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62" r:id="rId6"/>
    <p:sldId id="260" r:id="rId7"/>
    <p:sldId id="264" r:id="rId8"/>
    <p:sldId id="265" r:id="rId9"/>
    <p:sldId id="266" r:id="rId10"/>
    <p:sldId id="269" r:id="rId11"/>
    <p:sldId id="271" r:id="rId12"/>
    <p:sldId id="267" r:id="rId13"/>
    <p:sldId id="268" r:id="rId14"/>
    <p:sldId id="261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3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5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40819" y="36530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MIPS ISA 32-bit Processor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40819" y="403144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explains the design and implementation of a 32-bit processor based on the MIPS Instruction Set Architecture (ISA)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MIPS (Microprocessor without Interlocked Pipeline Stages) Instruction Set Architecture (ISA) is a widely used 32-bit processor design. It provides a simple and efficient instruction set for various computing applications.</a:t>
            </a:r>
            <a:endParaRPr lang="en-US" dirty="0"/>
          </a:p>
        </p:txBody>
      </p:sp>
      <p:sp>
        <p:nvSpPr>
          <p:cNvPr id="7" name="Shape 3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703213"/>
            <a:ext cx="20460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F4935-3EEA-0F43-A8A9-D2CFAE32D74D}"/>
              </a:ext>
            </a:extLst>
          </p:cNvPr>
          <p:cNvSpPr txBox="1"/>
          <p:nvPr/>
        </p:nvSpPr>
        <p:spPr>
          <a:xfrm>
            <a:off x="514350" y="341114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The Schematic diagram</a:t>
            </a:r>
            <a:endParaRPr lang="ar-EG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F322D-7C5F-89FD-FFD6-B68CF1CC1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" t="12653" r="2578" b="5123"/>
          <a:stretch/>
        </p:blipFill>
        <p:spPr>
          <a:xfrm>
            <a:off x="514350" y="1337310"/>
            <a:ext cx="1375029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0DD5D-281C-55F3-A6BA-83AB35C4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27865" r="28281" b="11116"/>
          <a:stretch/>
        </p:blipFill>
        <p:spPr>
          <a:xfrm>
            <a:off x="2200275" y="101404"/>
            <a:ext cx="10229850" cy="80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377C-BB20-3C4B-C290-3EDF1351D1D9}"/>
              </a:ext>
            </a:extLst>
          </p:cNvPr>
          <p:cNvSpPr txBox="1"/>
          <p:nvPr/>
        </p:nvSpPr>
        <p:spPr>
          <a:xfrm>
            <a:off x="400050" y="293608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cs typeface="+mj-cs"/>
              </a:rPr>
              <a:t>Simulate result</a:t>
            </a:r>
            <a:endParaRPr lang="ar-EG" sz="4000" b="1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8852C-92D2-5C67-053A-73F0A145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58644"/>
            <a:ext cx="12287250" cy="62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F994C-C5A0-C616-0C0D-ED272443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663511"/>
            <a:ext cx="13578840" cy="69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9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4768" y="9144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Text 1"/>
          <p:cNvSpPr/>
          <p:nvPr/>
        </p:nvSpPr>
        <p:spPr>
          <a:xfrm>
            <a:off x="2348389" y="1214318"/>
            <a:ext cx="88584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and Future Enhancements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353032"/>
            <a:ext cx="3311128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0559" y="35749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570559" y="4055388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Expanding the processor's capabilities to handle more complex workloads and increased parallelism.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17" y="2353032"/>
            <a:ext cx="331112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81687" y="35749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Energy Efficiency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81687" y="4055388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power-efficient designs to meet the growing demand for mobile and embedded applications.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645" y="2353032"/>
            <a:ext cx="331124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35749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Compatibility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055388"/>
            <a:ext cx="28669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Maintaining backward compatibility while introducing new features to support evolving software requirements.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348389" y="5949077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MIPS ISA 32-bit processor provides a solid foundation for efficient computing. As technology advances, future enhancements will focus on improving scalability, energy efficiency, and compatibility to meet the evolving needs of the computing landscape.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e we saying Thank You enough and can we measure that? – flex.bi">
            <a:extLst>
              <a:ext uri="{FF2B5EF4-FFF2-40B4-BE49-F238E27FC236}">
                <a16:creationId xmlns:a16="http://schemas.microsoft.com/office/drawing/2014/main" id="{952516E0-B666-16E3-E2E8-6FC4A28F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" y="1280160"/>
            <a:ext cx="8659114" cy="53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9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394466"/>
            <a:ext cx="78732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Processor Architecture Overview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Datapath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datapath is responsible for executing instructions and performing arithmetic and logical operations.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Control Unit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control unit manages the flow of instructions and coordinates the various components of the processor.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Memory Interface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13622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memory interface allows the processor to read and write data to and from main memory.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054418"/>
            <a:ext cx="69300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Instruction Fetch and Decode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4628555"/>
            <a:ext cx="9933503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8" name="Shape 4"/>
          <p:cNvSpPr/>
          <p:nvPr/>
        </p:nvSpPr>
        <p:spPr>
          <a:xfrm>
            <a:off x="4753987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9" name="Shape 5"/>
          <p:cNvSpPr/>
          <p:nvPr/>
        </p:nvSpPr>
        <p:spPr>
          <a:xfrm>
            <a:off x="4526280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683562" y="4420314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387447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Instruction Fetch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570558" y="2917865"/>
            <a:ext cx="476672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processor fetches instructions from memory and loads them into the instruction register.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292876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169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22450" y="4420314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26336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Instruction Decode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109448" y="6108859"/>
            <a:ext cx="44112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control unit decodes the instruction, determining the operation to be performed and the necessary operands.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9831765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9" name="Shape 15"/>
          <p:cNvSpPr/>
          <p:nvPr/>
        </p:nvSpPr>
        <p:spPr>
          <a:xfrm>
            <a:off x="9604058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9761339" y="4420314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465225" y="2082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Operand Fetch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7648337" y="256246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required operands are fetched from the register file or memory, preparing for the execution stage.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21213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Execution Unit Design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5670" y="2991803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ALU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50686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Arithmetic Logic Unit (ALU) performs arithmetic and logical operations on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567" y="2991803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Branch Unit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branch unit evaluates branch conditions and updates the Program Counter (PC) accordingly.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05670" y="5010507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Memory Access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52557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memory access unit handles load and store operations, interfacing with the memory system.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3567" y="5010507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Register File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register file stores the processor's general-purpose registers, providing fast access to operands.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8183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Register File and ALU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05670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095863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Register File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357628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register file provides a set of high-speed storage locations for operands and results, enabling fast access during instruction execution.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90855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09586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Arithmetic Logic Unit (ALU)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3923467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ALU performs a variety of arithmetic and logical operations, such as addition, subtraction, bitwise logic, and comparison, to support the MIPS instruction set.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76040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095863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Operand Forwarding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57628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MIPS processor often employs operand forwarding to bypass the register file and directly provide data to the ALU, improving performance.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34267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5023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Explain all components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766542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Central Processing Unit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594146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CPU is the heart of the MIPS processor, executing instructions and coordinating the flow of data.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766542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Memory Subsystem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594146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memory subsystem, including cache and main memory, provides storage for instructions and data.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66542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Input/Output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246959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I/O system allows the processor to communicate with external devices and peripherals.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98894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766542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Bus System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246959"/>
            <a:ext cx="223349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bus system, including address, data, and control buses, facilitates communication between components.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72167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Execution and Memory Access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Execution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ALU (Arithmetic Logic Unit) performs the specified operation on the fetched operands.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Memory Access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memory-related instructions, the processor accesses the appropriate memory location to read or write data.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 Writeback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final result is written back to the register file or memory, completing the instruction execution.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8661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8183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Register File and ALU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05670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095863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Register File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357628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register file provides a set of high-speed storage locations for operands and results, enabling fast access during instruction execution.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90855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09586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Arithmetic Logic Unit (ALU)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3923467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ALU performs a variety of arithmetic and logical operations, such as addition, subtraction, bitwise logic, and comparison, to support the MIPS instruction set.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76040" y="306121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095863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Operand Forwarding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57628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MIPS processor often employs operand forwarding to bypass the register file and directly provide data to the ALU, improving performance.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8011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27872"/>
            <a:ext cx="64085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Timing and Control Signals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Clock Synchronization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424601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processor's internal clock signals coordinate the timing of various components, ensuring synchronization and proper instruction execution.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Control Signals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42460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signals manage the flow of data and the behavior of different processor components, enabling the execution of MIPS instructions.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Pipeline Stages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424601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MIPS processor often utilizes a pipelined architecture, with distinct stages for instruction fetch, decode, execute, and memory access.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786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763</Words>
  <Application>Microsoft Office PowerPoint</Application>
  <PresentationFormat>Custom</PresentationFormat>
  <Paragraphs>97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adonis-web</vt:lpstr>
      <vt:lpstr>Arial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20912019200994</cp:lastModifiedBy>
  <cp:revision>4</cp:revision>
  <dcterms:created xsi:type="dcterms:W3CDTF">2024-05-19T16:49:17Z</dcterms:created>
  <dcterms:modified xsi:type="dcterms:W3CDTF">2024-05-19T17:35:43Z</dcterms:modified>
</cp:coreProperties>
</file>