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FF"/>
    <a:srgbClr val="177BFF"/>
    <a:srgbClr val="54A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8"/>
    <p:restoredTop sz="94694"/>
  </p:normalViewPr>
  <p:slideViewPr>
    <p:cSldViewPr snapToGrid="0" snapToObjects="1">
      <p:cViewPr>
        <p:scale>
          <a:sx n="120" d="100"/>
          <a:sy n="120" d="100"/>
        </p:scale>
        <p:origin x="45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C74D1-EE11-B74C-9C2F-F5D18522155A}" type="datetimeFigureOut">
              <a:rPr lang="it-IT" smtClean="0"/>
              <a:t>18/05/20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06683-18FA-074D-B35B-169B498D5A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76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E9AD0E-7C14-AA42-9D17-74F61FFBA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CB91D7A-4E0D-8249-9854-527AC7483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2719BC-ED8B-7A47-99AB-CF8055A9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9386-2EF3-2D44-B097-88611D2CDAA3}" type="datetimeFigureOut">
              <a:rPr lang="it-IT" smtClean="0"/>
              <a:t>18/05/20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1378F5-A429-3640-A7E6-01E46BB3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9DDDA8-BF0C-4744-8939-7767D7A7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804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F8ACFA-E307-9B43-8B13-7A8057AE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D14DB85-DD43-6747-A0A3-D5AC535E4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9A83B8-27BE-3940-99A1-4B00FF95D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9386-2EF3-2D44-B097-88611D2CDAA3}" type="datetimeFigureOut">
              <a:rPr lang="it-IT" smtClean="0"/>
              <a:t>18/05/20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3B6B6C-C469-424A-9B83-B776C220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76463F-208B-644C-A631-35573714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35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13B7D6C-2105-2643-A157-ADF65D783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3FEDF69-E983-D342-B3D2-DBF4599B4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528DD2-D4E9-BF43-80C9-8A6C949E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9386-2EF3-2D44-B097-88611D2CDAA3}" type="datetimeFigureOut">
              <a:rPr lang="it-IT" smtClean="0"/>
              <a:t>18/05/20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FB49E7-ED5C-B847-AA5D-F21E464B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866E12-9E9D-8E44-9254-2C99643A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996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52A554-38A0-A84F-A4D4-86E5C324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D4F40C-15D1-8047-9EA5-0338B38D6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AEB2C9-5DF8-F543-8FA2-247DA2C9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9386-2EF3-2D44-B097-88611D2CDAA3}" type="datetimeFigureOut">
              <a:rPr lang="it-IT" smtClean="0"/>
              <a:t>18/05/20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935F0E-8357-0F4B-B2B5-8780EE2A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9B07A1-1FB3-4C49-9CA8-0AE4ED0D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614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7C3583-F484-7243-9156-FE0F9EC4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50A1393-EE63-A841-99F5-0DB9C2B69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DC1CE8-36B8-1447-8FBC-34CB90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9386-2EF3-2D44-B097-88611D2CDAA3}" type="datetimeFigureOut">
              <a:rPr lang="it-IT" smtClean="0"/>
              <a:t>18/05/20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62757B-7794-3747-869F-66791103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DC8248-34C4-694A-A5FA-6A3A1649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394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47D7C6-6704-A140-AD03-FBEFFDAC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1A81CF-1FE6-A34E-9C25-5CDB29C1C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7C237E5-B0AD-1C47-A9BA-56C5327C1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68B189-3501-4241-B65F-2ADF17A2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9386-2EF3-2D44-B097-88611D2CDAA3}" type="datetimeFigureOut">
              <a:rPr lang="it-IT" smtClean="0"/>
              <a:t>18/05/20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3DC9AA-C27F-7D48-BBBA-CB56DD69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AEFB3A-5163-2F49-A1E8-BE871F32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07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6033AC-58C2-1F4F-9A81-ED069B7F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8916F6-1263-B04A-AC29-B1BD3E91C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3193BC9-C3B1-3A47-ACED-8C4A6589A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AD5A98F-E2F5-8C46-86F5-95B8B0771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2E7919B-FBE2-644B-B1D4-BD916BE45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9C79EF-A65A-4A49-A50C-D56E48AC3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9386-2EF3-2D44-B097-88611D2CDAA3}" type="datetimeFigureOut">
              <a:rPr lang="it-IT" smtClean="0"/>
              <a:t>18/05/20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6442A1C-2901-0146-82E8-C65D7239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3F3C519-8B92-E443-A3EE-66911D9B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672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4F02F4-232B-1845-AC4C-9E4205F9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07D4586-5F91-A844-A1DA-D7596E71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9386-2EF3-2D44-B097-88611D2CDAA3}" type="datetimeFigureOut">
              <a:rPr lang="it-IT" smtClean="0"/>
              <a:t>18/05/20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81EA2EE-E9E7-664A-9CE2-87CC5BE1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06D13BC-0BB6-6E40-9558-ACB5BDCD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16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16855E5-106B-AB4E-99DA-94A2CC85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9386-2EF3-2D44-B097-88611D2CDAA3}" type="datetimeFigureOut">
              <a:rPr lang="it-IT" smtClean="0"/>
              <a:t>18/05/20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6614661-3FB9-1441-ADE6-5A4E24DF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9B5C25-C53E-BD44-BFF8-6443EB62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572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C6E7B4-CBDB-1E41-91B7-2E7174A6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04CC79-8FFD-754C-9067-A21CDC976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8BC75C-10BB-E44D-A5B7-3CE3C03A9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6F2B73-F89C-3346-B52B-B9DD654B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9386-2EF3-2D44-B097-88611D2CDAA3}" type="datetimeFigureOut">
              <a:rPr lang="it-IT" smtClean="0"/>
              <a:t>18/05/20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7F5648-1FB6-3F45-80CA-0955B4C4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3E9236-B87D-D348-B38A-8A2E3C03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467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3E2AB9-1BE8-1444-9E24-EF05700A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FB0F8F1-02E7-914F-87E1-18A3D6A4E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486F1DC-0195-D945-99D8-C48339C42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702B9BA-40A1-2B48-83BB-03AA663C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9386-2EF3-2D44-B097-88611D2CDAA3}" type="datetimeFigureOut">
              <a:rPr lang="it-IT" smtClean="0"/>
              <a:t>18/05/20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40FE13-B87C-C640-B58B-A8BD8616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9383401-A7A9-1B45-9571-4BD0193C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994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DA7B85D-D532-BA49-A667-FA200C379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7F6518-3601-864F-B2CB-66C7775C9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9DAD38-287E-A14B-B8C6-304E219C2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9386-2EF3-2D44-B097-88611D2CDAA3}" type="datetimeFigureOut">
              <a:rPr lang="it-IT" smtClean="0"/>
              <a:t>18/05/20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69403E-DEB9-774A-9160-8F7AE7E88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3A72F5-82C6-1D48-BFEB-863E7658C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D0893-E0F1-1440-A69F-BF57B9D936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069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0F3A0C-2BCC-F74B-A6C6-E6495C525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766" y="3176750"/>
            <a:ext cx="7861738" cy="96646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007BFF"/>
                </a:solidFill>
                <a:latin typeface="Sukhumvit Set Text" panose="02000506000000020004" pitchFamily="2" charset="-34"/>
                <a:ea typeface="Arial Unicode MS" panose="020B0604020202020204" pitchFamily="34" charset="-128"/>
                <a:cs typeface="Sukhumvit Set Text" panose="02000506000000020004" pitchFamily="2" charset="-34"/>
              </a:rPr>
              <a:t>Request for proposal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BA290AB-7735-9E4C-B554-76CD28734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786" y="4048619"/>
            <a:ext cx="10594428" cy="966460"/>
          </a:xfrm>
        </p:spPr>
        <p:txBody>
          <a:bodyPr/>
          <a:lstStyle/>
          <a:p>
            <a:pPr algn="l"/>
            <a:r>
              <a:rPr lang="en-GB" dirty="0">
                <a:latin typeface="Sukhumvit Set Thin" panose="02000506000000020004" pitchFamily="2" charset="-34"/>
                <a:cs typeface="Sukhumvit Set Thin" panose="02000506000000020004" pitchFamily="2" charset="-34"/>
              </a:rPr>
              <a:t>Project title: Big data collecting and analytics platform for strategic product development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5F27E59-E59D-8F46-9012-2C607C4F3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41" t="31579" r="27887" b="28546"/>
          <a:stretch/>
        </p:blipFill>
        <p:spPr>
          <a:xfrm>
            <a:off x="10483844" y="296211"/>
            <a:ext cx="1382336" cy="145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6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5F27E59-E59D-8F46-9012-2C607C4F33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34141" t="31579" r="27887" b="28546"/>
          <a:stretch/>
        </p:blipFill>
        <p:spPr>
          <a:xfrm>
            <a:off x="10483844" y="296211"/>
            <a:ext cx="1382336" cy="1451630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AA66CE2B-859A-6E44-BE4C-A68E1A6E6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59" y="628848"/>
            <a:ext cx="11146221" cy="786355"/>
          </a:xfrm>
        </p:spPr>
        <p:txBody>
          <a:bodyPr>
            <a:normAutofit/>
          </a:bodyPr>
          <a:lstStyle/>
          <a:p>
            <a:pPr algn="l"/>
            <a:r>
              <a:rPr lang="en-GB" sz="4800" b="1" dirty="0">
                <a:latin typeface="Sukhumvit Set Semi" panose="02000506000000020004" pitchFamily="2" charset="-34"/>
                <a:cs typeface="Sukhumvit Set Semi" panose="02000506000000020004" pitchFamily="2" charset="-34"/>
              </a:rPr>
              <a:t>Agenda</a:t>
            </a:r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FD88235D-48DB-1D40-9C53-6580F21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5760" y="1415203"/>
            <a:ext cx="8238309" cy="481394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GB" sz="2800" dirty="0"/>
              <a:t>About us</a:t>
            </a:r>
          </a:p>
          <a:p>
            <a:pPr algn="l">
              <a:lnSpc>
                <a:spcPct val="150000"/>
              </a:lnSpc>
            </a:pPr>
            <a:r>
              <a:rPr lang="en-GB" sz="2800" dirty="0"/>
              <a:t>Project objective and scope</a:t>
            </a:r>
          </a:p>
          <a:p>
            <a:pPr algn="l">
              <a:lnSpc>
                <a:spcPct val="150000"/>
              </a:lnSpc>
            </a:pPr>
            <a:r>
              <a:rPr lang="en-GB" sz="2800" dirty="0"/>
              <a:t>Requirements</a:t>
            </a:r>
          </a:p>
          <a:p>
            <a:pPr algn="l">
              <a:lnSpc>
                <a:spcPct val="150000"/>
              </a:lnSpc>
            </a:pPr>
            <a:r>
              <a:rPr lang="en-GB" sz="2800" dirty="0"/>
              <a:t>Milestones</a:t>
            </a:r>
          </a:p>
          <a:p>
            <a:pPr algn="l">
              <a:lnSpc>
                <a:spcPct val="150000"/>
              </a:lnSpc>
            </a:pPr>
            <a:r>
              <a:rPr lang="en-GB" sz="2800" dirty="0"/>
              <a:t>WBS</a:t>
            </a:r>
          </a:p>
          <a:p>
            <a:pPr algn="l">
              <a:lnSpc>
                <a:spcPct val="150000"/>
              </a:lnSpc>
            </a:pPr>
            <a:r>
              <a:rPr lang="en-GB" sz="2800" dirty="0"/>
              <a:t>Bidding information</a:t>
            </a:r>
          </a:p>
          <a:p>
            <a:pPr marL="342900" indent="-342900" algn="l">
              <a:buFontTx/>
              <a:buChar char="-"/>
            </a:pPr>
            <a:endParaRPr lang="en-GB" dirty="0"/>
          </a:p>
          <a:p>
            <a:pPr marL="342900" indent="-342900" algn="l">
              <a:buFontTx/>
              <a:buChar char="-"/>
            </a:pPr>
            <a:endParaRPr lang="en-GB" dirty="0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A623F823-5A56-5D47-8B00-F0AE7D659B2D}"/>
              </a:ext>
            </a:extLst>
          </p:cNvPr>
          <p:cNvGrpSpPr/>
          <p:nvPr/>
        </p:nvGrpSpPr>
        <p:grpSpPr>
          <a:xfrm>
            <a:off x="2085760" y="1646603"/>
            <a:ext cx="360000" cy="4172406"/>
            <a:chOff x="2085760" y="1646603"/>
            <a:chExt cx="360000" cy="4172406"/>
          </a:xfrm>
        </p:grpSpPr>
        <p:pic>
          <p:nvPicPr>
            <p:cNvPr id="7" name="Elemento grafico 6" descr="Utenti">
              <a:extLst>
                <a:ext uri="{FF2B5EF4-FFF2-40B4-BE49-F238E27FC236}">
                  <a16:creationId xmlns:a16="http://schemas.microsoft.com/office/drawing/2014/main" id="{1D5C0453-173F-9A49-BB82-181E0C3E7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85760" y="1646603"/>
              <a:ext cx="360000" cy="360000"/>
            </a:xfrm>
            <a:prstGeom prst="rect">
              <a:avLst/>
            </a:prstGeom>
          </p:spPr>
        </p:pic>
        <p:pic>
          <p:nvPicPr>
            <p:cNvPr id="10" name="Elemento grafico 9" descr="Documento">
              <a:extLst>
                <a:ext uri="{FF2B5EF4-FFF2-40B4-BE49-F238E27FC236}">
                  <a16:creationId xmlns:a16="http://schemas.microsoft.com/office/drawing/2014/main" id="{EA1C12D8-2368-A544-AAD9-1ACF4987D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85760" y="3172739"/>
              <a:ext cx="360000" cy="360000"/>
            </a:xfrm>
            <a:prstGeom prst="rect">
              <a:avLst/>
            </a:prstGeom>
          </p:spPr>
        </p:pic>
        <p:pic>
          <p:nvPicPr>
            <p:cNvPr id="12" name="Elemento grafico 11" descr="Tiro a segno">
              <a:extLst>
                <a:ext uri="{FF2B5EF4-FFF2-40B4-BE49-F238E27FC236}">
                  <a16:creationId xmlns:a16="http://schemas.microsoft.com/office/drawing/2014/main" id="{E7152173-044F-1F46-871C-09CCA33D9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85760" y="2409671"/>
              <a:ext cx="360000" cy="360000"/>
            </a:xfrm>
            <a:prstGeom prst="rect">
              <a:avLst/>
            </a:prstGeom>
          </p:spPr>
        </p:pic>
        <p:pic>
          <p:nvPicPr>
            <p:cNvPr id="14" name="Elemento grafico 13" descr="Gerarchia">
              <a:extLst>
                <a:ext uri="{FF2B5EF4-FFF2-40B4-BE49-F238E27FC236}">
                  <a16:creationId xmlns:a16="http://schemas.microsoft.com/office/drawing/2014/main" id="{D9742839-3C3A-DC45-9CA6-9656D816E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85760" y="4696919"/>
              <a:ext cx="360000" cy="360000"/>
            </a:xfrm>
            <a:prstGeom prst="rect">
              <a:avLst/>
            </a:prstGeom>
          </p:spPr>
        </p:pic>
        <p:pic>
          <p:nvPicPr>
            <p:cNvPr id="16" name="Elemento grafico 15" descr="Calendario giornaliero">
              <a:extLst>
                <a:ext uri="{FF2B5EF4-FFF2-40B4-BE49-F238E27FC236}">
                  <a16:creationId xmlns:a16="http://schemas.microsoft.com/office/drawing/2014/main" id="{C4DFE2B3-3F9C-9944-B0C7-510139052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85760" y="3934829"/>
              <a:ext cx="360000" cy="360000"/>
            </a:xfrm>
            <a:prstGeom prst="rect">
              <a:avLst/>
            </a:prstGeom>
          </p:spPr>
        </p:pic>
        <p:pic>
          <p:nvPicPr>
            <p:cNvPr id="18" name="Elemento grafico 17" descr="Sala riunioni">
              <a:extLst>
                <a:ext uri="{FF2B5EF4-FFF2-40B4-BE49-F238E27FC236}">
                  <a16:creationId xmlns:a16="http://schemas.microsoft.com/office/drawing/2014/main" id="{272307A7-2AA6-D24C-931E-D510DE4D7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85760" y="545900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14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5F27E59-E59D-8F46-9012-2C607C4F33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34141" t="31579" r="27887" b="28546"/>
          <a:stretch/>
        </p:blipFill>
        <p:spPr>
          <a:xfrm>
            <a:off x="10483844" y="296211"/>
            <a:ext cx="1382336" cy="1451630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AA66CE2B-859A-6E44-BE4C-A68E1A6E6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59" y="628848"/>
            <a:ext cx="11146221" cy="786355"/>
          </a:xfrm>
        </p:spPr>
        <p:txBody>
          <a:bodyPr>
            <a:normAutofit/>
          </a:bodyPr>
          <a:lstStyle/>
          <a:p>
            <a:pPr algn="l"/>
            <a:r>
              <a:rPr lang="en-GB" sz="4800" b="1" dirty="0">
                <a:latin typeface="Sukhumvit Set Semi" panose="02000506000000020004" pitchFamily="2" charset="-34"/>
                <a:cs typeface="Sukhumvit Set Semi" panose="02000506000000020004" pitchFamily="2" charset="-34"/>
              </a:rPr>
              <a:t>About us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71B80567-4D76-DC40-9175-A3C1D356EE83}"/>
              </a:ext>
            </a:extLst>
          </p:cNvPr>
          <p:cNvGrpSpPr>
            <a:grpSpLocks noChangeAspect="1"/>
          </p:cNvGrpSpPr>
          <p:nvPr/>
        </p:nvGrpSpPr>
        <p:grpSpPr>
          <a:xfrm>
            <a:off x="4720554" y="729000"/>
            <a:ext cx="6454458" cy="5400000"/>
            <a:chOff x="4192588" y="149225"/>
            <a:chExt cx="7783512" cy="6511925"/>
          </a:xfrm>
        </p:grpSpPr>
        <p:sp>
          <p:nvSpPr>
            <p:cNvPr id="120" name="Freeform 30">
              <a:extLst>
                <a:ext uri="{FF2B5EF4-FFF2-40B4-BE49-F238E27FC236}">
                  <a16:creationId xmlns:a16="http://schemas.microsoft.com/office/drawing/2014/main" id="{998D3E13-A002-2A4E-BBB9-288111FDFA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23250" y="407988"/>
              <a:ext cx="3271838" cy="4297362"/>
            </a:xfrm>
            <a:custGeom>
              <a:avLst/>
              <a:gdLst>
                <a:gd name="T0" fmla="*/ 2147483646 w 846"/>
                <a:gd name="T1" fmla="*/ 2147483646 h 1110"/>
                <a:gd name="T2" fmla="*/ 2147483646 w 846"/>
                <a:gd name="T3" fmla="*/ 2147483646 h 1110"/>
                <a:gd name="T4" fmla="*/ 2147483646 w 846"/>
                <a:gd name="T5" fmla="*/ 2147483646 h 1110"/>
                <a:gd name="T6" fmla="*/ 2147483646 w 846"/>
                <a:gd name="T7" fmla="*/ 2147483646 h 1110"/>
                <a:gd name="T8" fmla="*/ 2147483646 w 846"/>
                <a:gd name="T9" fmla="*/ 2147483646 h 1110"/>
                <a:gd name="T10" fmla="*/ 2147483646 w 846"/>
                <a:gd name="T11" fmla="*/ 2147483646 h 1110"/>
                <a:gd name="T12" fmla="*/ 2147483646 w 846"/>
                <a:gd name="T13" fmla="*/ 2147483646 h 1110"/>
                <a:gd name="T14" fmla="*/ 2147483646 w 846"/>
                <a:gd name="T15" fmla="*/ 2147483646 h 1110"/>
                <a:gd name="T16" fmla="*/ 2147483646 w 846"/>
                <a:gd name="T17" fmla="*/ 2147483646 h 1110"/>
                <a:gd name="T18" fmla="*/ 2147483646 w 846"/>
                <a:gd name="T19" fmla="*/ 2147483646 h 1110"/>
                <a:gd name="T20" fmla="*/ 2147483646 w 846"/>
                <a:gd name="T21" fmla="*/ 2147483646 h 1110"/>
                <a:gd name="T22" fmla="*/ 2147483646 w 846"/>
                <a:gd name="T23" fmla="*/ 2147483646 h 1110"/>
                <a:gd name="T24" fmla="*/ 2147483646 w 846"/>
                <a:gd name="T25" fmla="*/ 2147483646 h 1110"/>
                <a:gd name="T26" fmla="*/ 2147483646 w 846"/>
                <a:gd name="T27" fmla="*/ 2147483646 h 1110"/>
                <a:gd name="T28" fmla="*/ 2147483646 w 846"/>
                <a:gd name="T29" fmla="*/ 2147483646 h 1110"/>
                <a:gd name="T30" fmla="*/ 2147483646 w 846"/>
                <a:gd name="T31" fmla="*/ 2147483646 h 1110"/>
                <a:gd name="T32" fmla="*/ 2147483646 w 846"/>
                <a:gd name="T33" fmla="*/ 2147483646 h 1110"/>
                <a:gd name="T34" fmla="*/ 2147483646 w 846"/>
                <a:gd name="T35" fmla="*/ 2147483646 h 1110"/>
                <a:gd name="T36" fmla="*/ 2147483646 w 846"/>
                <a:gd name="T37" fmla="*/ 2147483646 h 1110"/>
                <a:gd name="T38" fmla="*/ 2147483646 w 846"/>
                <a:gd name="T39" fmla="*/ 2147483646 h 1110"/>
                <a:gd name="T40" fmla="*/ 2147483646 w 846"/>
                <a:gd name="T41" fmla="*/ 2147483646 h 1110"/>
                <a:gd name="T42" fmla="*/ 2147483646 w 846"/>
                <a:gd name="T43" fmla="*/ 2147483646 h 1110"/>
                <a:gd name="T44" fmla="*/ 2147483646 w 846"/>
                <a:gd name="T45" fmla="*/ 2147483646 h 1110"/>
                <a:gd name="T46" fmla="*/ 2147483646 w 846"/>
                <a:gd name="T47" fmla="*/ 2147483646 h 1110"/>
                <a:gd name="T48" fmla="*/ 2147483646 w 846"/>
                <a:gd name="T49" fmla="*/ 2147483646 h 1110"/>
                <a:gd name="T50" fmla="*/ 2147483646 w 846"/>
                <a:gd name="T51" fmla="*/ 2147483646 h 1110"/>
                <a:gd name="T52" fmla="*/ 2147483646 w 846"/>
                <a:gd name="T53" fmla="*/ 2147483646 h 1110"/>
                <a:gd name="T54" fmla="*/ 2147483646 w 846"/>
                <a:gd name="T55" fmla="*/ 2147483646 h 1110"/>
                <a:gd name="T56" fmla="*/ 2147483646 w 846"/>
                <a:gd name="T57" fmla="*/ 2147483646 h 1110"/>
                <a:gd name="T58" fmla="*/ 2147483646 w 846"/>
                <a:gd name="T59" fmla="*/ 2147483646 h 1110"/>
                <a:gd name="T60" fmla="*/ 2147483646 w 846"/>
                <a:gd name="T61" fmla="*/ 2147483646 h 1110"/>
                <a:gd name="T62" fmla="*/ 2147483646 w 846"/>
                <a:gd name="T63" fmla="*/ 2147483646 h 1110"/>
                <a:gd name="T64" fmla="*/ 2147483646 w 846"/>
                <a:gd name="T65" fmla="*/ 2147483646 h 1110"/>
                <a:gd name="T66" fmla="*/ 2147483646 w 846"/>
                <a:gd name="T67" fmla="*/ 2147483646 h 1110"/>
                <a:gd name="T68" fmla="*/ 2147483646 w 846"/>
                <a:gd name="T69" fmla="*/ 2147483646 h 1110"/>
                <a:gd name="T70" fmla="*/ 2147483646 w 846"/>
                <a:gd name="T71" fmla="*/ 2147483646 h 1110"/>
                <a:gd name="T72" fmla="*/ 2147483646 w 846"/>
                <a:gd name="T73" fmla="*/ 2147483646 h 1110"/>
                <a:gd name="T74" fmla="*/ 2147483646 w 846"/>
                <a:gd name="T75" fmla="*/ 2147483646 h 1110"/>
                <a:gd name="T76" fmla="*/ 2147483646 w 846"/>
                <a:gd name="T77" fmla="*/ 2147483646 h 1110"/>
                <a:gd name="T78" fmla="*/ 2147483646 w 846"/>
                <a:gd name="T79" fmla="*/ 2147483646 h 1110"/>
                <a:gd name="T80" fmla="*/ 2147483646 w 846"/>
                <a:gd name="T81" fmla="*/ 2147483646 h 1110"/>
                <a:gd name="T82" fmla="*/ 2147483646 w 846"/>
                <a:gd name="T83" fmla="*/ 2147483646 h 1110"/>
                <a:gd name="T84" fmla="*/ 2147483646 w 846"/>
                <a:gd name="T85" fmla="*/ 2147483646 h 1110"/>
                <a:gd name="T86" fmla="*/ 2147483646 w 846"/>
                <a:gd name="T87" fmla="*/ 2147483646 h 1110"/>
                <a:gd name="T88" fmla="*/ 2147483646 w 846"/>
                <a:gd name="T89" fmla="*/ 2147483646 h 1110"/>
                <a:gd name="T90" fmla="*/ 2147483646 w 846"/>
                <a:gd name="T91" fmla="*/ 2147483646 h 1110"/>
                <a:gd name="T92" fmla="*/ 2147483646 w 846"/>
                <a:gd name="T93" fmla="*/ 2147483646 h 1110"/>
                <a:gd name="T94" fmla="*/ 2147483646 w 846"/>
                <a:gd name="T95" fmla="*/ 2147483646 h 1110"/>
                <a:gd name="T96" fmla="*/ 2147483646 w 846"/>
                <a:gd name="T97" fmla="*/ 2147483646 h 1110"/>
                <a:gd name="T98" fmla="*/ 2147483646 w 846"/>
                <a:gd name="T99" fmla="*/ 2147483646 h 1110"/>
                <a:gd name="T100" fmla="*/ 2147483646 w 846"/>
                <a:gd name="T101" fmla="*/ 2147483646 h 1110"/>
                <a:gd name="T102" fmla="*/ 2147483646 w 846"/>
                <a:gd name="T103" fmla="*/ 2147483646 h 1110"/>
                <a:gd name="T104" fmla="*/ 2147483646 w 846"/>
                <a:gd name="T105" fmla="*/ 2147483646 h 1110"/>
                <a:gd name="T106" fmla="*/ 2147483646 w 846"/>
                <a:gd name="T107" fmla="*/ 2147483646 h 1110"/>
                <a:gd name="T108" fmla="*/ 2147483646 w 846"/>
                <a:gd name="T109" fmla="*/ 2147483646 h 1110"/>
                <a:gd name="T110" fmla="*/ 2147483646 w 846"/>
                <a:gd name="T111" fmla="*/ 2147483646 h 1110"/>
                <a:gd name="T112" fmla="*/ 2147483646 w 846"/>
                <a:gd name="T113" fmla="*/ 2147483646 h 1110"/>
                <a:gd name="T114" fmla="*/ 2147483646 w 846"/>
                <a:gd name="T115" fmla="*/ 2147483646 h 1110"/>
                <a:gd name="T116" fmla="*/ 2147483646 w 846"/>
                <a:gd name="T117" fmla="*/ 2147483646 h 1110"/>
                <a:gd name="T118" fmla="*/ 2147483646 w 846"/>
                <a:gd name="T119" fmla="*/ 2147483646 h 1110"/>
                <a:gd name="T120" fmla="*/ 2147483646 w 846"/>
                <a:gd name="T121" fmla="*/ 2147483646 h 1110"/>
                <a:gd name="T122" fmla="*/ 2147483646 w 846"/>
                <a:gd name="T123" fmla="*/ 2147483646 h 111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846" h="1110">
                  <a:moveTo>
                    <a:pt x="80" y="711"/>
                  </a:moveTo>
                  <a:cubicBezTo>
                    <a:pt x="80" y="712"/>
                    <a:pt x="79" y="713"/>
                    <a:pt x="78" y="713"/>
                  </a:cubicBezTo>
                  <a:cubicBezTo>
                    <a:pt x="78" y="714"/>
                    <a:pt x="78" y="715"/>
                    <a:pt x="77" y="715"/>
                  </a:cubicBezTo>
                  <a:cubicBezTo>
                    <a:pt x="77" y="716"/>
                    <a:pt x="77" y="716"/>
                    <a:pt x="77" y="716"/>
                  </a:cubicBezTo>
                  <a:cubicBezTo>
                    <a:pt x="77" y="725"/>
                    <a:pt x="77" y="725"/>
                    <a:pt x="77" y="725"/>
                  </a:cubicBezTo>
                  <a:cubicBezTo>
                    <a:pt x="77" y="726"/>
                    <a:pt x="77" y="727"/>
                    <a:pt x="78" y="727"/>
                  </a:cubicBezTo>
                  <a:cubicBezTo>
                    <a:pt x="79" y="728"/>
                    <a:pt x="79" y="728"/>
                    <a:pt x="79" y="729"/>
                  </a:cubicBezTo>
                  <a:cubicBezTo>
                    <a:pt x="79" y="731"/>
                    <a:pt x="79" y="731"/>
                    <a:pt x="79" y="731"/>
                  </a:cubicBezTo>
                  <a:cubicBezTo>
                    <a:pt x="77" y="731"/>
                    <a:pt x="75" y="732"/>
                    <a:pt x="73" y="732"/>
                  </a:cubicBezTo>
                  <a:cubicBezTo>
                    <a:pt x="72" y="733"/>
                    <a:pt x="72" y="733"/>
                    <a:pt x="72" y="733"/>
                  </a:cubicBezTo>
                  <a:cubicBezTo>
                    <a:pt x="68" y="733"/>
                    <a:pt x="67" y="734"/>
                    <a:pt x="63" y="734"/>
                  </a:cubicBezTo>
                  <a:cubicBezTo>
                    <a:pt x="62" y="735"/>
                    <a:pt x="58" y="735"/>
                    <a:pt x="56" y="736"/>
                  </a:cubicBezTo>
                  <a:cubicBezTo>
                    <a:pt x="49" y="737"/>
                    <a:pt x="41" y="738"/>
                    <a:pt x="33" y="737"/>
                  </a:cubicBezTo>
                  <a:cubicBezTo>
                    <a:pt x="31" y="737"/>
                    <a:pt x="29" y="736"/>
                    <a:pt x="27" y="736"/>
                  </a:cubicBezTo>
                  <a:cubicBezTo>
                    <a:pt x="26" y="736"/>
                    <a:pt x="26" y="736"/>
                    <a:pt x="26" y="736"/>
                  </a:cubicBezTo>
                  <a:cubicBezTo>
                    <a:pt x="20" y="736"/>
                    <a:pt x="20" y="736"/>
                    <a:pt x="20" y="736"/>
                  </a:cubicBezTo>
                  <a:cubicBezTo>
                    <a:pt x="17" y="734"/>
                    <a:pt x="9" y="735"/>
                    <a:pt x="4" y="735"/>
                  </a:cubicBezTo>
                  <a:cubicBezTo>
                    <a:pt x="5" y="734"/>
                    <a:pt x="5" y="732"/>
                    <a:pt x="6" y="732"/>
                  </a:cubicBezTo>
                  <a:cubicBezTo>
                    <a:pt x="8" y="732"/>
                    <a:pt x="8" y="731"/>
                    <a:pt x="9" y="731"/>
                  </a:cubicBezTo>
                  <a:cubicBezTo>
                    <a:pt x="9" y="731"/>
                    <a:pt x="10" y="730"/>
                    <a:pt x="10" y="730"/>
                  </a:cubicBezTo>
                  <a:cubicBezTo>
                    <a:pt x="11" y="730"/>
                    <a:pt x="11" y="730"/>
                    <a:pt x="11" y="729"/>
                  </a:cubicBezTo>
                  <a:cubicBezTo>
                    <a:pt x="11" y="729"/>
                    <a:pt x="12" y="729"/>
                    <a:pt x="13" y="729"/>
                  </a:cubicBezTo>
                  <a:cubicBezTo>
                    <a:pt x="13" y="727"/>
                    <a:pt x="16" y="728"/>
                    <a:pt x="16" y="726"/>
                  </a:cubicBezTo>
                  <a:cubicBezTo>
                    <a:pt x="13" y="726"/>
                    <a:pt x="10" y="727"/>
                    <a:pt x="8" y="728"/>
                  </a:cubicBezTo>
                  <a:cubicBezTo>
                    <a:pt x="8" y="727"/>
                    <a:pt x="7" y="727"/>
                    <a:pt x="7" y="727"/>
                  </a:cubicBezTo>
                  <a:cubicBezTo>
                    <a:pt x="7" y="726"/>
                    <a:pt x="6" y="726"/>
                    <a:pt x="6" y="726"/>
                  </a:cubicBezTo>
                  <a:cubicBezTo>
                    <a:pt x="6" y="727"/>
                    <a:pt x="5" y="727"/>
                    <a:pt x="5" y="728"/>
                  </a:cubicBezTo>
                  <a:cubicBezTo>
                    <a:pt x="5" y="729"/>
                    <a:pt x="4" y="729"/>
                    <a:pt x="3" y="729"/>
                  </a:cubicBezTo>
                  <a:cubicBezTo>
                    <a:pt x="2" y="726"/>
                    <a:pt x="3" y="725"/>
                    <a:pt x="4" y="724"/>
                  </a:cubicBezTo>
                  <a:cubicBezTo>
                    <a:pt x="4" y="722"/>
                    <a:pt x="2" y="723"/>
                    <a:pt x="2" y="721"/>
                  </a:cubicBezTo>
                  <a:cubicBezTo>
                    <a:pt x="2" y="720"/>
                    <a:pt x="0" y="720"/>
                    <a:pt x="1" y="718"/>
                  </a:cubicBezTo>
                  <a:cubicBezTo>
                    <a:pt x="1" y="717"/>
                    <a:pt x="1" y="716"/>
                    <a:pt x="1" y="715"/>
                  </a:cubicBezTo>
                  <a:cubicBezTo>
                    <a:pt x="2" y="715"/>
                    <a:pt x="1" y="714"/>
                    <a:pt x="2" y="714"/>
                  </a:cubicBezTo>
                  <a:cubicBezTo>
                    <a:pt x="3" y="714"/>
                    <a:pt x="3" y="714"/>
                    <a:pt x="4" y="713"/>
                  </a:cubicBezTo>
                  <a:cubicBezTo>
                    <a:pt x="5" y="713"/>
                    <a:pt x="5" y="713"/>
                    <a:pt x="6" y="713"/>
                  </a:cubicBezTo>
                  <a:cubicBezTo>
                    <a:pt x="6" y="713"/>
                    <a:pt x="6" y="713"/>
                    <a:pt x="7" y="713"/>
                  </a:cubicBezTo>
                  <a:cubicBezTo>
                    <a:pt x="7" y="714"/>
                    <a:pt x="9" y="713"/>
                    <a:pt x="10" y="713"/>
                  </a:cubicBezTo>
                  <a:cubicBezTo>
                    <a:pt x="13" y="713"/>
                    <a:pt x="13" y="713"/>
                    <a:pt x="13" y="713"/>
                  </a:cubicBezTo>
                  <a:cubicBezTo>
                    <a:pt x="13" y="713"/>
                    <a:pt x="14" y="713"/>
                    <a:pt x="15" y="713"/>
                  </a:cubicBezTo>
                  <a:cubicBezTo>
                    <a:pt x="15" y="710"/>
                    <a:pt x="17" y="711"/>
                    <a:pt x="17" y="709"/>
                  </a:cubicBezTo>
                  <a:cubicBezTo>
                    <a:pt x="18" y="709"/>
                    <a:pt x="19" y="708"/>
                    <a:pt x="20" y="706"/>
                  </a:cubicBezTo>
                  <a:cubicBezTo>
                    <a:pt x="20" y="706"/>
                    <a:pt x="20" y="706"/>
                    <a:pt x="20" y="706"/>
                  </a:cubicBezTo>
                  <a:cubicBezTo>
                    <a:pt x="22" y="702"/>
                    <a:pt x="24" y="699"/>
                    <a:pt x="25" y="696"/>
                  </a:cubicBezTo>
                  <a:cubicBezTo>
                    <a:pt x="26" y="696"/>
                    <a:pt x="26" y="696"/>
                    <a:pt x="26" y="695"/>
                  </a:cubicBezTo>
                  <a:cubicBezTo>
                    <a:pt x="27" y="695"/>
                    <a:pt x="27" y="696"/>
                    <a:pt x="27" y="696"/>
                  </a:cubicBezTo>
                  <a:cubicBezTo>
                    <a:pt x="27" y="699"/>
                    <a:pt x="27" y="699"/>
                    <a:pt x="27" y="699"/>
                  </a:cubicBezTo>
                  <a:cubicBezTo>
                    <a:pt x="26" y="699"/>
                    <a:pt x="26" y="701"/>
                    <a:pt x="26" y="701"/>
                  </a:cubicBezTo>
                  <a:cubicBezTo>
                    <a:pt x="26" y="702"/>
                    <a:pt x="25" y="701"/>
                    <a:pt x="25" y="701"/>
                  </a:cubicBezTo>
                  <a:cubicBezTo>
                    <a:pt x="25" y="702"/>
                    <a:pt x="25" y="703"/>
                    <a:pt x="25" y="703"/>
                  </a:cubicBezTo>
                  <a:cubicBezTo>
                    <a:pt x="25" y="703"/>
                    <a:pt x="25" y="703"/>
                    <a:pt x="24" y="703"/>
                  </a:cubicBezTo>
                  <a:cubicBezTo>
                    <a:pt x="24" y="703"/>
                    <a:pt x="24" y="704"/>
                    <a:pt x="24" y="704"/>
                  </a:cubicBezTo>
                  <a:cubicBezTo>
                    <a:pt x="23" y="706"/>
                    <a:pt x="22" y="706"/>
                    <a:pt x="22" y="708"/>
                  </a:cubicBezTo>
                  <a:cubicBezTo>
                    <a:pt x="21" y="708"/>
                    <a:pt x="21" y="709"/>
                    <a:pt x="20" y="709"/>
                  </a:cubicBezTo>
                  <a:cubicBezTo>
                    <a:pt x="20" y="710"/>
                    <a:pt x="19" y="710"/>
                    <a:pt x="19" y="711"/>
                  </a:cubicBezTo>
                  <a:cubicBezTo>
                    <a:pt x="21" y="711"/>
                    <a:pt x="22" y="713"/>
                    <a:pt x="24" y="713"/>
                  </a:cubicBezTo>
                  <a:cubicBezTo>
                    <a:pt x="32" y="713"/>
                    <a:pt x="32" y="713"/>
                    <a:pt x="32" y="713"/>
                  </a:cubicBezTo>
                  <a:cubicBezTo>
                    <a:pt x="33" y="712"/>
                    <a:pt x="32" y="710"/>
                    <a:pt x="34" y="711"/>
                  </a:cubicBezTo>
                  <a:cubicBezTo>
                    <a:pt x="34" y="706"/>
                    <a:pt x="34" y="706"/>
                    <a:pt x="34" y="706"/>
                  </a:cubicBezTo>
                  <a:cubicBezTo>
                    <a:pt x="34" y="705"/>
                    <a:pt x="33" y="706"/>
                    <a:pt x="33" y="705"/>
                  </a:cubicBezTo>
                  <a:cubicBezTo>
                    <a:pt x="33" y="704"/>
                    <a:pt x="34" y="704"/>
                    <a:pt x="33" y="703"/>
                  </a:cubicBezTo>
                  <a:cubicBezTo>
                    <a:pt x="33" y="701"/>
                    <a:pt x="33" y="700"/>
                    <a:pt x="32" y="699"/>
                  </a:cubicBezTo>
                  <a:cubicBezTo>
                    <a:pt x="32" y="698"/>
                    <a:pt x="33" y="698"/>
                    <a:pt x="33" y="697"/>
                  </a:cubicBezTo>
                  <a:cubicBezTo>
                    <a:pt x="35" y="697"/>
                    <a:pt x="34" y="695"/>
                    <a:pt x="34" y="694"/>
                  </a:cubicBezTo>
                  <a:cubicBezTo>
                    <a:pt x="35" y="694"/>
                    <a:pt x="36" y="694"/>
                    <a:pt x="37" y="694"/>
                  </a:cubicBezTo>
                  <a:cubicBezTo>
                    <a:pt x="37" y="694"/>
                    <a:pt x="37" y="694"/>
                    <a:pt x="37" y="695"/>
                  </a:cubicBezTo>
                  <a:cubicBezTo>
                    <a:pt x="37" y="695"/>
                    <a:pt x="38" y="694"/>
                    <a:pt x="38" y="695"/>
                  </a:cubicBezTo>
                  <a:cubicBezTo>
                    <a:pt x="38" y="695"/>
                    <a:pt x="38" y="695"/>
                    <a:pt x="38" y="695"/>
                  </a:cubicBezTo>
                  <a:cubicBezTo>
                    <a:pt x="40" y="696"/>
                    <a:pt x="42" y="695"/>
                    <a:pt x="43" y="697"/>
                  </a:cubicBezTo>
                  <a:cubicBezTo>
                    <a:pt x="47" y="697"/>
                    <a:pt x="47" y="697"/>
                    <a:pt x="47" y="697"/>
                  </a:cubicBezTo>
                  <a:cubicBezTo>
                    <a:pt x="47" y="699"/>
                    <a:pt x="48" y="698"/>
                    <a:pt x="49" y="699"/>
                  </a:cubicBezTo>
                  <a:cubicBezTo>
                    <a:pt x="50" y="699"/>
                    <a:pt x="51" y="700"/>
                    <a:pt x="52" y="700"/>
                  </a:cubicBezTo>
                  <a:cubicBezTo>
                    <a:pt x="55" y="700"/>
                    <a:pt x="55" y="700"/>
                    <a:pt x="55" y="700"/>
                  </a:cubicBezTo>
                  <a:cubicBezTo>
                    <a:pt x="57" y="701"/>
                    <a:pt x="58" y="703"/>
                    <a:pt x="61" y="702"/>
                  </a:cubicBezTo>
                  <a:cubicBezTo>
                    <a:pt x="73" y="702"/>
                    <a:pt x="73" y="702"/>
                    <a:pt x="73" y="702"/>
                  </a:cubicBezTo>
                  <a:cubicBezTo>
                    <a:pt x="75" y="702"/>
                    <a:pt x="75" y="704"/>
                    <a:pt x="75" y="704"/>
                  </a:cubicBezTo>
                  <a:cubicBezTo>
                    <a:pt x="76" y="705"/>
                    <a:pt x="76" y="706"/>
                    <a:pt x="77" y="706"/>
                  </a:cubicBezTo>
                  <a:cubicBezTo>
                    <a:pt x="79" y="706"/>
                    <a:pt x="79" y="709"/>
                    <a:pt x="80" y="711"/>
                  </a:cubicBezTo>
                  <a:close/>
                  <a:moveTo>
                    <a:pt x="254" y="195"/>
                  </a:moveTo>
                  <a:cubicBezTo>
                    <a:pt x="254" y="195"/>
                    <a:pt x="254" y="196"/>
                    <a:pt x="255" y="196"/>
                  </a:cubicBezTo>
                  <a:cubicBezTo>
                    <a:pt x="255" y="196"/>
                    <a:pt x="256" y="196"/>
                    <a:pt x="256" y="196"/>
                  </a:cubicBezTo>
                  <a:cubicBezTo>
                    <a:pt x="255" y="199"/>
                    <a:pt x="258" y="198"/>
                    <a:pt x="259" y="198"/>
                  </a:cubicBezTo>
                  <a:cubicBezTo>
                    <a:pt x="259" y="197"/>
                    <a:pt x="259" y="196"/>
                    <a:pt x="259" y="194"/>
                  </a:cubicBezTo>
                  <a:cubicBezTo>
                    <a:pt x="259" y="194"/>
                    <a:pt x="258" y="194"/>
                    <a:pt x="258" y="193"/>
                  </a:cubicBezTo>
                  <a:cubicBezTo>
                    <a:pt x="258" y="190"/>
                    <a:pt x="257" y="189"/>
                    <a:pt x="256" y="189"/>
                  </a:cubicBezTo>
                  <a:cubicBezTo>
                    <a:pt x="255" y="191"/>
                    <a:pt x="254" y="188"/>
                    <a:pt x="253" y="189"/>
                  </a:cubicBezTo>
                  <a:cubicBezTo>
                    <a:pt x="253" y="189"/>
                    <a:pt x="252" y="189"/>
                    <a:pt x="252" y="189"/>
                  </a:cubicBezTo>
                  <a:cubicBezTo>
                    <a:pt x="252" y="190"/>
                    <a:pt x="251" y="191"/>
                    <a:pt x="251" y="191"/>
                  </a:cubicBezTo>
                  <a:cubicBezTo>
                    <a:pt x="250" y="191"/>
                    <a:pt x="250" y="191"/>
                    <a:pt x="249" y="191"/>
                  </a:cubicBezTo>
                  <a:cubicBezTo>
                    <a:pt x="249" y="192"/>
                    <a:pt x="250" y="193"/>
                    <a:pt x="251" y="194"/>
                  </a:cubicBezTo>
                  <a:cubicBezTo>
                    <a:pt x="251" y="194"/>
                    <a:pt x="252" y="194"/>
                    <a:pt x="252" y="194"/>
                  </a:cubicBezTo>
                  <a:cubicBezTo>
                    <a:pt x="252" y="195"/>
                    <a:pt x="252" y="195"/>
                    <a:pt x="252" y="196"/>
                  </a:cubicBezTo>
                  <a:cubicBezTo>
                    <a:pt x="253" y="196"/>
                    <a:pt x="254" y="195"/>
                    <a:pt x="254" y="195"/>
                  </a:cubicBezTo>
                  <a:close/>
                  <a:moveTo>
                    <a:pt x="265" y="185"/>
                  </a:moveTo>
                  <a:cubicBezTo>
                    <a:pt x="264" y="186"/>
                    <a:pt x="263" y="185"/>
                    <a:pt x="262" y="185"/>
                  </a:cubicBezTo>
                  <a:cubicBezTo>
                    <a:pt x="262" y="185"/>
                    <a:pt x="262" y="186"/>
                    <a:pt x="262" y="186"/>
                  </a:cubicBezTo>
                  <a:cubicBezTo>
                    <a:pt x="262" y="186"/>
                    <a:pt x="261" y="187"/>
                    <a:pt x="261" y="187"/>
                  </a:cubicBezTo>
                  <a:cubicBezTo>
                    <a:pt x="260" y="187"/>
                    <a:pt x="259" y="186"/>
                    <a:pt x="258" y="187"/>
                  </a:cubicBezTo>
                  <a:cubicBezTo>
                    <a:pt x="257" y="191"/>
                    <a:pt x="261" y="189"/>
                    <a:pt x="263" y="189"/>
                  </a:cubicBezTo>
                  <a:cubicBezTo>
                    <a:pt x="264" y="188"/>
                    <a:pt x="265" y="187"/>
                    <a:pt x="265" y="185"/>
                  </a:cubicBezTo>
                  <a:close/>
                  <a:moveTo>
                    <a:pt x="260" y="212"/>
                  </a:moveTo>
                  <a:cubicBezTo>
                    <a:pt x="260" y="212"/>
                    <a:pt x="260" y="211"/>
                    <a:pt x="259" y="211"/>
                  </a:cubicBezTo>
                  <a:cubicBezTo>
                    <a:pt x="259" y="211"/>
                    <a:pt x="258" y="211"/>
                    <a:pt x="259" y="210"/>
                  </a:cubicBezTo>
                  <a:cubicBezTo>
                    <a:pt x="259" y="210"/>
                    <a:pt x="259" y="210"/>
                    <a:pt x="259" y="210"/>
                  </a:cubicBezTo>
                  <a:cubicBezTo>
                    <a:pt x="256" y="209"/>
                    <a:pt x="256" y="213"/>
                    <a:pt x="259" y="212"/>
                  </a:cubicBezTo>
                  <a:cubicBezTo>
                    <a:pt x="259" y="212"/>
                    <a:pt x="259" y="212"/>
                    <a:pt x="260" y="212"/>
                  </a:cubicBezTo>
                  <a:close/>
                  <a:moveTo>
                    <a:pt x="187" y="143"/>
                  </a:moveTo>
                  <a:cubicBezTo>
                    <a:pt x="188" y="144"/>
                    <a:pt x="191" y="144"/>
                    <a:pt x="192" y="143"/>
                  </a:cubicBezTo>
                  <a:cubicBezTo>
                    <a:pt x="193" y="142"/>
                    <a:pt x="193" y="142"/>
                    <a:pt x="193" y="141"/>
                  </a:cubicBezTo>
                  <a:cubicBezTo>
                    <a:pt x="191" y="141"/>
                    <a:pt x="187" y="140"/>
                    <a:pt x="187" y="143"/>
                  </a:cubicBezTo>
                  <a:close/>
                  <a:moveTo>
                    <a:pt x="168" y="122"/>
                  </a:moveTo>
                  <a:cubicBezTo>
                    <a:pt x="168" y="121"/>
                    <a:pt x="167" y="121"/>
                    <a:pt x="167" y="121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6" y="121"/>
                    <a:pt x="166" y="121"/>
                  </a:cubicBezTo>
                  <a:cubicBezTo>
                    <a:pt x="166" y="122"/>
                    <a:pt x="166" y="122"/>
                    <a:pt x="166" y="122"/>
                  </a:cubicBezTo>
                  <a:cubicBezTo>
                    <a:pt x="166" y="122"/>
                    <a:pt x="166" y="122"/>
                    <a:pt x="166" y="122"/>
                  </a:cubicBezTo>
                  <a:cubicBezTo>
                    <a:pt x="166" y="122"/>
                    <a:pt x="166" y="123"/>
                    <a:pt x="166" y="123"/>
                  </a:cubicBezTo>
                  <a:cubicBezTo>
                    <a:pt x="166" y="123"/>
                    <a:pt x="166" y="123"/>
                    <a:pt x="166" y="124"/>
                  </a:cubicBezTo>
                  <a:cubicBezTo>
                    <a:pt x="166" y="124"/>
                    <a:pt x="166" y="124"/>
                    <a:pt x="166" y="124"/>
                  </a:cubicBezTo>
                  <a:cubicBezTo>
                    <a:pt x="167" y="123"/>
                    <a:pt x="167" y="125"/>
                    <a:pt x="168" y="125"/>
                  </a:cubicBezTo>
                  <a:cubicBezTo>
                    <a:pt x="169" y="124"/>
                    <a:pt x="170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lose/>
                  <a:moveTo>
                    <a:pt x="203" y="150"/>
                  </a:moveTo>
                  <a:cubicBezTo>
                    <a:pt x="204" y="151"/>
                    <a:pt x="205" y="151"/>
                    <a:pt x="206" y="152"/>
                  </a:cubicBezTo>
                  <a:cubicBezTo>
                    <a:pt x="206" y="150"/>
                    <a:pt x="203" y="149"/>
                    <a:pt x="203" y="150"/>
                  </a:cubicBezTo>
                  <a:close/>
                  <a:moveTo>
                    <a:pt x="258" y="224"/>
                  </a:moveTo>
                  <a:cubicBezTo>
                    <a:pt x="257" y="224"/>
                    <a:pt x="256" y="223"/>
                    <a:pt x="255" y="224"/>
                  </a:cubicBezTo>
                  <a:cubicBezTo>
                    <a:pt x="255" y="226"/>
                    <a:pt x="258" y="226"/>
                    <a:pt x="258" y="224"/>
                  </a:cubicBezTo>
                  <a:close/>
                  <a:moveTo>
                    <a:pt x="268" y="224"/>
                  </a:moveTo>
                  <a:cubicBezTo>
                    <a:pt x="269" y="224"/>
                    <a:pt x="271" y="224"/>
                    <a:pt x="271" y="223"/>
                  </a:cubicBezTo>
                  <a:cubicBezTo>
                    <a:pt x="271" y="223"/>
                    <a:pt x="271" y="222"/>
                    <a:pt x="271" y="222"/>
                  </a:cubicBezTo>
                  <a:cubicBezTo>
                    <a:pt x="270" y="222"/>
                    <a:pt x="268" y="219"/>
                    <a:pt x="267" y="221"/>
                  </a:cubicBezTo>
                  <a:cubicBezTo>
                    <a:pt x="268" y="222"/>
                    <a:pt x="268" y="222"/>
                    <a:pt x="268" y="224"/>
                  </a:cubicBezTo>
                  <a:close/>
                  <a:moveTo>
                    <a:pt x="169" y="430"/>
                  </a:moveTo>
                  <a:cubicBezTo>
                    <a:pt x="170" y="428"/>
                    <a:pt x="169" y="427"/>
                    <a:pt x="167" y="427"/>
                  </a:cubicBezTo>
                  <a:cubicBezTo>
                    <a:pt x="167" y="429"/>
                    <a:pt x="167" y="431"/>
                    <a:pt x="169" y="430"/>
                  </a:cubicBezTo>
                  <a:close/>
                  <a:moveTo>
                    <a:pt x="171" y="442"/>
                  </a:moveTo>
                  <a:cubicBezTo>
                    <a:pt x="172" y="443"/>
                    <a:pt x="174" y="443"/>
                    <a:pt x="175" y="442"/>
                  </a:cubicBezTo>
                  <a:cubicBezTo>
                    <a:pt x="175" y="441"/>
                    <a:pt x="175" y="441"/>
                    <a:pt x="174" y="440"/>
                  </a:cubicBezTo>
                  <a:cubicBezTo>
                    <a:pt x="173" y="440"/>
                    <a:pt x="172" y="440"/>
                    <a:pt x="172" y="440"/>
                  </a:cubicBezTo>
                  <a:cubicBezTo>
                    <a:pt x="170" y="440"/>
                    <a:pt x="168" y="440"/>
                    <a:pt x="167" y="440"/>
                  </a:cubicBezTo>
                  <a:cubicBezTo>
                    <a:pt x="166" y="440"/>
                    <a:pt x="166" y="440"/>
                    <a:pt x="166" y="440"/>
                  </a:cubicBezTo>
                  <a:cubicBezTo>
                    <a:pt x="167" y="440"/>
                    <a:pt x="168" y="441"/>
                    <a:pt x="168" y="442"/>
                  </a:cubicBezTo>
                  <a:cubicBezTo>
                    <a:pt x="169" y="443"/>
                    <a:pt x="170" y="442"/>
                    <a:pt x="170" y="442"/>
                  </a:cubicBezTo>
                  <a:cubicBezTo>
                    <a:pt x="170" y="442"/>
                    <a:pt x="170" y="442"/>
                    <a:pt x="170" y="442"/>
                  </a:cubicBezTo>
                  <a:cubicBezTo>
                    <a:pt x="170" y="442"/>
                    <a:pt x="171" y="442"/>
                    <a:pt x="171" y="442"/>
                  </a:cubicBezTo>
                  <a:close/>
                  <a:moveTo>
                    <a:pt x="166" y="435"/>
                  </a:moveTo>
                  <a:cubicBezTo>
                    <a:pt x="165" y="436"/>
                    <a:pt x="165" y="436"/>
                    <a:pt x="166" y="437"/>
                  </a:cubicBezTo>
                  <a:cubicBezTo>
                    <a:pt x="166" y="438"/>
                    <a:pt x="169" y="439"/>
                    <a:pt x="169" y="437"/>
                  </a:cubicBezTo>
                  <a:cubicBezTo>
                    <a:pt x="167" y="437"/>
                    <a:pt x="168" y="435"/>
                    <a:pt x="166" y="435"/>
                  </a:cubicBezTo>
                  <a:close/>
                  <a:moveTo>
                    <a:pt x="711" y="329"/>
                  </a:moveTo>
                  <a:cubicBezTo>
                    <a:pt x="699" y="320"/>
                    <a:pt x="699" y="320"/>
                    <a:pt x="699" y="320"/>
                  </a:cubicBezTo>
                  <a:cubicBezTo>
                    <a:pt x="703" y="325"/>
                    <a:pt x="706" y="326"/>
                    <a:pt x="708" y="327"/>
                  </a:cubicBezTo>
                  <a:cubicBezTo>
                    <a:pt x="711" y="329"/>
                    <a:pt x="705" y="325"/>
                    <a:pt x="711" y="329"/>
                  </a:cubicBezTo>
                  <a:close/>
                  <a:moveTo>
                    <a:pt x="840" y="611"/>
                  </a:moveTo>
                  <a:cubicBezTo>
                    <a:pt x="839" y="617"/>
                    <a:pt x="836" y="621"/>
                    <a:pt x="833" y="626"/>
                  </a:cubicBezTo>
                  <a:cubicBezTo>
                    <a:pt x="831" y="631"/>
                    <a:pt x="825" y="632"/>
                    <a:pt x="823" y="636"/>
                  </a:cubicBezTo>
                  <a:cubicBezTo>
                    <a:pt x="820" y="641"/>
                    <a:pt x="823" y="644"/>
                    <a:pt x="826" y="648"/>
                  </a:cubicBezTo>
                  <a:cubicBezTo>
                    <a:pt x="823" y="651"/>
                    <a:pt x="823" y="654"/>
                    <a:pt x="822" y="657"/>
                  </a:cubicBezTo>
                  <a:cubicBezTo>
                    <a:pt x="821" y="660"/>
                    <a:pt x="820" y="662"/>
                    <a:pt x="817" y="665"/>
                  </a:cubicBezTo>
                  <a:cubicBezTo>
                    <a:pt x="810" y="671"/>
                    <a:pt x="811" y="671"/>
                    <a:pt x="817" y="676"/>
                  </a:cubicBezTo>
                  <a:cubicBezTo>
                    <a:pt x="821" y="680"/>
                    <a:pt x="827" y="685"/>
                    <a:pt x="829" y="690"/>
                  </a:cubicBezTo>
                  <a:cubicBezTo>
                    <a:pt x="833" y="696"/>
                    <a:pt x="829" y="699"/>
                    <a:pt x="823" y="703"/>
                  </a:cubicBezTo>
                  <a:cubicBezTo>
                    <a:pt x="819" y="706"/>
                    <a:pt x="821" y="707"/>
                    <a:pt x="815" y="705"/>
                  </a:cubicBezTo>
                  <a:cubicBezTo>
                    <a:pt x="812" y="703"/>
                    <a:pt x="811" y="701"/>
                    <a:pt x="808" y="700"/>
                  </a:cubicBezTo>
                  <a:cubicBezTo>
                    <a:pt x="804" y="699"/>
                    <a:pt x="802" y="698"/>
                    <a:pt x="799" y="696"/>
                  </a:cubicBezTo>
                  <a:cubicBezTo>
                    <a:pt x="797" y="695"/>
                    <a:pt x="792" y="690"/>
                    <a:pt x="790" y="690"/>
                  </a:cubicBezTo>
                  <a:cubicBezTo>
                    <a:pt x="783" y="690"/>
                    <a:pt x="788" y="694"/>
                    <a:pt x="786" y="697"/>
                  </a:cubicBezTo>
                  <a:cubicBezTo>
                    <a:pt x="785" y="699"/>
                    <a:pt x="784" y="699"/>
                    <a:pt x="782" y="699"/>
                  </a:cubicBezTo>
                  <a:cubicBezTo>
                    <a:pt x="782" y="699"/>
                    <a:pt x="782" y="699"/>
                    <a:pt x="782" y="699"/>
                  </a:cubicBezTo>
                  <a:cubicBezTo>
                    <a:pt x="784" y="704"/>
                    <a:pt x="788" y="708"/>
                    <a:pt x="789" y="713"/>
                  </a:cubicBezTo>
                  <a:cubicBezTo>
                    <a:pt x="789" y="718"/>
                    <a:pt x="783" y="720"/>
                    <a:pt x="783" y="725"/>
                  </a:cubicBezTo>
                  <a:cubicBezTo>
                    <a:pt x="783" y="727"/>
                    <a:pt x="787" y="729"/>
                    <a:pt x="788" y="732"/>
                  </a:cubicBezTo>
                  <a:cubicBezTo>
                    <a:pt x="788" y="734"/>
                    <a:pt x="788" y="737"/>
                    <a:pt x="789" y="739"/>
                  </a:cubicBezTo>
                  <a:cubicBezTo>
                    <a:pt x="789" y="741"/>
                    <a:pt x="788" y="746"/>
                    <a:pt x="789" y="747"/>
                  </a:cubicBezTo>
                  <a:cubicBezTo>
                    <a:pt x="791" y="749"/>
                    <a:pt x="794" y="748"/>
                    <a:pt x="797" y="749"/>
                  </a:cubicBezTo>
                  <a:cubicBezTo>
                    <a:pt x="806" y="751"/>
                    <a:pt x="801" y="754"/>
                    <a:pt x="801" y="761"/>
                  </a:cubicBezTo>
                  <a:cubicBezTo>
                    <a:pt x="801" y="766"/>
                    <a:pt x="804" y="772"/>
                    <a:pt x="803" y="777"/>
                  </a:cubicBezTo>
                  <a:cubicBezTo>
                    <a:pt x="799" y="777"/>
                    <a:pt x="796" y="774"/>
                    <a:pt x="791" y="775"/>
                  </a:cubicBezTo>
                  <a:cubicBezTo>
                    <a:pt x="788" y="775"/>
                    <a:pt x="779" y="777"/>
                    <a:pt x="778" y="781"/>
                  </a:cubicBezTo>
                  <a:cubicBezTo>
                    <a:pt x="777" y="783"/>
                    <a:pt x="779" y="785"/>
                    <a:pt x="779" y="787"/>
                  </a:cubicBezTo>
                  <a:cubicBezTo>
                    <a:pt x="779" y="790"/>
                    <a:pt x="778" y="791"/>
                    <a:pt x="776" y="793"/>
                  </a:cubicBezTo>
                  <a:cubicBezTo>
                    <a:pt x="774" y="796"/>
                    <a:pt x="767" y="799"/>
                    <a:pt x="767" y="803"/>
                  </a:cubicBezTo>
                  <a:cubicBezTo>
                    <a:pt x="769" y="803"/>
                    <a:pt x="772" y="804"/>
                    <a:pt x="774" y="805"/>
                  </a:cubicBezTo>
                  <a:cubicBezTo>
                    <a:pt x="771" y="807"/>
                    <a:pt x="757" y="807"/>
                    <a:pt x="764" y="815"/>
                  </a:cubicBezTo>
                  <a:cubicBezTo>
                    <a:pt x="766" y="818"/>
                    <a:pt x="768" y="815"/>
                    <a:pt x="771" y="817"/>
                  </a:cubicBezTo>
                  <a:cubicBezTo>
                    <a:pt x="774" y="819"/>
                    <a:pt x="771" y="822"/>
                    <a:pt x="768" y="821"/>
                  </a:cubicBezTo>
                  <a:cubicBezTo>
                    <a:pt x="768" y="823"/>
                    <a:pt x="768" y="824"/>
                    <a:pt x="768" y="825"/>
                  </a:cubicBezTo>
                  <a:cubicBezTo>
                    <a:pt x="765" y="826"/>
                    <a:pt x="765" y="830"/>
                    <a:pt x="761" y="831"/>
                  </a:cubicBezTo>
                  <a:cubicBezTo>
                    <a:pt x="761" y="827"/>
                    <a:pt x="751" y="821"/>
                    <a:pt x="750" y="828"/>
                  </a:cubicBezTo>
                  <a:cubicBezTo>
                    <a:pt x="749" y="835"/>
                    <a:pt x="760" y="835"/>
                    <a:pt x="761" y="843"/>
                  </a:cubicBezTo>
                  <a:cubicBezTo>
                    <a:pt x="757" y="845"/>
                    <a:pt x="746" y="844"/>
                    <a:pt x="751" y="853"/>
                  </a:cubicBezTo>
                  <a:cubicBezTo>
                    <a:pt x="747" y="855"/>
                    <a:pt x="745" y="860"/>
                    <a:pt x="747" y="864"/>
                  </a:cubicBezTo>
                  <a:cubicBezTo>
                    <a:pt x="748" y="867"/>
                    <a:pt x="749" y="867"/>
                    <a:pt x="749" y="871"/>
                  </a:cubicBezTo>
                  <a:cubicBezTo>
                    <a:pt x="749" y="872"/>
                    <a:pt x="749" y="872"/>
                    <a:pt x="748" y="873"/>
                  </a:cubicBezTo>
                  <a:cubicBezTo>
                    <a:pt x="749" y="874"/>
                    <a:pt x="749" y="874"/>
                    <a:pt x="750" y="874"/>
                  </a:cubicBezTo>
                  <a:cubicBezTo>
                    <a:pt x="752" y="876"/>
                    <a:pt x="752" y="878"/>
                    <a:pt x="755" y="879"/>
                  </a:cubicBezTo>
                  <a:cubicBezTo>
                    <a:pt x="757" y="875"/>
                    <a:pt x="756" y="872"/>
                    <a:pt x="760" y="869"/>
                  </a:cubicBezTo>
                  <a:cubicBezTo>
                    <a:pt x="762" y="867"/>
                    <a:pt x="765" y="866"/>
                    <a:pt x="768" y="869"/>
                  </a:cubicBezTo>
                  <a:cubicBezTo>
                    <a:pt x="771" y="872"/>
                    <a:pt x="770" y="875"/>
                    <a:pt x="770" y="879"/>
                  </a:cubicBezTo>
                  <a:cubicBezTo>
                    <a:pt x="771" y="882"/>
                    <a:pt x="772" y="885"/>
                    <a:pt x="772" y="889"/>
                  </a:cubicBezTo>
                  <a:cubicBezTo>
                    <a:pt x="773" y="890"/>
                    <a:pt x="773" y="893"/>
                    <a:pt x="772" y="894"/>
                  </a:cubicBezTo>
                  <a:cubicBezTo>
                    <a:pt x="772" y="896"/>
                    <a:pt x="771" y="896"/>
                    <a:pt x="770" y="898"/>
                  </a:cubicBezTo>
                  <a:cubicBezTo>
                    <a:pt x="769" y="900"/>
                    <a:pt x="769" y="899"/>
                    <a:pt x="769" y="902"/>
                  </a:cubicBezTo>
                  <a:cubicBezTo>
                    <a:pt x="769" y="905"/>
                    <a:pt x="769" y="905"/>
                    <a:pt x="768" y="907"/>
                  </a:cubicBezTo>
                  <a:cubicBezTo>
                    <a:pt x="768" y="911"/>
                    <a:pt x="770" y="911"/>
                    <a:pt x="772" y="914"/>
                  </a:cubicBezTo>
                  <a:cubicBezTo>
                    <a:pt x="773" y="916"/>
                    <a:pt x="778" y="922"/>
                    <a:pt x="774" y="922"/>
                  </a:cubicBezTo>
                  <a:cubicBezTo>
                    <a:pt x="773" y="920"/>
                    <a:pt x="770" y="920"/>
                    <a:pt x="768" y="921"/>
                  </a:cubicBezTo>
                  <a:cubicBezTo>
                    <a:pt x="766" y="923"/>
                    <a:pt x="767" y="923"/>
                    <a:pt x="768" y="926"/>
                  </a:cubicBezTo>
                  <a:cubicBezTo>
                    <a:pt x="769" y="932"/>
                    <a:pt x="763" y="934"/>
                    <a:pt x="758" y="933"/>
                  </a:cubicBezTo>
                  <a:cubicBezTo>
                    <a:pt x="756" y="933"/>
                    <a:pt x="755" y="932"/>
                    <a:pt x="753" y="931"/>
                  </a:cubicBezTo>
                  <a:cubicBezTo>
                    <a:pt x="751" y="930"/>
                    <a:pt x="749" y="930"/>
                    <a:pt x="746" y="930"/>
                  </a:cubicBezTo>
                  <a:cubicBezTo>
                    <a:pt x="741" y="930"/>
                    <a:pt x="738" y="930"/>
                    <a:pt x="735" y="934"/>
                  </a:cubicBezTo>
                  <a:cubicBezTo>
                    <a:pt x="732" y="932"/>
                    <a:pt x="730" y="931"/>
                    <a:pt x="727" y="931"/>
                  </a:cubicBezTo>
                  <a:cubicBezTo>
                    <a:pt x="724" y="931"/>
                    <a:pt x="721" y="931"/>
                    <a:pt x="718" y="931"/>
                  </a:cubicBezTo>
                  <a:cubicBezTo>
                    <a:pt x="714" y="933"/>
                    <a:pt x="713" y="940"/>
                    <a:pt x="719" y="940"/>
                  </a:cubicBezTo>
                  <a:cubicBezTo>
                    <a:pt x="720" y="940"/>
                    <a:pt x="725" y="939"/>
                    <a:pt x="723" y="943"/>
                  </a:cubicBezTo>
                  <a:cubicBezTo>
                    <a:pt x="722" y="945"/>
                    <a:pt x="717" y="943"/>
                    <a:pt x="716" y="945"/>
                  </a:cubicBezTo>
                  <a:cubicBezTo>
                    <a:pt x="715" y="947"/>
                    <a:pt x="718" y="948"/>
                    <a:pt x="718" y="951"/>
                  </a:cubicBezTo>
                  <a:cubicBezTo>
                    <a:pt x="717" y="956"/>
                    <a:pt x="713" y="950"/>
                    <a:pt x="711" y="949"/>
                  </a:cubicBezTo>
                  <a:cubicBezTo>
                    <a:pt x="711" y="952"/>
                    <a:pt x="710" y="953"/>
                    <a:pt x="711" y="956"/>
                  </a:cubicBezTo>
                  <a:cubicBezTo>
                    <a:pt x="712" y="961"/>
                    <a:pt x="712" y="963"/>
                    <a:pt x="709" y="966"/>
                  </a:cubicBezTo>
                  <a:cubicBezTo>
                    <a:pt x="706" y="970"/>
                    <a:pt x="706" y="967"/>
                    <a:pt x="702" y="966"/>
                  </a:cubicBezTo>
                  <a:cubicBezTo>
                    <a:pt x="701" y="966"/>
                    <a:pt x="700" y="966"/>
                    <a:pt x="698" y="967"/>
                  </a:cubicBezTo>
                  <a:cubicBezTo>
                    <a:pt x="699" y="967"/>
                    <a:pt x="699" y="967"/>
                    <a:pt x="699" y="968"/>
                  </a:cubicBezTo>
                  <a:cubicBezTo>
                    <a:pt x="702" y="970"/>
                    <a:pt x="704" y="974"/>
                    <a:pt x="707" y="974"/>
                  </a:cubicBezTo>
                  <a:cubicBezTo>
                    <a:pt x="709" y="980"/>
                    <a:pt x="708" y="982"/>
                    <a:pt x="703" y="983"/>
                  </a:cubicBezTo>
                  <a:cubicBezTo>
                    <a:pt x="698" y="985"/>
                    <a:pt x="698" y="988"/>
                    <a:pt x="699" y="993"/>
                  </a:cubicBezTo>
                  <a:cubicBezTo>
                    <a:pt x="703" y="993"/>
                    <a:pt x="703" y="997"/>
                    <a:pt x="704" y="999"/>
                  </a:cubicBezTo>
                  <a:cubicBezTo>
                    <a:pt x="706" y="1003"/>
                    <a:pt x="705" y="1001"/>
                    <a:pt x="708" y="1003"/>
                  </a:cubicBezTo>
                  <a:cubicBezTo>
                    <a:pt x="710" y="1003"/>
                    <a:pt x="712" y="1003"/>
                    <a:pt x="713" y="1005"/>
                  </a:cubicBezTo>
                  <a:cubicBezTo>
                    <a:pt x="716" y="998"/>
                    <a:pt x="720" y="1001"/>
                    <a:pt x="723" y="1006"/>
                  </a:cubicBezTo>
                  <a:cubicBezTo>
                    <a:pt x="723" y="1007"/>
                    <a:pt x="724" y="1010"/>
                    <a:pt x="725" y="1011"/>
                  </a:cubicBezTo>
                  <a:cubicBezTo>
                    <a:pt x="728" y="1014"/>
                    <a:pt x="728" y="1010"/>
                    <a:pt x="731" y="1010"/>
                  </a:cubicBezTo>
                  <a:cubicBezTo>
                    <a:pt x="740" y="1012"/>
                    <a:pt x="731" y="1028"/>
                    <a:pt x="734" y="1031"/>
                  </a:cubicBezTo>
                  <a:cubicBezTo>
                    <a:pt x="735" y="1030"/>
                    <a:pt x="736" y="1028"/>
                    <a:pt x="736" y="1027"/>
                  </a:cubicBezTo>
                  <a:cubicBezTo>
                    <a:pt x="739" y="1027"/>
                    <a:pt x="737" y="1030"/>
                    <a:pt x="738" y="1030"/>
                  </a:cubicBezTo>
                  <a:cubicBezTo>
                    <a:pt x="740" y="1031"/>
                    <a:pt x="741" y="1029"/>
                    <a:pt x="744" y="1030"/>
                  </a:cubicBezTo>
                  <a:cubicBezTo>
                    <a:pt x="749" y="1032"/>
                    <a:pt x="743" y="1038"/>
                    <a:pt x="745" y="1042"/>
                  </a:cubicBezTo>
                  <a:cubicBezTo>
                    <a:pt x="745" y="1043"/>
                    <a:pt x="747" y="1042"/>
                    <a:pt x="747" y="1042"/>
                  </a:cubicBezTo>
                  <a:cubicBezTo>
                    <a:pt x="748" y="1043"/>
                    <a:pt x="747" y="1044"/>
                    <a:pt x="748" y="1045"/>
                  </a:cubicBezTo>
                  <a:cubicBezTo>
                    <a:pt x="749" y="1048"/>
                    <a:pt x="749" y="1050"/>
                    <a:pt x="747" y="1053"/>
                  </a:cubicBezTo>
                  <a:cubicBezTo>
                    <a:pt x="746" y="1055"/>
                    <a:pt x="740" y="1059"/>
                    <a:pt x="738" y="1060"/>
                  </a:cubicBezTo>
                  <a:cubicBezTo>
                    <a:pt x="737" y="1058"/>
                    <a:pt x="736" y="1057"/>
                    <a:pt x="737" y="1055"/>
                  </a:cubicBezTo>
                  <a:cubicBezTo>
                    <a:pt x="733" y="1054"/>
                    <a:pt x="730" y="1057"/>
                    <a:pt x="726" y="1057"/>
                  </a:cubicBezTo>
                  <a:cubicBezTo>
                    <a:pt x="725" y="1057"/>
                    <a:pt x="722" y="1054"/>
                    <a:pt x="722" y="1058"/>
                  </a:cubicBezTo>
                  <a:cubicBezTo>
                    <a:pt x="722" y="1061"/>
                    <a:pt x="723" y="1062"/>
                    <a:pt x="726" y="1062"/>
                  </a:cubicBezTo>
                  <a:cubicBezTo>
                    <a:pt x="727" y="1067"/>
                    <a:pt x="724" y="1069"/>
                    <a:pt x="723" y="1074"/>
                  </a:cubicBezTo>
                  <a:cubicBezTo>
                    <a:pt x="722" y="1078"/>
                    <a:pt x="725" y="1082"/>
                    <a:pt x="726" y="1085"/>
                  </a:cubicBezTo>
                  <a:cubicBezTo>
                    <a:pt x="726" y="1087"/>
                    <a:pt x="726" y="1088"/>
                    <a:pt x="727" y="1088"/>
                  </a:cubicBezTo>
                  <a:cubicBezTo>
                    <a:pt x="727" y="1088"/>
                    <a:pt x="727" y="1088"/>
                    <a:pt x="727" y="1088"/>
                  </a:cubicBezTo>
                  <a:cubicBezTo>
                    <a:pt x="726" y="1088"/>
                    <a:pt x="726" y="1088"/>
                    <a:pt x="726" y="1088"/>
                  </a:cubicBezTo>
                  <a:cubicBezTo>
                    <a:pt x="726" y="1088"/>
                    <a:pt x="726" y="1089"/>
                    <a:pt x="726" y="1089"/>
                  </a:cubicBezTo>
                  <a:cubicBezTo>
                    <a:pt x="725" y="1089"/>
                    <a:pt x="725" y="1089"/>
                    <a:pt x="725" y="1089"/>
                  </a:cubicBezTo>
                  <a:cubicBezTo>
                    <a:pt x="725" y="1089"/>
                    <a:pt x="725" y="1089"/>
                    <a:pt x="725" y="1089"/>
                  </a:cubicBezTo>
                  <a:cubicBezTo>
                    <a:pt x="725" y="1089"/>
                    <a:pt x="724" y="1089"/>
                    <a:pt x="724" y="1089"/>
                  </a:cubicBezTo>
                  <a:cubicBezTo>
                    <a:pt x="724" y="1089"/>
                    <a:pt x="724" y="1089"/>
                    <a:pt x="724" y="1089"/>
                  </a:cubicBezTo>
                  <a:cubicBezTo>
                    <a:pt x="724" y="1089"/>
                    <a:pt x="723" y="1089"/>
                    <a:pt x="723" y="1089"/>
                  </a:cubicBezTo>
                  <a:cubicBezTo>
                    <a:pt x="723" y="1089"/>
                    <a:pt x="723" y="1089"/>
                    <a:pt x="723" y="1089"/>
                  </a:cubicBezTo>
                  <a:cubicBezTo>
                    <a:pt x="723" y="1089"/>
                    <a:pt x="722" y="1089"/>
                    <a:pt x="722" y="1089"/>
                  </a:cubicBezTo>
                  <a:cubicBezTo>
                    <a:pt x="722" y="1089"/>
                    <a:pt x="722" y="1089"/>
                    <a:pt x="722" y="1089"/>
                  </a:cubicBezTo>
                  <a:cubicBezTo>
                    <a:pt x="722" y="1089"/>
                    <a:pt x="722" y="1089"/>
                    <a:pt x="721" y="1089"/>
                  </a:cubicBezTo>
                  <a:cubicBezTo>
                    <a:pt x="721" y="1089"/>
                    <a:pt x="721" y="1089"/>
                    <a:pt x="721" y="1089"/>
                  </a:cubicBezTo>
                  <a:cubicBezTo>
                    <a:pt x="721" y="1089"/>
                    <a:pt x="721" y="1089"/>
                    <a:pt x="720" y="1089"/>
                  </a:cubicBezTo>
                  <a:cubicBezTo>
                    <a:pt x="720" y="1090"/>
                    <a:pt x="720" y="1090"/>
                    <a:pt x="719" y="1090"/>
                  </a:cubicBezTo>
                  <a:cubicBezTo>
                    <a:pt x="714" y="1092"/>
                    <a:pt x="713" y="1092"/>
                    <a:pt x="707" y="1093"/>
                  </a:cubicBezTo>
                  <a:cubicBezTo>
                    <a:pt x="705" y="1092"/>
                    <a:pt x="705" y="1092"/>
                    <a:pt x="705" y="1092"/>
                  </a:cubicBezTo>
                  <a:cubicBezTo>
                    <a:pt x="705" y="1093"/>
                    <a:pt x="705" y="1093"/>
                    <a:pt x="704" y="1093"/>
                  </a:cubicBezTo>
                  <a:cubicBezTo>
                    <a:pt x="704" y="1096"/>
                    <a:pt x="706" y="1096"/>
                    <a:pt x="707" y="1098"/>
                  </a:cubicBezTo>
                  <a:cubicBezTo>
                    <a:pt x="707" y="1098"/>
                    <a:pt x="707" y="1098"/>
                    <a:pt x="707" y="1098"/>
                  </a:cubicBezTo>
                  <a:cubicBezTo>
                    <a:pt x="707" y="1098"/>
                    <a:pt x="707" y="1098"/>
                    <a:pt x="707" y="1098"/>
                  </a:cubicBezTo>
                  <a:cubicBezTo>
                    <a:pt x="707" y="1098"/>
                    <a:pt x="707" y="1098"/>
                    <a:pt x="707" y="1098"/>
                  </a:cubicBezTo>
                  <a:cubicBezTo>
                    <a:pt x="707" y="1098"/>
                    <a:pt x="707" y="1098"/>
                    <a:pt x="707" y="1098"/>
                  </a:cubicBezTo>
                  <a:cubicBezTo>
                    <a:pt x="707" y="1098"/>
                    <a:pt x="707" y="1098"/>
                    <a:pt x="707" y="1098"/>
                  </a:cubicBezTo>
                  <a:cubicBezTo>
                    <a:pt x="707" y="1099"/>
                    <a:pt x="707" y="1099"/>
                    <a:pt x="707" y="1099"/>
                  </a:cubicBezTo>
                  <a:cubicBezTo>
                    <a:pt x="708" y="1101"/>
                    <a:pt x="708" y="1102"/>
                    <a:pt x="709" y="1104"/>
                  </a:cubicBezTo>
                  <a:cubicBezTo>
                    <a:pt x="709" y="1104"/>
                    <a:pt x="709" y="1105"/>
                    <a:pt x="709" y="1105"/>
                  </a:cubicBezTo>
                  <a:cubicBezTo>
                    <a:pt x="710" y="1109"/>
                    <a:pt x="710" y="1110"/>
                    <a:pt x="710" y="1110"/>
                  </a:cubicBezTo>
                  <a:cubicBezTo>
                    <a:pt x="710" y="1110"/>
                    <a:pt x="710" y="1110"/>
                    <a:pt x="710" y="1110"/>
                  </a:cubicBezTo>
                  <a:cubicBezTo>
                    <a:pt x="705" y="1108"/>
                    <a:pt x="688" y="1088"/>
                    <a:pt x="683" y="1087"/>
                  </a:cubicBezTo>
                  <a:cubicBezTo>
                    <a:pt x="677" y="1085"/>
                    <a:pt x="678" y="1079"/>
                    <a:pt x="671" y="1079"/>
                  </a:cubicBezTo>
                  <a:cubicBezTo>
                    <a:pt x="669" y="1079"/>
                    <a:pt x="667" y="1079"/>
                    <a:pt x="667" y="1078"/>
                  </a:cubicBezTo>
                  <a:cubicBezTo>
                    <a:pt x="666" y="1077"/>
                    <a:pt x="664" y="1077"/>
                    <a:pt x="662" y="1077"/>
                  </a:cubicBezTo>
                  <a:cubicBezTo>
                    <a:pt x="662" y="1076"/>
                    <a:pt x="661" y="1076"/>
                    <a:pt x="660" y="1076"/>
                  </a:cubicBezTo>
                  <a:cubicBezTo>
                    <a:pt x="660" y="1075"/>
                    <a:pt x="659" y="1075"/>
                    <a:pt x="659" y="1074"/>
                  </a:cubicBezTo>
                  <a:cubicBezTo>
                    <a:pt x="659" y="1074"/>
                    <a:pt x="658" y="1074"/>
                    <a:pt x="658" y="1074"/>
                  </a:cubicBezTo>
                  <a:cubicBezTo>
                    <a:pt x="655" y="1074"/>
                    <a:pt x="654" y="1072"/>
                    <a:pt x="651" y="1072"/>
                  </a:cubicBezTo>
                  <a:cubicBezTo>
                    <a:pt x="652" y="1071"/>
                    <a:pt x="649" y="1071"/>
                    <a:pt x="649" y="1070"/>
                  </a:cubicBezTo>
                  <a:cubicBezTo>
                    <a:pt x="648" y="1070"/>
                    <a:pt x="648" y="1068"/>
                    <a:pt x="647" y="1069"/>
                  </a:cubicBezTo>
                  <a:cubicBezTo>
                    <a:pt x="643" y="1069"/>
                    <a:pt x="641" y="1069"/>
                    <a:pt x="638" y="1069"/>
                  </a:cubicBezTo>
                  <a:cubicBezTo>
                    <a:pt x="636" y="1069"/>
                    <a:pt x="635" y="1070"/>
                    <a:pt x="633" y="1070"/>
                  </a:cubicBezTo>
                  <a:cubicBezTo>
                    <a:pt x="630" y="1070"/>
                    <a:pt x="629" y="1069"/>
                    <a:pt x="626" y="1069"/>
                  </a:cubicBezTo>
                  <a:cubicBezTo>
                    <a:pt x="626" y="1068"/>
                    <a:pt x="626" y="1068"/>
                    <a:pt x="626" y="1068"/>
                  </a:cubicBezTo>
                  <a:cubicBezTo>
                    <a:pt x="625" y="1068"/>
                    <a:pt x="624" y="1068"/>
                    <a:pt x="624" y="1067"/>
                  </a:cubicBezTo>
                  <a:cubicBezTo>
                    <a:pt x="623" y="1067"/>
                    <a:pt x="623" y="1066"/>
                    <a:pt x="623" y="1065"/>
                  </a:cubicBezTo>
                  <a:cubicBezTo>
                    <a:pt x="621" y="1065"/>
                    <a:pt x="619" y="1064"/>
                    <a:pt x="617" y="1064"/>
                  </a:cubicBezTo>
                  <a:cubicBezTo>
                    <a:pt x="617" y="1063"/>
                    <a:pt x="617" y="1063"/>
                    <a:pt x="617" y="1063"/>
                  </a:cubicBezTo>
                  <a:cubicBezTo>
                    <a:pt x="616" y="1063"/>
                    <a:pt x="616" y="1062"/>
                    <a:pt x="615" y="1062"/>
                  </a:cubicBezTo>
                  <a:cubicBezTo>
                    <a:pt x="615" y="1061"/>
                    <a:pt x="615" y="1061"/>
                    <a:pt x="615" y="1061"/>
                  </a:cubicBezTo>
                  <a:cubicBezTo>
                    <a:pt x="614" y="1061"/>
                    <a:pt x="614" y="1060"/>
                    <a:pt x="612" y="1060"/>
                  </a:cubicBezTo>
                  <a:cubicBezTo>
                    <a:pt x="612" y="1062"/>
                    <a:pt x="615" y="1063"/>
                    <a:pt x="612" y="1063"/>
                  </a:cubicBezTo>
                  <a:cubicBezTo>
                    <a:pt x="611" y="1063"/>
                    <a:pt x="610" y="1063"/>
                    <a:pt x="610" y="1064"/>
                  </a:cubicBezTo>
                  <a:cubicBezTo>
                    <a:pt x="604" y="1064"/>
                    <a:pt x="604" y="1064"/>
                    <a:pt x="604" y="1064"/>
                  </a:cubicBezTo>
                  <a:cubicBezTo>
                    <a:pt x="603" y="1064"/>
                    <a:pt x="603" y="1063"/>
                    <a:pt x="603" y="1063"/>
                  </a:cubicBezTo>
                  <a:cubicBezTo>
                    <a:pt x="602" y="1063"/>
                    <a:pt x="602" y="1064"/>
                    <a:pt x="601" y="1064"/>
                  </a:cubicBezTo>
                  <a:cubicBezTo>
                    <a:pt x="602" y="1064"/>
                    <a:pt x="600" y="1063"/>
                    <a:pt x="601" y="1063"/>
                  </a:cubicBezTo>
                  <a:cubicBezTo>
                    <a:pt x="600" y="1063"/>
                    <a:pt x="601" y="1063"/>
                    <a:pt x="600" y="1062"/>
                  </a:cubicBezTo>
                  <a:cubicBezTo>
                    <a:pt x="599" y="1062"/>
                    <a:pt x="598" y="1063"/>
                    <a:pt x="597" y="1062"/>
                  </a:cubicBezTo>
                  <a:cubicBezTo>
                    <a:pt x="596" y="1060"/>
                    <a:pt x="594" y="1059"/>
                    <a:pt x="592" y="1058"/>
                  </a:cubicBezTo>
                  <a:cubicBezTo>
                    <a:pt x="592" y="1057"/>
                    <a:pt x="591" y="1056"/>
                    <a:pt x="591" y="1055"/>
                  </a:cubicBezTo>
                  <a:cubicBezTo>
                    <a:pt x="589" y="1054"/>
                    <a:pt x="588" y="1054"/>
                    <a:pt x="587" y="1053"/>
                  </a:cubicBezTo>
                  <a:cubicBezTo>
                    <a:pt x="584" y="1054"/>
                    <a:pt x="584" y="1052"/>
                    <a:pt x="582" y="1052"/>
                  </a:cubicBezTo>
                  <a:cubicBezTo>
                    <a:pt x="577" y="1052"/>
                    <a:pt x="577" y="1052"/>
                    <a:pt x="577" y="1052"/>
                  </a:cubicBezTo>
                  <a:cubicBezTo>
                    <a:pt x="576" y="1052"/>
                    <a:pt x="575" y="1053"/>
                    <a:pt x="573" y="1053"/>
                  </a:cubicBezTo>
                  <a:cubicBezTo>
                    <a:pt x="574" y="1052"/>
                    <a:pt x="571" y="1053"/>
                    <a:pt x="570" y="1053"/>
                  </a:cubicBezTo>
                  <a:cubicBezTo>
                    <a:pt x="570" y="1051"/>
                    <a:pt x="568" y="1051"/>
                    <a:pt x="569" y="1049"/>
                  </a:cubicBezTo>
                  <a:cubicBezTo>
                    <a:pt x="569" y="1048"/>
                    <a:pt x="570" y="1048"/>
                    <a:pt x="571" y="1048"/>
                  </a:cubicBezTo>
                  <a:cubicBezTo>
                    <a:pt x="570" y="1047"/>
                    <a:pt x="572" y="1047"/>
                    <a:pt x="572" y="1047"/>
                  </a:cubicBezTo>
                  <a:cubicBezTo>
                    <a:pt x="572" y="1047"/>
                    <a:pt x="572" y="1046"/>
                    <a:pt x="573" y="1046"/>
                  </a:cubicBezTo>
                  <a:cubicBezTo>
                    <a:pt x="575" y="1046"/>
                    <a:pt x="575" y="1046"/>
                    <a:pt x="575" y="1046"/>
                  </a:cubicBezTo>
                  <a:cubicBezTo>
                    <a:pt x="576" y="1044"/>
                    <a:pt x="578" y="1043"/>
                    <a:pt x="578" y="1041"/>
                  </a:cubicBezTo>
                  <a:cubicBezTo>
                    <a:pt x="576" y="1041"/>
                    <a:pt x="576" y="1044"/>
                    <a:pt x="573" y="1043"/>
                  </a:cubicBezTo>
                  <a:cubicBezTo>
                    <a:pt x="573" y="1043"/>
                    <a:pt x="573" y="1042"/>
                    <a:pt x="572" y="1042"/>
                  </a:cubicBezTo>
                  <a:cubicBezTo>
                    <a:pt x="572" y="1041"/>
                    <a:pt x="572" y="1040"/>
                    <a:pt x="571" y="1040"/>
                  </a:cubicBezTo>
                  <a:cubicBezTo>
                    <a:pt x="570" y="1042"/>
                    <a:pt x="570" y="1045"/>
                    <a:pt x="568" y="1046"/>
                  </a:cubicBezTo>
                  <a:cubicBezTo>
                    <a:pt x="568" y="1041"/>
                    <a:pt x="569" y="1037"/>
                    <a:pt x="573" y="1036"/>
                  </a:cubicBezTo>
                  <a:cubicBezTo>
                    <a:pt x="576" y="1036"/>
                    <a:pt x="576" y="1036"/>
                    <a:pt x="576" y="1036"/>
                  </a:cubicBezTo>
                  <a:cubicBezTo>
                    <a:pt x="578" y="1037"/>
                    <a:pt x="578" y="1038"/>
                    <a:pt x="580" y="1038"/>
                  </a:cubicBezTo>
                  <a:cubicBezTo>
                    <a:pt x="584" y="1038"/>
                    <a:pt x="584" y="1038"/>
                    <a:pt x="584" y="1038"/>
                  </a:cubicBezTo>
                  <a:cubicBezTo>
                    <a:pt x="585" y="1038"/>
                    <a:pt x="586" y="1036"/>
                    <a:pt x="588" y="1037"/>
                  </a:cubicBezTo>
                  <a:cubicBezTo>
                    <a:pt x="588" y="1035"/>
                    <a:pt x="589" y="1034"/>
                    <a:pt x="590" y="1034"/>
                  </a:cubicBezTo>
                  <a:cubicBezTo>
                    <a:pt x="591" y="1035"/>
                    <a:pt x="591" y="1034"/>
                    <a:pt x="591" y="1034"/>
                  </a:cubicBezTo>
                  <a:cubicBezTo>
                    <a:pt x="591" y="1034"/>
                    <a:pt x="591" y="1034"/>
                    <a:pt x="592" y="1033"/>
                  </a:cubicBezTo>
                  <a:cubicBezTo>
                    <a:pt x="592" y="1033"/>
                    <a:pt x="592" y="1033"/>
                    <a:pt x="592" y="1032"/>
                  </a:cubicBezTo>
                  <a:cubicBezTo>
                    <a:pt x="592" y="1032"/>
                    <a:pt x="593" y="1032"/>
                    <a:pt x="593" y="1032"/>
                  </a:cubicBezTo>
                  <a:cubicBezTo>
                    <a:pt x="593" y="1031"/>
                    <a:pt x="593" y="1030"/>
                    <a:pt x="594" y="1030"/>
                  </a:cubicBezTo>
                  <a:cubicBezTo>
                    <a:pt x="593" y="1026"/>
                    <a:pt x="591" y="1023"/>
                    <a:pt x="592" y="1018"/>
                  </a:cubicBezTo>
                  <a:cubicBezTo>
                    <a:pt x="592" y="1018"/>
                    <a:pt x="592" y="1017"/>
                    <a:pt x="592" y="1016"/>
                  </a:cubicBezTo>
                  <a:cubicBezTo>
                    <a:pt x="594" y="1016"/>
                    <a:pt x="594" y="1016"/>
                    <a:pt x="594" y="1016"/>
                  </a:cubicBezTo>
                  <a:cubicBezTo>
                    <a:pt x="594" y="1017"/>
                    <a:pt x="594" y="1016"/>
                    <a:pt x="594" y="1016"/>
                  </a:cubicBezTo>
                  <a:cubicBezTo>
                    <a:pt x="595" y="1016"/>
                    <a:pt x="595" y="1015"/>
                    <a:pt x="595" y="1015"/>
                  </a:cubicBezTo>
                  <a:cubicBezTo>
                    <a:pt x="596" y="1015"/>
                    <a:pt x="595" y="1013"/>
                    <a:pt x="597" y="1013"/>
                  </a:cubicBezTo>
                  <a:cubicBezTo>
                    <a:pt x="597" y="1011"/>
                    <a:pt x="597" y="1008"/>
                    <a:pt x="596" y="1007"/>
                  </a:cubicBezTo>
                  <a:cubicBezTo>
                    <a:pt x="596" y="1005"/>
                    <a:pt x="595" y="1004"/>
                    <a:pt x="595" y="1003"/>
                  </a:cubicBezTo>
                  <a:cubicBezTo>
                    <a:pt x="596" y="1002"/>
                    <a:pt x="596" y="1000"/>
                    <a:pt x="596" y="998"/>
                  </a:cubicBezTo>
                  <a:cubicBezTo>
                    <a:pt x="598" y="999"/>
                    <a:pt x="597" y="997"/>
                    <a:pt x="598" y="997"/>
                  </a:cubicBezTo>
                  <a:cubicBezTo>
                    <a:pt x="599" y="999"/>
                    <a:pt x="600" y="996"/>
                    <a:pt x="601" y="996"/>
                  </a:cubicBezTo>
                  <a:cubicBezTo>
                    <a:pt x="600" y="998"/>
                    <a:pt x="601" y="999"/>
                    <a:pt x="601" y="1001"/>
                  </a:cubicBezTo>
                  <a:cubicBezTo>
                    <a:pt x="601" y="1002"/>
                    <a:pt x="602" y="1002"/>
                    <a:pt x="602" y="1002"/>
                  </a:cubicBezTo>
                  <a:cubicBezTo>
                    <a:pt x="601" y="1003"/>
                    <a:pt x="603" y="1005"/>
                    <a:pt x="603" y="1003"/>
                  </a:cubicBezTo>
                  <a:cubicBezTo>
                    <a:pt x="602" y="1003"/>
                    <a:pt x="603" y="1000"/>
                    <a:pt x="603" y="999"/>
                  </a:cubicBezTo>
                  <a:cubicBezTo>
                    <a:pt x="602" y="999"/>
                    <a:pt x="602" y="998"/>
                    <a:pt x="602" y="998"/>
                  </a:cubicBezTo>
                  <a:cubicBezTo>
                    <a:pt x="602" y="997"/>
                    <a:pt x="602" y="997"/>
                    <a:pt x="601" y="996"/>
                  </a:cubicBezTo>
                  <a:cubicBezTo>
                    <a:pt x="602" y="993"/>
                    <a:pt x="600" y="992"/>
                    <a:pt x="601" y="989"/>
                  </a:cubicBezTo>
                  <a:cubicBezTo>
                    <a:pt x="601" y="989"/>
                    <a:pt x="601" y="988"/>
                    <a:pt x="601" y="988"/>
                  </a:cubicBezTo>
                  <a:cubicBezTo>
                    <a:pt x="601" y="987"/>
                    <a:pt x="601" y="987"/>
                    <a:pt x="601" y="987"/>
                  </a:cubicBezTo>
                  <a:cubicBezTo>
                    <a:pt x="601" y="987"/>
                    <a:pt x="601" y="987"/>
                    <a:pt x="601" y="986"/>
                  </a:cubicBezTo>
                  <a:cubicBezTo>
                    <a:pt x="600" y="986"/>
                    <a:pt x="600" y="987"/>
                    <a:pt x="600" y="986"/>
                  </a:cubicBezTo>
                  <a:cubicBezTo>
                    <a:pt x="600" y="986"/>
                    <a:pt x="600" y="986"/>
                    <a:pt x="600" y="986"/>
                  </a:cubicBezTo>
                  <a:cubicBezTo>
                    <a:pt x="599" y="985"/>
                    <a:pt x="598" y="986"/>
                    <a:pt x="598" y="985"/>
                  </a:cubicBezTo>
                  <a:cubicBezTo>
                    <a:pt x="596" y="985"/>
                    <a:pt x="596" y="983"/>
                    <a:pt x="594" y="983"/>
                  </a:cubicBezTo>
                  <a:cubicBezTo>
                    <a:pt x="593" y="983"/>
                    <a:pt x="593" y="983"/>
                    <a:pt x="592" y="984"/>
                  </a:cubicBezTo>
                  <a:cubicBezTo>
                    <a:pt x="589" y="984"/>
                    <a:pt x="589" y="984"/>
                    <a:pt x="589" y="984"/>
                  </a:cubicBezTo>
                  <a:cubicBezTo>
                    <a:pt x="588" y="984"/>
                    <a:pt x="588" y="983"/>
                    <a:pt x="587" y="983"/>
                  </a:cubicBezTo>
                  <a:cubicBezTo>
                    <a:pt x="587" y="981"/>
                    <a:pt x="585" y="982"/>
                    <a:pt x="585" y="980"/>
                  </a:cubicBezTo>
                  <a:cubicBezTo>
                    <a:pt x="585" y="980"/>
                    <a:pt x="585" y="979"/>
                    <a:pt x="585" y="979"/>
                  </a:cubicBezTo>
                  <a:cubicBezTo>
                    <a:pt x="585" y="979"/>
                    <a:pt x="584" y="979"/>
                    <a:pt x="584" y="979"/>
                  </a:cubicBezTo>
                  <a:cubicBezTo>
                    <a:pt x="584" y="978"/>
                    <a:pt x="583" y="978"/>
                    <a:pt x="583" y="977"/>
                  </a:cubicBezTo>
                  <a:cubicBezTo>
                    <a:pt x="583" y="977"/>
                    <a:pt x="583" y="977"/>
                    <a:pt x="582" y="977"/>
                  </a:cubicBezTo>
                  <a:cubicBezTo>
                    <a:pt x="583" y="976"/>
                    <a:pt x="582" y="976"/>
                    <a:pt x="582" y="976"/>
                  </a:cubicBezTo>
                  <a:cubicBezTo>
                    <a:pt x="582" y="975"/>
                    <a:pt x="581" y="975"/>
                    <a:pt x="581" y="975"/>
                  </a:cubicBezTo>
                  <a:cubicBezTo>
                    <a:pt x="584" y="975"/>
                    <a:pt x="584" y="974"/>
                    <a:pt x="586" y="975"/>
                  </a:cubicBezTo>
                  <a:cubicBezTo>
                    <a:pt x="587" y="975"/>
                    <a:pt x="587" y="974"/>
                    <a:pt x="587" y="974"/>
                  </a:cubicBezTo>
                  <a:cubicBezTo>
                    <a:pt x="588" y="974"/>
                    <a:pt x="588" y="974"/>
                    <a:pt x="588" y="973"/>
                  </a:cubicBezTo>
                  <a:cubicBezTo>
                    <a:pt x="590" y="973"/>
                    <a:pt x="590" y="970"/>
                    <a:pt x="592" y="970"/>
                  </a:cubicBezTo>
                  <a:cubicBezTo>
                    <a:pt x="592" y="969"/>
                    <a:pt x="592" y="968"/>
                    <a:pt x="594" y="968"/>
                  </a:cubicBezTo>
                  <a:cubicBezTo>
                    <a:pt x="594" y="968"/>
                    <a:pt x="594" y="967"/>
                    <a:pt x="594" y="967"/>
                  </a:cubicBezTo>
                  <a:cubicBezTo>
                    <a:pt x="595" y="966"/>
                    <a:pt x="595" y="964"/>
                    <a:pt x="596" y="965"/>
                  </a:cubicBezTo>
                  <a:cubicBezTo>
                    <a:pt x="598" y="965"/>
                    <a:pt x="597" y="968"/>
                    <a:pt x="599" y="967"/>
                  </a:cubicBezTo>
                  <a:cubicBezTo>
                    <a:pt x="601" y="967"/>
                    <a:pt x="601" y="966"/>
                    <a:pt x="603" y="966"/>
                  </a:cubicBezTo>
                  <a:cubicBezTo>
                    <a:pt x="603" y="965"/>
                    <a:pt x="605" y="966"/>
                    <a:pt x="605" y="965"/>
                  </a:cubicBezTo>
                  <a:cubicBezTo>
                    <a:pt x="606" y="965"/>
                    <a:pt x="606" y="964"/>
                    <a:pt x="605" y="963"/>
                  </a:cubicBezTo>
                  <a:cubicBezTo>
                    <a:pt x="604" y="963"/>
                    <a:pt x="602" y="963"/>
                    <a:pt x="601" y="963"/>
                  </a:cubicBezTo>
                  <a:cubicBezTo>
                    <a:pt x="600" y="964"/>
                    <a:pt x="600" y="965"/>
                    <a:pt x="598" y="965"/>
                  </a:cubicBezTo>
                  <a:cubicBezTo>
                    <a:pt x="598" y="959"/>
                    <a:pt x="598" y="959"/>
                    <a:pt x="598" y="959"/>
                  </a:cubicBezTo>
                  <a:cubicBezTo>
                    <a:pt x="599" y="959"/>
                    <a:pt x="600" y="957"/>
                    <a:pt x="601" y="956"/>
                  </a:cubicBezTo>
                  <a:cubicBezTo>
                    <a:pt x="603" y="956"/>
                    <a:pt x="604" y="955"/>
                    <a:pt x="606" y="954"/>
                  </a:cubicBezTo>
                  <a:cubicBezTo>
                    <a:pt x="606" y="952"/>
                    <a:pt x="608" y="953"/>
                    <a:pt x="608" y="951"/>
                  </a:cubicBezTo>
                  <a:cubicBezTo>
                    <a:pt x="610" y="951"/>
                    <a:pt x="610" y="949"/>
                    <a:pt x="611" y="949"/>
                  </a:cubicBezTo>
                  <a:cubicBezTo>
                    <a:pt x="611" y="947"/>
                    <a:pt x="612" y="946"/>
                    <a:pt x="612" y="944"/>
                  </a:cubicBezTo>
                  <a:cubicBezTo>
                    <a:pt x="615" y="944"/>
                    <a:pt x="616" y="943"/>
                    <a:pt x="619" y="943"/>
                  </a:cubicBezTo>
                  <a:cubicBezTo>
                    <a:pt x="619" y="942"/>
                    <a:pt x="619" y="941"/>
                    <a:pt x="618" y="941"/>
                  </a:cubicBezTo>
                  <a:cubicBezTo>
                    <a:pt x="617" y="941"/>
                    <a:pt x="617" y="941"/>
                    <a:pt x="617" y="940"/>
                  </a:cubicBezTo>
                  <a:cubicBezTo>
                    <a:pt x="617" y="939"/>
                    <a:pt x="617" y="938"/>
                    <a:pt x="617" y="938"/>
                  </a:cubicBezTo>
                  <a:cubicBezTo>
                    <a:pt x="617" y="936"/>
                    <a:pt x="616" y="935"/>
                    <a:pt x="616" y="933"/>
                  </a:cubicBezTo>
                  <a:cubicBezTo>
                    <a:pt x="613" y="933"/>
                    <a:pt x="612" y="935"/>
                    <a:pt x="610" y="936"/>
                  </a:cubicBezTo>
                  <a:cubicBezTo>
                    <a:pt x="610" y="936"/>
                    <a:pt x="609" y="937"/>
                    <a:pt x="609" y="938"/>
                  </a:cubicBezTo>
                  <a:cubicBezTo>
                    <a:pt x="609" y="938"/>
                    <a:pt x="608" y="938"/>
                    <a:pt x="608" y="938"/>
                  </a:cubicBezTo>
                  <a:cubicBezTo>
                    <a:pt x="608" y="940"/>
                    <a:pt x="608" y="940"/>
                    <a:pt x="608" y="940"/>
                  </a:cubicBezTo>
                  <a:cubicBezTo>
                    <a:pt x="606" y="939"/>
                    <a:pt x="606" y="941"/>
                    <a:pt x="605" y="941"/>
                  </a:cubicBezTo>
                  <a:cubicBezTo>
                    <a:pt x="605" y="942"/>
                    <a:pt x="604" y="942"/>
                    <a:pt x="603" y="942"/>
                  </a:cubicBezTo>
                  <a:cubicBezTo>
                    <a:pt x="603" y="942"/>
                    <a:pt x="603" y="943"/>
                    <a:pt x="603" y="943"/>
                  </a:cubicBezTo>
                  <a:cubicBezTo>
                    <a:pt x="602" y="942"/>
                    <a:pt x="602" y="943"/>
                    <a:pt x="602" y="943"/>
                  </a:cubicBezTo>
                  <a:cubicBezTo>
                    <a:pt x="600" y="944"/>
                    <a:pt x="600" y="946"/>
                    <a:pt x="597" y="945"/>
                  </a:cubicBezTo>
                  <a:cubicBezTo>
                    <a:pt x="597" y="941"/>
                    <a:pt x="597" y="941"/>
                    <a:pt x="597" y="941"/>
                  </a:cubicBezTo>
                  <a:cubicBezTo>
                    <a:pt x="598" y="941"/>
                    <a:pt x="598" y="941"/>
                    <a:pt x="598" y="940"/>
                  </a:cubicBezTo>
                  <a:cubicBezTo>
                    <a:pt x="599" y="939"/>
                    <a:pt x="600" y="939"/>
                    <a:pt x="600" y="938"/>
                  </a:cubicBezTo>
                  <a:cubicBezTo>
                    <a:pt x="601" y="938"/>
                    <a:pt x="601" y="938"/>
                    <a:pt x="601" y="938"/>
                  </a:cubicBezTo>
                  <a:cubicBezTo>
                    <a:pt x="601" y="937"/>
                    <a:pt x="600" y="938"/>
                    <a:pt x="600" y="938"/>
                  </a:cubicBezTo>
                  <a:cubicBezTo>
                    <a:pt x="598" y="938"/>
                    <a:pt x="598" y="940"/>
                    <a:pt x="597" y="941"/>
                  </a:cubicBezTo>
                  <a:cubicBezTo>
                    <a:pt x="597" y="941"/>
                    <a:pt x="596" y="942"/>
                    <a:pt x="596" y="942"/>
                  </a:cubicBezTo>
                  <a:cubicBezTo>
                    <a:pt x="595" y="944"/>
                    <a:pt x="597" y="943"/>
                    <a:pt x="596" y="945"/>
                  </a:cubicBezTo>
                  <a:cubicBezTo>
                    <a:pt x="595" y="946"/>
                    <a:pt x="594" y="947"/>
                    <a:pt x="593" y="949"/>
                  </a:cubicBezTo>
                  <a:cubicBezTo>
                    <a:pt x="592" y="949"/>
                    <a:pt x="593" y="950"/>
                    <a:pt x="592" y="950"/>
                  </a:cubicBezTo>
                  <a:cubicBezTo>
                    <a:pt x="592" y="950"/>
                    <a:pt x="591" y="950"/>
                    <a:pt x="591" y="950"/>
                  </a:cubicBezTo>
                  <a:cubicBezTo>
                    <a:pt x="591" y="951"/>
                    <a:pt x="590" y="951"/>
                    <a:pt x="589" y="952"/>
                  </a:cubicBezTo>
                  <a:cubicBezTo>
                    <a:pt x="589" y="952"/>
                    <a:pt x="589" y="952"/>
                    <a:pt x="589" y="952"/>
                  </a:cubicBezTo>
                  <a:cubicBezTo>
                    <a:pt x="589" y="949"/>
                    <a:pt x="588" y="948"/>
                    <a:pt x="588" y="946"/>
                  </a:cubicBezTo>
                  <a:cubicBezTo>
                    <a:pt x="588" y="944"/>
                    <a:pt x="586" y="943"/>
                    <a:pt x="585" y="942"/>
                  </a:cubicBezTo>
                  <a:cubicBezTo>
                    <a:pt x="585" y="934"/>
                    <a:pt x="585" y="934"/>
                    <a:pt x="585" y="934"/>
                  </a:cubicBezTo>
                  <a:cubicBezTo>
                    <a:pt x="585" y="933"/>
                    <a:pt x="585" y="933"/>
                    <a:pt x="586" y="933"/>
                  </a:cubicBezTo>
                  <a:cubicBezTo>
                    <a:pt x="586" y="931"/>
                    <a:pt x="585" y="930"/>
                    <a:pt x="585" y="928"/>
                  </a:cubicBezTo>
                  <a:cubicBezTo>
                    <a:pt x="586" y="928"/>
                    <a:pt x="586" y="927"/>
                    <a:pt x="586" y="926"/>
                  </a:cubicBezTo>
                  <a:cubicBezTo>
                    <a:pt x="587" y="926"/>
                    <a:pt x="586" y="925"/>
                    <a:pt x="587" y="924"/>
                  </a:cubicBezTo>
                  <a:cubicBezTo>
                    <a:pt x="588" y="924"/>
                    <a:pt x="589" y="924"/>
                    <a:pt x="589" y="923"/>
                  </a:cubicBezTo>
                  <a:cubicBezTo>
                    <a:pt x="592" y="923"/>
                    <a:pt x="592" y="920"/>
                    <a:pt x="594" y="920"/>
                  </a:cubicBezTo>
                  <a:cubicBezTo>
                    <a:pt x="594" y="919"/>
                    <a:pt x="595" y="918"/>
                    <a:pt x="596" y="918"/>
                  </a:cubicBezTo>
                  <a:cubicBezTo>
                    <a:pt x="596" y="915"/>
                    <a:pt x="594" y="914"/>
                    <a:pt x="594" y="910"/>
                  </a:cubicBezTo>
                  <a:cubicBezTo>
                    <a:pt x="595" y="910"/>
                    <a:pt x="595" y="909"/>
                    <a:pt x="596" y="909"/>
                  </a:cubicBezTo>
                  <a:cubicBezTo>
                    <a:pt x="596" y="909"/>
                    <a:pt x="596" y="908"/>
                    <a:pt x="596" y="908"/>
                  </a:cubicBezTo>
                  <a:cubicBezTo>
                    <a:pt x="598" y="908"/>
                    <a:pt x="598" y="907"/>
                    <a:pt x="598" y="907"/>
                  </a:cubicBezTo>
                  <a:cubicBezTo>
                    <a:pt x="599" y="907"/>
                    <a:pt x="600" y="907"/>
                    <a:pt x="600" y="906"/>
                  </a:cubicBezTo>
                  <a:cubicBezTo>
                    <a:pt x="600" y="906"/>
                    <a:pt x="600" y="906"/>
                    <a:pt x="601" y="906"/>
                  </a:cubicBezTo>
                  <a:cubicBezTo>
                    <a:pt x="601" y="906"/>
                    <a:pt x="601" y="906"/>
                    <a:pt x="601" y="906"/>
                  </a:cubicBezTo>
                  <a:cubicBezTo>
                    <a:pt x="601" y="906"/>
                    <a:pt x="601" y="906"/>
                    <a:pt x="602" y="906"/>
                  </a:cubicBezTo>
                  <a:cubicBezTo>
                    <a:pt x="602" y="906"/>
                    <a:pt x="602" y="906"/>
                    <a:pt x="602" y="906"/>
                  </a:cubicBezTo>
                  <a:cubicBezTo>
                    <a:pt x="602" y="906"/>
                    <a:pt x="602" y="906"/>
                    <a:pt x="602" y="906"/>
                  </a:cubicBezTo>
                  <a:cubicBezTo>
                    <a:pt x="602" y="906"/>
                    <a:pt x="603" y="906"/>
                    <a:pt x="603" y="906"/>
                  </a:cubicBezTo>
                  <a:cubicBezTo>
                    <a:pt x="604" y="906"/>
                    <a:pt x="605" y="905"/>
                    <a:pt x="605" y="905"/>
                  </a:cubicBezTo>
                  <a:cubicBezTo>
                    <a:pt x="606" y="905"/>
                    <a:pt x="606" y="904"/>
                    <a:pt x="606" y="904"/>
                  </a:cubicBezTo>
                  <a:cubicBezTo>
                    <a:pt x="607" y="904"/>
                    <a:pt x="609" y="905"/>
                    <a:pt x="609" y="904"/>
                  </a:cubicBezTo>
                  <a:cubicBezTo>
                    <a:pt x="609" y="904"/>
                    <a:pt x="609" y="904"/>
                    <a:pt x="609" y="904"/>
                  </a:cubicBezTo>
                  <a:cubicBezTo>
                    <a:pt x="610" y="903"/>
                    <a:pt x="611" y="904"/>
                    <a:pt x="612" y="904"/>
                  </a:cubicBezTo>
                  <a:cubicBezTo>
                    <a:pt x="612" y="903"/>
                    <a:pt x="612" y="903"/>
                    <a:pt x="613" y="903"/>
                  </a:cubicBezTo>
                  <a:cubicBezTo>
                    <a:pt x="616" y="902"/>
                    <a:pt x="619" y="902"/>
                    <a:pt x="621" y="901"/>
                  </a:cubicBezTo>
                  <a:cubicBezTo>
                    <a:pt x="621" y="901"/>
                    <a:pt x="622" y="899"/>
                    <a:pt x="621" y="899"/>
                  </a:cubicBezTo>
                  <a:cubicBezTo>
                    <a:pt x="621" y="898"/>
                    <a:pt x="620" y="898"/>
                    <a:pt x="620" y="898"/>
                  </a:cubicBezTo>
                  <a:cubicBezTo>
                    <a:pt x="620" y="897"/>
                    <a:pt x="619" y="896"/>
                    <a:pt x="619" y="895"/>
                  </a:cubicBezTo>
                  <a:cubicBezTo>
                    <a:pt x="618" y="893"/>
                    <a:pt x="620" y="892"/>
                    <a:pt x="620" y="890"/>
                  </a:cubicBezTo>
                  <a:cubicBezTo>
                    <a:pt x="620" y="888"/>
                    <a:pt x="618" y="886"/>
                    <a:pt x="617" y="884"/>
                  </a:cubicBezTo>
                  <a:cubicBezTo>
                    <a:pt x="618" y="881"/>
                    <a:pt x="617" y="879"/>
                    <a:pt x="617" y="876"/>
                  </a:cubicBezTo>
                  <a:cubicBezTo>
                    <a:pt x="616" y="875"/>
                    <a:pt x="615" y="874"/>
                    <a:pt x="614" y="872"/>
                  </a:cubicBezTo>
                  <a:cubicBezTo>
                    <a:pt x="612" y="872"/>
                    <a:pt x="612" y="871"/>
                    <a:pt x="610" y="871"/>
                  </a:cubicBezTo>
                  <a:cubicBezTo>
                    <a:pt x="609" y="872"/>
                    <a:pt x="608" y="871"/>
                    <a:pt x="608" y="871"/>
                  </a:cubicBezTo>
                  <a:cubicBezTo>
                    <a:pt x="607" y="869"/>
                    <a:pt x="607" y="868"/>
                    <a:pt x="607" y="865"/>
                  </a:cubicBezTo>
                  <a:cubicBezTo>
                    <a:pt x="607" y="864"/>
                    <a:pt x="607" y="864"/>
                    <a:pt x="606" y="864"/>
                  </a:cubicBezTo>
                  <a:cubicBezTo>
                    <a:pt x="606" y="863"/>
                    <a:pt x="606" y="863"/>
                    <a:pt x="605" y="862"/>
                  </a:cubicBezTo>
                  <a:cubicBezTo>
                    <a:pt x="605" y="861"/>
                    <a:pt x="607" y="861"/>
                    <a:pt x="606" y="859"/>
                  </a:cubicBezTo>
                  <a:cubicBezTo>
                    <a:pt x="607" y="859"/>
                    <a:pt x="609" y="859"/>
                    <a:pt x="609" y="858"/>
                  </a:cubicBezTo>
                  <a:cubicBezTo>
                    <a:pt x="610" y="858"/>
                    <a:pt x="612" y="859"/>
                    <a:pt x="612" y="858"/>
                  </a:cubicBezTo>
                  <a:cubicBezTo>
                    <a:pt x="612" y="856"/>
                    <a:pt x="611" y="856"/>
                    <a:pt x="610" y="856"/>
                  </a:cubicBezTo>
                  <a:cubicBezTo>
                    <a:pt x="606" y="856"/>
                    <a:pt x="606" y="856"/>
                    <a:pt x="606" y="856"/>
                  </a:cubicBezTo>
                  <a:cubicBezTo>
                    <a:pt x="606" y="855"/>
                    <a:pt x="605" y="856"/>
                    <a:pt x="604" y="855"/>
                  </a:cubicBezTo>
                  <a:cubicBezTo>
                    <a:pt x="604" y="855"/>
                    <a:pt x="603" y="855"/>
                    <a:pt x="602" y="855"/>
                  </a:cubicBezTo>
                  <a:cubicBezTo>
                    <a:pt x="602" y="848"/>
                    <a:pt x="602" y="848"/>
                    <a:pt x="602" y="848"/>
                  </a:cubicBezTo>
                  <a:cubicBezTo>
                    <a:pt x="604" y="849"/>
                    <a:pt x="605" y="848"/>
                    <a:pt x="606" y="848"/>
                  </a:cubicBezTo>
                  <a:cubicBezTo>
                    <a:pt x="607" y="846"/>
                    <a:pt x="604" y="845"/>
                    <a:pt x="606" y="844"/>
                  </a:cubicBezTo>
                  <a:cubicBezTo>
                    <a:pt x="607" y="845"/>
                    <a:pt x="607" y="844"/>
                    <a:pt x="606" y="844"/>
                  </a:cubicBezTo>
                  <a:cubicBezTo>
                    <a:pt x="606" y="843"/>
                    <a:pt x="606" y="843"/>
                    <a:pt x="606" y="843"/>
                  </a:cubicBezTo>
                  <a:cubicBezTo>
                    <a:pt x="606" y="842"/>
                    <a:pt x="607" y="841"/>
                    <a:pt x="608" y="841"/>
                  </a:cubicBezTo>
                  <a:cubicBezTo>
                    <a:pt x="608" y="841"/>
                    <a:pt x="608" y="840"/>
                    <a:pt x="608" y="839"/>
                  </a:cubicBezTo>
                  <a:cubicBezTo>
                    <a:pt x="609" y="840"/>
                    <a:pt x="609" y="839"/>
                    <a:pt x="609" y="839"/>
                  </a:cubicBezTo>
                  <a:cubicBezTo>
                    <a:pt x="609" y="838"/>
                    <a:pt x="609" y="838"/>
                    <a:pt x="609" y="837"/>
                  </a:cubicBezTo>
                  <a:cubicBezTo>
                    <a:pt x="609" y="837"/>
                    <a:pt x="608" y="836"/>
                    <a:pt x="608" y="836"/>
                  </a:cubicBezTo>
                  <a:cubicBezTo>
                    <a:pt x="608" y="836"/>
                    <a:pt x="608" y="836"/>
                    <a:pt x="608" y="836"/>
                  </a:cubicBezTo>
                  <a:cubicBezTo>
                    <a:pt x="607" y="836"/>
                    <a:pt x="608" y="835"/>
                    <a:pt x="608" y="835"/>
                  </a:cubicBezTo>
                  <a:cubicBezTo>
                    <a:pt x="607" y="835"/>
                    <a:pt x="607" y="835"/>
                    <a:pt x="607" y="835"/>
                  </a:cubicBezTo>
                  <a:cubicBezTo>
                    <a:pt x="607" y="835"/>
                    <a:pt x="607" y="834"/>
                    <a:pt x="607" y="834"/>
                  </a:cubicBezTo>
                  <a:cubicBezTo>
                    <a:pt x="607" y="834"/>
                    <a:pt x="606" y="834"/>
                    <a:pt x="606" y="834"/>
                  </a:cubicBezTo>
                  <a:cubicBezTo>
                    <a:pt x="606" y="834"/>
                    <a:pt x="606" y="833"/>
                    <a:pt x="606" y="833"/>
                  </a:cubicBezTo>
                  <a:cubicBezTo>
                    <a:pt x="606" y="833"/>
                    <a:pt x="606" y="833"/>
                    <a:pt x="605" y="832"/>
                  </a:cubicBezTo>
                  <a:cubicBezTo>
                    <a:pt x="605" y="832"/>
                    <a:pt x="605" y="832"/>
                    <a:pt x="605" y="832"/>
                  </a:cubicBezTo>
                  <a:cubicBezTo>
                    <a:pt x="605" y="831"/>
                    <a:pt x="604" y="831"/>
                    <a:pt x="604" y="830"/>
                  </a:cubicBezTo>
                  <a:cubicBezTo>
                    <a:pt x="604" y="828"/>
                    <a:pt x="604" y="826"/>
                    <a:pt x="605" y="824"/>
                  </a:cubicBezTo>
                  <a:cubicBezTo>
                    <a:pt x="605" y="824"/>
                    <a:pt x="605" y="824"/>
                    <a:pt x="605" y="823"/>
                  </a:cubicBezTo>
                  <a:cubicBezTo>
                    <a:pt x="605" y="822"/>
                    <a:pt x="603" y="823"/>
                    <a:pt x="601" y="822"/>
                  </a:cubicBezTo>
                  <a:cubicBezTo>
                    <a:pt x="598" y="823"/>
                    <a:pt x="600" y="825"/>
                    <a:pt x="599" y="827"/>
                  </a:cubicBezTo>
                  <a:cubicBezTo>
                    <a:pt x="595" y="827"/>
                    <a:pt x="593" y="826"/>
                    <a:pt x="590" y="825"/>
                  </a:cubicBezTo>
                  <a:cubicBezTo>
                    <a:pt x="589" y="826"/>
                    <a:pt x="589" y="825"/>
                    <a:pt x="588" y="825"/>
                  </a:cubicBezTo>
                  <a:cubicBezTo>
                    <a:pt x="588" y="825"/>
                    <a:pt x="587" y="825"/>
                    <a:pt x="587" y="824"/>
                  </a:cubicBezTo>
                  <a:cubicBezTo>
                    <a:pt x="586" y="824"/>
                    <a:pt x="586" y="823"/>
                    <a:pt x="585" y="823"/>
                  </a:cubicBezTo>
                  <a:cubicBezTo>
                    <a:pt x="584" y="823"/>
                    <a:pt x="584" y="824"/>
                    <a:pt x="583" y="824"/>
                  </a:cubicBezTo>
                  <a:cubicBezTo>
                    <a:pt x="583" y="825"/>
                    <a:pt x="583" y="825"/>
                    <a:pt x="582" y="825"/>
                  </a:cubicBezTo>
                  <a:cubicBezTo>
                    <a:pt x="580" y="825"/>
                    <a:pt x="580" y="825"/>
                    <a:pt x="580" y="825"/>
                  </a:cubicBezTo>
                  <a:cubicBezTo>
                    <a:pt x="580" y="824"/>
                    <a:pt x="580" y="824"/>
                    <a:pt x="579" y="824"/>
                  </a:cubicBezTo>
                  <a:cubicBezTo>
                    <a:pt x="579" y="823"/>
                    <a:pt x="579" y="823"/>
                    <a:pt x="579" y="823"/>
                  </a:cubicBezTo>
                  <a:cubicBezTo>
                    <a:pt x="578" y="822"/>
                    <a:pt x="578" y="822"/>
                    <a:pt x="578" y="821"/>
                  </a:cubicBezTo>
                  <a:cubicBezTo>
                    <a:pt x="577" y="821"/>
                    <a:pt x="577" y="821"/>
                    <a:pt x="577" y="821"/>
                  </a:cubicBezTo>
                  <a:cubicBezTo>
                    <a:pt x="576" y="821"/>
                    <a:pt x="576" y="821"/>
                    <a:pt x="576" y="820"/>
                  </a:cubicBezTo>
                  <a:cubicBezTo>
                    <a:pt x="575" y="820"/>
                    <a:pt x="575" y="820"/>
                    <a:pt x="575" y="819"/>
                  </a:cubicBezTo>
                  <a:cubicBezTo>
                    <a:pt x="575" y="819"/>
                    <a:pt x="575" y="818"/>
                    <a:pt x="574" y="819"/>
                  </a:cubicBezTo>
                  <a:cubicBezTo>
                    <a:pt x="573" y="819"/>
                    <a:pt x="573" y="819"/>
                    <a:pt x="573" y="819"/>
                  </a:cubicBezTo>
                  <a:cubicBezTo>
                    <a:pt x="572" y="818"/>
                    <a:pt x="573" y="821"/>
                    <a:pt x="573" y="822"/>
                  </a:cubicBezTo>
                  <a:cubicBezTo>
                    <a:pt x="569" y="823"/>
                    <a:pt x="567" y="822"/>
                    <a:pt x="562" y="822"/>
                  </a:cubicBezTo>
                  <a:cubicBezTo>
                    <a:pt x="561" y="822"/>
                    <a:pt x="561" y="821"/>
                    <a:pt x="561" y="821"/>
                  </a:cubicBezTo>
                  <a:cubicBezTo>
                    <a:pt x="560" y="821"/>
                    <a:pt x="560" y="820"/>
                    <a:pt x="559" y="820"/>
                  </a:cubicBezTo>
                  <a:cubicBezTo>
                    <a:pt x="558" y="820"/>
                    <a:pt x="556" y="820"/>
                    <a:pt x="555" y="820"/>
                  </a:cubicBezTo>
                  <a:cubicBezTo>
                    <a:pt x="554" y="820"/>
                    <a:pt x="551" y="819"/>
                    <a:pt x="551" y="821"/>
                  </a:cubicBezTo>
                  <a:cubicBezTo>
                    <a:pt x="550" y="820"/>
                    <a:pt x="551" y="819"/>
                    <a:pt x="550" y="819"/>
                  </a:cubicBezTo>
                  <a:cubicBezTo>
                    <a:pt x="550" y="819"/>
                    <a:pt x="549" y="819"/>
                    <a:pt x="548" y="819"/>
                  </a:cubicBezTo>
                  <a:cubicBezTo>
                    <a:pt x="546" y="819"/>
                    <a:pt x="545" y="820"/>
                    <a:pt x="543" y="821"/>
                  </a:cubicBezTo>
                  <a:cubicBezTo>
                    <a:pt x="544" y="822"/>
                    <a:pt x="545" y="823"/>
                    <a:pt x="545" y="825"/>
                  </a:cubicBezTo>
                  <a:cubicBezTo>
                    <a:pt x="544" y="826"/>
                    <a:pt x="543" y="826"/>
                    <a:pt x="543" y="828"/>
                  </a:cubicBezTo>
                  <a:cubicBezTo>
                    <a:pt x="543" y="827"/>
                    <a:pt x="542" y="828"/>
                    <a:pt x="542" y="828"/>
                  </a:cubicBezTo>
                  <a:cubicBezTo>
                    <a:pt x="538" y="828"/>
                    <a:pt x="537" y="826"/>
                    <a:pt x="533" y="826"/>
                  </a:cubicBezTo>
                  <a:cubicBezTo>
                    <a:pt x="533" y="824"/>
                    <a:pt x="530" y="825"/>
                    <a:pt x="530" y="823"/>
                  </a:cubicBezTo>
                  <a:cubicBezTo>
                    <a:pt x="527" y="824"/>
                    <a:pt x="527" y="822"/>
                    <a:pt x="525" y="822"/>
                  </a:cubicBezTo>
                  <a:cubicBezTo>
                    <a:pt x="524" y="820"/>
                    <a:pt x="523" y="819"/>
                    <a:pt x="520" y="818"/>
                  </a:cubicBezTo>
                  <a:cubicBezTo>
                    <a:pt x="520" y="817"/>
                    <a:pt x="519" y="816"/>
                    <a:pt x="519" y="815"/>
                  </a:cubicBezTo>
                  <a:cubicBezTo>
                    <a:pt x="518" y="815"/>
                    <a:pt x="517" y="814"/>
                    <a:pt x="518" y="812"/>
                  </a:cubicBezTo>
                  <a:cubicBezTo>
                    <a:pt x="517" y="813"/>
                    <a:pt x="516" y="813"/>
                    <a:pt x="516" y="814"/>
                  </a:cubicBezTo>
                  <a:cubicBezTo>
                    <a:pt x="515" y="815"/>
                    <a:pt x="514" y="815"/>
                    <a:pt x="514" y="816"/>
                  </a:cubicBezTo>
                  <a:cubicBezTo>
                    <a:pt x="513" y="816"/>
                    <a:pt x="514" y="817"/>
                    <a:pt x="513" y="818"/>
                  </a:cubicBezTo>
                  <a:cubicBezTo>
                    <a:pt x="513" y="818"/>
                    <a:pt x="512" y="818"/>
                    <a:pt x="513" y="819"/>
                  </a:cubicBezTo>
                  <a:cubicBezTo>
                    <a:pt x="512" y="819"/>
                    <a:pt x="512" y="819"/>
                    <a:pt x="512" y="820"/>
                  </a:cubicBezTo>
                  <a:cubicBezTo>
                    <a:pt x="512" y="820"/>
                    <a:pt x="511" y="820"/>
                    <a:pt x="511" y="821"/>
                  </a:cubicBezTo>
                  <a:cubicBezTo>
                    <a:pt x="509" y="821"/>
                    <a:pt x="507" y="822"/>
                    <a:pt x="505" y="823"/>
                  </a:cubicBezTo>
                  <a:cubicBezTo>
                    <a:pt x="503" y="823"/>
                    <a:pt x="503" y="826"/>
                    <a:pt x="502" y="828"/>
                  </a:cubicBezTo>
                  <a:cubicBezTo>
                    <a:pt x="501" y="828"/>
                    <a:pt x="500" y="827"/>
                    <a:pt x="500" y="828"/>
                  </a:cubicBezTo>
                  <a:cubicBezTo>
                    <a:pt x="498" y="828"/>
                    <a:pt x="495" y="828"/>
                    <a:pt x="494" y="829"/>
                  </a:cubicBezTo>
                  <a:cubicBezTo>
                    <a:pt x="492" y="829"/>
                    <a:pt x="489" y="829"/>
                    <a:pt x="488" y="830"/>
                  </a:cubicBezTo>
                  <a:cubicBezTo>
                    <a:pt x="487" y="830"/>
                    <a:pt x="486" y="829"/>
                    <a:pt x="485" y="828"/>
                  </a:cubicBezTo>
                  <a:cubicBezTo>
                    <a:pt x="484" y="828"/>
                    <a:pt x="484" y="828"/>
                    <a:pt x="484" y="827"/>
                  </a:cubicBezTo>
                  <a:cubicBezTo>
                    <a:pt x="483" y="827"/>
                    <a:pt x="482" y="827"/>
                    <a:pt x="482" y="826"/>
                  </a:cubicBezTo>
                  <a:cubicBezTo>
                    <a:pt x="482" y="826"/>
                    <a:pt x="481" y="827"/>
                    <a:pt x="481" y="827"/>
                  </a:cubicBezTo>
                  <a:cubicBezTo>
                    <a:pt x="480" y="827"/>
                    <a:pt x="479" y="827"/>
                    <a:pt x="479" y="827"/>
                  </a:cubicBezTo>
                  <a:cubicBezTo>
                    <a:pt x="477" y="827"/>
                    <a:pt x="476" y="828"/>
                    <a:pt x="475" y="828"/>
                  </a:cubicBezTo>
                  <a:cubicBezTo>
                    <a:pt x="475" y="829"/>
                    <a:pt x="474" y="829"/>
                    <a:pt x="473" y="829"/>
                  </a:cubicBezTo>
                  <a:cubicBezTo>
                    <a:pt x="472" y="829"/>
                    <a:pt x="473" y="830"/>
                    <a:pt x="472" y="830"/>
                  </a:cubicBezTo>
                  <a:cubicBezTo>
                    <a:pt x="472" y="830"/>
                    <a:pt x="472" y="830"/>
                    <a:pt x="472" y="830"/>
                  </a:cubicBezTo>
                  <a:cubicBezTo>
                    <a:pt x="472" y="830"/>
                    <a:pt x="472" y="830"/>
                    <a:pt x="472" y="830"/>
                  </a:cubicBezTo>
                  <a:cubicBezTo>
                    <a:pt x="470" y="829"/>
                    <a:pt x="469" y="829"/>
                    <a:pt x="467" y="829"/>
                  </a:cubicBezTo>
                  <a:cubicBezTo>
                    <a:pt x="466" y="828"/>
                    <a:pt x="465" y="827"/>
                    <a:pt x="464" y="826"/>
                  </a:cubicBezTo>
                  <a:cubicBezTo>
                    <a:pt x="462" y="826"/>
                    <a:pt x="462" y="824"/>
                    <a:pt x="461" y="823"/>
                  </a:cubicBezTo>
                  <a:cubicBezTo>
                    <a:pt x="461" y="821"/>
                    <a:pt x="463" y="821"/>
                    <a:pt x="463" y="819"/>
                  </a:cubicBezTo>
                  <a:cubicBezTo>
                    <a:pt x="462" y="818"/>
                    <a:pt x="461" y="817"/>
                    <a:pt x="461" y="815"/>
                  </a:cubicBezTo>
                  <a:cubicBezTo>
                    <a:pt x="460" y="814"/>
                    <a:pt x="459" y="814"/>
                    <a:pt x="459" y="812"/>
                  </a:cubicBezTo>
                  <a:cubicBezTo>
                    <a:pt x="458" y="811"/>
                    <a:pt x="457" y="810"/>
                    <a:pt x="456" y="809"/>
                  </a:cubicBezTo>
                  <a:cubicBezTo>
                    <a:pt x="457" y="809"/>
                    <a:pt x="457" y="809"/>
                    <a:pt x="457" y="808"/>
                  </a:cubicBezTo>
                  <a:cubicBezTo>
                    <a:pt x="457" y="807"/>
                    <a:pt x="457" y="806"/>
                    <a:pt x="457" y="805"/>
                  </a:cubicBezTo>
                  <a:cubicBezTo>
                    <a:pt x="456" y="806"/>
                    <a:pt x="456" y="804"/>
                    <a:pt x="456" y="803"/>
                  </a:cubicBezTo>
                  <a:cubicBezTo>
                    <a:pt x="453" y="803"/>
                    <a:pt x="451" y="803"/>
                    <a:pt x="449" y="803"/>
                  </a:cubicBezTo>
                  <a:cubicBezTo>
                    <a:pt x="448" y="801"/>
                    <a:pt x="447" y="800"/>
                    <a:pt x="447" y="798"/>
                  </a:cubicBezTo>
                  <a:cubicBezTo>
                    <a:pt x="445" y="798"/>
                    <a:pt x="444" y="798"/>
                    <a:pt x="444" y="797"/>
                  </a:cubicBezTo>
                  <a:cubicBezTo>
                    <a:pt x="443" y="797"/>
                    <a:pt x="442" y="797"/>
                    <a:pt x="441" y="798"/>
                  </a:cubicBezTo>
                  <a:cubicBezTo>
                    <a:pt x="440" y="798"/>
                    <a:pt x="439" y="799"/>
                    <a:pt x="439" y="800"/>
                  </a:cubicBezTo>
                  <a:cubicBezTo>
                    <a:pt x="437" y="799"/>
                    <a:pt x="438" y="801"/>
                    <a:pt x="437" y="802"/>
                  </a:cubicBezTo>
                  <a:cubicBezTo>
                    <a:pt x="436" y="802"/>
                    <a:pt x="435" y="802"/>
                    <a:pt x="435" y="803"/>
                  </a:cubicBezTo>
                  <a:cubicBezTo>
                    <a:pt x="432" y="804"/>
                    <a:pt x="434" y="800"/>
                    <a:pt x="431" y="801"/>
                  </a:cubicBezTo>
                  <a:cubicBezTo>
                    <a:pt x="430" y="801"/>
                    <a:pt x="429" y="802"/>
                    <a:pt x="429" y="802"/>
                  </a:cubicBezTo>
                  <a:cubicBezTo>
                    <a:pt x="428" y="803"/>
                    <a:pt x="427" y="802"/>
                    <a:pt x="427" y="803"/>
                  </a:cubicBezTo>
                  <a:cubicBezTo>
                    <a:pt x="424" y="803"/>
                    <a:pt x="424" y="805"/>
                    <a:pt x="422" y="805"/>
                  </a:cubicBezTo>
                  <a:cubicBezTo>
                    <a:pt x="422" y="803"/>
                    <a:pt x="422" y="802"/>
                    <a:pt x="422" y="800"/>
                  </a:cubicBezTo>
                  <a:cubicBezTo>
                    <a:pt x="421" y="800"/>
                    <a:pt x="421" y="799"/>
                    <a:pt x="419" y="799"/>
                  </a:cubicBezTo>
                  <a:cubicBezTo>
                    <a:pt x="420" y="796"/>
                    <a:pt x="418" y="796"/>
                    <a:pt x="418" y="793"/>
                  </a:cubicBezTo>
                  <a:cubicBezTo>
                    <a:pt x="418" y="792"/>
                    <a:pt x="417" y="792"/>
                    <a:pt x="417" y="791"/>
                  </a:cubicBezTo>
                  <a:cubicBezTo>
                    <a:pt x="416" y="789"/>
                    <a:pt x="413" y="790"/>
                    <a:pt x="413" y="789"/>
                  </a:cubicBezTo>
                  <a:cubicBezTo>
                    <a:pt x="413" y="788"/>
                    <a:pt x="413" y="787"/>
                    <a:pt x="414" y="787"/>
                  </a:cubicBezTo>
                  <a:cubicBezTo>
                    <a:pt x="414" y="787"/>
                    <a:pt x="415" y="787"/>
                    <a:pt x="415" y="786"/>
                  </a:cubicBezTo>
                  <a:cubicBezTo>
                    <a:pt x="416" y="787"/>
                    <a:pt x="417" y="787"/>
                    <a:pt x="417" y="786"/>
                  </a:cubicBezTo>
                  <a:cubicBezTo>
                    <a:pt x="417" y="784"/>
                    <a:pt x="420" y="785"/>
                    <a:pt x="420" y="783"/>
                  </a:cubicBezTo>
                  <a:cubicBezTo>
                    <a:pt x="420" y="780"/>
                    <a:pt x="420" y="778"/>
                    <a:pt x="417" y="778"/>
                  </a:cubicBezTo>
                  <a:cubicBezTo>
                    <a:pt x="417" y="778"/>
                    <a:pt x="417" y="778"/>
                    <a:pt x="417" y="777"/>
                  </a:cubicBezTo>
                  <a:cubicBezTo>
                    <a:pt x="415" y="777"/>
                    <a:pt x="414" y="776"/>
                    <a:pt x="413" y="775"/>
                  </a:cubicBezTo>
                  <a:cubicBezTo>
                    <a:pt x="411" y="774"/>
                    <a:pt x="410" y="773"/>
                    <a:pt x="408" y="773"/>
                  </a:cubicBezTo>
                  <a:cubicBezTo>
                    <a:pt x="408" y="771"/>
                    <a:pt x="407" y="770"/>
                    <a:pt x="407" y="769"/>
                  </a:cubicBezTo>
                  <a:cubicBezTo>
                    <a:pt x="406" y="768"/>
                    <a:pt x="406" y="766"/>
                    <a:pt x="406" y="766"/>
                  </a:cubicBezTo>
                  <a:cubicBezTo>
                    <a:pt x="406" y="765"/>
                    <a:pt x="405" y="765"/>
                    <a:pt x="405" y="765"/>
                  </a:cubicBezTo>
                  <a:cubicBezTo>
                    <a:pt x="404" y="763"/>
                    <a:pt x="402" y="762"/>
                    <a:pt x="401" y="761"/>
                  </a:cubicBezTo>
                  <a:cubicBezTo>
                    <a:pt x="400" y="760"/>
                    <a:pt x="400" y="760"/>
                    <a:pt x="399" y="759"/>
                  </a:cubicBezTo>
                  <a:cubicBezTo>
                    <a:pt x="398" y="759"/>
                    <a:pt x="397" y="759"/>
                    <a:pt x="396" y="758"/>
                  </a:cubicBezTo>
                  <a:cubicBezTo>
                    <a:pt x="392" y="758"/>
                    <a:pt x="392" y="758"/>
                    <a:pt x="392" y="758"/>
                  </a:cubicBezTo>
                  <a:cubicBezTo>
                    <a:pt x="390" y="758"/>
                    <a:pt x="390" y="758"/>
                    <a:pt x="389" y="759"/>
                  </a:cubicBezTo>
                  <a:cubicBezTo>
                    <a:pt x="389" y="760"/>
                    <a:pt x="388" y="760"/>
                    <a:pt x="387" y="761"/>
                  </a:cubicBezTo>
                  <a:cubicBezTo>
                    <a:pt x="383" y="761"/>
                    <a:pt x="383" y="761"/>
                    <a:pt x="383" y="761"/>
                  </a:cubicBezTo>
                  <a:cubicBezTo>
                    <a:pt x="382" y="761"/>
                    <a:pt x="382" y="762"/>
                    <a:pt x="382" y="763"/>
                  </a:cubicBezTo>
                  <a:cubicBezTo>
                    <a:pt x="380" y="763"/>
                    <a:pt x="380" y="764"/>
                    <a:pt x="378" y="764"/>
                  </a:cubicBezTo>
                  <a:cubicBezTo>
                    <a:pt x="377" y="765"/>
                    <a:pt x="375" y="767"/>
                    <a:pt x="375" y="769"/>
                  </a:cubicBezTo>
                  <a:cubicBezTo>
                    <a:pt x="373" y="769"/>
                    <a:pt x="373" y="770"/>
                    <a:pt x="372" y="771"/>
                  </a:cubicBezTo>
                  <a:cubicBezTo>
                    <a:pt x="370" y="771"/>
                    <a:pt x="370" y="772"/>
                    <a:pt x="369" y="773"/>
                  </a:cubicBezTo>
                  <a:cubicBezTo>
                    <a:pt x="364" y="773"/>
                    <a:pt x="364" y="773"/>
                    <a:pt x="364" y="773"/>
                  </a:cubicBezTo>
                  <a:cubicBezTo>
                    <a:pt x="364" y="772"/>
                    <a:pt x="362" y="772"/>
                    <a:pt x="362" y="771"/>
                  </a:cubicBezTo>
                  <a:cubicBezTo>
                    <a:pt x="362" y="772"/>
                    <a:pt x="361" y="772"/>
                    <a:pt x="360" y="772"/>
                  </a:cubicBezTo>
                  <a:cubicBezTo>
                    <a:pt x="359" y="772"/>
                    <a:pt x="359" y="772"/>
                    <a:pt x="359" y="773"/>
                  </a:cubicBezTo>
                  <a:cubicBezTo>
                    <a:pt x="359" y="773"/>
                    <a:pt x="358" y="774"/>
                    <a:pt x="357" y="774"/>
                  </a:cubicBezTo>
                  <a:cubicBezTo>
                    <a:pt x="358" y="775"/>
                    <a:pt x="358" y="777"/>
                    <a:pt x="358" y="779"/>
                  </a:cubicBezTo>
                  <a:cubicBezTo>
                    <a:pt x="358" y="780"/>
                    <a:pt x="357" y="780"/>
                    <a:pt x="357" y="782"/>
                  </a:cubicBezTo>
                  <a:cubicBezTo>
                    <a:pt x="357" y="782"/>
                    <a:pt x="357" y="783"/>
                    <a:pt x="356" y="783"/>
                  </a:cubicBezTo>
                  <a:cubicBezTo>
                    <a:pt x="356" y="785"/>
                    <a:pt x="354" y="785"/>
                    <a:pt x="354" y="787"/>
                  </a:cubicBezTo>
                  <a:cubicBezTo>
                    <a:pt x="347" y="787"/>
                    <a:pt x="347" y="787"/>
                    <a:pt x="347" y="787"/>
                  </a:cubicBezTo>
                  <a:cubicBezTo>
                    <a:pt x="346" y="787"/>
                    <a:pt x="345" y="786"/>
                    <a:pt x="344" y="786"/>
                  </a:cubicBezTo>
                  <a:cubicBezTo>
                    <a:pt x="343" y="785"/>
                    <a:pt x="342" y="784"/>
                    <a:pt x="341" y="782"/>
                  </a:cubicBezTo>
                  <a:cubicBezTo>
                    <a:pt x="340" y="782"/>
                    <a:pt x="338" y="781"/>
                    <a:pt x="338" y="780"/>
                  </a:cubicBezTo>
                  <a:cubicBezTo>
                    <a:pt x="336" y="780"/>
                    <a:pt x="336" y="778"/>
                    <a:pt x="334" y="777"/>
                  </a:cubicBezTo>
                  <a:cubicBezTo>
                    <a:pt x="335" y="774"/>
                    <a:pt x="332" y="771"/>
                    <a:pt x="334" y="768"/>
                  </a:cubicBezTo>
                  <a:cubicBezTo>
                    <a:pt x="334" y="766"/>
                    <a:pt x="333" y="765"/>
                    <a:pt x="332" y="765"/>
                  </a:cubicBezTo>
                  <a:cubicBezTo>
                    <a:pt x="331" y="764"/>
                    <a:pt x="331" y="763"/>
                    <a:pt x="330" y="763"/>
                  </a:cubicBezTo>
                  <a:cubicBezTo>
                    <a:pt x="330" y="762"/>
                    <a:pt x="329" y="762"/>
                    <a:pt x="329" y="761"/>
                  </a:cubicBezTo>
                  <a:cubicBezTo>
                    <a:pt x="329" y="761"/>
                    <a:pt x="329" y="760"/>
                    <a:pt x="328" y="760"/>
                  </a:cubicBezTo>
                  <a:cubicBezTo>
                    <a:pt x="328" y="760"/>
                    <a:pt x="328" y="759"/>
                    <a:pt x="328" y="759"/>
                  </a:cubicBezTo>
                  <a:cubicBezTo>
                    <a:pt x="328" y="759"/>
                    <a:pt x="327" y="759"/>
                    <a:pt x="327" y="759"/>
                  </a:cubicBezTo>
                  <a:cubicBezTo>
                    <a:pt x="327" y="758"/>
                    <a:pt x="328" y="758"/>
                    <a:pt x="328" y="757"/>
                  </a:cubicBezTo>
                  <a:cubicBezTo>
                    <a:pt x="328" y="756"/>
                    <a:pt x="326" y="755"/>
                    <a:pt x="326" y="753"/>
                  </a:cubicBezTo>
                  <a:cubicBezTo>
                    <a:pt x="326" y="752"/>
                    <a:pt x="323" y="752"/>
                    <a:pt x="323" y="750"/>
                  </a:cubicBezTo>
                  <a:cubicBezTo>
                    <a:pt x="321" y="750"/>
                    <a:pt x="321" y="748"/>
                    <a:pt x="319" y="747"/>
                  </a:cubicBezTo>
                  <a:cubicBezTo>
                    <a:pt x="320" y="747"/>
                    <a:pt x="320" y="746"/>
                    <a:pt x="320" y="745"/>
                  </a:cubicBezTo>
                  <a:cubicBezTo>
                    <a:pt x="321" y="744"/>
                    <a:pt x="320" y="742"/>
                    <a:pt x="323" y="743"/>
                  </a:cubicBezTo>
                  <a:cubicBezTo>
                    <a:pt x="323" y="740"/>
                    <a:pt x="323" y="740"/>
                    <a:pt x="323" y="740"/>
                  </a:cubicBezTo>
                  <a:cubicBezTo>
                    <a:pt x="324" y="739"/>
                    <a:pt x="325" y="739"/>
                    <a:pt x="326" y="739"/>
                  </a:cubicBezTo>
                  <a:cubicBezTo>
                    <a:pt x="326" y="739"/>
                    <a:pt x="326" y="738"/>
                    <a:pt x="326" y="738"/>
                  </a:cubicBezTo>
                  <a:cubicBezTo>
                    <a:pt x="326" y="738"/>
                    <a:pt x="327" y="739"/>
                    <a:pt x="327" y="738"/>
                  </a:cubicBezTo>
                  <a:cubicBezTo>
                    <a:pt x="328" y="738"/>
                    <a:pt x="327" y="738"/>
                    <a:pt x="328" y="738"/>
                  </a:cubicBezTo>
                  <a:cubicBezTo>
                    <a:pt x="329" y="738"/>
                    <a:pt x="329" y="738"/>
                    <a:pt x="330" y="738"/>
                  </a:cubicBezTo>
                  <a:cubicBezTo>
                    <a:pt x="330" y="738"/>
                    <a:pt x="331" y="738"/>
                    <a:pt x="331" y="739"/>
                  </a:cubicBezTo>
                  <a:cubicBezTo>
                    <a:pt x="331" y="740"/>
                    <a:pt x="331" y="741"/>
                    <a:pt x="332" y="741"/>
                  </a:cubicBezTo>
                  <a:cubicBezTo>
                    <a:pt x="335" y="741"/>
                    <a:pt x="336" y="742"/>
                    <a:pt x="339" y="742"/>
                  </a:cubicBezTo>
                  <a:cubicBezTo>
                    <a:pt x="341" y="741"/>
                    <a:pt x="341" y="740"/>
                    <a:pt x="344" y="740"/>
                  </a:cubicBezTo>
                  <a:cubicBezTo>
                    <a:pt x="346" y="740"/>
                    <a:pt x="345" y="737"/>
                    <a:pt x="348" y="738"/>
                  </a:cubicBezTo>
                  <a:cubicBezTo>
                    <a:pt x="348" y="736"/>
                    <a:pt x="347" y="735"/>
                    <a:pt x="347" y="734"/>
                  </a:cubicBezTo>
                  <a:cubicBezTo>
                    <a:pt x="349" y="734"/>
                    <a:pt x="346" y="730"/>
                    <a:pt x="348" y="731"/>
                  </a:cubicBezTo>
                  <a:cubicBezTo>
                    <a:pt x="349" y="730"/>
                    <a:pt x="348" y="728"/>
                    <a:pt x="348" y="728"/>
                  </a:cubicBezTo>
                  <a:cubicBezTo>
                    <a:pt x="348" y="728"/>
                    <a:pt x="349" y="728"/>
                    <a:pt x="348" y="727"/>
                  </a:cubicBezTo>
                  <a:cubicBezTo>
                    <a:pt x="351" y="727"/>
                    <a:pt x="351" y="727"/>
                    <a:pt x="351" y="727"/>
                  </a:cubicBezTo>
                  <a:cubicBezTo>
                    <a:pt x="351" y="725"/>
                    <a:pt x="353" y="726"/>
                    <a:pt x="353" y="725"/>
                  </a:cubicBezTo>
                  <a:cubicBezTo>
                    <a:pt x="353" y="723"/>
                    <a:pt x="354" y="722"/>
                    <a:pt x="354" y="720"/>
                  </a:cubicBezTo>
                  <a:cubicBezTo>
                    <a:pt x="352" y="719"/>
                    <a:pt x="351" y="719"/>
                    <a:pt x="350" y="718"/>
                  </a:cubicBezTo>
                  <a:cubicBezTo>
                    <a:pt x="348" y="718"/>
                    <a:pt x="348" y="716"/>
                    <a:pt x="346" y="717"/>
                  </a:cubicBezTo>
                  <a:cubicBezTo>
                    <a:pt x="346" y="716"/>
                    <a:pt x="345" y="716"/>
                    <a:pt x="345" y="715"/>
                  </a:cubicBezTo>
                  <a:cubicBezTo>
                    <a:pt x="343" y="716"/>
                    <a:pt x="343" y="714"/>
                    <a:pt x="341" y="713"/>
                  </a:cubicBezTo>
                  <a:cubicBezTo>
                    <a:pt x="341" y="711"/>
                    <a:pt x="343" y="710"/>
                    <a:pt x="342" y="708"/>
                  </a:cubicBezTo>
                  <a:cubicBezTo>
                    <a:pt x="341" y="707"/>
                    <a:pt x="338" y="707"/>
                    <a:pt x="335" y="707"/>
                  </a:cubicBezTo>
                  <a:cubicBezTo>
                    <a:pt x="333" y="707"/>
                    <a:pt x="333" y="706"/>
                    <a:pt x="330" y="706"/>
                  </a:cubicBezTo>
                  <a:cubicBezTo>
                    <a:pt x="329" y="706"/>
                    <a:pt x="328" y="707"/>
                    <a:pt x="327" y="708"/>
                  </a:cubicBezTo>
                  <a:cubicBezTo>
                    <a:pt x="328" y="710"/>
                    <a:pt x="325" y="709"/>
                    <a:pt x="324" y="709"/>
                  </a:cubicBezTo>
                  <a:cubicBezTo>
                    <a:pt x="323" y="707"/>
                    <a:pt x="324" y="703"/>
                    <a:pt x="323" y="700"/>
                  </a:cubicBezTo>
                  <a:cubicBezTo>
                    <a:pt x="323" y="698"/>
                    <a:pt x="319" y="698"/>
                    <a:pt x="318" y="697"/>
                  </a:cubicBezTo>
                  <a:cubicBezTo>
                    <a:pt x="315" y="697"/>
                    <a:pt x="314" y="696"/>
                    <a:pt x="311" y="696"/>
                  </a:cubicBezTo>
                  <a:cubicBezTo>
                    <a:pt x="311" y="694"/>
                    <a:pt x="308" y="695"/>
                    <a:pt x="307" y="693"/>
                  </a:cubicBezTo>
                  <a:cubicBezTo>
                    <a:pt x="305" y="693"/>
                    <a:pt x="305" y="692"/>
                    <a:pt x="303" y="691"/>
                  </a:cubicBezTo>
                  <a:cubicBezTo>
                    <a:pt x="302" y="688"/>
                    <a:pt x="300" y="686"/>
                    <a:pt x="300" y="683"/>
                  </a:cubicBezTo>
                  <a:cubicBezTo>
                    <a:pt x="299" y="682"/>
                    <a:pt x="298" y="681"/>
                    <a:pt x="296" y="680"/>
                  </a:cubicBezTo>
                  <a:cubicBezTo>
                    <a:pt x="295" y="679"/>
                    <a:pt x="293" y="678"/>
                    <a:pt x="291" y="678"/>
                  </a:cubicBezTo>
                  <a:cubicBezTo>
                    <a:pt x="291" y="678"/>
                    <a:pt x="291" y="678"/>
                    <a:pt x="291" y="678"/>
                  </a:cubicBezTo>
                  <a:cubicBezTo>
                    <a:pt x="291" y="678"/>
                    <a:pt x="291" y="678"/>
                    <a:pt x="291" y="678"/>
                  </a:cubicBezTo>
                  <a:cubicBezTo>
                    <a:pt x="291" y="678"/>
                    <a:pt x="291" y="678"/>
                    <a:pt x="291" y="678"/>
                  </a:cubicBezTo>
                  <a:cubicBezTo>
                    <a:pt x="291" y="678"/>
                    <a:pt x="291" y="678"/>
                    <a:pt x="291" y="678"/>
                  </a:cubicBezTo>
                  <a:cubicBezTo>
                    <a:pt x="291" y="678"/>
                    <a:pt x="291" y="678"/>
                    <a:pt x="291" y="678"/>
                  </a:cubicBezTo>
                  <a:cubicBezTo>
                    <a:pt x="291" y="678"/>
                    <a:pt x="291" y="678"/>
                    <a:pt x="291" y="678"/>
                  </a:cubicBezTo>
                  <a:cubicBezTo>
                    <a:pt x="291" y="678"/>
                    <a:pt x="291" y="678"/>
                    <a:pt x="291" y="678"/>
                  </a:cubicBezTo>
                  <a:cubicBezTo>
                    <a:pt x="291" y="678"/>
                    <a:pt x="291" y="678"/>
                    <a:pt x="291" y="678"/>
                  </a:cubicBezTo>
                  <a:cubicBezTo>
                    <a:pt x="291" y="678"/>
                    <a:pt x="290" y="678"/>
                    <a:pt x="290" y="678"/>
                  </a:cubicBezTo>
                  <a:cubicBezTo>
                    <a:pt x="290" y="677"/>
                    <a:pt x="290" y="677"/>
                    <a:pt x="289" y="677"/>
                  </a:cubicBezTo>
                  <a:cubicBezTo>
                    <a:pt x="289" y="677"/>
                    <a:pt x="288" y="676"/>
                    <a:pt x="287" y="676"/>
                  </a:cubicBezTo>
                  <a:cubicBezTo>
                    <a:pt x="287" y="676"/>
                    <a:pt x="287" y="676"/>
                    <a:pt x="287" y="676"/>
                  </a:cubicBezTo>
                  <a:cubicBezTo>
                    <a:pt x="287" y="676"/>
                    <a:pt x="287" y="676"/>
                    <a:pt x="286" y="676"/>
                  </a:cubicBezTo>
                  <a:cubicBezTo>
                    <a:pt x="286" y="676"/>
                    <a:pt x="286" y="676"/>
                    <a:pt x="286" y="676"/>
                  </a:cubicBezTo>
                  <a:cubicBezTo>
                    <a:pt x="286" y="676"/>
                    <a:pt x="286" y="676"/>
                    <a:pt x="286" y="675"/>
                  </a:cubicBezTo>
                  <a:cubicBezTo>
                    <a:pt x="286" y="675"/>
                    <a:pt x="285" y="675"/>
                    <a:pt x="285" y="675"/>
                  </a:cubicBezTo>
                  <a:cubicBezTo>
                    <a:pt x="285" y="675"/>
                    <a:pt x="285" y="675"/>
                    <a:pt x="285" y="675"/>
                  </a:cubicBezTo>
                  <a:cubicBezTo>
                    <a:pt x="285" y="675"/>
                    <a:pt x="285" y="675"/>
                    <a:pt x="285" y="675"/>
                  </a:cubicBezTo>
                  <a:cubicBezTo>
                    <a:pt x="285" y="675"/>
                    <a:pt x="285" y="675"/>
                    <a:pt x="285" y="675"/>
                  </a:cubicBezTo>
                  <a:cubicBezTo>
                    <a:pt x="285" y="675"/>
                    <a:pt x="285" y="675"/>
                    <a:pt x="285" y="675"/>
                  </a:cubicBezTo>
                  <a:cubicBezTo>
                    <a:pt x="285" y="675"/>
                    <a:pt x="285" y="674"/>
                    <a:pt x="285" y="674"/>
                  </a:cubicBezTo>
                  <a:cubicBezTo>
                    <a:pt x="284" y="674"/>
                    <a:pt x="283" y="674"/>
                    <a:pt x="282" y="674"/>
                  </a:cubicBezTo>
                  <a:cubicBezTo>
                    <a:pt x="282" y="674"/>
                    <a:pt x="282" y="674"/>
                    <a:pt x="282" y="674"/>
                  </a:cubicBezTo>
                  <a:cubicBezTo>
                    <a:pt x="281" y="671"/>
                    <a:pt x="282" y="668"/>
                    <a:pt x="283" y="666"/>
                  </a:cubicBezTo>
                  <a:cubicBezTo>
                    <a:pt x="284" y="665"/>
                    <a:pt x="284" y="663"/>
                    <a:pt x="285" y="663"/>
                  </a:cubicBezTo>
                  <a:cubicBezTo>
                    <a:pt x="285" y="661"/>
                    <a:pt x="286" y="661"/>
                    <a:pt x="286" y="660"/>
                  </a:cubicBezTo>
                  <a:cubicBezTo>
                    <a:pt x="287" y="657"/>
                    <a:pt x="285" y="657"/>
                    <a:pt x="286" y="654"/>
                  </a:cubicBezTo>
                  <a:cubicBezTo>
                    <a:pt x="286" y="653"/>
                    <a:pt x="284" y="653"/>
                    <a:pt x="284" y="651"/>
                  </a:cubicBezTo>
                  <a:cubicBezTo>
                    <a:pt x="283" y="650"/>
                    <a:pt x="281" y="649"/>
                    <a:pt x="280" y="647"/>
                  </a:cubicBezTo>
                  <a:cubicBezTo>
                    <a:pt x="280" y="646"/>
                    <a:pt x="278" y="646"/>
                    <a:pt x="278" y="645"/>
                  </a:cubicBezTo>
                  <a:cubicBezTo>
                    <a:pt x="278" y="643"/>
                    <a:pt x="279" y="641"/>
                    <a:pt x="279" y="639"/>
                  </a:cubicBezTo>
                  <a:cubicBezTo>
                    <a:pt x="279" y="639"/>
                    <a:pt x="279" y="637"/>
                    <a:pt x="278" y="636"/>
                  </a:cubicBezTo>
                  <a:cubicBezTo>
                    <a:pt x="278" y="635"/>
                    <a:pt x="277" y="635"/>
                    <a:pt x="277" y="634"/>
                  </a:cubicBezTo>
                  <a:cubicBezTo>
                    <a:pt x="277" y="633"/>
                    <a:pt x="277" y="633"/>
                    <a:pt x="277" y="633"/>
                  </a:cubicBezTo>
                  <a:cubicBezTo>
                    <a:pt x="277" y="632"/>
                    <a:pt x="277" y="632"/>
                    <a:pt x="277" y="632"/>
                  </a:cubicBezTo>
                  <a:cubicBezTo>
                    <a:pt x="276" y="631"/>
                    <a:pt x="275" y="632"/>
                    <a:pt x="275" y="630"/>
                  </a:cubicBezTo>
                  <a:cubicBezTo>
                    <a:pt x="273" y="631"/>
                    <a:pt x="273" y="630"/>
                    <a:pt x="272" y="630"/>
                  </a:cubicBezTo>
                  <a:cubicBezTo>
                    <a:pt x="272" y="628"/>
                    <a:pt x="268" y="629"/>
                    <a:pt x="268" y="627"/>
                  </a:cubicBezTo>
                  <a:cubicBezTo>
                    <a:pt x="265" y="627"/>
                    <a:pt x="263" y="626"/>
                    <a:pt x="261" y="626"/>
                  </a:cubicBezTo>
                  <a:cubicBezTo>
                    <a:pt x="252" y="626"/>
                    <a:pt x="252" y="626"/>
                    <a:pt x="252" y="626"/>
                  </a:cubicBezTo>
                  <a:cubicBezTo>
                    <a:pt x="251" y="626"/>
                    <a:pt x="250" y="627"/>
                    <a:pt x="249" y="627"/>
                  </a:cubicBezTo>
                  <a:cubicBezTo>
                    <a:pt x="248" y="628"/>
                    <a:pt x="246" y="630"/>
                    <a:pt x="245" y="632"/>
                  </a:cubicBezTo>
                  <a:cubicBezTo>
                    <a:pt x="243" y="632"/>
                    <a:pt x="243" y="634"/>
                    <a:pt x="242" y="634"/>
                  </a:cubicBezTo>
                  <a:cubicBezTo>
                    <a:pt x="242" y="635"/>
                    <a:pt x="240" y="634"/>
                    <a:pt x="240" y="635"/>
                  </a:cubicBezTo>
                  <a:cubicBezTo>
                    <a:pt x="239" y="635"/>
                    <a:pt x="240" y="635"/>
                    <a:pt x="239" y="635"/>
                  </a:cubicBezTo>
                  <a:cubicBezTo>
                    <a:pt x="239" y="635"/>
                    <a:pt x="239" y="635"/>
                    <a:pt x="238" y="635"/>
                  </a:cubicBezTo>
                  <a:cubicBezTo>
                    <a:pt x="238" y="635"/>
                    <a:pt x="237" y="635"/>
                    <a:pt x="237" y="635"/>
                  </a:cubicBezTo>
                  <a:cubicBezTo>
                    <a:pt x="236" y="633"/>
                    <a:pt x="236" y="631"/>
                    <a:pt x="236" y="628"/>
                  </a:cubicBezTo>
                  <a:cubicBezTo>
                    <a:pt x="236" y="627"/>
                    <a:pt x="235" y="627"/>
                    <a:pt x="233" y="627"/>
                  </a:cubicBezTo>
                  <a:cubicBezTo>
                    <a:pt x="233" y="626"/>
                    <a:pt x="231" y="627"/>
                    <a:pt x="231" y="626"/>
                  </a:cubicBezTo>
                  <a:cubicBezTo>
                    <a:pt x="228" y="626"/>
                    <a:pt x="227" y="625"/>
                    <a:pt x="224" y="625"/>
                  </a:cubicBezTo>
                  <a:cubicBezTo>
                    <a:pt x="224" y="625"/>
                    <a:pt x="224" y="626"/>
                    <a:pt x="224" y="627"/>
                  </a:cubicBezTo>
                  <a:cubicBezTo>
                    <a:pt x="223" y="628"/>
                    <a:pt x="223" y="628"/>
                    <a:pt x="222" y="628"/>
                  </a:cubicBezTo>
                  <a:cubicBezTo>
                    <a:pt x="223" y="631"/>
                    <a:pt x="220" y="629"/>
                    <a:pt x="220" y="631"/>
                  </a:cubicBezTo>
                  <a:cubicBezTo>
                    <a:pt x="218" y="631"/>
                    <a:pt x="218" y="629"/>
                    <a:pt x="217" y="629"/>
                  </a:cubicBezTo>
                  <a:cubicBezTo>
                    <a:pt x="217" y="627"/>
                    <a:pt x="215" y="628"/>
                    <a:pt x="215" y="626"/>
                  </a:cubicBezTo>
                  <a:cubicBezTo>
                    <a:pt x="211" y="625"/>
                    <a:pt x="208" y="626"/>
                    <a:pt x="204" y="627"/>
                  </a:cubicBezTo>
                  <a:cubicBezTo>
                    <a:pt x="203" y="626"/>
                    <a:pt x="204" y="624"/>
                    <a:pt x="202" y="625"/>
                  </a:cubicBezTo>
                  <a:cubicBezTo>
                    <a:pt x="202" y="624"/>
                    <a:pt x="202" y="623"/>
                    <a:pt x="201" y="623"/>
                  </a:cubicBezTo>
                  <a:cubicBezTo>
                    <a:pt x="201" y="621"/>
                    <a:pt x="202" y="620"/>
                    <a:pt x="202" y="619"/>
                  </a:cubicBezTo>
                  <a:cubicBezTo>
                    <a:pt x="202" y="617"/>
                    <a:pt x="200" y="616"/>
                    <a:pt x="199" y="615"/>
                  </a:cubicBezTo>
                  <a:cubicBezTo>
                    <a:pt x="199" y="613"/>
                    <a:pt x="198" y="613"/>
                    <a:pt x="197" y="612"/>
                  </a:cubicBezTo>
                  <a:cubicBezTo>
                    <a:pt x="196" y="610"/>
                    <a:pt x="197" y="610"/>
                    <a:pt x="197" y="610"/>
                  </a:cubicBezTo>
                  <a:cubicBezTo>
                    <a:pt x="196" y="607"/>
                    <a:pt x="194" y="607"/>
                    <a:pt x="192" y="605"/>
                  </a:cubicBezTo>
                  <a:cubicBezTo>
                    <a:pt x="192" y="605"/>
                    <a:pt x="192" y="604"/>
                    <a:pt x="192" y="604"/>
                  </a:cubicBezTo>
                  <a:cubicBezTo>
                    <a:pt x="191" y="602"/>
                    <a:pt x="191" y="601"/>
                    <a:pt x="191" y="599"/>
                  </a:cubicBezTo>
                  <a:cubicBezTo>
                    <a:pt x="189" y="600"/>
                    <a:pt x="188" y="597"/>
                    <a:pt x="187" y="599"/>
                  </a:cubicBezTo>
                  <a:cubicBezTo>
                    <a:pt x="187" y="600"/>
                    <a:pt x="186" y="600"/>
                    <a:pt x="184" y="600"/>
                  </a:cubicBezTo>
                  <a:cubicBezTo>
                    <a:pt x="184" y="598"/>
                    <a:pt x="183" y="598"/>
                    <a:pt x="183" y="596"/>
                  </a:cubicBezTo>
                  <a:cubicBezTo>
                    <a:pt x="183" y="594"/>
                    <a:pt x="185" y="594"/>
                    <a:pt x="184" y="592"/>
                  </a:cubicBezTo>
                  <a:cubicBezTo>
                    <a:pt x="184" y="590"/>
                    <a:pt x="182" y="590"/>
                    <a:pt x="183" y="587"/>
                  </a:cubicBezTo>
                  <a:cubicBezTo>
                    <a:pt x="183" y="586"/>
                    <a:pt x="182" y="585"/>
                    <a:pt x="183" y="584"/>
                  </a:cubicBezTo>
                  <a:cubicBezTo>
                    <a:pt x="184" y="584"/>
                    <a:pt x="184" y="583"/>
                    <a:pt x="184" y="582"/>
                  </a:cubicBezTo>
                  <a:cubicBezTo>
                    <a:pt x="184" y="581"/>
                    <a:pt x="183" y="581"/>
                    <a:pt x="183" y="580"/>
                  </a:cubicBezTo>
                  <a:cubicBezTo>
                    <a:pt x="183" y="579"/>
                    <a:pt x="182" y="578"/>
                    <a:pt x="182" y="577"/>
                  </a:cubicBezTo>
                  <a:cubicBezTo>
                    <a:pt x="182" y="576"/>
                    <a:pt x="180" y="577"/>
                    <a:pt x="180" y="575"/>
                  </a:cubicBezTo>
                  <a:cubicBezTo>
                    <a:pt x="180" y="574"/>
                    <a:pt x="179" y="574"/>
                    <a:pt x="179" y="573"/>
                  </a:cubicBezTo>
                  <a:cubicBezTo>
                    <a:pt x="179" y="573"/>
                    <a:pt x="178" y="573"/>
                    <a:pt x="178" y="573"/>
                  </a:cubicBezTo>
                  <a:cubicBezTo>
                    <a:pt x="178" y="570"/>
                    <a:pt x="178" y="570"/>
                    <a:pt x="178" y="570"/>
                  </a:cubicBezTo>
                  <a:cubicBezTo>
                    <a:pt x="176" y="569"/>
                    <a:pt x="174" y="569"/>
                    <a:pt x="172" y="568"/>
                  </a:cubicBezTo>
                  <a:cubicBezTo>
                    <a:pt x="172" y="566"/>
                    <a:pt x="173" y="566"/>
                    <a:pt x="173" y="564"/>
                  </a:cubicBezTo>
                  <a:cubicBezTo>
                    <a:pt x="173" y="563"/>
                    <a:pt x="175" y="563"/>
                    <a:pt x="175" y="561"/>
                  </a:cubicBezTo>
                  <a:cubicBezTo>
                    <a:pt x="174" y="560"/>
                    <a:pt x="174" y="558"/>
                    <a:pt x="174" y="556"/>
                  </a:cubicBezTo>
                  <a:cubicBezTo>
                    <a:pt x="174" y="555"/>
                    <a:pt x="173" y="555"/>
                    <a:pt x="172" y="555"/>
                  </a:cubicBezTo>
                  <a:cubicBezTo>
                    <a:pt x="172" y="554"/>
                    <a:pt x="174" y="555"/>
                    <a:pt x="174" y="554"/>
                  </a:cubicBezTo>
                  <a:cubicBezTo>
                    <a:pt x="176" y="554"/>
                    <a:pt x="176" y="554"/>
                    <a:pt x="176" y="554"/>
                  </a:cubicBezTo>
                  <a:cubicBezTo>
                    <a:pt x="177" y="551"/>
                    <a:pt x="174" y="552"/>
                    <a:pt x="175" y="550"/>
                  </a:cubicBezTo>
                  <a:cubicBezTo>
                    <a:pt x="174" y="551"/>
                    <a:pt x="174" y="550"/>
                    <a:pt x="174" y="550"/>
                  </a:cubicBezTo>
                  <a:cubicBezTo>
                    <a:pt x="174" y="549"/>
                    <a:pt x="173" y="550"/>
                    <a:pt x="173" y="550"/>
                  </a:cubicBezTo>
                  <a:cubicBezTo>
                    <a:pt x="172" y="549"/>
                    <a:pt x="172" y="549"/>
                    <a:pt x="172" y="548"/>
                  </a:cubicBezTo>
                  <a:cubicBezTo>
                    <a:pt x="172" y="547"/>
                    <a:pt x="171" y="546"/>
                    <a:pt x="171" y="545"/>
                  </a:cubicBezTo>
                  <a:cubicBezTo>
                    <a:pt x="170" y="544"/>
                    <a:pt x="169" y="543"/>
                    <a:pt x="167" y="543"/>
                  </a:cubicBezTo>
                  <a:cubicBezTo>
                    <a:pt x="167" y="542"/>
                    <a:pt x="167" y="541"/>
                    <a:pt x="167" y="541"/>
                  </a:cubicBezTo>
                  <a:cubicBezTo>
                    <a:pt x="167" y="541"/>
                    <a:pt x="167" y="541"/>
                    <a:pt x="167" y="541"/>
                  </a:cubicBezTo>
                  <a:cubicBezTo>
                    <a:pt x="167" y="540"/>
                    <a:pt x="167" y="540"/>
                    <a:pt x="168" y="540"/>
                  </a:cubicBezTo>
                  <a:cubicBezTo>
                    <a:pt x="168" y="540"/>
                    <a:pt x="169" y="540"/>
                    <a:pt x="170" y="540"/>
                  </a:cubicBezTo>
                  <a:cubicBezTo>
                    <a:pt x="169" y="540"/>
                    <a:pt x="169" y="539"/>
                    <a:pt x="169" y="538"/>
                  </a:cubicBezTo>
                  <a:cubicBezTo>
                    <a:pt x="168" y="537"/>
                    <a:pt x="168" y="536"/>
                    <a:pt x="167" y="536"/>
                  </a:cubicBezTo>
                  <a:cubicBezTo>
                    <a:pt x="167" y="535"/>
                    <a:pt x="167" y="534"/>
                    <a:pt x="167" y="533"/>
                  </a:cubicBezTo>
                  <a:cubicBezTo>
                    <a:pt x="167" y="532"/>
                    <a:pt x="167" y="532"/>
                    <a:pt x="166" y="531"/>
                  </a:cubicBezTo>
                  <a:cubicBezTo>
                    <a:pt x="166" y="530"/>
                    <a:pt x="165" y="529"/>
                    <a:pt x="165" y="528"/>
                  </a:cubicBezTo>
                  <a:cubicBezTo>
                    <a:pt x="165" y="527"/>
                    <a:pt x="164" y="526"/>
                    <a:pt x="164" y="526"/>
                  </a:cubicBezTo>
                  <a:cubicBezTo>
                    <a:pt x="164" y="524"/>
                    <a:pt x="164" y="523"/>
                    <a:pt x="163" y="522"/>
                  </a:cubicBezTo>
                  <a:cubicBezTo>
                    <a:pt x="162" y="521"/>
                    <a:pt x="162" y="520"/>
                    <a:pt x="161" y="519"/>
                  </a:cubicBezTo>
                  <a:cubicBezTo>
                    <a:pt x="160" y="518"/>
                    <a:pt x="160" y="517"/>
                    <a:pt x="159" y="516"/>
                  </a:cubicBezTo>
                  <a:cubicBezTo>
                    <a:pt x="158" y="515"/>
                    <a:pt x="157" y="515"/>
                    <a:pt x="157" y="514"/>
                  </a:cubicBezTo>
                  <a:cubicBezTo>
                    <a:pt x="156" y="514"/>
                    <a:pt x="156" y="514"/>
                    <a:pt x="156" y="514"/>
                  </a:cubicBezTo>
                  <a:cubicBezTo>
                    <a:pt x="156" y="514"/>
                    <a:pt x="156" y="514"/>
                    <a:pt x="156" y="514"/>
                  </a:cubicBezTo>
                  <a:cubicBezTo>
                    <a:pt x="156" y="513"/>
                    <a:pt x="155" y="513"/>
                    <a:pt x="155" y="513"/>
                  </a:cubicBezTo>
                  <a:cubicBezTo>
                    <a:pt x="155" y="513"/>
                    <a:pt x="155" y="513"/>
                    <a:pt x="155" y="513"/>
                  </a:cubicBezTo>
                  <a:cubicBezTo>
                    <a:pt x="155" y="513"/>
                    <a:pt x="155" y="513"/>
                    <a:pt x="155" y="513"/>
                  </a:cubicBezTo>
                  <a:cubicBezTo>
                    <a:pt x="155" y="513"/>
                    <a:pt x="155" y="512"/>
                    <a:pt x="155" y="512"/>
                  </a:cubicBezTo>
                  <a:cubicBezTo>
                    <a:pt x="154" y="512"/>
                    <a:pt x="154" y="512"/>
                    <a:pt x="153" y="512"/>
                  </a:cubicBezTo>
                  <a:cubicBezTo>
                    <a:pt x="153" y="512"/>
                    <a:pt x="153" y="512"/>
                    <a:pt x="153" y="512"/>
                  </a:cubicBezTo>
                  <a:cubicBezTo>
                    <a:pt x="152" y="513"/>
                    <a:pt x="151" y="511"/>
                    <a:pt x="150" y="511"/>
                  </a:cubicBezTo>
                  <a:cubicBezTo>
                    <a:pt x="150" y="511"/>
                    <a:pt x="150" y="511"/>
                    <a:pt x="150" y="511"/>
                  </a:cubicBezTo>
                  <a:cubicBezTo>
                    <a:pt x="150" y="511"/>
                    <a:pt x="150" y="511"/>
                    <a:pt x="150" y="511"/>
                  </a:cubicBezTo>
                  <a:cubicBezTo>
                    <a:pt x="150" y="511"/>
                    <a:pt x="150" y="511"/>
                    <a:pt x="150" y="511"/>
                  </a:cubicBezTo>
                  <a:cubicBezTo>
                    <a:pt x="150" y="510"/>
                    <a:pt x="150" y="509"/>
                    <a:pt x="150" y="509"/>
                  </a:cubicBezTo>
                  <a:cubicBezTo>
                    <a:pt x="150" y="508"/>
                    <a:pt x="150" y="508"/>
                    <a:pt x="150" y="508"/>
                  </a:cubicBezTo>
                  <a:cubicBezTo>
                    <a:pt x="150" y="508"/>
                    <a:pt x="151" y="508"/>
                    <a:pt x="151" y="508"/>
                  </a:cubicBezTo>
                  <a:cubicBezTo>
                    <a:pt x="151" y="508"/>
                    <a:pt x="151" y="508"/>
                    <a:pt x="151" y="508"/>
                  </a:cubicBezTo>
                  <a:cubicBezTo>
                    <a:pt x="152" y="507"/>
                    <a:pt x="152" y="506"/>
                    <a:pt x="153" y="506"/>
                  </a:cubicBezTo>
                  <a:cubicBezTo>
                    <a:pt x="153" y="506"/>
                    <a:pt x="153" y="506"/>
                    <a:pt x="154" y="506"/>
                  </a:cubicBezTo>
                  <a:cubicBezTo>
                    <a:pt x="154" y="505"/>
                    <a:pt x="154" y="505"/>
                    <a:pt x="154" y="505"/>
                  </a:cubicBezTo>
                  <a:cubicBezTo>
                    <a:pt x="154" y="505"/>
                    <a:pt x="154" y="505"/>
                    <a:pt x="155" y="505"/>
                  </a:cubicBezTo>
                  <a:cubicBezTo>
                    <a:pt x="155" y="505"/>
                    <a:pt x="155" y="505"/>
                    <a:pt x="155" y="505"/>
                  </a:cubicBezTo>
                  <a:cubicBezTo>
                    <a:pt x="155" y="505"/>
                    <a:pt x="155" y="505"/>
                    <a:pt x="156" y="505"/>
                  </a:cubicBezTo>
                  <a:cubicBezTo>
                    <a:pt x="156" y="505"/>
                    <a:pt x="156" y="504"/>
                    <a:pt x="156" y="504"/>
                  </a:cubicBezTo>
                  <a:cubicBezTo>
                    <a:pt x="156" y="504"/>
                    <a:pt x="157" y="504"/>
                    <a:pt x="157" y="504"/>
                  </a:cubicBezTo>
                  <a:cubicBezTo>
                    <a:pt x="157" y="504"/>
                    <a:pt x="157" y="504"/>
                    <a:pt x="157" y="504"/>
                  </a:cubicBezTo>
                  <a:cubicBezTo>
                    <a:pt x="157" y="504"/>
                    <a:pt x="158" y="504"/>
                    <a:pt x="158" y="504"/>
                  </a:cubicBezTo>
                  <a:cubicBezTo>
                    <a:pt x="158" y="504"/>
                    <a:pt x="158" y="504"/>
                    <a:pt x="158" y="504"/>
                  </a:cubicBezTo>
                  <a:cubicBezTo>
                    <a:pt x="159" y="504"/>
                    <a:pt x="159" y="504"/>
                    <a:pt x="159" y="504"/>
                  </a:cubicBezTo>
                  <a:cubicBezTo>
                    <a:pt x="159" y="503"/>
                    <a:pt x="159" y="503"/>
                    <a:pt x="160" y="503"/>
                  </a:cubicBezTo>
                  <a:cubicBezTo>
                    <a:pt x="160" y="503"/>
                    <a:pt x="160" y="503"/>
                    <a:pt x="160" y="503"/>
                  </a:cubicBezTo>
                  <a:cubicBezTo>
                    <a:pt x="161" y="503"/>
                    <a:pt x="161" y="503"/>
                    <a:pt x="162" y="503"/>
                  </a:cubicBezTo>
                  <a:cubicBezTo>
                    <a:pt x="162" y="503"/>
                    <a:pt x="162" y="503"/>
                    <a:pt x="163" y="503"/>
                  </a:cubicBezTo>
                  <a:cubicBezTo>
                    <a:pt x="163" y="503"/>
                    <a:pt x="163" y="503"/>
                    <a:pt x="163" y="503"/>
                  </a:cubicBezTo>
                  <a:cubicBezTo>
                    <a:pt x="163" y="503"/>
                    <a:pt x="163" y="503"/>
                    <a:pt x="163" y="503"/>
                  </a:cubicBezTo>
                  <a:cubicBezTo>
                    <a:pt x="163" y="502"/>
                    <a:pt x="163" y="502"/>
                    <a:pt x="164" y="502"/>
                  </a:cubicBezTo>
                  <a:cubicBezTo>
                    <a:pt x="164" y="502"/>
                    <a:pt x="164" y="502"/>
                    <a:pt x="164" y="502"/>
                  </a:cubicBezTo>
                  <a:cubicBezTo>
                    <a:pt x="164" y="502"/>
                    <a:pt x="164" y="501"/>
                    <a:pt x="164" y="500"/>
                  </a:cubicBezTo>
                  <a:cubicBezTo>
                    <a:pt x="164" y="500"/>
                    <a:pt x="164" y="500"/>
                    <a:pt x="164" y="500"/>
                  </a:cubicBezTo>
                  <a:cubicBezTo>
                    <a:pt x="164" y="500"/>
                    <a:pt x="164" y="499"/>
                    <a:pt x="164" y="498"/>
                  </a:cubicBezTo>
                  <a:cubicBezTo>
                    <a:pt x="165" y="498"/>
                    <a:pt x="165" y="498"/>
                    <a:pt x="165" y="497"/>
                  </a:cubicBezTo>
                  <a:cubicBezTo>
                    <a:pt x="165" y="496"/>
                    <a:pt x="165" y="495"/>
                    <a:pt x="166" y="494"/>
                  </a:cubicBezTo>
                  <a:cubicBezTo>
                    <a:pt x="165" y="494"/>
                    <a:pt x="165" y="492"/>
                    <a:pt x="165" y="491"/>
                  </a:cubicBezTo>
                  <a:cubicBezTo>
                    <a:pt x="166" y="491"/>
                    <a:pt x="166" y="490"/>
                    <a:pt x="166" y="490"/>
                  </a:cubicBezTo>
                  <a:cubicBezTo>
                    <a:pt x="167" y="490"/>
                    <a:pt x="166" y="489"/>
                    <a:pt x="167" y="488"/>
                  </a:cubicBezTo>
                  <a:cubicBezTo>
                    <a:pt x="168" y="488"/>
                    <a:pt x="167" y="486"/>
                    <a:pt x="169" y="487"/>
                  </a:cubicBezTo>
                  <a:cubicBezTo>
                    <a:pt x="170" y="486"/>
                    <a:pt x="171" y="486"/>
                    <a:pt x="171" y="486"/>
                  </a:cubicBezTo>
                  <a:cubicBezTo>
                    <a:pt x="172" y="484"/>
                    <a:pt x="171" y="483"/>
                    <a:pt x="169" y="483"/>
                  </a:cubicBezTo>
                  <a:cubicBezTo>
                    <a:pt x="169" y="482"/>
                    <a:pt x="168" y="481"/>
                    <a:pt x="167" y="481"/>
                  </a:cubicBezTo>
                  <a:cubicBezTo>
                    <a:pt x="167" y="476"/>
                    <a:pt x="167" y="476"/>
                    <a:pt x="167" y="476"/>
                  </a:cubicBezTo>
                  <a:cubicBezTo>
                    <a:pt x="167" y="475"/>
                    <a:pt x="167" y="475"/>
                    <a:pt x="166" y="474"/>
                  </a:cubicBezTo>
                  <a:cubicBezTo>
                    <a:pt x="166" y="474"/>
                    <a:pt x="166" y="474"/>
                    <a:pt x="166" y="474"/>
                  </a:cubicBezTo>
                  <a:cubicBezTo>
                    <a:pt x="165" y="474"/>
                    <a:pt x="164" y="473"/>
                    <a:pt x="164" y="472"/>
                  </a:cubicBezTo>
                  <a:cubicBezTo>
                    <a:pt x="164" y="471"/>
                    <a:pt x="164" y="471"/>
                    <a:pt x="164" y="471"/>
                  </a:cubicBezTo>
                  <a:cubicBezTo>
                    <a:pt x="164" y="470"/>
                    <a:pt x="164" y="469"/>
                    <a:pt x="164" y="468"/>
                  </a:cubicBezTo>
                  <a:cubicBezTo>
                    <a:pt x="164" y="466"/>
                    <a:pt x="164" y="465"/>
                    <a:pt x="166" y="465"/>
                  </a:cubicBezTo>
                  <a:cubicBezTo>
                    <a:pt x="170" y="464"/>
                    <a:pt x="169" y="469"/>
                    <a:pt x="173" y="468"/>
                  </a:cubicBezTo>
                  <a:cubicBezTo>
                    <a:pt x="172" y="466"/>
                    <a:pt x="172" y="465"/>
                    <a:pt x="172" y="463"/>
                  </a:cubicBezTo>
                  <a:cubicBezTo>
                    <a:pt x="173" y="462"/>
                    <a:pt x="173" y="460"/>
                    <a:pt x="174" y="460"/>
                  </a:cubicBezTo>
                  <a:cubicBezTo>
                    <a:pt x="176" y="460"/>
                    <a:pt x="177" y="462"/>
                    <a:pt x="178" y="463"/>
                  </a:cubicBezTo>
                  <a:cubicBezTo>
                    <a:pt x="179" y="463"/>
                    <a:pt x="179" y="463"/>
                    <a:pt x="179" y="463"/>
                  </a:cubicBezTo>
                  <a:cubicBezTo>
                    <a:pt x="182" y="462"/>
                    <a:pt x="184" y="461"/>
                    <a:pt x="185" y="459"/>
                  </a:cubicBezTo>
                  <a:cubicBezTo>
                    <a:pt x="185" y="459"/>
                    <a:pt x="185" y="458"/>
                    <a:pt x="185" y="457"/>
                  </a:cubicBezTo>
                  <a:cubicBezTo>
                    <a:pt x="184" y="457"/>
                    <a:pt x="184" y="456"/>
                    <a:pt x="184" y="456"/>
                  </a:cubicBezTo>
                  <a:cubicBezTo>
                    <a:pt x="184" y="456"/>
                    <a:pt x="184" y="456"/>
                    <a:pt x="184" y="456"/>
                  </a:cubicBezTo>
                  <a:cubicBezTo>
                    <a:pt x="185" y="455"/>
                    <a:pt x="183" y="453"/>
                    <a:pt x="186" y="453"/>
                  </a:cubicBezTo>
                  <a:cubicBezTo>
                    <a:pt x="186" y="453"/>
                    <a:pt x="186" y="453"/>
                    <a:pt x="186" y="453"/>
                  </a:cubicBezTo>
                  <a:cubicBezTo>
                    <a:pt x="187" y="452"/>
                    <a:pt x="187" y="452"/>
                    <a:pt x="188" y="451"/>
                  </a:cubicBezTo>
                  <a:cubicBezTo>
                    <a:pt x="191" y="452"/>
                    <a:pt x="190" y="450"/>
                    <a:pt x="192" y="450"/>
                  </a:cubicBezTo>
                  <a:cubicBezTo>
                    <a:pt x="195" y="450"/>
                    <a:pt x="198" y="449"/>
                    <a:pt x="199" y="451"/>
                  </a:cubicBezTo>
                  <a:cubicBezTo>
                    <a:pt x="199" y="450"/>
                    <a:pt x="199" y="449"/>
                    <a:pt x="199" y="449"/>
                  </a:cubicBezTo>
                  <a:cubicBezTo>
                    <a:pt x="200" y="449"/>
                    <a:pt x="200" y="449"/>
                    <a:pt x="201" y="449"/>
                  </a:cubicBezTo>
                  <a:cubicBezTo>
                    <a:pt x="202" y="449"/>
                    <a:pt x="203" y="449"/>
                    <a:pt x="203" y="450"/>
                  </a:cubicBezTo>
                  <a:cubicBezTo>
                    <a:pt x="202" y="451"/>
                    <a:pt x="202" y="451"/>
                    <a:pt x="201" y="451"/>
                  </a:cubicBezTo>
                  <a:cubicBezTo>
                    <a:pt x="200" y="450"/>
                    <a:pt x="200" y="451"/>
                    <a:pt x="201" y="451"/>
                  </a:cubicBezTo>
                  <a:cubicBezTo>
                    <a:pt x="201" y="452"/>
                    <a:pt x="201" y="452"/>
                    <a:pt x="201" y="452"/>
                  </a:cubicBezTo>
                  <a:cubicBezTo>
                    <a:pt x="203" y="452"/>
                    <a:pt x="205" y="452"/>
                    <a:pt x="206" y="453"/>
                  </a:cubicBezTo>
                  <a:cubicBezTo>
                    <a:pt x="206" y="452"/>
                    <a:pt x="207" y="452"/>
                    <a:pt x="208" y="452"/>
                  </a:cubicBezTo>
                  <a:cubicBezTo>
                    <a:pt x="208" y="452"/>
                    <a:pt x="209" y="452"/>
                    <a:pt x="209" y="451"/>
                  </a:cubicBezTo>
                  <a:cubicBezTo>
                    <a:pt x="210" y="451"/>
                    <a:pt x="212" y="451"/>
                    <a:pt x="211" y="449"/>
                  </a:cubicBezTo>
                  <a:cubicBezTo>
                    <a:pt x="209" y="449"/>
                    <a:pt x="207" y="448"/>
                    <a:pt x="204" y="448"/>
                  </a:cubicBezTo>
                  <a:cubicBezTo>
                    <a:pt x="205" y="445"/>
                    <a:pt x="202" y="446"/>
                    <a:pt x="202" y="443"/>
                  </a:cubicBezTo>
                  <a:cubicBezTo>
                    <a:pt x="201" y="443"/>
                    <a:pt x="201" y="442"/>
                    <a:pt x="201" y="442"/>
                  </a:cubicBezTo>
                  <a:cubicBezTo>
                    <a:pt x="199" y="442"/>
                    <a:pt x="199" y="441"/>
                    <a:pt x="197" y="441"/>
                  </a:cubicBezTo>
                  <a:cubicBezTo>
                    <a:pt x="195" y="441"/>
                    <a:pt x="195" y="443"/>
                    <a:pt x="192" y="442"/>
                  </a:cubicBezTo>
                  <a:cubicBezTo>
                    <a:pt x="192" y="443"/>
                    <a:pt x="192" y="443"/>
                    <a:pt x="191" y="443"/>
                  </a:cubicBezTo>
                  <a:cubicBezTo>
                    <a:pt x="191" y="443"/>
                    <a:pt x="191" y="443"/>
                    <a:pt x="191" y="443"/>
                  </a:cubicBezTo>
                  <a:cubicBezTo>
                    <a:pt x="190" y="444"/>
                    <a:pt x="190" y="446"/>
                    <a:pt x="188" y="445"/>
                  </a:cubicBezTo>
                  <a:cubicBezTo>
                    <a:pt x="183" y="445"/>
                    <a:pt x="183" y="445"/>
                    <a:pt x="183" y="445"/>
                  </a:cubicBezTo>
                  <a:cubicBezTo>
                    <a:pt x="183" y="444"/>
                    <a:pt x="183" y="443"/>
                    <a:pt x="182" y="442"/>
                  </a:cubicBezTo>
                  <a:cubicBezTo>
                    <a:pt x="181" y="441"/>
                    <a:pt x="178" y="442"/>
                    <a:pt x="179" y="440"/>
                  </a:cubicBezTo>
                  <a:cubicBezTo>
                    <a:pt x="177" y="441"/>
                    <a:pt x="176" y="439"/>
                    <a:pt x="174" y="439"/>
                  </a:cubicBezTo>
                  <a:cubicBezTo>
                    <a:pt x="174" y="439"/>
                    <a:pt x="174" y="440"/>
                    <a:pt x="174" y="439"/>
                  </a:cubicBezTo>
                  <a:cubicBezTo>
                    <a:pt x="171" y="439"/>
                    <a:pt x="171" y="439"/>
                    <a:pt x="171" y="439"/>
                  </a:cubicBezTo>
                  <a:cubicBezTo>
                    <a:pt x="171" y="438"/>
                    <a:pt x="171" y="438"/>
                    <a:pt x="170" y="438"/>
                  </a:cubicBezTo>
                  <a:cubicBezTo>
                    <a:pt x="170" y="435"/>
                    <a:pt x="167" y="436"/>
                    <a:pt x="167" y="433"/>
                  </a:cubicBezTo>
                  <a:cubicBezTo>
                    <a:pt x="166" y="433"/>
                    <a:pt x="165" y="433"/>
                    <a:pt x="164" y="432"/>
                  </a:cubicBezTo>
                  <a:cubicBezTo>
                    <a:pt x="166" y="431"/>
                    <a:pt x="169" y="431"/>
                    <a:pt x="169" y="433"/>
                  </a:cubicBezTo>
                  <a:cubicBezTo>
                    <a:pt x="169" y="433"/>
                    <a:pt x="169" y="434"/>
                    <a:pt x="170" y="434"/>
                  </a:cubicBezTo>
                  <a:cubicBezTo>
                    <a:pt x="172" y="434"/>
                    <a:pt x="172" y="437"/>
                    <a:pt x="173" y="434"/>
                  </a:cubicBezTo>
                  <a:cubicBezTo>
                    <a:pt x="172" y="433"/>
                    <a:pt x="172" y="432"/>
                    <a:pt x="171" y="430"/>
                  </a:cubicBezTo>
                  <a:cubicBezTo>
                    <a:pt x="171" y="429"/>
                    <a:pt x="170" y="428"/>
                    <a:pt x="170" y="426"/>
                  </a:cubicBezTo>
                  <a:cubicBezTo>
                    <a:pt x="170" y="425"/>
                    <a:pt x="171" y="424"/>
                    <a:pt x="171" y="423"/>
                  </a:cubicBezTo>
                  <a:cubicBezTo>
                    <a:pt x="171" y="422"/>
                    <a:pt x="171" y="421"/>
                    <a:pt x="169" y="420"/>
                  </a:cubicBezTo>
                  <a:cubicBezTo>
                    <a:pt x="170" y="422"/>
                    <a:pt x="169" y="423"/>
                    <a:pt x="169" y="425"/>
                  </a:cubicBezTo>
                  <a:cubicBezTo>
                    <a:pt x="168" y="426"/>
                    <a:pt x="166" y="426"/>
                    <a:pt x="165" y="426"/>
                  </a:cubicBezTo>
                  <a:cubicBezTo>
                    <a:pt x="165" y="427"/>
                    <a:pt x="164" y="427"/>
                    <a:pt x="164" y="428"/>
                  </a:cubicBezTo>
                  <a:cubicBezTo>
                    <a:pt x="164" y="428"/>
                    <a:pt x="164" y="428"/>
                    <a:pt x="164" y="429"/>
                  </a:cubicBezTo>
                  <a:cubicBezTo>
                    <a:pt x="164" y="430"/>
                    <a:pt x="163" y="430"/>
                    <a:pt x="162" y="430"/>
                  </a:cubicBezTo>
                  <a:cubicBezTo>
                    <a:pt x="162" y="431"/>
                    <a:pt x="163" y="433"/>
                    <a:pt x="162" y="433"/>
                  </a:cubicBezTo>
                  <a:cubicBezTo>
                    <a:pt x="161" y="433"/>
                    <a:pt x="160" y="433"/>
                    <a:pt x="160" y="434"/>
                  </a:cubicBezTo>
                  <a:cubicBezTo>
                    <a:pt x="157" y="434"/>
                    <a:pt x="157" y="434"/>
                    <a:pt x="157" y="434"/>
                  </a:cubicBezTo>
                  <a:cubicBezTo>
                    <a:pt x="156" y="434"/>
                    <a:pt x="155" y="433"/>
                    <a:pt x="153" y="433"/>
                  </a:cubicBezTo>
                  <a:cubicBezTo>
                    <a:pt x="153" y="430"/>
                    <a:pt x="155" y="429"/>
                    <a:pt x="155" y="427"/>
                  </a:cubicBezTo>
                  <a:cubicBezTo>
                    <a:pt x="156" y="427"/>
                    <a:pt x="156" y="427"/>
                    <a:pt x="156" y="427"/>
                  </a:cubicBezTo>
                  <a:cubicBezTo>
                    <a:pt x="156" y="427"/>
                    <a:pt x="156" y="427"/>
                    <a:pt x="156" y="427"/>
                  </a:cubicBezTo>
                  <a:cubicBezTo>
                    <a:pt x="156" y="427"/>
                    <a:pt x="156" y="426"/>
                    <a:pt x="156" y="426"/>
                  </a:cubicBezTo>
                  <a:cubicBezTo>
                    <a:pt x="156" y="426"/>
                    <a:pt x="156" y="426"/>
                    <a:pt x="156" y="426"/>
                  </a:cubicBezTo>
                  <a:cubicBezTo>
                    <a:pt x="156" y="426"/>
                    <a:pt x="156" y="426"/>
                    <a:pt x="156" y="426"/>
                  </a:cubicBezTo>
                  <a:cubicBezTo>
                    <a:pt x="156" y="426"/>
                    <a:pt x="156" y="426"/>
                    <a:pt x="156" y="426"/>
                  </a:cubicBezTo>
                  <a:cubicBezTo>
                    <a:pt x="157" y="426"/>
                    <a:pt x="157" y="426"/>
                    <a:pt x="157" y="425"/>
                  </a:cubicBezTo>
                  <a:cubicBezTo>
                    <a:pt x="157" y="425"/>
                    <a:pt x="157" y="425"/>
                    <a:pt x="157" y="425"/>
                  </a:cubicBezTo>
                  <a:cubicBezTo>
                    <a:pt x="157" y="425"/>
                    <a:pt x="157" y="425"/>
                    <a:pt x="157" y="425"/>
                  </a:cubicBezTo>
                  <a:cubicBezTo>
                    <a:pt x="157" y="425"/>
                    <a:pt x="157" y="425"/>
                    <a:pt x="157" y="425"/>
                  </a:cubicBezTo>
                  <a:cubicBezTo>
                    <a:pt x="157" y="425"/>
                    <a:pt x="157" y="425"/>
                    <a:pt x="157" y="425"/>
                  </a:cubicBezTo>
                  <a:cubicBezTo>
                    <a:pt x="157" y="425"/>
                    <a:pt x="157" y="425"/>
                    <a:pt x="157" y="425"/>
                  </a:cubicBezTo>
                  <a:cubicBezTo>
                    <a:pt x="157" y="425"/>
                    <a:pt x="157" y="425"/>
                    <a:pt x="157" y="425"/>
                  </a:cubicBezTo>
                  <a:cubicBezTo>
                    <a:pt x="157" y="425"/>
                    <a:pt x="157" y="424"/>
                    <a:pt x="157" y="424"/>
                  </a:cubicBezTo>
                  <a:cubicBezTo>
                    <a:pt x="157" y="424"/>
                    <a:pt x="157" y="424"/>
                    <a:pt x="157" y="424"/>
                  </a:cubicBezTo>
                  <a:cubicBezTo>
                    <a:pt x="157" y="424"/>
                    <a:pt x="157" y="424"/>
                    <a:pt x="157" y="424"/>
                  </a:cubicBezTo>
                  <a:cubicBezTo>
                    <a:pt x="157" y="424"/>
                    <a:pt x="157" y="424"/>
                    <a:pt x="157" y="424"/>
                  </a:cubicBezTo>
                  <a:cubicBezTo>
                    <a:pt x="157" y="424"/>
                    <a:pt x="157" y="424"/>
                    <a:pt x="157" y="423"/>
                  </a:cubicBezTo>
                  <a:cubicBezTo>
                    <a:pt x="157" y="423"/>
                    <a:pt x="157" y="423"/>
                    <a:pt x="157" y="423"/>
                  </a:cubicBezTo>
                  <a:cubicBezTo>
                    <a:pt x="157" y="423"/>
                    <a:pt x="158" y="422"/>
                    <a:pt x="158" y="422"/>
                  </a:cubicBezTo>
                  <a:cubicBezTo>
                    <a:pt x="158" y="422"/>
                    <a:pt x="158" y="422"/>
                    <a:pt x="158" y="421"/>
                  </a:cubicBezTo>
                  <a:cubicBezTo>
                    <a:pt x="159" y="421"/>
                    <a:pt x="159" y="421"/>
                    <a:pt x="159" y="421"/>
                  </a:cubicBezTo>
                  <a:cubicBezTo>
                    <a:pt x="159" y="421"/>
                    <a:pt x="159" y="420"/>
                    <a:pt x="159" y="420"/>
                  </a:cubicBezTo>
                  <a:cubicBezTo>
                    <a:pt x="159" y="420"/>
                    <a:pt x="159" y="420"/>
                    <a:pt x="159" y="420"/>
                  </a:cubicBezTo>
                  <a:cubicBezTo>
                    <a:pt x="159" y="420"/>
                    <a:pt x="159" y="420"/>
                    <a:pt x="159" y="420"/>
                  </a:cubicBezTo>
                  <a:cubicBezTo>
                    <a:pt x="159" y="420"/>
                    <a:pt x="159" y="419"/>
                    <a:pt x="160" y="419"/>
                  </a:cubicBezTo>
                  <a:cubicBezTo>
                    <a:pt x="160" y="419"/>
                    <a:pt x="160" y="419"/>
                    <a:pt x="160" y="419"/>
                  </a:cubicBezTo>
                  <a:cubicBezTo>
                    <a:pt x="160" y="418"/>
                    <a:pt x="160" y="418"/>
                    <a:pt x="160" y="418"/>
                  </a:cubicBezTo>
                  <a:cubicBezTo>
                    <a:pt x="160" y="418"/>
                    <a:pt x="160" y="418"/>
                    <a:pt x="160" y="417"/>
                  </a:cubicBezTo>
                  <a:cubicBezTo>
                    <a:pt x="160" y="417"/>
                    <a:pt x="160" y="417"/>
                    <a:pt x="160" y="417"/>
                  </a:cubicBezTo>
                  <a:cubicBezTo>
                    <a:pt x="160" y="417"/>
                    <a:pt x="160" y="417"/>
                    <a:pt x="160" y="417"/>
                  </a:cubicBezTo>
                  <a:cubicBezTo>
                    <a:pt x="160" y="417"/>
                    <a:pt x="160" y="417"/>
                    <a:pt x="160" y="417"/>
                  </a:cubicBezTo>
                  <a:cubicBezTo>
                    <a:pt x="160" y="417"/>
                    <a:pt x="160" y="417"/>
                    <a:pt x="160" y="417"/>
                  </a:cubicBezTo>
                  <a:cubicBezTo>
                    <a:pt x="160" y="417"/>
                    <a:pt x="160" y="417"/>
                    <a:pt x="161" y="417"/>
                  </a:cubicBezTo>
                  <a:cubicBezTo>
                    <a:pt x="161" y="416"/>
                    <a:pt x="161" y="416"/>
                    <a:pt x="161" y="416"/>
                  </a:cubicBezTo>
                  <a:cubicBezTo>
                    <a:pt x="161" y="416"/>
                    <a:pt x="161" y="416"/>
                    <a:pt x="161" y="416"/>
                  </a:cubicBezTo>
                  <a:cubicBezTo>
                    <a:pt x="161" y="416"/>
                    <a:pt x="161" y="416"/>
                    <a:pt x="161" y="416"/>
                  </a:cubicBezTo>
                  <a:cubicBezTo>
                    <a:pt x="161" y="416"/>
                    <a:pt x="161" y="416"/>
                    <a:pt x="161" y="416"/>
                  </a:cubicBezTo>
                  <a:cubicBezTo>
                    <a:pt x="161" y="416"/>
                    <a:pt x="162" y="416"/>
                    <a:pt x="162" y="416"/>
                  </a:cubicBezTo>
                  <a:cubicBezTo>
                    <a:pt x="162" y="416"/>
                    <a:pt x="162" y="416"/>
                    <a:pt x="162" y="416"/>
                  </a:cubicBezTo>
                  <a:cubicBezTo>
                    <a:pt x="162" y="416"/>
                    <a:pt x="162" y="416"/>
                    <a:pt x="162" y="416"/>
                  </a:cubicBezTo>
                  <a:cubicBezTo>
                    <a:pt x="162" y="415"/>
                    <a:pt x="162" y="415"/>
                    <a:pt x="162" y="415"/>
                  </a:cubicBezTo>
                  <a:cubicBezTo>
                    <a:pt x="162" y="415"/>
                    <a:pt x="162" y="415"/>
                    <a:pt x="162" y="415"/>
                  </a:cubicBezTo>
                  <a:cubicBezTo>
                    <a:pt x="162" y="415"/>
                    <a:pt x="162" y="415"/>
                    <a:pt x="162" y="415"/>
                  </a:cubicBezTo>
                  <a:cubicBezTo>
                    <a:pt x="162" y="415"/>
                    <a:pt x="162" y="415"/>
                    <a:pt x="162" y="415"/>
                  </a:cubicBezTo>
                  <a:cubicBezTo>
                    <a:pt x="162" y="415"/>
                    <a:pt x="162" y="415"/>
                    <a:pt x="162" y="415"/>
                  </a:cubicBezTo>
                  <a:cubicBezTo>
                    <a:pt x="162" y="415"/>
                    <a:pt x="162" y="415"/>
                    <a:pt x="162" y="415"/>
                  </a:cubicBezTo>
                  <a:cubicBezTo>
                    <a:pt x="162" y="415"/>
                    <a:pt x="162" y="415"/>
                    <a:pt x="162" y="415"/>
                  </a:cubicBezTo>
                  <a:cubicBezTo>
                    <a:pt x="162" y="415"/>
                    <a:pt x="162" y="415"/>
                    <a:pt x="162" y="414"/>
                  </a:cubicBezTo>
                  <a:cubicBezTo>
                    <a:pt x="162" y="414"/>
                    <a:pt x="163" y="413"/>
                    <a:pt x="163" y="413"/>
                  </a:cubicBezTo>
                  <a:cubicBezTo>
                    <a:pt x="163" y="412"/>
                    <a:pt x="164" y="412"/>
                    <a:pt x="164" y="412"/>
                  </a:cubicBezTo>
                  <a:cubicBezTo>
                    <a:pt x="164" y="412"/>
                    <a:pt x="164" y="412"/>
                    <a:pt x="164" y="412"/>
                  </a:cubicBezTo>
                  <a:cubicBezTo>
                    <a:pt x="164" y="412"/>
                    <a:pt x="164" y="411"/>
                    <a:pt x="165" y="411"/>
                  </a:cubicBezTo>
                  <a:cubicBezTo>
                    <a:pt x="165" y="411"/>
                    <a:pt x="165" y="411"/>
                    <a:pt x="165" y="411"/>
                  </a:cubicBezTo>
                  <a:cubicBezTo>
                    <a:pt x="165" y="411"/>
                    <a:pt x="165" y="411"/>
                    <a:pt x="165" y="411"/>
                  </a:cubicBezTo>
                  <a:cubicBezTo>
                    <a:pt x="165" y="411"/>
                    <a:pt x="166" y="411"/>
                    <a:pt x="166" y="411"/>
                  </a:cubicBezTo>
                  <a:cubicBezTo>
                    <a:pt x="166" y="410"/>
                    <a:pt x="166" y="410"/>
                    <a:pt x="166" y="410"/>
                  </a:cubicBezTo>
                  <a:cubicBezTo>
                    <a:pt x="167" y="409"/>
                    <a:pt x="167" y="408"/>
                    <a:pt x="167" y="407"/>
                  </a:cubicBezTo>
                  <a:cubicBezTo>
                    <a:pt x="167" y="407"/>
                    <a:pt x="167" y="407"/>
                    <a:pt x="167" y="407"/>
                  </a:cubicBezTo>
                  <a:cubicBezTo>
                    <a:pt x="167" y="405"/>
                    <a:pt x="167" y="405"/>
                    <a:pt x="167" y="405"/>
                  </a:cubicBezTo>
                  <a:cubicBezTo>
                    <a:pt x="167" y="405"/>
                    <a:pt x="167" y="405"/>
                    <a:pt x="168" y="405"/>
                  </a:cubicBezTo>
                  <a:cubicBezTo>
                    <a:pt x="168" y="405"/>
                    <a:pt x="168" y="405"/>
                    <a:pt x="168" y="404"/>
                  </a:cubicBezTo>
                  <a:cubicBezTo>
                    <a:pt x="168" y="404"/>
                    <a:pt x="168" y="404"/>
                    <a:pt x="168" y="404"/>
                  </a:cubicBezTo>
                  <a:cubicBezTo>
                    <a:pt x="168" y="404"/>
                    <a:pt x="168" y="404"/>
                    <a:pt x="168" y="404"/>
                  </a:cubicBezTo>
                  <a:cubicBezTo>
                    <a:pt x="168" y="404"/>
                    <a:pt x="168" y="404"/>
                    <a:pt x="168" y="404"/>
                  </a:cubicBezTo>
                  <a:cubicBezTo>
                    <a:pt x="168" y="404"/>
                    <a:pt x="168" y="404"/>
                    <a:pt x="168" y="404"/>
                  </a:cubicBezTo>
                  <a:cubicBezTo>
                    <a:pt x="168" y="404"/>
                    <a:pt x="168" y="404"/>
                    <a:pt x="168" y="404"/>
                  </a:cubicBezTo>
                  <a:cubicBezTo>
                    <a:pt x="168" y="404"/>
                    <a:pt x="168" y="404"/>
                    <a:pt x="168" y="404"/>
                  </a:cubicBezTo>
                  <a:cubicBezTo>
                    <a:pt x="168" y="404"/>
                    <a:pt x="168" y="404"/>
                    <a:pt x="168" y="404"/>
                  </a:cubicBezTo>
                  <a:cubicBezTo>
                    <a:pt x="168" y="403"/>
                    <a:pt x="168" y="403"/>
                    <a:pt x="168" y="403"/>
                  </a:cubicBezTo>
                  <a:cubicBezTo>
                    <a:pt x="168" y="403"/>
                    <a:pt x="168" y="403"/>
                    <a:pt x="168" y="403"/>
                  </a:cubicBezTo>
                  <a:cubicBezTo>
                    <a:pt x="168" y="403"/>
                    <a:pt x="168" y="403"/>
                    <a:pt x="169" y="403"/>
                  </a:cubicBezTo>
                  <a:cubicBezTo>
                    <a:pt x="169" y="403"/>
                    <a:pt x="169" y="403"/>
                    <a:pt x="169" y="403"/>
                  </a:cubicBezTo>
                  <a:cubicBezTo>
                    <a:pt x="169" y="403"/>
                    <a:pt x="169" y="403"/>
                    <a:pt x="169" y="402"/>
                  </a:cubicBezTo>
                  <a:cubicBezTo>
                    <a:pt x="169" y="402"/>
                    <a:pt x="169" y="402"/>
                    <a:pt x="169" y="402"/>
                  </a:cubicBezTo>
                  <a:cubicBezTo>
                    <a:pt x="169" y="402"/>
                    <a:pt x="169" y="402"/>
                    <a:pt x="169" y="402"/>
                  </a:cubicBezTo>
                  <a:cubicBezTo>
                    <a:pt x="169" y="402"/>
                    <a:pt x="169" y="402"/>
                    <a:pt x="169" y="402"/>
                  </a:cubicBezTo>
                  <a:cubicBezTo>
                    <a:pt x="169" y="402"/>
                    <a:pt x="169" y="402"/>
                    <a:pt x="169" y="402"/>
                  </a:cubicBezTo>
                  <a:cubicBezTo>
                    <a:pt x="170" y="401"/>
                    <a:pt x="170" y="400"/>
                    <a:pt x="171" y="399"/>
                  </a:cubicBezTo>
                  <a:cubicBezTo>
                    <a:pt x="171" y="399"/>
                    <a:pt x="171" y="399"/>
                    <a:pt x="171" y="399"/>
                  </a:cubicBezTo>
                  <a:cubicBezTo>
                    <a:pt x="171" y="399"/>
                    <a:pt x="171" y="399"/>
                    <a:pt x="171" y="398"/>
                  </a:cubicBezTo>
                  <a:cubicBezTo>
                    <a:pt x="171" y="398"/>
                    <a:pt x="171" y="398"/>
                    <a:pt x="171" y="397"/>
                  </a:cubicBezTo>
                  <a:cubicBezTo>
                    <a:pt x="171" y="397"/>
                    <a:pt x="172" y="397"/>
                    <a:pt x="172" y="397"/>
                  </a:cubicBezTo>
                  <a:cubicBezTo>
                    <a:pt x="172" y="396"/>
                    <a:pt x="172" y="396"/>
                    <a:pt x="173" y="396"/>
                  </a:cubicBezTo>
                  <a:cubicBezTo>
                    <a:pt x="173" y="396"/>
                    <a:pt x="173" y="396"/>
                    <a:pt x="173" y="396"/>
                  </a:cubicBezTo>
                  <a:cubicBezTo>
                    <a:pt x="173" y="396"/>
                    <a:pt x="173" y="396"/>
                    <a:pt x="173" y="396"/>
                  </a:cubicBezTo>
                  <a:cubicBezTo>
                    <a:pt x="173" y="396"/>
                    <a:pt x="173" y="396"/>
                    <a:pt x="173" y="396"/>
                  </a:cubicBezTo>
                  <a:cubicBezTo>
                    <a:pt x="173" y="396"/>
                    <a:pt x="173" y="395"/>
                    <a:pt x="174" y="395"/>
                  </a:cubicBezTo>
                  <a:cubicBezTo>
                    <a:pt x="174" y="395"/>
                    <a:pt x="174" y="394"/>
                    <a:pt x="174" y="394"/>
                  </a:cubicBezTo>
                  <a:cubicBezTo>
                    <a:pt x="174" y="394"/>
                    <a:pt x="174" y="394"/>
                    <a:pt x="174" y="394"/>
                  </a:cubicBezTo>
                  <a:cubicBezTo>
                    <a:pt x="174" y="393"/>
                    <a:pt x="175" y="393"/>
                    <a:pt x="175" y="393"/>
                  </a:cubicBezTo>
                  <a:cubicBezTo>
                    <a:pt x="175" y="393"/>
                    <a:pt x="175" y="393"/>
                    <a:pt x="175" y="393"/>
                  </a:cubicBezTo>
                  <a:cubicBezTo>
                    <a:pt x="176" y="393"/>
                    <a:pt x="176" y="393"/>
                    <a:pt x="176" y="393"/>
                  </a:cubicBezTo>
                  <a:cubicBezTo>
                    <a:pt x="176" y="393"/>
                    <a:pt x="176" y="393"/>
                    <a:pt x="176" y="393"/>
                  </a:cubicBezTo>
                  <a:cubicBezTo>
                    <a:pt x="176" y="393"/>
                    <a:pt x="176" y="392"/>
                    <a:pt x="176" y="392"/>
                  </a:cubicBezTo>
                  <a:cubicBezTo>
                    <a:pt x="176" y="392"/>
                    <a:pt x="176" y="392"/>
                    <a:pt x="176" y="392"/>
                  </a:cubicBezTo>
                  <a:cubicBezTo>
                    <a:pt x="176" y="392"/>
                    <a:pt x="176" y="392"/>
                    <a:pt x="176" y="392"/>
                  </a:cubicBezTo>
                  <a:cubicBezTo>
                    <a:pt x="176" y="392"/>
                    <a:pt x="176" y="392"/>
                    <a:pt x="176" y="392"/>
                  </a:cubicBezTo>
                  <a:cubicBezTo>
                    <a:pt x="176" y="392"/>
                    <a:pt x="176" y="392"/>
                    <a:pt x="176" y="391"/>
                  </a:cubicBezTo>
                  <a:cubicBezTo>
                    <a:pt x="176" y="391"/>
                    <a:pt x="176" y="391"/>
                    <a:pt x="176" y="391"/>
                  </a:cubicBezTo>
                  <a:cubicBezTo>
                    <a:pt x="177" y="391"/>
                    <a:pt x="177" y="391"/>
                    <a:pt x="177" y="391"/>
                  </a:cubicBezTo>
                  <a:cubicBezTo>
                    <a:pt x="177" y="391"/>
                    <a:pt x="177" y="390"/>
                    <a:pt x="177" y="390"/>
                  </a:cubicBezTo>
                  <a:cubicBezTo>
                    <a:pt x="178" y="390"/>
                    <a:pt x="178" y="390"/>
                    <a:pt x="178" y="390"/>
                  </a:cubicBezTo>
                  <a:cubicBezTo>
                    <a:pt x="177" y="386"/>
                    <a:pt x="180" y="385"/>
                    <a:pt x="179" y="381"/>
                  </a:cubicBezTo>
                  <a:cubicBezTo>
                    <a:pt x="180" y="381"/>
                    <a:pt x="180" y="380"/>
                    <a:pt x="180" y="380"/>
                  </a:cubicBezTo>
                  <a:cubicBezTo>
                    <a:pt x="181" y="379"/>
                    <a:pt x="181" y="379"/>
                    <a:pt x="182" y="379"/>
                  </a:cubicBezTo>
                  <a:cubicBezTo>
                    <a:pt x="181" y="377"/>
                    <a:pt x="183" y="377"/>
                    <a:pt x="183" y="375"/>
                  </a:cubicBezTo>
                  <a:cubicBezTo>
                    <a:pt x="183" y="375"/>
                    <a:pt x="183" y="375"/>
                    <a:pt x="183" y="375"/>
                  </a:cubicBezTo>
                  <a:cubicBezTo>
                    <a:pt x="183" y="375"/>
                    <a:pt x="183" y="375"/>
                    <a:pt x="183" y="375"/>
                  </a:cubicBezTo>
                  <a:cubicBezTo>
                    <a:pt x="183" y="375"/>
                    <a:pt x="183" y="375"/>
                    <a:pt x="183" y="375"/>
                  </a:cubicBezTo>
                  <a:cubicBezTo>
                    <a:pt x="183" y="375"/>
                    <a:pt x="183" y="375"/>
                    <a:pt x="183" y="375"/>
                  </a:cubicBezTo>
                  <a:cubicBezTo>
                    <a:pt x="183" y="375"/>
                    <a:pt x="183" y="374"/>
                    <a:pt x="183" y="374"/>
                  </a:cubicBezTo>
                  <a:cubicBezTo>
                    <a:pt x="183" y="374"/>
                    <a:pt x="183" y="374"/>
                    <a:pt x="183" y="374"/>
                  </a:cubicBezTo>
                  <a:cubicBezTo>
                    <a:pt x="184" y="374"/>
                    <a:pt x="184" y="374"/>
                    <a:pt x="184" y="374"/>
                  </a:cubicBezTo>
                  <a:cubicBezTo>
                    <a:pt x="184" y="374"/>
                    <a:pt x="184" y="374"/>
                    <a:pt x="184" y="374"/>
                  </a:cubicBezTo>
                  <a:cubicBezTo>
                    <a:pt x="184" y="374"/>
                    <a:pt x="184" y="374"/>
                    <a:pt x="184" y="374"/>
                  </a:cubicBezTo>
                  <a:cubicBezTo>
                    <a:pt x="184" y="373"/>
                    <a:pt x="184" y="371"/>
                    <a:pt x="185" y="371"/>
                  </a:cubicBezTo>
                  <a:cubicBezTo>
                    <a:pt x="185" y="369"/>
                    <a:pt x="187" y="369"/>
                    <a:pt x="186" y="367"/>
                  </a:cubicBezTo>
                  <a:cubicBezTo>
                    <a:pt x="184" y="367"/>
                    <a:pt x="185" y="369"/>
                    <a:pt x="183" y="368"/>
                  </a:cubicBezTo>
                  <a:cubicBezTo>
                    <a:pt x="183" y="368"/>
                    <a:pt x="183" y="368"/>
                    <a:pt x="183" y="368"/>
                  </a:cubicBezTo>
                  <a:cubicBezTo>
                    <a:pt x="183" y="368"/>
                    <a:pt x="183" y="368"/>
                    <a:pt x="183" y="368"/>
                  </a:cubicBezTo>
                  <a:cubicBezTo>
                    <a:pt x="184" y="367"/>
                    <a:pt x="185" y="366"/>
                    <a:pt x="186" y="365"/>
                  </a:cubicBezTo>
                  <a:cubicBezTo>
                    <a:pt x="187" y="363"/>
                    <a:pt x="187" y="362"/>
                    <a:pt x="187" y="360"/>
                  </a:cubicBezTo>
                  <a:cubicBezTo>
                    <a:pt x="188" y="361"/>
                    <a:pt x="188" y="362"/>
                    <a:pt x="189" y="362"/>
                  </a:cubicBezTo>
                  <a:cubicBezTo>
                    <a:pt x="189" y="362"/>
                    <a:pt x="189" y="361"/>
                    <a:pt x="190" y="361"/>
                  </a:cubicBezTo>
                  <a:cubicBezTo>
                    <a:pt x="190" y="360"/>
                    <a:pt x="189" y="360"/>
                    <a:pt x="190" y="359"/>
                  </a:cubicBezTo>
                  <a:cubicBezTo>
                    <a:pt x="190" y="359"/>
                    <a:pt x="190" y="359"/>
                    <a:pt x="190" y="359"/>
                  </a:cubicBezTo>
                  <a:cubicBezTo>
                    <a:pt x="190" y="359"/>
                    <a:pt x="190" y="359"/>
                    <a:pt x="190" y="359"/>
                  </a:cubicBezTo>
                  <a:cubicBezTo>
                    <a:pt x="190" y="359"/>
                    <a:pt x="190" y="359"/>
                    <a:pt x="190" y="359"/>
                  </a:cubicBezTo>
                  <a:cubicBezTo>
                    <a:pt x="190" y="359"/>
                    <a:pt x="190" y="359"/>
                    <a:pt x="190" y="359"/>
                  </a:cubicBezTo>
                  <a:cubicBezTo>
                    <a:pt x="190" y="359"/>
                    <a:pt x="190" y="359"/>
                    <a:pt x="190" y="359"/>
                  </a:cubicBezTo>
                  <a:cubicBezTo>
                    <a:pt x="190" y="359"/>
                    <a:pt x="190" y="359"/>
                    <a:pt x="190" y="359"/>
                  </a:cubicBezTo>
                  <a:cubicBezTo>
                    <a:pt x="190" y="358"/>
                    <a:pt x="190" y="357"/>
                    <a:pt x="191" y="357"/>
                  </a:cubicBezTo>
                  <a:cubicBezTo>
                    <a:pt x="192" y="356"/>
                    <a:pt x="192" y="354"/>
                    <a:pt x="193" y="353"/>
                  </a:cubicBezTo>
                  <a:cubicBezTo>
                    <a:pt x="193" y="350"/>
                    <a:pt x="194" y="348"/>
                    <a:pt x="194" y="345"/>
                  </a:cubicBezTo>
                  <a:cubicBezTo>
                    <a:pt x="196" y="344"/>
                    <a:pt x="196" y="343"/>
                    <a:pt x="198" y="343"/>
                  </a:cubicBezTo>
                  <a:cubicBezTo>
                    <a:pt x="198" y="341"/>
                    <a:pt x="199" y="340"/>
                    <a:pt x="201" y="339"/>
                  </a:cubicBezTo>
                  <a:cubicBezTo>
                    <a:pt x="200" y="337"/>
                    <a:pt x="202" y="337"/>
                    <a:pt x="201" y="335"/>
                  </a:cubicBezTo>
                  <a:cubicBezTo>
                    <a:pt x="202" y="335"/>
                    <a:pt x="203" y="334"/>
                    <a:pt x="203" y="333"/>
                  </a:cubicBezTo>
                  <a:cubicBezTo>
                    <a:pt x="204" y="330"/>
                    <a:pt x="203" y="329"/>
                    <a:pt x="203" y="327"/>
                  </a:cubicBezTo>
                  <a:cubicBezTo>
                    <a:pt x="203" y="325"/>
                    <a:pt x="201" y="325"/>
                    <a:pt x="201" y="324"/>
                  </a:cubicBezTo>
                  <a:cubicBezTo>
                    <a:pt x="202" y="321"/>
                    <a:pt x="203" y="319"/>
                    <a:pt x="203" y="316"/>
                  </a:cubicBezTo>
                  <a:cubicBezTo>
                    <a:pt x="204" y="316"/>
                    <a:pt x="204" y="315"/>
                    <a:pt x="204" y="315"/>
                  </a:cubicBezTo>
                  <a:cubicBezTo>
                    <a:pt x="205" y="315"/>
                    <a:pt x="205" y="315"/>
                    <a:pt x="205" y="314"/>
                  </a:cubicBezTo>
                  <a:cubicBezTo>
                    <a:pt x="205" y="314"/>
                    <a:pt x="206" y="313"/>
                    <a:pt x="206" y="311"/>
                  </a:cubicBezTo>
                  <a:cubicBezTo>
                    <a:pt x="205" y="311"/>
                    <a:pt x="205" y="310"/>
                    <a:pt x="205" y="309"/>
                  </a:cubicBezTo>
                  <a:cubicBezTo>
                    <a:pt x="205" y="309"/>
                    <a:pt x="204" y="309"/>
                    <a:pt x="203" y="309"/>
                  </a:cubicBezTo>
                  <a:cubicBezTo>
                    <a:pt x="203" y="308"/>
                    <a:pt x="202" y="308"/>
                    <a:pt x="202" y="308"/>
                  </a:cubicBezTo>
                  <a:cubicBezTo>
                    <a:pt x="202" y="308"/>
                    <a:pt x="202" y="307"/>
                    <a:pt x="201" y="306"/>
                  </a:cubicBezTo>
                  <a:cubicBezTo>
                    <a:pt x="201" y="306"/>
                    <a:pt x="200" y="307"/>
                    <a:pt x="200" y="306"/>
                  </a:cubicBezTo>
                  <a:cubicBezTo>
                    <a:pt x="200" y="306"/>
                    <a:pt x="200" y="306"/>
                    <a:pt x="200" y="306"/>
                  </a:cubicBezTo>
                  <a:cubicBezTo>
                    <a:pt x="200" y="305"/>
                    <a:pt x="199" y="305"/>
                    <a:pt x="199" y="305"/>
                  </a:cubicBezTo>
                  <a:cubicBezTo>
                    <a:pt x="198" y="305"/>
                    <a:pt x="197" y="303"/>
                    <a:pt x="196" y="304"/>
                  </a:cubicBezTo>
                  <a:cubicBezTo>
                    <a:pt x="195" y="303"/>
                    <a:pt x="195" y="303"/>
                    <a:pt x="195" y="302"/>
                  </a:cubicBezTo>
                  <a:cubicBezTo>
                    <a:pt x="195" y="301"/>
                    <a:pt x="194" y="301"/>
                    <a:pt x="194" y="301"/>
                  </a:cubicBezTo>
                  <a:cubicBezTo>
                    <a:pt x="193" y="301"/>
                    <a:pt x="193" y="300"/>
                    <a:pt x="193" y="300"/>
                  </a:cubicBezTo>
                  <a:cubicBezTo>
                    <a:pt x="192" y="299"/>
                    <a:pt x="191" y="299"/>
                    <a:pt x="191" y="297"/>
                  </a:cubicBezTo>
                  <a:cubicBezTo>
                    <a:pt x="188" y="297"/>
                    <a:pt x="186" y="295"/>
                    <a:pt x="185" y="293"/>
                  </a:cubicBezTo>
                  <a:cubicBezTo>
                    <a:pt x="181" y="293"/>
                    <a:pt x="179" y="291"/>
                    <a:pt x="175" y="291"/>
                  </a:cubicBezTo>
                  <a:cubicBezTo>
                    <a:pt x="175" y="290"/>
                    <a:pt x="174" y="289"/>
                    <a:pt x="174" y="288"/>
                  </a:cubicBezTo>
                  <a:cubicBezTo>
                    <a:pt x="171" y="288"/>
                    <a:pt x="170" y="287"/>
                    <a:pt x="169" y="285"/>
                  </a:cubicBezTo>
                  <a:cubicBezTo>
                    <a:pt x="168" y="285"/>
                    <a:pt x="167" y="285"/>
                    <a:pt x="167" y="286"/>
                  </a:cubicBezTo>
                  <a:cubicBezTo>
                    <a:pt x="165" y="286"/>
                    <a:pt x="165" y="285"/>
                    <a:pt x="164" y="285"/>
                  </a:cubicBezTo>
                  <a:cubicBezTo>
                    <a:pt x="165" y="283"/>
                    <a:pt x="163" y="283"/>
                    <a:pt x="164" y="281"/>
                  </a:cubicBezTo>
                  <a:cubicBezTo>
                    <a:pt x="165" y="281"/>
                    <a:pt x="164" y="280"/>
                    <a:pt x="164" y="279"/>
                  </a:cubicBezTo>
                  <a:cubicBezTo>
                    <a:pt x="166" y="279"/>
                    <a:pt x="165" y="277"/>
                    <a:pt x="167" y="277"/>
                  </a:cubicBezTo>
                  <a:cubicBezTo>
                    <a:pt x="166" y="274"/>
                    <a:pt x="168" y="273"/>
                    <a:pt x="167" y="270"/>
                  </a:cubicBezTo>
                  <a:cubicBezTo>
                    <a:pt x="168" y="270"/>
                    <a:pt x="168" y="269"/>
                    <a:pt x="168" y="269"/>
                  </a:cubicBezTo>
                  <a:cubicBezTo>
                    <a:pt x="169" y="269"/>
                    <a:pt x="169" y="269"/>
                    <a:pt x="169" y="268"/>
                  </a:cubicBezTo>
                  <a:cubicBezTo>
                    <a:pt x="169" y="268"/>
                    <a:pt x="169" y="267"/>
                    <a:pt x="170" y="267"/>
                  </a:cubicBezTo>
                  <a:cubicBezTo>
                    <a:pt x="169" y="265"/>
                    <a:pt x="168" y="263"/>
                    <a:pt x="168" y="259"/>
                  </a:cubicBezTo>
                  <a:cubicBezTo>
                    <a:pt x="168" y="258"/>
                    <a:pt x="167" y="259"/>
                    <a:pt x="167" y="258"/>
                  </a:cubicBezTo>
                  <a:cubicBezTo>
                    <a:pt x="166" y="258"/>
                    <a:pt x="166" y="257"/>
                    <a:pt x="165" y="257"/>
                  </a:cubicBezTo>
                  <a:cubicBezTo>
                    <a:pt x="164" y="257"/>
                    <a:pt x="163" y="256"/>
                    <a:pt x="162" y="256"/>
                  </a:cubicBezTo>
                  <a:cubicBezTo>
                    <a:pt x="162" y="255"/>
                    <a:pt x="160" y="255"/>
                    <a:pt x="160" y="254"/>
                  </a:cubicBezTo>
                  <a:cubicBezTo>
                    <a:pt x="160" y="254"/>
                    <a:pt x="160" y="254"/>
                    <a:pt x="159" y="254"/>
                  </a:cubicBezTo>
                  <a:cubicBezTo>
                    <a:pt x="159" y="253"/>
                    <a:pt x="158" y="253"/>
                    <a:pt x="157" y="253"/>
                  </a:cubicBezTo>
                  <a:cubicBezTo>
                    <a:pt x="157" y="253"/>
                    <a:pt x="158" y="252"/>
                    <a:pt x="157" y="252"/>
                  </a:cubicBezTo>
                  <a:cubicBezTo>
                    <a:pt x="157" y="252"/>
                    <a:pt x="156" y="252"/>
                    <a:pt x="155" y="252"/>
                  </a:cubicBezTo>
                  <a:cubicBezTo>
                    <a:pt x="155" y="249"/>
                    <a:pt x="154" y="247"/>
                    <a:pt x="153" y="244"/>
                  </a:cubicBezTo>
                  <a:cubicBezTo>
                    <a:pt x="154" y="242"/>
                    <a:pt x="154" y="240"/>
                    <a:pt x="153" y="238"/>
                  </a:cubicBezTo>
                  <a:cubicBezTo>
                    <a:pt x="153" y="238"/>
                    <a:pt x="152" y="237"/>
                    <a:pt x="153" y="237"/>
                  </a:cubicBezTo>
                  <a:cubicBezTo>
                    <a:pt x="153" y="237"/>
                    <a:pt x="153" y="237"/>
                    <a:pt x="153" y="237"/>
                  </a:cubicBezTo>
                  <a:cubicBezTo>
                    <a:pt x="153" y="236"/>
                    <a:pt x="152" y="236"/>
                    <a:pt x="153" y="235"/>
                  </a:cubicBezTo>
                  <a:cubicBezTo>
                    <a:pt x="150" y="235"/>
                    <a:pt x="149" y="236"/>
                    <a:pt x="147" y="236"/>
                  </a:cubicBezTo>
                  <a:cubicBezTo>
                    <a:pt x="146" y="234"/>
                    <a:pt x="146" y="232"/>
                    <a:pt x="144" y="231"/>
                  </a:cubicBezTo>
                  <a:cubicBezTo>
                    <a:pt x="144" y="228"/>
                    <a:pt x="142" y="228"/>
                    <a:pt x="143" y="226"/>
                  </a:cubicBezTo>
                  <a:cubicBezTo>
                    <a:pt x="143" y="223"/>
                    <a:pt x="146" y="223"/>
                    <a:pt x="146" y="219"/>
                  </a:cubicBezTo>
                  <a:cubicBezTo>
                    <a:pt x="145" y="218"/>
                    <a:pt x="142" y="218"/>
                    <a:pt x="140" y="217"/>
                  </a:cubicBezTo>
                  <a:cubicBezTo>
                    <a:pt x="140" y="214"/>
                    <a:pt x="140" y="211"/>
                    <a:pt x="141" y="208"/>
                  </a:cubicBezTo>
                  <a:cubicBezTo>
                    <a:pt x="140" y="205"/>
                    <a:pt x="140" y="202"/>
                    <a:pt x="140" y="198"/>
                  </a:cubicBezTo>
                  <a:cubicBezTo>
                    <a:pt x="140" y="196"/>
                    <a:pt x="142" y="196"/>
                    <a:pt x="142" y="194"/>
                  </a:cubicBezTo>
                  <a:cubicBezTo>
                    <a:pt x="142" y="191"/>
                    <a:pt x="139" y="189"/>
                    <a:pt x="139" y="185"/>
                  </a:cubicBezTo>
                  <a:cubicBezTo>
                    <a:pt x="139" y="184"/>
                    <a:pt x="137" y="184"/>
                    <a:pt x="137" y="182"/>
                  </a:cubicBezTo>
                  <a:cubicBezTo>
                    <a:pt x="136" y="183"/>
                    <a:pt x="137" y="180"/>
                    <a:pt x="135" y="180"/>
                  </a:cubicBezTo>
                  <a:cubicBezTo>
                    <a:pt x="135" y="180"/>
                    <a:pt x="135" y="179"/>
                    <a:pt x="134" y="178"/>
                  </a:cubicBezTo>
                  <a:cubicBezTo>
                    <a:pt x="134" y="178"/>
                    <a:pt x="134" y="178"/>
                    <a:pt x="134" y="178"/>
                  </a:cubicBezTo>
                  <a:cubicBezTo>
                    <a:pt x="135" y="177"/>
                    <a:pt x="135" y="176"/>
                    <a:pt x="134" y="175"/>
                  </a:cubicBezTo>
                  <a:cubicBezTo>
                    <a:pt x="134" y="175"/>
                    <a:pt x="134" y="175"/>
                    <a:pt x="133" y="175"/>
                  </a:cubicBezTo>
                  <a:cubicBezTo>
                    <a:pt x="133" y="175"/>
                    <a:pt x="132" y="174"/>
                    <a:pt x="132" y="174"/>
                  </a:cubicBezTo>
                  <a:cubicBezTo>
                    <a:pt x="132" y="174"/>
                    <a:pt x="132" y="174"/>
                    <a:pt x="132" y="173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31" y="173"/>
                    <a:pt x="131" y="173"/>
                    <a:pt x="131" y="173"/>
                  </a:cubicBezTo>
                  <a:cubicBezTo>
                    <a:pt x="131" y="172"/>
                    <a:pt x="131" y="172"/>
                    <a:pt x="131" y="172"/>
                  </a:cubicBezTo>
                  <a:cubicBezTo>
                    <a:pt x="131" y="172"/>
                    <a:pt x="130" y="172"/>
                    <a:pt x="130" y="171"/>
                  </a:cubicBezTo>
                  <a:cubicBezTo>
                    <a:pt x="130" y="171"/>
                    <a:pt x="129" y="170"/>
                    <a:pt x="130" y="169"/>
                  </a:cubicBezTo>
                  <a:cubicBezTo>
                    <a:pt x="127" y="169"/>
                    <a:pt x="128" y="165"/>
                    <a:pt x="126" y="164"/>
                  </a:cubicBezTo>
                  <a:cubicBezTo>
                    <a:pt x="126" y="163"/>
                    <a:pt x="126" y="163"/>
                    <a:pt x="125" y="162"/>
                  </a:cubicBezTo>
                  <a:cubicBezTo>
                    <a:pt x="125" y="162"/>
                    <a:pt x="124" y="162"/>
                    <a:pt x="124" y="162"/>
                  </a:cubicBezTo>
                  <a:cubicBezTo>
                    <a:pt x="124" y="162"/>
                    <a:pt x="123" y="162"/>
                    <a:pt x="123" y="161"/>
                  </a:cubicBezTo>
                  <a:cubicBezTo>
                    <a:pt x="123" y="160"/>
                    <a:pt x="122" y="158"/>
                    <a:pt x="121" y="158"/>
                  </a:cubicBezTo>
                  <a:cubicBezTo>
                    <a:pt x="119" y="156"/>
                    <a:pt x="118" y="155"/>
                    <a:pt x="116" y="154"/>
                  </a:cubicBezTo>
                  <a:cubicBezTo>
                    <a:pt x="114" y="154"/>
                    <a:pt x="117" y="159"/>
                    <a:pt x="115" y="159"/>
                  </a:cubicBezTo>
                  <a:cubicBezTo>
                    <a:pt x="114" y="160"/>
                    <a:pt x="113" y="159"/>
                    <a:pt x="113" y="158"/>
                  </a:cubicBezTo>
                  <a:cubicBezTo>
                    <a:pt x="113" y="157"/>
                    <a:pt x="113" y="157"/>
                    <a:pt x="112" y="157"/>
                  </a:cubicBezTo>
                  <a:cubicBezTo>
                    <a:pt x="112" y="157"/>
                    <a:pt x="112" y="156"/>
                    <a:pt x="112" y="156"/>
                  </a:cubicBezTo>
                  <a:cubicBezTo>
                    <a:pt x="112" y="154"/>
                    <a:pt x="112" y="151"/>
                    <a:pt x="112" y="149"/>
                  </a:cubicBezTo>
                  <a:cubicBezTo>
                    <a:pt x="112" y="148"/>
                    <a:pt x="111" y="148"/>
                    <a:pt x="111" y="148"/>
                  </a:cubicBezTo>
                  <a:cubicBezTo>
                    <a:pt x="110" y="148"/>
                    <a:pt x="110" y="147"/>
                    <a:pt x="110" y="147"/>
                  </a:cubicBezTo>
                  <a:cubicBezTo>
                    <a:pt x="110" y="146"/>
                    <a:pt x="110" y="145"/>
                    <a:pt x="110" y="143"/>
                  </a:cubicBezTo>
                  <a:cubicBezTo>
                    <a:pt x="111" y="143"/>
                    <a:pt x="111" y="143"/>
                    <a:pt x="112" y="142"/>
                  </a:cubicBezTo>
                  <a:cubicBezTo>
                    <a:pt x="111" y="141"/>
                    <a:pt x="112" y="141"/>
                    <a:pt x="112" y="140"/>
                  </a:cubicBezTo>
                  <a:cubicBezTo>
                    <a:pt x="113" y="135"/>
                    <a:pt x="114" y="130"/>
                    <a:pt x="116" y="125"/>
                  </a:cubicBezTo>
                  <a:cubicBezTo>
                    <a:pt x="117" y="121"/>
                    <a:pt x="118" y="116"/>
                    <a:pt x="119" y="111"/>
                  </a:cubicBezTo>
                  <a:cubicBezTo>
                    <a:pt x="119" y="110"/>
                    <a:pt x="118" y="110"/>
                    <a:pt x="118" y="109"/>
                  </a:cubicBezTo>
                  <a:cubicBezTo>
                    <a:pt x="118" y="109"/>
                    <a:pt x="117" y="109"/>
                    <a:pt x="117" y="108"/>
                  </a:cubicBezTo>
                  <a:cubicBezTo>
                    <a:pt x="116" y="108"/>
                    <a:pt x="116" y="106"/>
                    <a:pt x="114" y="106"/>
                  </a:cubicBezTo>
                  <a:cubicBezTo>
                    <a:pt x="112" y="105"/>
                    <a:pt x="111" y="103"/>
                    <a:pt x="109" y="102"/>
                  </a:cubicBezTo>
                  <a:cubicBezTo>
                    <a:pt x="110" y="101"/>
                    <a:pt x="109" y="100"/>
                    <a:pt x="109" y="100"/>
                  </a:cubicBezTo>
                  <a:cubicBezTo>
                    <a:pt x="109" y="99"/>
                    <a:pt x="109" y="98"/>
                    <a:pt x="108" y="98"/>
                  </a:cubicBezTo>
                  <a:cubicBezTo>
                    <a:pt x="108" y="97"/>
                    <a:pt x="107" y="96"/>
                    <a:pt x="107" y="95"/>
                  </a:cubicBezTo>
                  <a:cubicBezTo>
                    <a:pt x="106" y="95"/>
                    <a:pt x="106" y="95"/>
                    <a:pt x="105" y="95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105" y="95"/>
                    <a:pt x="104" y="95"/>
                    <a:pt x="104" y="95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3" y="95"/>
                    <a:pt x="103" y="95"/>
                    <a:pt x="103" y="95"/>
                  </a:cubicBezTo>
                  <a:cubicBezTo>
                    <a:pt x="103" y="95"/>
                    <a:pt x="102" y="94"/>
                    <a:pt x="102" y="94"/>
                  </a:cubicBezTo>
                  <a:cubicBezTo>
                    <a:pt x="102" y="94"/>
                    <a:pt x="101" y="94"/>
                    <a:pt x="101" y="94"/>
                  </a:cubicBezTo>
                  <a:cubicBezTo>
                    <a:pt x="101" y="92"/>
                    <a:pt x="99" y="93"/>
                    <a:pt x="98" y="93"/>
                  </a:cubicBezTo>
                  <a:cubicBezTo>
                    <a:pt x="98" y="93"/>
                    <a:pt x="98" y="93"/>
                    <a:pt x="98" y="93"/>
                  </a:cubicBezTo>
                  <a:cubicBezTo>
                    <a:pt x="98" y="93"/>
                    <a:pt x="97" y="93"/>
                    <a:pt x="97" y="93"/>
                  </a:cubicBezTo>
                  <a:cubicBezTo>
                    <a:pt x="97" y="93"/>
                    <a:pt x="96" y="92"/>
                    <a:pt x="95" y="92"/>
                  </a:cubicBezTo>
                  <a:cubicBezTo>
                    <a:pt x="95" y="92"/>
                    <a:pt x="95" y="92"/>
                    <a:pt x="94" y="92"/>
                  </a:cubicBezTo>
                  <a:cubicBezTo>
                    <a:pt x="94" y="92"/>
                    <a:pt x="93" y="92"/>
                    <a:pt x="93" y="92"/>
                  </a:cubicBezTo>
                  <a:cubicBezTo>
                    <a:pt x="92" y="91"/>
                    <a:pt x="92" y="90"/>
                    <a:pt x="91" y="90"/>
                  </a:cubicBezTo>
                  <a:cubicBezTo>
                    <a:pt x="91" y="89"/>
                    <a:pt x="91" y="89"/>
                    <a:pt x="91" y="88"/>
                  </a:cubicBezTo>
                  <a:cubicBezTo>
                    <a:pt x="89" y="87"/>
                    <a:pt x="89" y="85"/>
                    <a:pt x="89" y="84"/>
                  </a:cubicBezTo>
                  <a:cubicBezTo>
                    <a:pt x="87" y="84"/>
                    <a:pt x="87" y="82"/>
                    <a:pt x="86" y="81"/>
                  </a:cubicBezTo>
                  <a:cubicBezTo>
                    <a:pt x="86" y="80"/>
                    <a:pt x="85" y="79"/>
                    <a:pt x="84" y="77"/>
                  </a:cubicBezTo>
                  <a:cubicBezTo>
                    <a:pt x="85" y="75"/>
                    <a:pt x="85" y="72"/>
                    <a:pt x="86" y="70"/>
                  </a:cubicBezTo>
                  <a:cubicBezTo>
                    <a:pt x="86" y="67"/>
                    <a:pt x="86" y="65"/>
                    <a:pt x="86" y="63"/>
                  </a:cubicBezTo>
                  <a:cubicBezTo>
                    <a:pt x="86" y="62"/>
                    <a:pt x="86" y="61"/>
                    <a:pt x="85" y="61"/>
                  </a:cubicBezTo>
                  <a:cubicBezTo>
                    <a:pt x="84" y="61"/>
                    <a:pt x="83" y="61"/>
                    <a:pt x="83" y="61"/>
                  </a:cubicBezTo>
                  <a:cubicBezTo>
                    <a:pt x="82" y="61"/>
                    <a:pt x="82" y="60"/>
                    <a:pt x="81" y="60"/>
                  </a:cubicBezTo>
                  <a:cubicBezTo>
                    <a:pt x="81" y="59"/>
                    <a:pt x="81" y="59"/>
                    <a:pt x="80" y="58"/>
                  </a:cubicBezTo>
                  <a:cubicBezTo>
                    <a:pt x="80" y="57"/>
                    <a:pt x="81" y="57"/>
                    <a:pt x="82" y="56"/>
                  </a:cubicBezTo>
                  <a:cubicBezTo>
                    <a:pt x="82" y="56"/>
                    <a:pt x="83" y="55"/>
                    <a:pt x="84" y="55"/>
                  </a:cubicBezTo>
                  <a:cubicBezTo>
                    <a:pt x="84" y="53"/>
                    <a:pt x="86" y="53"/>
                    <a:pt x="86" y="51"/>
                  </a:cubicBezTo>
                  <a:cubicBezTo>
                    <a:pt x="88" y="51"/>
                    <a:pt x="87" y="53"/>
                    <a:pt x="89" y="53"/>
                  </a:cubicBezTo>
                  <a:cubicBezTo>
                    <a:pt x="91" y="53"/>
                    <a:pt x="92" y="52"/>
                    <a:pt x="93" y="51"/>
                  </a:cubicBezTo>
                  <a:cubicBezTo>
                    <a:pt x="94" y="49"/>
                    <a:pt x="92" y="49"/>
                    <a:pt x="93" y="47"/>
                  </a:cubicBezTo>
                  <a:cubicBezTo>
                    <a:pt x="94" y="46"/>
                    <a:pt x="93" y="44"/>
                    <a:pt x="93" y="42"/>
                  </a:cubicBezTo>
                  <a:cubicBezTo>
                    <a:pt x="95" y="42"/>
                    <a:pt x="93" y="42"/>
                    <a:pt x="93" y="40"/>
                  </a:cubicBezTo>
                  <a:cubicBezTo>
                    <a:pt x="94" y="40"/>
                    <a:pt x="94" y="40"/>
                    <a:pt x="94" y="39"/>
                  </a:cubicBezTo>
                  <a:cubicBezTo>
                    <a:pt x="96" y="39"/>
                    <a:pt x="96" y="37"/>
                    <a:pt x="98" y="37"/>
                  </a:cubicBezTo>
                  <a:cubicBezTo>
                    <a:pt x="98" y="36"/>
                    <a:pt x="99" y="35"/>
                    <a:pt x="99" y="33"/>
                  </a:cubicBezTo>
                  <a:cubicBezTo>
                    <a:pt x="102" y="34"/>
                    <a:pt x="101" y="30"/>
                    <a:pt x="103" y="30"/>
                  </a:cubicBezTo>
                  <a:cubicBezTo>
                    <a:pt x="103" y="29"/>
                    <a:pt x="103" y="27"/>
                    <a:pt x="103" y="26"/>
                  </a:cubicBezTo>
                  <a:cubicBezTo>
                    <a:pt x="103" y="25"/>
                    <a:pt x="103" y="24"/>
                    <a:pt x="103" y="24"/>
                  </a:cubicBezTo>
                  <a:cubicBezTo>
                    <a:pt x="103" y="24"/>
                    <a:pt x="102" y="23"/>
                    <a:pt x="103" y="23"/>
                  </a:cubicBezTo>
                  <a:cubicBezTo>
                    <a:pt x="104" y="23"/>
                    <a:pt x="105" y="24"/>
                    <a:pt x="105" y="25"/>
                  </a:cubicBezTo>
                  <a:cubicBezTo>
                    <a:pt x="105" y="26"/>
                    <a:pt x="106" y="26"/>
                    <a:pt x="107" y="26"/>
                  </a:cubicBezTo>
                  <a:cubicBezTo>
                    <a:pt x="108" y="25"/>
                    <a:pt x="109" y="25"/>
                    <a:pt x="110" y="25"/>
                  </a:cubicBezTo>
                  <a:cubicBezTo>
                    <a:pt x="112" y="25"/>
                    <a:pt x="113" y="24"/>
                    <a:pt x="114" y="24"/>
                  </a:cubicBezTo>
                  <a:cubicBezTo>
                    <a:pt x="115" y="23"/>
                    <a:pt x="116" y="22"/>
                    <a:pt x="116" y="19"/>
                  </a:cubicBezTo>
                  <a:cubicBezTo>
                    <a:pt x="116" y="19"/>
                    <a:pt x="115" y="18"/>
                    <a:pt x="116" y="17"/>
                  </a:cubicBezTo>
                  <a:cubicBezTo>
                    <a:pt x="115" y="16"/>
                    <a:pt x="113" y="16"/>
                    <a:pt x="114" y="14"/>
                  </a:cubicBezTo>
                  <a:cubicBezTo>
                    <a:pt x="113" y="13"/>
                    <a:pt x="111" y="13"/>
                    <a:pt x="112" y="11"/>
                  </a:cubicBezTo>
                  <a:cubicBezTo>
                    <a:pt x="114" y="11"/>
                    <a:pt x="114" y="13"/>
                    <a:pt x="116" y="12"/>
                  </a:cubicBezTo>
                  <a:cubicBezTo>
                    <a:pt x="118" y="13"/>
                    <a:pt x="119" y="14"/>
                    <a:pt x="121" y="14"/>
                  </a:cubicBezTo>
                  <a:cubicBezTo>
                    <a:pt x="121" y="13"/>
                    <a:pt x="122" y="12"/>
                    <a:pt x="122" y="11"/>
                  </a:cubicBezTo>
                  <a:cubicBezTo>
                    <a:pt x="122" y="10"/>
                    <a:pt x="122" y="10"/>
                    <a:pt x="121" y="10"/>
                  </a:cubicBezTo>
                  <a:cubicBezTo>
                    <a:pt x="121" y="9"/>
                    <a:pt x="120" y="9"/>
                    <a:pt x="121" y="8"/>
                  </a:cubicBezTo>
                  <a:cubicBezTo>
                    <a:pt x="121" y="8"/>
                    <a:pt x="122" y="7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4" y="8"/>
                    <a:pt x="125" y="7"/>
                    <a:pt x="126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5" y="7"/>
                    <a:pt x="125" y="6"/>
                    <a:pt x="124" y="6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2" y="4"/>
                    <a:pt x="122" y="3"/>
                    <a:pt x="122" y="1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4" y="1"/>
                    <a:pt x="126" y="1"/>
                    <a:pt x="128" y="1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30" y="0"/>
                    <a:pt x="130" y="2"/>
                    <a:pt x="132" y="2"/>
                  </a:cubicBezTo>
                  <a:cubicBezTo>
                    <a:pt x="132" y="2"/>
                    <a:pt x="132" y="2"/>
                    <a:pt x="132" y="2"/>
                  </a:cubicBezTo>
                  <a:cubicBezTo>
                    <a:pt x="133" y="3"/>
                    <a:pt x="134" y="3"/>
                    <a:pt x="135" y="3"/>
                  </a:cubicBezTo>
                  <a:cubicBezTo>
                    <a:pt x="135" y="3"/>
                    <a:pt x="135" y="3"/>
                    <a:pt x="135" y="3"/>
                  </a:cubicBezTo>
                  <a:cubicBezTo>
                    <a:pt x="136" y="4"/>
                    <a:pt x="137" y="3"/>
                    <a:pt x="137" y="3"/>
                  </a:cubicBezTo>
                  <a:cubicBezTo>
                    <a:pt x="137" y="3"/>
                    <a:pt x="137" y="3"/>
                    <a:pt x="138" y="3"/>
                  </a:cubicBezTo>
                  <a:cubicBezTo>
                    <a:pt x="139" y="3"/>
                    <a:pt x="140" y="2"/>
                    <a:pt x="142" y="3"/>
                  </a:cubicBezTo>
                  <a:cubicBezTo>
                    <a:pt x="142" y="3"/>
                    <a:pt x="142" y="3"/>
                    <a:pt x="142" y="4"/>
                  </a:cubicBezTo>
                  <a:cubicBezTo>
                    <a:pt x="143" y="4"/>
                    <a:pt x="143" y="5"/>
                    <a:pt x="144" y="6"/>
                  </a:cubicBezTo>
                  <a:cubicBezTo>
                    <a:pt x="144" y="6"/>
                    <a:pt x="144" y="6"/>
                    <a:pt x="144" y="6"/>
                  </a:cubicBezTo>
                  <a:cubicBezTo>
                    <a:pt x="144" y="7"/>
                    <a:pt x="144" y="7"/>
                    <a:pt x="144" y="8"/>
                  </a:cubicBezTo>
                  <a:cubicBezTo>
                    <a:pt x="144" y="9"/>
                    <a:pt x="144" y="9"/>
                    <a:pt x="144" y="9"/>
                  </a:cubicBezTo>
                  <a:cubicBezTo>
                    <a:pt x="144" y="9"/>
                    <a:pt x="144" y="9"/>
                    <a:pt x="144" y="10"/>
                  </a:cubicBezTo>
                  <a:cubicBezTo>
                    <a:pt x="144" y="10"/>
                    <a:pt x="143" y="11"/>
                    <a:pt x="144" y="12"/>
                  </a:cubicBezTo>
                  <a:cubicBezTo>
                    <a:pt x="144" y="12"/>
                    <a:pt x="144" y="13"/>
                    <a:pt x="144" y="13"/>
                  </a:cubicBezTo>
                  <a:cubicBezTo>
                    <a:pt x="143" y="13"/>
                    <a:pt x="143" y="14"/>
                    <a:pt x="142" y="14"/>
                  </a:cubicBezTo>
                  <a:cubicBezTo>
                    <a:pt x="138" y="14"/>
                    <a:pt x="135" y="14"/>
                    <a:pt x="131" y="14"/>
                  </a:cubicBezTo>
                  <a:cubicBezTo>
                    <a:pt x="131" y="13"/>
                    <a:pt x="130" y="13"/>
                    <a:pt x="130" y="12"/>
                  </a:cubicBezTo>
                  <a:cubicBezTo>
                    <a:pt x="130" y="12"/>
                    <a:pt x="130" y="11"/>
                    <a:pt x="130" y="11"/>
                  </a:cubicBezTo>
                  <a:cubicBezTo>
                    <a:pt x="130" y="13"/>
                    <a:pt x="130" y="14"/>
                    <a:pt x="129" y="15"/>
                  </a:cubicBezTo>
                  <a:cubicBezTo>
                    <a:pt x="130" y="15"/>
                    <a:pt x="130" y="16"/>
                    <a:pt x="130" y="16"/>
                  </a:cubicBezTo>
                  <a:cubicBezTo>
                    <a:pt x="130" y="15"/>
                    <a:pt x="131" y="15"/>
                    <a:pt x="132" y="15"/>
                  </a:cubicBezTo>
                  <a:cubicBezTo>
                    <a:pt x="132" y="16"/>
                    <a:pt x="133" y="16"/>
                    <a:pt x="133" y="16"/>
                  </a:cubicBezTo>
                  <a:cubicBezTo>
                    <a:pt x="136" y="16"/>
                    <a:pt x="135" y="18"/>
                    <a:pt x="137" y="18"/>
                  </a:cubicBezTo>
                  <a:cubicBezTo>
                    <a:pt x="138" y="18"/>
                    <a:pt x="139" y="18"/>
                    <a:pt x="139" y="18"/>
                  </a:cubicBezTo>
                  <a:cubicBezTo>
                    <a:pt x="140" y="18"/>
                    <a:pt x="140" y="18"/>
                    <a:pt x="140" y="17"/>
                  </a:cubicBezTo>
                  <a:cubicBezTo>
                    <a:pt x="143" y="18"/>
                    <a:pt x="144" y="18"/>
                    <a:pt x="146" y="17"/>
                  </a:cubicBezTo>
                  <a:cubicBezTo>
                    <a:pt x="147" y="19"/>
                    <a:pt x="144" y="21"/>
                    <a:pt x="146" y="22"/>
                  </a:cubicBezTo>
                  <a:cubicBezTo>
                    <a:pt x="147" y="21"/>
                    <a:pt x="147" y="20"/>
                    <a:pt x="148" y="19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9" y="19"/>
                    <a:pt x="149" y="16"/>
                    <a:pt x="151" y="17"/>
                  </a:cubicBezTo>
                  <a:cubicBezTo>
                    <a:pt x="151" y="17"/>
                    <a:pt x="151" y="17"/>
                    <a:pt x="151" y="17"/>
                  </a:cubicBezTo>
                  <a:cubicBezTo>
                    <a:pt x="152" y="16"/>
                    <a:pt x="152" y="16"/>
                    <a:pt x="153" y="16"/>
                  </a:cubicBezTo>
                  <a:cubicBezTo>
                    <a:pt x="154" y="18"/>
                    <a:pt x="155" y="20"/>
                    <a:pt x="155" y="22"/>
                  </a:cubicBezTo>
                  <a:cubicBezTo>
                    <a:pt x="155" y="24"/>
                    <a:pt x="156" y="26"/>
                    <a:pt x="156" y="29"/>
                  </a:cubicBezTo>
                  <a:cubicBezTo>
                    <a:pt x="155" y="30"/>
                    <a:pt x="155" y="31"/>
                    <a:pt x="154" y="33"/>
                  </a:cubicBezTo>
                  <a:cubicBezTo>
                    <a:pt x="153" y="33"/>
                    <a:pt x="153" y="33"/>
                    <a:pt x="153" y="34"/>
                  </a:cubicBezTo>
                  <a:cubicBezTo>
                    <a:pt x="153" y="35"/>
                    <a:pt x="151" y="36"/>
                    <a:pt x="153" y="36"/>
                  </a:cubicBezTo>
                  <a:cubicBezTo>
                    <a:pt x="153" y="35"/>
                    <a:pt x="154" y="34"/>
                    <a:pt x="155" y="33"/>
                  </a:cubicBezTo>
                  <a:cubicBezTo>
                    <a:pt x="156" y="32"/>
                    <a:pt x="157" y="31"/>
                    <a:pt x="157" y="29"/>
                  </a:cubicBezTo>
                  <a:cubicBezTo>
                    <a:pt x="158" y="27"/>
                    <a:pt x="157" y="26"/>
                    <a:pt x="157" y="24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8" y="21"/>
                    <a:pt x="160" y="21"/>
                    <a:pt x="161" y="21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1" y="20"/>
                    <a:pt x="161" y="20"/>
                    <a:pt x="162" y="19"/>
                  </a:cubicBezTo>
                  <a:cubicBezTo>
                    <a:pt x="163" y="20"/>
                    <a:pt x="163" y="20"/>
                    <a:pt x="164" y="20"/>
                  </a:cubicBezTo>
                  <a:cubicBezTo>
                    <a:pt x="166" y="20"/>
                    <a:pt x="167" y="18"/>
                    <a:pt x="169" y="18"/>
                  </a:cubicBezTo>
                  <a:cubicBezTo>
                    <a:pt x="169" y="18"/>
                    <a:pt x="169" y="17"/>
                    <a:pt x="170" y="17"/>
                  </a:cubicBezTo>
                  <a:cubicBezTo>
                    <a:pt x="171" y="19"/>
                    <a:pt x="175" y="18"/>
                    <a:pt x="177" y="18"/>
                  </a:cubicBezTo>
                  <a:cubicBezTo>
                    <a:pt x="178" y="18"/>
                    <a:pt x="178" y="19"/>
                    <a:pt x="179" y="19"/>
                  </a:cubicBezTo>
                  <a:cubicBezTo>
                    <a:pt x="180" y="19"/>
                    <a:pt x="181" y="19"/>
                    <a:pt x="182" y="19"/>
                  </a:cubicBezTo>
                  <a:cubicBezTo>
                    <a:pt x="183" y="19"/>
                    <a:pt x="184" y="18"/>
                    <a:pt x="183" y="18"/>
                  </a:cubicBezTo>
                  <a:cubicBezTo>
                    <a:pt x="182" y="18"/>
                    <a:pt x="179" y="19"/>
                    <a:pt x="179" y="17"/>
                  </a:cubicBezTo>
                  <a:cubicBezTo>
                    <a:pt x="179" y="14"/>
                    <a:pt x="183" y="15"/>
                    <a:pt x="187" y="15"/>
                  </a:cubicBezTo>
                  <a:cubicBezTo>
                    <a:pt x="188" y="16"/>
                    <a:pt x="192" y="15"/>
                    <a:pt x="194" y="15"/>
                  </a:cubicBezTo>
                  <a:cubicBezTo>
                    <a:pt x="195" y="15"/>
                    <a:pt x="195" y="16"/>
                    <a:pt x="196" y="16"/>
                  </a:cubicBezTo>
                  <a:cubicBezTo>
                    <a:pt x="198" y="16"/>
                    <a:pt x="200" y="16"/>
                    <a:pt x="203" y="16"/>
                  </a:cubicBezTo>
                  <a:cubicBezTo>
                    <a:pt x="203" y="16"/>
                    <a:pt x="203" y="16"/>
                    <a:pt x="203" y="16"/>
                  </a:cubicBezTo>
                  <a:cubicBezTo>
                    <a:pt x="205" y="15"/>
                    <a:pt x="206" y="17"/>
                    <a:pt x="206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8"/>
                    <a:pt x="209" y="18"/>
                    <a:pt x="211" y="18"/>
                  </a:cubicBezTo>
                  <a:cubicBezTo>
                    <a:pt x="211" y="18"/>
                    <a:pt x="211" y="18"/>
                    <a:pt x="211" y="18"/>
                  </a:cubicBezTo>
                  <a:cubicBezTo>
                    <a:pt x="212" y="19"/>
                    <a:pt x="213" y="19"/>
                    <a:pt x="214" y="19"/>
                  </a:cubicBezTo>
                  <a:cubicBezTo>
                    <a:pt x="214" y="20"/>
                    <a:pt x="214" y="20"/>
                    <a:pt x="214" y="20"/>
                  </a:cubicBezTo>
                  <a:cubicBezTo>
                    <a:pt x="215" y="20"/>
                    <a:pt x="215" y="20"/>
                    <a:pt x="216" y="20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8" y="21"/>
                    <a:pt x="219" y="21"/>
                    <a:pt x="219" y="22"/>
                  </a:cubicBezTo>
                  <a:cubicBezTo>
                    <a:pt x="219" y="22"/>
                    <a:pt x="220" y="22"/>
                    <a:pt x="220" y="22"/>
                  </a:cubicBezTo>
                  <a:cubicBezTo>
                    <a:pt x="220" y="23"/>
                    <a:pt x="221" y="23"/>
                    <a:pt x="221" y="24"/>
                  </a:cubicBezTo>
                  <a:cubicBezTo>
                    <a:pt x="221" y="24"/>
                    <a:pt x="221" y="24"/>
                    <a:pt x="221" y="24"/>
                  </a:cubicBezTo>
                  <a:cubicBezTo>
                    <a:pt x="222" y="24"/>
                    <a:pt x="223" y="24"/>
                    <a:pt x="224" y="24"/>
                  </a:cubicBezTo>
                  <a:cubicBezTo>
                    <a:pt x="224" y="24"/>
                    <a:pt x="224" y="24"/>
                    <a:pt x="224" y="24"/>
                  </a:cubicBezTo>
                  <a:cubicBezTo>
                    <a:pt x="224" y="25"/>
                    <a:pt x="224" y="25"/>
                    <a:pt x="224" y="25"/>
                  </a:cubicBezTo>
                  <a:cubicBezTo>
                    <a:pt x="226" y="25"/>
                    <a:pt x="228" y="24"/>
                    <a:pt x="230" y="24"/>
                  </a:cubicBezTo>
                  <a:cubicBezTo>
                    <a:pt x="232" y="25"/>
                    <a:pt x="234" y="27"/>
                    <a:pt x="236" y="28"/>
                  </a:cubicBezTo>
                  <a:cubicBezTo>
                    <a:pt x="236" y="28"/>
                    <a:pt x="236" y="28"/>
                    <a:pt x="237" y="28"/>
                  </a:cubicBezTo>
                  <a:cubicBezTo>
                    <a:pt x="238" y="28"/>
                    <a:pt x="238" y="29"/>
                    <a:pt x="240" y="30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1" y="30"/>
                    <a:pt x="242" y="31"/>
                    <a:pt x="242" y="31"/>
                  </a:cubicBezTo>
                  <a:cubicBezTo>
                    <a:pt x="243" y="31"/>
                    <a:pt x="243" y="31"/>
                    <a:pt x="243" y="31"/>
                  </a:cubicBezTo>
                  <a:cubicBezTo>
                    <a:pt x="243" y="32"/>
                    <a:pt x="244" y="32"/>
                    <a:pt x="245" y="32"/>
                  </a:cubicBezTo>
                  <a:cubicBezTo>
                    <a:pt x="245" y="33"/>
                    <a:pt x="246" y="34"/>
                    <a:pt x="247" y="34"/>
                  </a:cubicBezTo>
                  <a:cubicBezTo>
                    <a:pt x="247" y="36"/>
                    <a:pt x="248" y="36"/>
                    <a:pt x="249" y="37"/>
                  </a:cubicBezTo>
                  <a:cubicBezTo>
                    <a:pt x="249" y="36"/>
                    <a:pt x="249" y="36"/>
                    <a:pt x="250" y="36"/>
                  </a:cubicBezTo>
                  <a:cubicBezTo>
                    <a:pt x="252" y="36"/>
                    <a:pt x="252" y="34"/>
                    <a:pt x="254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6"/>
                    <a:pt x="257" y="33"/>
                    <a:pt x="258" y="36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8" y="36"/>
                    <a:pt x="258" y="36"/>
                    <a:pt x="259" y="36"/>
                  </a:cubicBezTo>
                  <a:cubicBezTo>
                    <a:pt x="259" y="36"/>
                    <a:pt x="259" y="36"/>
                    <a:pt x="259" y="36"/>
                  </a:cubicBezTo>
                  <a:cubicBezTo>
                    <a:pt x="259" y="36"/>
                    <a:pt x="259" y="36"/>
                    <a:pt x="259" y="37"/>
                  </a:cubicBezTo>
                  <a:cubicBezTo>
                    <a:pt x="259" y="37"/>
                    <a:pt x="260" y="37"/>
                    <a:pt x="260" y="37"/>
                  </a:cubicBezTo>
                  <a:cubicBezTo>
                    <a:pt x="261" y="37"/>
                    <a:pt x="261" y="38"/>
                    <a:pt x="263" y="37"/>
                  </a:cubicBezTo>
                  <a:cubicBezTo>
                    <a:pt x="263" y="37"/>
                    <a:pt x="263" y="38"/>
                    <a:pt x="263" y="38"/>
                  </a:cubicBezTo>
                  <a:cubicBezTo>
                    <a:pt x="263" y="38"/>
                    <a:pt x="264" y="38"/>
                    <a:pt x="263" y="38"/>
                  </a:cubicBezTo>
                  <a:cubicBezTo>
                    <a:pt x="264" y="38"/>
                    <a:pt x="265" y="38"/>
                    <a:pt x="265" y="39"/>
                  </a:cubicBezTo>
                  <a:cubicBezTo>
                    <a:pt x="266" y="39"/>
                    <a:pt x="266" y="39"/>
                    <a:pt x="266" y="39"/>
                  </a:cubicBezTo>
                  <a:cubicBezTo>
                    <a:pt x="267" y="38"/>
                    <a:pt x="268" y="40"/>
                    <a:pt x="269" y="40"/>
                  </a:cubicBezTo>
                  <a:cubicBezTo>
                    <a:pt x="269" y="40"/>
                    <a:pt x="270" y="40"/>
                    <a:pt x="270" y="40"/>
                  </a:cubicBezTo>
                  <a:cubicBezTo>
                    <a:pt x="270" y="40"/>
                    <a:pt x="270" y="40"/>
                    <a:pt x="270" y="40"/>
                  </a:cubicBezTo>
                  <a:cubicBezTo>
                    <a:pt x="272" y="41"/>
                    <a:pt x="271" y="39"/>
                    <a:pt x="273" y="40"/>
                  </a:cubicBezTo>
                  <a:cubicBezTo>
                    <a:pt x="273" y="40"/>
                    <a:pt x="274" y="40"/>
                    <a:pt x="275" y="40"/>
                  </a:cubicBezTo>
                  <a:cubicBezTo>
                    <a:pt x="275" y="40"/>
                    <a:pt x="276" y="40"/>
                    <a:pt x="276" y="39"/>
                  </a:cubicBezTo>
                  <a:cubicBezTo>
                    <a:pt x="276" y="38"/>
                    <a:pt x="275" y="39"/>
                    <a:pt x="275" y="39"/>
                  </a:cubicBezTo>
                  <a:cubicBezTo>
                    <a:pt x="274" y="39"/>
                    <a:pt x="274" y="38"/>
                    <a:pt x="274" y="38"/>
                  </a:cubicBezTo>
                  <a:cubicBezTo>
                    <a:pt x="274" y="38"/>
                    <a:pt x="274" y="38"/>
                    <a:pt x="274" y="38"/>
                  </a:cubicBezTo>
                  <a:cubicBezTo>
                    <a:pt x="273" y="38"/>
                    <a:pt x="273" y="37"/>
                    <a:pt x="273" y="37"/>
                  </a:cubicBezTo>
                  <a:cubicBezTo>
                    <a:pt x="272" y="37"/>
                    <a:pt x="272" y="37"/>
                    <a:pt x="272" y="37"/>
                  </a:cubicBezTo>
                  <a:cubicBezTo>
                    <a:pt x="272" y="36"/>
                    <a:pt x="270" y="36"/>
                    <a:pt x="271" y="35"/>
                  </a:cubicBezTo>
                  <a:cubicBezTo>
                    <a:pt x="271" y="34"/>
                    <a:pt x="273" y="36"/>
                    <a:pt x="274" y="35"/>
                  </a:cubicBezTo>
                  <a:cubicBezTo>
                    <a:pt x="274" y="35"/>
                    <a:pt x="274" y="35"/>
                    <a:pt x="274" y="35"/>
                  </a:cubicBezTo>
                  <a:cubicBezTo>
                    <a:pt x="275" y="36"/>
                    <a:pt x="275" y="36"/>
                    <a:pt x="275" y="37"/>
                  </a:cubicBezTo>
                  <a:cubicBezTo>
                    <a:pt x="275" y="37"/>
                    <a:pt x="276" y="37"/>
                    <a:pt x="276" y="37"/>
                  </a:cubicBezTo>
                  <a:cubicBezTo>
                    <a:pt x="276" y="37"/>
                    <a:pt x="276" y="37"/>
                    <a:pt x="277" y="37"/>
                  </a:cubicBezTo>
                  <a:cubicBezTo>
                    <a:pt x="276" y="39"/>
                    <a:pt x="279" y="39"/>
                    <a:pt x="279" y="40"/>
                  </a:cubicBezTo>
                  <a:cubicBezTo>
                    <a:pt x="279" y="40"/>
                    <a:pt x="279" y="40"/>
                    <a:pt x="279" y="40"/>
                  </a:cubicBezTo>
                  <a:cubicBezTo>
                    <a:pt x="279" y="40"/>
                    <a:pt x="279" y="40"/>
                    <a:pt x="279" y="40"/>
                  </a:cubicBezTo>
                  <a:cubicBezTo>
                    <a:pt x="280" y="40"/>
                    <a:pt x="281" y="40"/>
                    <a:pt x="281" y="41"/>
                  </a:cubicBezTo>
                  <a:cubicBezTo>
                    <a:pt x="281" y="41"/>
                    <a:pt x="281" y="41"/>
                    <a:pt x="282" y="41"/>
                  </a:cubicBezTo>
                  <a:cubicBezTo>
                    <a:pt x="282" y="41"/>
                    <a:pt x="283" y="41"/>
                    <a:pt x="284" y="41"/>
                  </a:cubicBezTo>
                  <a:cubicBezTo>
                    <a:pt x="284" y="41"/>
                    <a:pt x="284" y="41"/>
                    <a:pt x="285" y="41"/>
                  </a:cubicBezTo>
                  <a:cubicBezTo>
                    <a:pt x="286" y="42"/>
                    <a:pt x="287" y="42"/>
                    <a:pt x="288" y="42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290" y="43"/>
                    <a:pt x="289" y="46"/>
                    <a:pt x="291" y="46"/>
                  </a:cubicBezTo>
                  <a:cubicBezTo>
                    <a:pt x="290" y="45"/>
                    <a:pt x="291" y="44"/>
                    <a:pt x="293" y="45"/>
                  </a:cubicBezTo>
                  <a:cubicBezTo>
                    <a:pt x="293" y="45"/>
                    <a:pt x="292" y="46"/>
                    <a:pt x="292" y="46"/>
                  </a:cubicBezTo>
                  <a:cubicBezTo>
                    <a:pt x="292" y="46"/>
                    <a:pt x="292" y="47"/>
                    <a:pt x="293" y="47"/>
                  </a:cubicBezTo>
                  <a:cubicBezTo>
                    <a:pt x="294" y="44"/>
                    <a:pt x="296" y="47"/>
                    <a:pt x="297" y="46"/>
                  </a:cubicBezTo>
                  <a:cubicBezTo>
                    <a:pt x="297" y="46"/>
                    <a:pt x="297" y="46"/>
                    <a:pt x="297" y="46"/>
                  </a:cubicBezTo>
                  <a:cubicBezTo>
                    <a:pt x="297" y="46"/>
                    <a:pt x="298" y="46"/>
                    <a:pt x="298" y="47"/>
                  </a:cubicBezTo>
                  <a:cubicBezTo>
                    <a:pt x="298" y="46"/>
                    <a:pt x="299" y="46"/>
                    <a:pt x="300" y="46"/>
                  </a:cubicBezTo>
                  <a:cubicBezTo>
                    <a:pt x="300" y="46"/>
                    <a:pt x="300" y="46"/>
                    <a:pt x="300" y="46"/>
                  </a:cubicBezTo>
                  <a:cubicBezTo>
                    <a:pt x="301" y="45"/>
                    <a:pt x="301" y="47"/>
                    <a:pt x="303" y="47"/>
                  </a:cubicBezTo>
                  <a:cubicBezTo>
                    <a:pt x="303" y="48"/>
                    <a:pt x="303" y="49"/>
                    <a:pt x="302" y="49"/>
                  </a:cubicBezTo>
                  <a:cubicBezTo>
                    <a:pt x="302" y="49"/>
                    <a:pt x="302" y="49"/>
                    <a:pt x="302" y="49"/>
                  </a:cubicBezTo>
                  <a:cubicBezTo>
                    <a:pt x="302" y="49"/>
                    <a:pt x="302" y="50"/>
                    <a:pt x="302" y="50"/>
                  </a:cubicBezTo>
                  <a:cubicBezTo>
                    <a:pt x="303" y="50"/>
                    <a:pt x="304" y="50"/>
                    <a:pt x="304" y="51"/>
                  </a:cubicBezTo>
                  <a:cubicBezTo>
                    <a:pt x="305" y="53"/>
                    <a:pt x="306" y="54"/>
                    <a:pt x="306" y="56"/>
                  </a:cubicBezTo>
                  <a:cubicBezTo>
                    <a:pt x="306" y="56"/>
                    <a:pt x="306" y="56"/>
                    <a:pt x="306" y="56"/>
                  </a:cubicBezTo>
                  <a:cubicBezTo>
                    <a:pt x="306" y="57"/>
                    <a:pt x="306" y="57"/>
                    <a:pt x="306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10" y="56"/>
                    <a:pt x="311" y="58"/>
                    <a:pt x="311" y="60"/>
                  </a:cubicBezTo>
                  <a:cubicBezTo>
                    <a:pt x="311" y="60"/>
                    <a:pt x="311" y="60"/>
                    <a:pt x="311" y="60"/>
                  </a:cubicBezTo>
                  <a:cubicBezTo>
                    <a:pt x="311" y="60"/>
                    <a:pt x="311" y="60"/>
                    <a:pt x="311" y="61"/>
                  </a:cubicBezTo>
                  <a:cubicBezTo>
                    <a:pt x="312" y="61"/>
                    <a:pt x="312" y="62"/>
                    <a:pt x="313" y="62"/>
                  </a:cubicBezTo>
                  <a:cubicBezTo>
                    <a:pt x="313" y="63"/>
                    <a:pt x="313" y="64"/>
                    <a:pt x="314" y="65"/>
                  </a:cubicBezTo>
                  <a:cubicBezTo>
                    <a:pt x="315" y="65"/>
                    <a:pt x="316" y="65"/>
                    <a:pt x="317" y="65"/>
                  </a:cubicBezTo>
                  <a:cubicBezTo>
                    <a:pt x="317" y="65"/>
                    <a:pt x="317" y="65"/>
                    <a:pt x="317" y="66"/>
                  </a:cubicBezTo>
                  <a:cubicBezTo>
                    <a:pt x="318" y="66"/>
                    <a:pt x="319" y="67"/>
                    <a:pt x="319" y="68"/>
                  </a:cubicBezTo>
                  <a:cubicBezTo>
                    <a:pt x="319" y="68"/>
                    <a:pt x="319" y="68"/>
                    <a:pt x="320" y="68"/>
                  </a:cubicBezTo>
                  <a:cubicBezTo>
                    <a:pt x="320" y="69"/>
                    <a:pt x="320" y="70"/>
                    <a:pt x="321" y="70"/>
                  </a:cubicBezTo>
                  <a:cubicBezTo>
                    <a:pt x="321" y="70"/>
                    <a:pt x="321" y="70"/>
                    <a:pt x="321" y="70"/>
                  </a:cubicBezTo>
                  <a:cubicBezTo>
                    <a:pt x="321" y="71"/>
                    <a:pt x="321" y="72"/>
                    <a:pt x="321" y="72"/>
                  </a:cubicBezTo>
                  <a:cubicBezTo>
                    <a:pt x="321" y="73"/>
                    <a:pt x="322" y="73"/>
                    <a:pt x="322" y="74"/>
                  </a:cubicBezTo>
                  <a:cubicBezTo>
                    <a:pt x="322" y="77"/>
                    <a:pt x="322" y="80"/>
                    <a:pt x="322" y="81"/>
                  </a:cubicBezTo>
                  <a:cubicBezTo>
                    <a:pt x="322" y="82"/>
                    <a:pt x="321" y="82"/>
                    <a:pt x="321" y="84"/>
                  </a:cubicBezTo>
                  <a:cubicBezTo>
                    <a:pt x="321" y="84"/>
                    <a:pt x="321" y="85"/>
                    <a:pt x="321" y="86"/>
                  </a:cubicBezTo>
                  <a:cubicBezTo>
                    <a:pt x="321" y="86"/>
                    <a:pt x="321" y="86"/>
                    <a:pt x="321" y="86"/>
                  </a:cubicBezTo>
                  <a:cubicBezTo>
                    <a:pt x="321" y="88"/>
                    <a:pt x="321" y="89"/>
                    <a:pt x="320" y="90"/>
                  </a:cubicBezTo>
                  <a:cubicBezTo>
                    <a:pt x="320" y="90"/>
                    <a:pt x="320" y="90"/>
                    <a:pt x="320" y="90"/>
                  </a:cubicBezTo>
                  <a:cubicBezTo>
                    <a:pt x="320" y="91"/>
                    <a:pt x="319" y="92"/>
                    <a:pt x="319" y="93"/>
                  </a:cubicBezTo>
                  <a:cubicBezTo>
                    <a:pt x="319" y="93"/>
                    <a:pt x="319" y="93"/>
                    <a:pt x="319" y="93"/>
                  </a:cubicBezTo>
                  <a:cubicBezTo>
                    <a:pt x="318" y="94"/>
                    <a:pt x="318" y="94"/>
                    <a:pt x="318" y="94"/>
                  </a:cubicBezTo>
                  <a:cubicBezTo>
                    <a:pt x="318" y="94"/>
                    <a:pt x="318" y="94"/>
                    <a:pt x="318" y="94"/>
                  </a:cubicBezTo>
                  <a:cubicBezTo>
                    <a:pt x="318" y="95"/>
                    <a:pt x="318" y="95"/>
                    <a:pt x="318" y="95"/>
                  </a:cubicBezTo>
                  <a:cubicBezTo>
                    <a:pt x="318" y="95"/>
                    <a:pt x="318" y="96"/>
                    <a:pt x="318" y="96"/>
                  </a:cubicBezTo>
                  <a:cubicBezTo>
                    <a:pt x="317" y="97"/>
                    <a:pt x="317" y="97"/>
                    <a:pt x="316" y="99"/>
                  </a:cubicBezTo>
                  <a:cubicBezTo>
                    <a:pt x="316" y="99"/>
                    <a:pt x="316" y="99"/>
                    <a:pt x="316" y="99"/>
                  </a:cubicBezTo>
                  <a:cubicBezTo>
                    <a:pt x="316" y="101"/>
                    <a:pt x="316" y="103"/>
                    <a:pt x="316" y="104"/>
                  </a:cubicBezTo>
                  <a:cubicBezTo>
                    <a:pt x="316" y="105"/>
                    <a:pt x="316" y="105"/>
                    <a:pt x="316" y="105"/>
                  </a:cubicBezTo>
                  <a:cubicBezTo>
                    <a:pt x="316" y="106"/>
                    <a:pt x="315" y="107"/>
                    <a:pt x="315" y="108"/>
                  </a:cubicBezTo>
                  <a:cubicBezTo>
                    <a:pt x="315" y="108"/>
                    <a:pt x="314" y="108"/>
                    <a:pt x="314" y="108"/>
                  </a:cubicBezTo>
                  <a:cubicBezTo>
                    <a:pt x="315" y="108"/>
                    <a:pt x="314" y="109"/>
                    <a:pt x="314" y="110"/>
                  </a:cubicBezTo>
                  <a:cubicBezTo>
                    <a:pt x="314" y="110"/>
                    <a:pt x="314" y="110"/>
                    <a:pt x="314" y="110"/>
                  </a:cubicBezTo>
                  <a:cubicBezTo>
                    <a:pt x="313" y="111"/>
                    <a:pt x="312" y="112"/>
                    <a:pt x="311" y="113"/>
                  </a:cubicBezTo>
                  <a:cubicBezTo>
                    <a:pt x="311" y="113"/>
                    <a:pt x="311" y="113"/>
                    <a:pt x="311" y="113"/>
                  </a:cubicBezTo>
                  <a:cubicBezTo>
                    <a:pt x="311" y="114"/>
                    <a:pt x="310" y="114"/>
                    <a:pt x="309" y="116"/>
                  </a:cubicBezTo>
                  <a:cubicBezTo>
                    <a:pt x="307" y="116"/>
                    <a:pt x="308" y="119"/>
                    <a:pt x="307" y="119"/>
                  </a:cubicBezTo>
                  <a:cubicBezTo>
                    <a:pt x="306" y="119"/>
                    <a:pt x="306" y="120"/>
                    <a:pt x="305" y="120"/>
                  </a:cubicBezTo>
                  <a:cubicBezTo>
                    <a:pt x="305" y="120"/>
                    <a:pt x="305" y="120"/>
                    <a:pt x="305" y="120"/>
                  </a:cubicBezTo>
                  <a:cubicBezTo>
                    <a:pt x="303" y="121"/>
                    <a:pt x="303" y="122"/>
                    <a:pt x="302" y="123"/>
                  </a:cubicBezTo>
                  <a:cubicBezTo>
                    <a:pt x="302" y="123"/>
                    <a:pt x="302" y="123"/>
                    <a:pt x="302" y="123"/>
                  </a:cubicBezTo>
                  <a:cubicBezTo>
                    <a:pt x="302" y="123"/>
                    <a:pt x="302" y="123"/>
                    <a:pt x="302" y="123"/>
                  </a:cubicBezTo>
                  <a:cubicBezTo>
                    <a:pt x="301" y="123"/>
                    <a:pt x="301" y="123"/>
                    <a:pt x="301" y="123"/>
                  </a:cubicBezTo>
                  <a:cubicBezTo>
                    <a:pt x="301" y="124"/>
                    <a:pt x="301" y="124"/>
                    <a:pt x="301" y="124"/>
                  </a:cubicBezTo>
                  <a:cubicBezTo>
                    <a:pt x="300" y="125"/>
                    <a:pt x="300" y="127"/>
                    <a:pt x="298" y="126"/>
                  </a:cubicBezTo>
                  <a:cubicBezTo>
                    <a:pt x="298" y="126"/>
                    <a:pt x="298" y="127"/>
                    <a:pt x="298" y="127"/>
                  </a:cubicBezTo>
                  <a:cubicBezTo>
                    <a:pt x="297" y="127"/>
                    <a:pt x="296" y="127"/>
                    <a:pt x="296" y="128"/>
                  </a:cubicBezTo>
                  <a:cubicBezTo>
                    <a:pt x="296" y="128"/>
                    <a:pt x="296" y="128"/>
                    <a:pt x="296" y="128"/>
                  </a:cubicBezTo>
                  <a:cubicBezTo>
                    <a:pt x="295" y="128"/>
                    <a:pt x="294" y="129"/>
                    <a:pt x="293" y="130"/>
                  </a:cubicBezTo>
                  <a:cubicBezTo>
                    <a:pt x="293" y="130"/>
                    <a:pt x="293" y="130"/>
                    <a:pt x="293" y="130"/>
                  </a:cubicBezTo>
                  <a:cubicBezTo>
                    <a:pt x="292" y="130"/>
                    <a:pt x="291" y="131"/>
                    <a:pt x="290" y="131"/>
                  </a:cubicBezTo>
                  <a:cubicBezTo>
                    <a:pt x="290" y="131"/>
                    <a:pt x="290" y="131"/>
                    <a:pt x="290" y="131"/>
                  </a:cubicBezTo>
                  <a:cubicBezTo>
                    <a:pt x="289" y="133"/>
                    <a:pt x="287" y="132"/>
                    <a:pt x="286" y="133"/>
                  </a:cubicBezTo>
                  <a:cubicBezTo>
                    <a:pt x="286" y="133"/>
                    <a:pt x="286" y="133"/>
                    <a:pt x="286" y="133"/>
                  </a:cubicBezTo>
                  <a:cubicBezTo>
                    <a:pt x="286" y="133"/>
                    <a:pt x="285" y="133"/>
                    <a:pt x="284" y="134"/>
                  </a:cubicBezTo>
                  <a:cubicBezTo>
                    <a:pt x="279" y="133"/>
                    <a:pt x="277" y="135"/>
                    <a:pt x="272" y="136"/>
                  </a:cubicBezTo>
                  <a:cubicBezTo>
                    <a:pt x="268" y="135"/>
                    <a:pt x="264" y="135"/>
                    <a:pt x="260" y="135"/>
                  </a:cubicBezTo>
                  <a:cubicBezTo>
                    <a:pt x="260" y="135"/>
                    <a:pt x="260" y="135"/>
                    <a:pt x="260" y="135"/>
                  </a:cubicBezTo>
                  <a:cubicBezTo>
                    <a:pt x="259" y="134"/>
                    <a:pt x="258" y="134"/>
                    <a:pt x="257" y="135"/>
                  </a:cubicBezTo>
                  <a:cubicBezTo>
                    <a:pt x="257" y="135"/>
                    <a:pt x="257" y="135"/>
                    <a:pt x="256" y="135"/>
                  </a:cubicBezTo>
                  <a:cubicBezTo>
                    <a:pt x="256" y="135"/>
                    <a:pt x="256" y="136"/>
                    <a:pt x="255" y="136"/>
                  </a:cubicBezTo>
                  <a:cubicBezTo>
                    <a:pt x="252" y="135"/>
                    <a:pt x="251" y="137"/>
                    <a:pt x="248" y="137"/>
                  </a:cubicBezTo>
                  <a:cubicBezTo>
                    <a:pt x="244" y="136"/>
                    <a:pt x="237" y="137"/>
                    <a:pt x="231" y="137"/>
                  </a:cubicBezTo>
                  <a:cubicBezTo>
                    <a:pt x="231" y="137"/>
                    <a:pt x="231" y="137"/>
                    <a:pt x="231" y="137"/>
                  </a:cubicBezTo>
                  <a:cubicBezTo>
                    <a:pt x="229" y="137"/>
                    <a:pt x="228" y="137"/>
                    <a:pt x="227" y="137"/>
                  </a:cubicBezTo>
                  <a:cubicBezTo>
                    <a:pt x="227" y="137"/>
                    <a:pt x="227" y="137"/>
                    <a:pt x="227" y="137"/>
                  </a:cubicBezTo>
                  <a:cubicBezTo>
                    <a:pt x="226" y="136"/>
                    <a:pt x="225" y="136"/>
                    <a:pt x="223" y="136"/>
                  </a:cubicBezTo>
                  <a:cubicBezTo>
                    <a:pt x="223" y="136"/>
                    <a:pt x="223" y="136"/>
                    <a:pt x="223" y="135"/>
                  </a:cubicBezTo>
                  <a:cubicBezTo>
                    <a:pt x="222" y="135"/>
                    <a:pt x="220" y="135"/>
                    <a:pt x="220" y="134"/>
                  </a:cubicBezTo>
                  <a:cubicBezTo>
                    <a:pt x="219" y="134"/>
                    <a:pt x="219" y="134"/>
                    <a:pt x="219" y="134"/>
                  </a:cubicBezTo>
                  <a:cubicBezTo>
                    <a:pt x="219" y="134"/>
                    <a:pt x="219" y="133"/>
                    <a:pt x="219" y="133"/>
                  </a:cubicBezTo>
                  <a:cubicBezTo>
                    <a:pt x="219" y="134"/>
                    <a:pt x="219" y="133"/>
                    <a:pt x="219" y="133"/>
                  </a:cubicBezTo>
                  <a:cubicBezTo>
                    <a:pt x="218" y="132"/>
                    <a:pt x="217" y="133"/>
                    <a:pt x="216" y="133"/>
                  </a:cubicBezTo>
                  <a:cubicBezTo>
                    <a:pt x="216" y="134"/>
                    <a:pt x="216" y="134"/>
                    <a:pt x="216" y="134"/>
                  </a:cubicBezTo>
                  <a:cubicBezTo>
                    <a:pt x="216" y="134"/>
                    <a:pt x="216" y="134"/>
                    <a:pt x="215" y="134"/>
                  </a:cubicBezTo>
                  <a:cubicBezTo>
                    <a:pt x="215" y="134"/>
                    <a:pt x="215" y="135"/>
                    <a:pt x="215" y="135"/>
                  </a:cubicBezTo>
                  <a:cubicBezTo>
                    <a:pt x="215" y="137"/>
                    <a:pt x="213" y="137"/>
                    <a:pt x="211" y="136"/>
                  </a:cubicBezTo>
                  <a:cubicBezTo>
                    <a:pt x="210" y="136"/>
                    <a:pt x="211" y="135"/>
                    <a:pt x="210" y="135"/>
                  </a:cubicBezTo>
                  <a:cubicBezTo>
                    <a:pt x="210" y="134"/>
                    <a:pt x="210" y="133"/>
                    <a:pt x="210" y="132"/>
                  </a:cubicBezTo>
                  <a:cubicBezTo>
                    <a:pt x="207" y="132"/>
                    <a:pt x="205" y="131"/>
                    <a:pt x="201" y="132"/>
                  </a:cubicBezTo>
                  <a:cubicBezTo>
                    <a:pt x="200" y="132"/>
                    <a:pt x="200" y="134"/>
                    <a:pt x="198" y="133"/>
                  </a:cubicBezTo>
                  <a:cubicBezTo>
                    <a:pt x="197" y="133"/>
                    <a:pt x="197" y="132"/>
                    <a:pt x="197" y="132"/>
                  </a:cubicBezTo>
                  <a:cubicBezTo>
                    <a:pt x="196" y="131"/>
                    <a:pt x="196" y="130"/>
                    <a:pt x="194" y="130"/>
                  </a:cubicBezTo>
                  <a:cubicBezTo>
                    <a:pt x="191" y="130"/>
                    <a:pt x="192" y="133"/>
                    <a:pt x="189" y="132"/>
                  </a:cubicBezTo>
                  <a:cubicBezTo>
                    <a:pt x="186" y="133"/>
                    <a:pt x="187" y="131"/>
                    <a:pt x="185" y="131"/>
                  </a:cubicBezTo>
                  <a:cubicBezTo>
                    <a:pt x="183" y="131"/>
                    <a:pt x="182" y="130"/>
                    <a:pt x="179" y="130"/>
                  </a:cubicBezTo>
                  <a:cubicBezTo>
                    <a:pt x="179" y="130"/>
                    <a:pt x="179" y="130"/>
                    <a:pt x="179" y="130"/>
                  </a:cubicBezTo>
                  <a:cubicBezTo>
                    <a:pt x="179" y="129"/>
                    <a:pt x="177" y="129"/>
                    <a:pt x="177" y="128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6" y="126"/>
                    <a:pt x="174" y="127"/>
                    <a:pt x="174" y="125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3" y="124"/>
                    <a:pt x="172" y="123"/>
                    <a:pt x="172" y="122"/>
                  </a:cubicBezTo>
                  <a:cubicBezTo>
                    <a:pt x="172" y="122"/>
                    <a:pt x="172" y="122"/>
                    <a:pt x="172" y="122"/>
                  </a:cubicBezTo>
                  <a:cubicBezTo>
                    <a:pt x="172" y="122"/>
                    <a:pt x="172" y="121"/>
                    <a:pt x="171" y="120"/>
                  </a:cubicBezTo>
                  <a:cubicBezTo>
                    <a:pt x="169" y="120"/>
                    <a:pt x="167" y="120"/>
                    <a:pt x="165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4" y="121"/>
                    <a:pt x="163" y="122"/>
                    <a:pt x="162" y="123"/>
                  </a:cubicBezTo>
                  <a:cubicBezTo>
                    <a:pt x="162" y="123"/>
                    <a:pt x="161" y="122"/>
                    <a:pt x="161" y="122"/>
                  </a:cubicBezTo>
                  <a:cubicBezTo>
                    <a:pt x="161" y="122"/>
                    <a:pt x="161" y="122"/>
                    <a:pt x="161" y="122"/>
                  </a:cubicBezTo>
                  <a:cubicBezTo>
                    <a:pt x="160" y="122"/>
                    <a:pt x="160" y="123"/>
                    <a:pt x="160" y="123"/>
                  </a:cubicBezTo>
                  <a:cubicBezTo>
                    <a:pt x="160" y="123"/>
                    <a:pt x="158" y="122"/>
                    <a:pt x="158" y="124"/>
                  </a:cubicBezTo>
                  <a:cubicBezTo>
                    <a:pt x="158" y="124"/>
                    <a:pt x="158" y="125"/>
                    <a:pt x="158" y="125"/>
                  </a:cubicBezTo>
                  <a:cubicBezTo>
                    <a:pt x="157" y="124"/>
                    <a:pt x="156" y="126"/>
                    <a:pt x="157" y="126"/>
                  </a:cubicBezTo>
                  <a:cubicBezTo>
                    <a:pt x="158" y="125"/>
                    <a:pt x="158" y="125"/>
                    <a:pt x="159" y="125"/>
                  </a:cubicBezTo>
                  <a:cubicBezTo>
                    <a:pt x="160" y="125"/>
                    <a:pt x="160" y="125"/>
                    <a:pt x="160" y="125"/>
                  </a:cubicBezTo>
                  <a:cubicBezTo>
                    <a:pt x="162" y="125"/>
                    <a:pt x="163" y="125"/>
                    <a:pt x="164" y="124"/>
                  </a:cubicBezTo>
                  <a:cubicBezTo>
                    <a:pt x="165" y="124"/>
                    <a:pt x="165" y="125"/>
                    <a:pt x="166" y="125"/>
                  </a:cubicBezTo>
                  <a:cubicBezTo>
                    <a:pt x="167" y="125"/>
                    <a:pt x="168" y="125"/>
                    <a:pt x="169" y="125"/>
                  </a:cubicBezTo>
                  <a:cubicBezTo>
                    <a:pt x="169" y="128"/>
                    <a:pt x="171" y="127"/>
                    <a:pt x="171" y="129"/>
                  </a:cubicBezTo>
                  <a:cubicBezTo>
                    <a:pt x="171" y="129"/>
                    <a:pt x="170" y="130"/>
                    <a:pt x="170" y="131"/>
                  </a:cubicBezTo>
                  <a:cubicBezTo>
                    <a:pt x="171" y="131"/>
                    <a:pt x="171" y="132"/>
                    <a:pt x="171" y="132"/>
                  </a:cubicBezTo>
                  <a:cubicBezTo>
                    <a:pt x="171" y="133"/>
                    <a:pt x="173" y="133"/>
                    <a:pt x="174" y="134"/>
                  </a:cubicBezTo>
                  <a:cubicBezTo>
                    <a:pt x="174" y="134"/>
                    <a:pt x="174" y="135"/>
                    <a:pt x="174" y="135"/>
                  </a:cubicBezTo>
                  <a:cubicBezTo>
                    <a:pt x="175" y="135"/>
                    <a:pt x="177" y="136"/>
                    <a:pt x="178" y="136"/>
                  </a:cubicBezTo>
                  <a:cubicBezTo>
                    <a:pt x="178" y="136"/>
                    <a:pt x="178" y="136"/>
                    <a:pt x="178" y="136"/>
                  </a:cubicBezTo>
                  <a:cubicBezTo>
                    <a:pt x="179" y="136"/>
                    <a:pt x="179" y="137"/>
                    <a:pt x="181" y="136"/>
                  </a:cubicBezTo>
                  <a:cubicBezTo>
                    <a:pt x="181" y="137"/>
                    <a:pt x="179" y="138"/>
                    <a:pt x="180" y="138"/>
                  </a:cubicBezTo>
                  <a:cubicBezTo>
                    <a:pt x="180" y="138"/>
                    <a:pt x="181" y="138"/>
                    <a:pt x="181" y="138"/>
                  </a:cubicBezTo>
                  <a:cubicBezTo>
                    <a:pt x="181" y="138"/>
                    <a:pt x="181" y="138"/>
                    <a:pt x="181" y="138"/>
                  </a:cubicBezTo>
                  <a:cubicBezTo>
                    <a:pt x="184" y="138"/>
                    <a:pt x="188" y="137"/>
                    <a:pt x="189" y="139"/>
                  </a:cubicBezTo>
                  <a:cubicBezTo>
                    <a:pt x="189" y="140"/>
                    <a:pt x="188" y="140"/>
                    <a:pt x="187" y="140"/>
                  </a:cubicBezTo>
                  <a:cubicBezTo>
                    <a:pt x="187" y="141"/>
                    <a:pt x="187" y="141"/>
                    <a:pt x="186" y="141"/>
                  </a:cubicBezTo>
                  <a:cubicBezTo>
                    <a:pt x="186" y="143"/>
                    <a:pt x="183" y="142"/>
                    <a:pt x="183" y="143"/>
                  </a:cubicBezTo>
                  <a:cubicBezTo>
                    <a:pt x="187" y="143"/>
                    <a:pt x="187" y="143"/>
                    <a:pt x="187" y="143"/>
                  </a:cubicBezTo>
                  <a:cubicBezTo>
                    <a:pt x="187" y="145"/>
                    <a:pt x="188" y="145"/>
                    <a:pt x="190" y="145"/>
                  </a:cubicBezTo>
                  <a:cubicBezTo>
                    <a:pt x="192" y="145"/>
                    <a:pt x="192" y="145"/>
                    <a:pt x="192" y="145"/>
                  </a:cubicBezTo>
                  <a:cubicBezTo>
                    <a:pt x="194" y="146"/>
                    <a:pt x="194" y="143"/>
                    <a:pt x="196" y="143"/>
                  </a:cubicBezTo>
                  <a:cubicBezTo>
                    <a:pt x="197" y="145"/>
                    <a:pt x="197" y="145"/>
                    <a:pt x="198" y="146"/>
                  </a:cubicBezTo>
                  <a:cubicBezTo>
                    <a:pt x="198" y="147"/>
                    <a:pt x="197" y="147"/>
                    <a:pt x="197" y="147"/>
                  </a:cubicBezTo>
                  <a:cubicBezTo>
                    <a:pt x="197" y="148"/>
                    <a:pt x="199" y="148"/>
                    <a:pt x="199" y="150"/>
                  </a:cubicBezTo>
                  <a:cubicBezTo>
                    <a:pt x="197" y="150"/>
                    <a:pt x="197" y="150"/>
                    <a:pt x="197" y="151"/>
                  </a:cubicBezTo>
                  <a:cubicBezTo>
                    <a:pt x="196" y="151"/>
                    <a:pt x="196" y="151"/>
                    <a:pt x="196" y="151"/>
                  </a:cubicBezTo>
                  <a:cubicBezTo>
                    <a:pt x="196" y="151"/>
                    <a:pt x="196" y="151"/>
                    <a:pt x="195" y="151"/>
                  </a:cubicBezTo>
                  <a:cubicBezTo>
                    <a:pt x="195" y="152"/>
                    <a:pt x="195" y="152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92" y="152"/>
                    <a:pt x="192" y="155"/>
                    <a:pt x="191" y="155"/>
                  </a:cubicBezTo>
                  <a:cubicBezTo>
                    <a:pt x="191" y="155"/>
                    <a:pt x="191" y="155"/>
                    <a:pt x="191" y="155"/>
                  </a:cubicBezTo>
                  <a:cubicBezTo>
                    <a:pt x="191" y="155"/>
                    <a:pt x="191" y="156"/>
                    <a:pt x="192" y="156"/>
                  </a:cubicBezTo>
                  <a:cubicBezTo>
                    <a:pt x="192" y="155"/>
                    <a:pt x="192" y="155"/>
                    <a:pt x="193" y="155"/>
                  </a:cubicBezTo>
                  <a:cubicBezTo>
                    <a:pt x="194" y="155"/>
                    <a:pt x="194" y="154"/>
                    <a:pt x="194" y="154"/>
                  </a:cubicBezTo>
                  <a:cubicBezTo>
                    <a:pt x="196" y="154"/>
                    <a:pt x="196" y="152"/>
                    <a:pt x="198" y="153"/>
                  </a:cubicBezTo>
                  <a:cubicBezTo>
                    <a:pt x="198" y="151"/>
                    <a:pt x="200" y="152"/>
                    <a:pt x="199" y="150"/>
                  </a:cubicBezTo>
                  <a:cubicBezTo>
                    <a:pt x="200" y="150"/>
                    <a:pt x="200" y="149"/>
                    <a:pt x="200" y="149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01" y="149"/>
                    <a:pt x="201" y="149"/>
                    <a:pt x="202" y="150"/>
                  </a:cubicBezTo>
                  <a:cubicBezTo>
                    <a:pt x="202" y="150"/>
                    <a:pt x="202" y="150"/>
                    <a:pt x="202" y="150"/>
                  </a:cubicBezTo>
                  <a:cubicBezTo>
                    <a:pt x="202" y="152"/>
                    <a:pt x="203" y="151"/>
                    <a:pt x="204" y="152"/>
                  </a:cubicBezTo>
                  <a:cubicBezTo>
                    <a:pt x="204" y="152"/>
                    <a:pt x="204" y="152"/>
                    <a:pt x="204" y="152"/>
                  </a:cubicBezTo>
                  <a:cubicBezTo>
                    <a:pt x="204" y="152"/>
                    <a:pt x="204" y="152"/>
                    <a:pt x="204" y="153"/>
                  </a:cubicBezTo>
                  <a:cubicBezTo>
                    <a:pt x="207" y="153"/>
                    <a:pt x="206" y="150"/>
                    <a:pt x="209" y="151"/>
                  </a:cubicBezTo>
                  <a:cubicBezTo>
                    <a:pt x="210" y="152"/>
                    <a:pt x="211" y="153"/>
                    <a:pt x="213" y="153"/>
                  </a:cubicBezTo>
                  <a:cubicBezTo>
                    <a:pt x="213" y="153"/>
                    <a:pt x="213" y="153"/>
                    <a:pt x="213" y="153"/>
                  </a:cubicBezTo>
                  <a:cubicBezTo>
                    <a:pt x="215" y="152"/>
                    <a:pt x="215" y="155"/>
                    <a:pt x="216" y="155"/>
                  </a:cubicBezTo>
                  <a:cubicBezTo>
                    <a:pt x="216" y="155"/>
                    <a:pt x="216" y="155"/>
                    <a:pt x="216" y="155"/>
                  </a:cubicBezTo>
                  <a:cubicBezTo>
                    <a:pt x="218" y="156"/>
                    <a:pt x="219" y="156"/>
                    <a:pt x="220" y="156"/>
                  </a:cubicBezTo>
                  <a:cubicBezTo>
                    <a:pt x="220" y="157"/>
                    <a:pt x="220" y="157"/>
                    <a:pt x="220" y="157"/>
                  </a:cubicBezTo>
                  <a:cubicBezTo>
                    <a:pt x="222" y="157"/>
                    <a:pt x="222" y="158"/>
                    <a:pt x="223" y="159"/>
                  </a:cubicBezTo>
                  <a:cubicBezTo>
                    <a:pt x="223" y="159"/>
                    <a:pt x="223" y="159"/>
                    <a:pt x="223" y="159"/>
                  </a:cubicBezTo>
                  <a:cubicBezTo>
                    <a:pt x="224" y="160"/>
                    <a:pt x="225" y="161"/>
                    <a:pt x="225" y="163"/>
                  </a:cubicBezTo>
                  <a:cubicBezTo>
                    <a:pt x="226" y="163"/>
                    <a:pt x="227" y="163"/>
                    <a:pt x="228" y="164"/>
                  </a:cubicBezTo>
                  <a:cubicBezTo>
                    <a:pt x="228" y="165"/>
                    <a:pt x="229" y="166"/>
                    <a:pt x="230" y="167"/>
                  </a:cubicBezTo>
                  <a:cubicBezTo>
                    <a:pt x="230" y="169"/>
                    <a:pt x="233" y="169"/>
                    <a:pt x="232" y="171"/>
                  </a:cubicBezTo>
                  <a:cubicBezTo>
                    <a:pt x="231" y="171"/>
                    <a:pt x="230" y="171"/>
                    <a:pt x="229" y="171"/>
                  </a:cubicBezTo>
                  <a:cubicBezTo>
                    <a:pt x="229" y="171"/>
                    <a:pt x="229" y="171"/>
                    <a:pt x="229" y="170"/>
                  </a:cubicBezTo>
                  <a:cubicBezTo>
                    <a:pt x="229" y="169"/>
                    <a:pt x="227" y="171"/>
                    <a:pt x="227" y="169"/>
                  </a:cubicBezTo>
                  <a:cubicBezTo>
                    <a:pt x="226" y="171"/>
                    <a:pt x="228" y="171"/>
                    <a:pt x="228" y="172"/>
                  </a:cubicBezTo>
                  <a:cubicBezTo>
                    <a:pt x="228" y="172"/>
                    <a:pt x="228" y="172"/>
                    <a:pt x="229" y="172"/>
                  </a:cubicBezTo>
                  <a:cubicBezTo>
                    <a:pt x="229" y="172"/>
                    <a:pt x="229" y="172"/>
                    <a:pt x="229" y="172"/>
                  </a:cubicBezTo>
                  <a:cubicBezTo>
                    <a:pt x="229" y="173"/>
                    <a:pt x="229" y="173"/>
                    <a:pt x="229" y="173"/>
                  </a:cubicBezTo>
                  <a:cubicBezTo>
                    <a:pt x="230" y="174"/>
                    <a:pt x="232" y="175"/>
                    <a:pt x="231" y="176"/>
                  </a:cubicBezTo>
                  <a:cubicBezTo>
                    <a:pt x="231" y="176"/>
                    <a:pt x="231" y="176"/>
                    <a:pt x="231" y="176"/>
                  </a:cubicBezTo>
                  <a:cubicBezTo>
                    <a:pt x="231" y="178"/>
                    <a:pt x="231" y="178"/>
                    <a:pt x="231" y="180"/>
                  </a:cubicBezTo>
                  <a:cubicBezTo>
                    <a:pt x="230" y="183"/>
                    <a:pt x="233" y="182"/>
                    <a:pt x="232" y="184"/>
                  </a:cubicBezTo>
                  <a:cubicBezTo>
                    <a:pt x="232" y="184"/>
                    <a:pt x="231" y="184"/>
                    <a:pt x="231" y="184"/>
                  </a:cubicBezTo>
                  <a:cubicBezTo>
                    <a:pt x="231" y="184"/>
                    <a:pt x="231" y="184"/>
                    <a:pt x="231" y="184"/>
                  </a:cubicBezTo>
                  <a:cubicBezTo>
                    <a:pt x="229" y="184"/>
                    <a:pt x="229" y="187"/>
                    <a:pt x="228" y="186"/>
                  </a:cubicBezTo>
                  <a:cubicBezTo>
                    <a:pt x="228" y="186"/>
                    <a:pt x="228" y="187"/>
                    <a:pt x="228" y="187"/>
                  </a:cubicBezTo>
                  <a:cubicBezTo>
                    <a:pt x="227" y="187"/>
                    <a:pt x="227" y="187"/>
                    <a:pt x="226" y="188"/>
                  </a:cubicBezTo>
                  <a:cubicBezTo>
                    <a:pt x="227" y="188"/>
                    <a:pt x="227" y="188"/>
                    <a:pt x="227" y="189"/>
                  </a:cubicBezTo>
                  <a:cubicBezTo>
                    <a:pt x="228" y="189"/>
                    <a:pt x="228" y="189"/>
                    <a:pt x="228" y="189"/>
                  </a:cubicBezTo>
                  <a:cubicBezTo>
                    <a:pt x="228" y="189"/>
                    <a:pt x="228" y="189"/>
                    <a:pt x="228" y="189"/>
                  </a:cubicBezTo>
                  <a:cubicBezTo>
                    <a:pt x="229" y="190"/>
                    <a:pt x="229" y="190"/>
                    <a:pt x="230" y="190"/>
                  </a:cubicBezTo>
                  <a:cubicBezTo>
                    <a:pt x="230" y="191"/>
                    <a:pt x="230" y="191"/>
                    <a:pt x="230" y="191"/>
                  </a:cubicBezTo>
                  <a:cubicBezTo>
                    <a:pt x="230" y="192"/>
                    <a:pt x="232" y="193"/>
                    <a:pt x="232" y="194"/>
                  </a:cubicBezTo>
                  <a:cubicBezTo>
                    <a:pt x="232" y="194"/>
                    <a:pt x="232" y="194"/>
                    <a:pt x="233" y="194"/>
                  </a:cubicBezTo>
                  <a:cubicBezTo>
                    <a:pt x="233" y="195"/>
                    <a:pt x="234" y="195"/>
                    <a:pt x="234" y="195"/>
                  </a:cubicBezTo>
                  <a:cubicBezTo>
                    <a:pt x="234" y="195"/>
                    <a:pt x="234" y="196"/>
                    <a:pt x="234" y="196"/>
                  </a:cubicBezTo>
                  <a:cubicBezTo>
                    <a:pt x="234" y="197"/>
                    <a:pt x="236" y="198"/>
                    <a:pt x="236" y="199"/>
                  </a:cubicBezTo>
                  <a:cubicBezTo>
                    <a:pt x="236" y="199"/>
                    <a:pt x="236" y="199"/>
                    <a:pt x="236" y="199"/>
                  </a:cubicBezTo>
                  <a:cubicBezTo>
                    <a:pt x="237" y="199"/>
                    <a:pt x="237" y="200"/>
                    <a:pt x="238" y="200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201"/>
                    <a:pt x="239" y="201"/>
                    <a:pt x="239" y="202"/>
                  </a:cubicBezTo>
                  <a:cubicBezTo>
                    <a:pt x="238" y="202"/>
                    <a:pt x="238" y="204"/>
                    <a:pt x="238" y="205"/>
                  </a:cubicBezTo>
                  <a:cubicBezTo>
                    <a:pt x="239" y="205"/>
                    <a:pt x="239" y="205"/>
                    <a:pt x="240" y="205"/>
                  </a:cubicBezTo>
                  <a:cubicBezTo>
                    <a:pt x="240" y="205"/>
                    <a:pt x="240" y="205"/>
                    <a:pt x="240" y="205"/>
                  </a:cubicBezTo>
                  <a:cubicBezTo>
                    <a:pt x="241" y="205"/>
                    <a:pt x="242" y="206"/>
                    <a:pt x="243" y="207"/>
                  </a:cubicBezTo>
                  <a:cubicBezTo>
                    <a:pt x="243" y="207"/>
                    <a:pt x="243" y="207"/>
                    <a:pt x="243" y="207"/>
                  </a:cubicBezTo>
                  <a:cubicBezTo>
                    <a:pt x="244" y="208"/>
                    <a:pt x="245" y="209"/>
                    <a:pt x="244" y="210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3" y="211"/>
                    <a:pt x="243" y="211"/>
                    <a:pt x="242" y="211"/>
                  </a:cubicBezTo>
                  <a:cubicBezTo>
                    <a:pt x="243" y="212"/>
                    <a:pt x="242" y="213"/>
                    <a:pt x="242" y="213"/>
                  </a:cubicBezTo>
                  <a:cubicBezTo>
                    <a:pt x="243" y="213"/>
                    <a:pt x="244" y="213"/>
                    <a:pt x="244" y="212"/>
                  </a:cubicBezTo>
                  <a:cubicBezTo>
                    <a:pt x="245" y="212"/>
                    <a:pt x="245" y="210"/>
                    <a:pt x="246" y="212"/>
                  </a:cubicBezTo>
                  <a:cubicBezTo>
                    <a:pt x="246" y="213"/>
                    <a:pt x="245" y="214"/>
                    <a:pt x="245" y="216"/>
                  </a:cubicBezTo>
                  <a:cubicBezTo>
                    <a:pt x="245" y="217"/>
                    <a:pt x="246" y="217"/>
                    <a:pt x="247" y="217"/>
                  </a:cubicBezTo>
                  <a:cubicBezTo>
                    <a:pt x="247" y="217"/>
                    <a:pt x="248" y="218"/>
                    <a:pt x="248" y="219"/>
                  </a:cubicBezTo>
                  <a:cubicBezTo>
                    <a:pt x="248" y="220"/>
                    <a:pt x="247" y="219"/>
                    <a:pt x="247" y="220"/>
                  </a:cubicBezTo>
                  <a:cubicBezTo>
                    <a:pt x="247" y="221"/>
                    <a:pt x="246" y="221"/>
                    <a:pt x="246" y="222"/>
                  </a:cubicBezTo>
                  <a:cubicBezTo>
                    <a:pt x="247" y="222"/>
                    <a:pt x="247" y="222"/>
                    <a:pt x="248" y="222"/>
                  </a:cubicBezTo>
                  <a:cubicBezTo>
                    <a:pt x="248" y="222"/>
                    <a:pt x="248" y="222"/>
                    <a:pt x="248" y="222"/>
                  </a:cubicBezTo>
                  <a:cubicBezTo>
                    <a:pt x="249" y="221"/>
                    <a:pt x="250" y="221"/>
                    <a:pt x="252" y="221"/>
                  </a:cubicBezTo>
                  <a:cubicBezTo>
                    <a:pt x="252" y="221"/>
                    <a:pt x="252" y="222"/>
                    <a:pt x="252" y="222"/>
                  </a:cubicBezTo>
                  <a:cubicBezTo>
                    <a:pt x="252" y="222"/>
                    <a:pt x="252" y="222"/>
                    <a:pt x="252" y="222"/>
                  </a:cubicBezTo>
                  <a:cubicBezTo>
                    <a:pt x="252" y="223"/>
                    <a:pt x="254" y="223"/>
                    <a:pt x="254" y="224"/>
                  </a:cubicBezTo>
                  <a:cubicBezTo>
                    <a:pt x="254" y="224"/>
                    <a:pt x="254" y="225"/>
                    <a:pt x="254" y="225"/>
                  </a:cubicBezTo>
                  <a:cubicBezTo>
                    <a:pt x="254" y="225"/>
                    <a:pt x="255" y="226"/>
                    <a:pt x="255" y="226"/>
                  </a:cubicBezTo>
                  <a:cubicBezTo>
                    <a:pt x="257" y="226"/>
                    <a:pt x="258" y="228"/>
                    <a:pt x="260" y="228"/>
                  </a:cubicBezTo>
                  <a:cubicBezTo>
                    <a:pt x="260" y="227"/>
                    <a:pt x="261" y="227"/>
                    <a:pt x="262" y="227"/>
                  </a:cubicBezTo>
                  <a:cubicBezTo>
                    <a:pt x="262" y="226"/>
                    <a:pt x="263" y="226"/>
                    <a:pt x="263" y="224"/>
                  </a:cubicBezTo>
                  <a:cubicBezTo>
                    <a:pt x="262" y="224"/>
                    <a:pt x="263" y="223"/>
                    <a:pt x="263" y="223"/>
                  </a:cubicBezTo>
                  <a:cubicBezTo>
                    <a:pt x="265" y="223"/>
                    <a:pt x="265" y="223"/>
                    <a:pt x="266" y="224"/>
                  </a:cubicBezTo>
                  <a:cubicBezTo>
                    <a:pt x="267" y="224"/>
                    <a:pt x="267" y="224"/>
                    <a:pt x="267" y="224"/>
                  </a:cubicBezTo>
                  <a:cubicBezTo>
                    <a:pt x="268" y="224"/>
                    <a:pt x="269" y="225"/>
                    <a:pt x="270" y="226"/>
                  </a:cubicBezTo>
                  <a:cubicBezTo>
                    <a:pt x="270" y="226"/>
                    <a:pt x="270" y="226"/>
                    <a:pt x="270" y="227"/>
                  </a:cubicBezTo>
                  <a:cubicBezTo>
                    <a:pt x="271" y="227"/>
                    <a:pt x="272" y="227"/>
                    <a:pt x="272" y="227"/>
                  </a:cubicBezTo>
                  <a:cubicBezTo>
                    <a:pt x="272" y="227"/>
                    <a:pt x="272" y="227"/>
                    <a:pt x="272" y="228"/>
                  </a:cubicBezTo>
                  <a:cubicBezTo>
                    <a:pt x="272" y="228"/>
                    <a:pt x="272" y="228"/>
                    <a:pt x="272" y="228"/>
                  </a:cubicBezTo>
                  <a:cubicBezTo>
                    <a:pt x="273" y="229"/>
                    <a:pt x="273" y="228"/>
                    <a:pt x="273" y="228"/>
                  </a:cubicBezTo>
                  <a:cubicBezTo>
                    <a:pt x="273" y="227"/>
                    <a:pt x="273" y="226"/>
                    <a:pt x="275" y="226"/>
                  </a:cubicBezTo>
                  <a:cubicBezTo>
                    <a:pt x="276" y="227"/>
                    <a:pt x="277" y="228"/>
                    <a:pt x="278" y="228"/>
                  </a:cubicBezTo>
                  <a:cubicBezTo>
                    <a:pt x="278" y="229"/>
                    <a:pt x="278" y="229"/>
                    <a:pt x="279" y="229"/>
                  </a:cubicBezTo>
                  <a:cubicBezTo>
                    <a:pt x="279" y="231"/>
                    <a:pt x="281" y="231"/>
                    <a:pt x="282" y="232"/>
                  </a:cubicBezTo>
                  <a:cubicBezTo>
                    <a:pt x="282" y="232"/>
                    <a:pt x="282" y="232"/>
                    <a:pt x="282" y="232"/>
                  </a:cubicBezTo>
                  <a:cubicBezTo>
                    <a:pt x="283" y="233"/>
                    <a:pt x="282" y="235"/>
                    <a:pt x="284" y="235"/>
                  </a:cubicBezTo>
                  <a:cubicBezTo>
                    <a:pt x="284" y="235"/>
                    <a:pt x="284" y="235"/>
                    <a:pt x="285" y="235"/>
                  </a:cubicBezTo>
                  <a:cubicBezTo>
                    <a:pt x="285" y="235"/>
                    <a:pt x="286" y="235"/>
                    <a:pt x="286" y="235"/>
                  </a:cubicBezTo>
                  <a:cubicBezTo>
                    <a:pt x="290" y="235"/>
                    <a:pt x="292" y="237"/>
                    <a:pt x="295" y="235"/>
                  </a:cubicBezTo>
                  <a:cubicBezTo>
                    <a:pt x="295" y="235"/>
                    <a:pt x="295" y="234"/>
                    <a:pt x="295" y="234"/>
                  </a:cubicBezTo>
                  <a:cubicBezTo>
                    <a:pt x="298" y="235"/>
                    <a:pt x="298" y="233"/>
                    <a:pt x="300" y="233"/>
                  </a:cubicBezTo>
                  <a:cubicBezTo>
                    <a:pt x="302" y="234"/>
                    <a:pt x="303" y="236"/>
                    <a:pt x="306" y="236"/>
                  </a:cubicBezTo>
                  <a:cubicBezTo>
                    <a:pt x="306" y="236"/>
                    <a:pt x="306" y="235"/>
                    <a:pt x="307" y="235"/>
                  </a:cubicBezTo>
                  <a:cubicBezTo>
                    <a:pt x="307" y="235"/>
                    <a:pt x="308" y="235"/>
                    <a:pt x="309" y="235"/>
                  </a:cubicBezTo>
                  <a:cubicBezTo>
                    <a:pt x="308" y="232"/>
                    <a:pt x="309" y="230"/>
                    <a:pt x="309" y="228"/>
                  </a:cubicBezTo>
                  <a:cubicBezTo>
                    <a:pt x="311" y="227"/>
                    <a:pt x="314" y="228"/>
                    <a:pt x="314" y="225"/>
                  </a:cubicBezTo>
                  <a:cubicBezTo>
                    <a:pt x="315" y="225"/>
                    <a:pt x="315" y="224"/>
                    <a:pt x="314" y="224"/>
                  </a:cubicBezTo>
                  <a:cubicBezTo>
                    <a:pt x="314" y="224"/>
                    <a:pt x="314" y="223"/>
                    <a:pt x="314" y="223"/>
                  </a:cubicBezTo>
                  <a:cubicBezTo>
                    <a:pt x="314" y="221"/>
                    <a:pt x="313" y="221"/>
                    <a:pt x="313" y="219"/>
                  </a:cubicBezTo>
                  <a:cubicBezTo>
                    <a:pt x="309" y="219"/>
                    <a:pt x="308" y="216"/>
                    <a:pt x="309" y="212"/>
                  </a:cubicBezTo>
                  <a:cubicBezTo>
                    <a:pt x="309" y="211"/>
                    <a:pt x="308" y="211"/>
                    <a:pt x="308" y="211"/>
                  </a:cubicBezTo>
                  <a:cubicBezTo>
                    <a:pt x="306" y="211"/>
                    <a:pt x="305" y="211"/>
                    <a:pt x="305" y="210"/>
                  </a:cubicBezTo>
                  <a:cubicBezTo>
                    <a:pt x="305" y="209"/>
                    <a:pt x="305" y="209"/>
                    <a:pt x="304" y="209"/>
                  </a:cubicBezTo>
                  <a:cubicBezTo>
                    <a:pt x="304" y="208"/>
                    <a:pt x="304" y="208"/>
                    <a:pt x="304" y="207"/>
                  </a:cubicBezTo>
                  <a:cubicBezTo>
                    <a:pt x="303" y="207"/>
                    <a:pt x="302" y="207"/>
                    <a:pt x="302" y="208"/>
                  </a:cubicBezTo>
                  <a:cubicBezTo>
                    <a:pt x="300" y="208"/>
                    <a:pt x="304" y="208"/>
                    <a:pt x="302" y="210"/>
                  </a:cubicBezTo>
                  <a:cubicBezTo>
                    <a:pt x="301" y="210"/>
                    <a:pt x="298" y="211"/>
                    <a:pt x="298" y="210"/>
                  </a:cubicBezTo>
                  <a:cubicBezTo>
                    <a:pt x="296" y="210"/>
                    <a:pt x="295" y="210"/>
                    <a:pt x="295" y="211"/>
                  </a:cubicBezTo>
                  <a:cubicBezTo>
                    <a:pt x="296" y="211"/>
                    <a:pt x="297" y="211"/>
                    <a:pt x="297" y="212"/>
                  </a:cubicBezTo>
                  <a:cubicBezTo>
                    <a:pt x="297" y="212"/>
                    <a:pt x="296" y="212"/>
                    <a:pt x="296" y="212"/>
                  </a:cubicBezTo>
                  <a:cubicBezTo>
                    <a:pt x="296" y="212"/>
                    <a:pt x="295" y="212"/>
                    <a:pt x="295" y="212"/>
                  </a:cubicBezTo>
                  <a:cubicBezTo>
                    <a:pt x="294" y="213"/>
                    <a:pt x="294" y="212"/>
                    <a:pt x="293" y="212"/>
                  </a:cubicBezTo>
                  <a:cubicBezTo>
                    <a:pt x="292" y="211"/>
                    <a:pt x="292" y="210"/>
                    <a:pt x="290" y="210"/>
                  </a:cubicBezTo>
                  <a:cubicBezTo>
                    <a:pt x="290" y="209"/>
                    <a:pt x="287" y="210"/>
                    <a:pt x="287" y="208"/>
                  </a:cubicBezTo>
                  <a:cubicBezTo>
                    <a:pt x="286" y="208"/>
                    <a:pt x="285" y="207"/>
                    <a:pt x="284" y="207"/>
                  </a:cubicBezTo>
                  <a:cubicBezTo>
                    <a:pt x="283" y="206"/>
                    <a:pt x="283" y="205"/>
                    <a:pt x="282" y="205"/>
                  </a:cubicBezTo>
                  <a:cubicBezTo>
                    <a:pt x="282" y="203"/>
                    <a:pt x="280" y="203"/>
                    <a:pt x="280" y="202"/>
                  </a:cubicBezTo>
                  <a:cubicBezTo>
                    <a:pt x="278" y="202"/>
                    <a:pt x="277" y="203"/>
                    <a:pt x="275" y="203"/>
                  </a:cubicBezTo>
                  <a:cubicBezTo>
                    <a:pt x="275" y="201"/>
                    <a:pt x="275" y="201"/>
                    <a:pt x="274" y="201"/>
                  </a:cubicBezTo>
                  <a:cubicBezTo>
                    <a:pt x="274" y="199"/>
                    <a:pt x="273" y="199"/>
                    <a:pt x="272" y="198"/>
                  </a:cubicBezTo>
                  <a:cubicBezTo>
                    <a:pt x="272" y="196"/>
                    <a:pt x="270" y="196"/>
                    <a:pt x="270" y="193"/>
                  </a:cubicBezTo>
                  <a:cubicBezTo>
                    <a:pt x="271" y="193"/>
                    <a:pt x="273" y="193"/>
                    <a:pt x="273" y="194"/>
                  </a:cubicBezTo>
                  <a:cubicBezTo>
                    <a:pt x="274" y="193"/>
                    <a:pt x="275" y="193"/>
                    <a:pt x="276" y="192"/>
                  </a:cubicBezTo>
                  <a:cubicBezTo>
                    <a:pt x="276" y="190"/>
                    <a:pt x="275" y="189"/>
                    <a:pt x="275" y="187"/>
                  </a:cubicBezTo>
                  <a:cubicBezTo>
                    <a:pt x="275" y="185"/>
                    <a:pt x="273" y="185"/>
                    <a:pt x="273" y="183"/>
                  </a:cubicBezTo>
                  <a:cubicBezTo>
                    <a:pt x="274" y="181"/>
                    <a:pt x="276" y="181"/>
                    <a:pt x="277" y="180"/>
                  </a:cubicBezTo>
                  <a:cubicBezTo>
                    <a:pt x="281" y="181"/>
                    <a:pt x="282" y="179"/>
                    <a:pt x="285" y="179"/>
                  </a:cubicBezTo>
                  <a:cubicBezTo>
                    <a:pt x="287" y="179"/>
                    <a:pt x="289" y="181"/>
                    <a:pt x="292" y="181"/>
                  </a:cubicBezTo>
                  <a:cubicBezTo>
                    <a:pt x="292" y="181"/>
                    <a:pt x="292" y="181"/>
                    <a:pt x="292" y="181"/>
                  </a:cubicBezTo>
                  <a:cubicBezTo>
                    <a:pt x="293" y="182"/>
                    <a:pt x="294" y="183"/>
                    <a:pt x="294" y="184"/>
                  </a:cubicBezTo>
                  <a:cubicBezTo>
                    <a:pt x="294" y="184"/>
                    <a:pt x="294" y="184"/>
                    <a:pt x="294" y="184"/>
                  </a:cubicBezTo>
                  <a:cubicBezTo>
                    <a:pt x="294" y="184"/>
                    <a:pt x="294" y="184"/>
                    <a:pt x="294" y="185"/>
                  </a:cubicBezTo>
                  <a:cubicBezTo>
                    <a:pt x="295" y="184"/>
                    <a:pt x="296" y="185"/>
                    <a:pt x="297" y="185"/>
                  </a:cubicBezTo>
                  <a:cubicBezTo>
                    <a:pt x="298" y="185"/>
                    <a:pt x="298" y="187"/>
                    <a:pt x="300" y="187"/>
                  </a:cubicBezTo>
                  <a:cubicBezTo>
                    <a:pt x="304" y="187"/>
                    <a:pt x="304" y="187"/>
                    <a:pt x="304" y="187"/>
                  </a:cubicBezTo>
                  <a:cubicBezTo>
                    <a:pt x="303" y="186"/>
                    <a:pt x="307" y="186"/>
                    <a:pt x="307" y="187"/>
                  </a:cubicBezTo>
                  <a:cubicBezTo>
                    <a:pt x="307" y="189"/>
                    <a:pt x="305" y="188"/>
                    <a:pt x="305" y="189"/>
                  </a:cubicBezTo>
                  <a:cubicBezTo>
                    <a:pt x="305" y="190"/>
                    <a:pt x="304" y="190"/>
                    <a:pt x="304" y="191"/>
                  </a:cubicBezTo>
                  <a:cubicBezTo>
                    <a:pt x="304" y="191"/>
                    <a:pt x="303" y="192"/>
                    <a:pt x="303" y="192"/>
                  </a:cubicBezTo>
                  <a:cubicBezTo>
                    <a:pt x="303" y="193"/>
                    <a:pt x="303" y="193"/>
                    <a:pt x="304" y="193"/>
                  </a:cubicBezTo>
                  <a:cubicBezTo>
                    <a:pt x="305" y="193"/>
                    <a:pt x="304" y="192"/>
                    <a:pt x="304" y="192"/>
                  </a:cubicBezTo>
                  <a:cubicBezTo>
                    <a:pt x="305" y="191"/>
                    <a:pt x="305" y="191"/>
                    <a:pt x="305" y="191"/>
                  </a:cubicBezTo>
                  <a:cubicBezTo>
                    <a:pt x="306" y="191"/>
                    <a:pt x="306" y="189"/>
                    <a:pt x="308" y="189"/>
                  </a:cubicBezTo>
                  <a:cubicBezTo>
                    <a:pt x="308" y="189"/>
                    <a:pt x="308" y="189"/>
                    <a:pt x="308" y="189"/>
                  </a:cubicBezTo>
                  <a:cubicBezTo>
                    <a:pt x="309" y="189"/>
                    <a:pt x="310" y="190"/>
                    <a:pt x="311" y="190"/>
                  </a:cubicBezTo>
                  <a:cubicBezTo>
                    <a:pt x="311" y="189"/>
                    <a:pt x="311" y="189"/>
                    <a:pt x="311" y="189"/>
                  </a:cubicBezTo>
                  <a:cubicBezTo>
                    <a:pt x="310" y="189"/>
                    <a:pt x="309" y="189"/>
                    <a:pt x="309" y="188"/>
                  </a:cubicBezTo>
                  <a:cubicBezTo>
                    <a:pt x="309" y="188"/>
                    <a:pt x="307" y="186"/>
                    <a:pt x="309" y="186"/>
                  </a:cubicBezTo>
                  <a:cubicBezTo>
                    <a:pt x="309" y="186"/>
                    <a:pt x="310" y="185"/>
                    <a:pt x="310" y="186"/>
                  </a:cubicBezTo>
                  <a:cubicBezTo>
                    <a:pt x="311" y="186"/>
                    <a:pt x="311" y="187"/>
                    <a:pt x="313" y="187"/>
                  </a:cubicBezTo>
                  <a:cubicBezTo>
                    <a:pt x="318" y="184"/>
                    <a:pt x="323" y="185"/>
                    <a:pt x="329" y="185"/>
                  </a:cubicBezTo>
                  <a:cubicBezTo>
                    <a:pt x="331" y="186"/>
                    <a:pt x="332" y="188"/>
                    <a:pt x="334" y="188"/>
                  </a:cubicBezTo>
                  <a:cubicBezTo>
                    <a:pt x="335" y="187"/>
                    <a:pt x="335" y="187"/>
                    <a:pt x="336" y="187"/>
                  </a:cubicBezTo>
                  <a:cubicBezTo>
                    <a:pt x="336" y="187"/>
                    <a:pt x="336" y="186"/>
                    <a:pt x="336" y="186"/>
                  </a:cubicBezTo>
                  <a:cubicBezTo>
                    <a:pt x="337" y="186"/>
                    <a:pt x="337" y="186"/>
                    <a:pt x="337" y="186"/>
                  </a:cubicBezTo>
                  <a:cubicBezTo>
                    <a:pt x="337" y="184"/>
                    <a:pt x="337" y="183"/>
                    <a:pt x="337" y="182"/>
                  </a:cubicBezTo>
                  <a:cubicBezTo>
                    <a:pt x="337" y="182"/>
                    <a:pt x="337" y="182"/>
                    <a:pt x="337" y="182"/>
                  </a:cubicBezTo>
                  <a:cubicBezTo>
                    <a:pt x="337" y="181"/>
                    <a:pt x="338" y="181"/>
                    <a:pt x="338" y="181"/>
                  </a:cubicBezTo>
                  <a:cubicBezTo>
                    <a:pt x="338" y="182"/>
                    <a:pt x="339" y="181"/>
                    <a:pt x="339" y="182"/>
                  </a:cubicBezTo>
                  <a:cubicBezTo>
                    <a:pt x="339" y="182"/>
                    <a:pt x="339" y="182"/>
                    <a:pt x="339" y="182"/>
                  </a:cubicBezTo>
                  <a:cubicBezTo>
                    <a:pt x="340" y="183"/>
                    <a:pt x="342" y="182"/>
                    <a:pt x="343" y="182"/>
                  </a:cubicBezTo>
                  <a:cubicBezTo>
                    <a:pt x="343" y="184"/>
                    <a:pt x="345" y="184"/>
                    <a:pt x="346" y="185"/>
                  </a:cubicBezTo>
                  <a:cubicBezTo>
                    <a:pt x="346" y="185"/>
                    <a:pt x="346" y="185"/>
                    <a:pt x="346" y="185"/>
                  </a:cubicBezTo>
                  <a:cubicBezTo>
                    <a:pt x="346" y="184"/>
                    <a:pt x="346" y="184"/>
                    <a:pt x="346" y="184"/>
                  </a:cubicBezTo>
                  <a:cubicBezTo>
                    <a:pt x="346" y="184"/>
                    <a:pt x="346" y="184"/>
                    <a:pt x="346" y="184"/>
                  </a:cubicBezTo>
                  <a:cubicBezTo>
                    <a:pt x="346" y="184"/>
                    <a:pt x="346" y="184"/>
                    <a:pt x="346" y="184"/>
                  </a:cubicBezTo>
                  <a:cubicBezTo>
                    <a:pt x="345" y="183"/>
                    <a:pt x="345" y="183"/>
                    <a:pt x="345" y="183"/>
                  </a:cubicBezTo>
                  <a:cubicBezTo>
                    <a:pt x="344" y="183"/>
                    <a:pt x="344" y="181"/>
                    <a:pt x="342" y="182"/>
                  </a:cubicBezTo>
                  <a:cubicBezTo>
                    <a:pt x="343" y="180"/>
                    <a:pt x="340" y="180"/>
                    <a:pt x="341" y="178"/>
                  </a:cubicBezTo>
                  <a:cubicBezTo>
                    <a:pt x="341" y="178"/>
                    <a:pt x="342" y="178"/>
                    <a:pt x="342" y="178"/>
                  </a:cubicBezTo>
                  <a:cubicBezTo>
                    <a:pt x="342" y="178"/>
                    <a:pt x="342" y="179"/>
                    <a:pt x="342" y="179"/>
                  </a:cubicBezTo>
                  <a:cubicBezTo>
                    <a:pt x="342" y="179"/>
                    <a:pt x="343" y="180"/>
                    <a:pt x="343" y="180"/>
                  </a:cubicBezTo>
                  <a:cubicBezTo>
                    <a:pt x="343" y="180"/>
                    <a:pt x="344" y="180"/>
                    <a:pt x="344" y="180"/>
                  </a:cubicBezTo>
                  <a:cubicBezTo>
                    <a:pt x="345" y="180"/>
                    <a:pt x="345" y="180"/>
                    <a:pt x="346" y="179"/>
                  </a:cubicBezTo>
                  <a:cubicBezTo>
                    <a:pt x="346" y="179"/>
                    <a:pt x="346" y="179"/>
                    <a:pt x="346" y="179"/>
                  </a:cubicBezTo>
                  <a:cubicBezTo>
                    <a:pt x="345" y="179"/>
                    <a:pt x="344" y="178"/>
                    <a:pt x="344" y="178"/>
                  </a:cubicBezTo>
                  <a:cubicBezTo>
                    <a:pt x="342" y="178"/>
                    <a:pt x="340" y="176"/>
                    <a:pt x="342" y="176"/>
                  </a:cubicBezTo>
                  <a:cubicBezTo>
                    <a:pt x="343" y="176"/>
                    <a:pt x="343" y="176"/>
                    <a:pt x="343" y="175"/>
                  </a:cubicBezTo>
                  <a:cubicBezTo>
                    <a:pt x="343" y="175"/>
                    <a:pt x="344" y="175"/>
                    <a:pt x="344" y="175"/>
                  </a:cubicBezTo>
                  <a:cubicBezTo>
                    <a:pt x="344" y="175"/>
                    <a:pt x="345" y="175"/>
                    <a:pt x="345" y="174"/>
                  </a:cubicBezTo>
                  <a:cubicBezTo>
                    <a:pt x="344" y="174"/>
                    <a:pt x="344" y="173"/>
                    <a:pt x="345" y="173"/>
                  </a:cubicBezTo>
                  <a:cubicBezTo>
                    <a:pt x="345" y="173"/>
                    <a:pt x="346" y="174"/>
                    <a:pt x="346" y="174"/>
                  </a:cubicBezTo>
                  <a:cubicBezTo>
                    <a:pt x="346" y="175"/>
                    <a:pt x="346" y="175"/>
                    <a:pt x="347" y="175"/>
                  </a:cubicBezTo>
                  <a:cubicBezTo>
                    <a:pt x="347" y="175"/>
                    <a:pt x="347" y="174"/>
                    <a:pt x="347" y="174"/>
                  </a:cubicBezTo>
                  <a:cubicBezTo>
                    <a:pt x="347" y="174"/>
                    <a:pt x="347" y="174"/>
                    <a:pt x="347" y="174"/>
                  </a:cubicBezTo>
                  <a:cubicBezTo>
                    <a:pt x="347" y="174"/>
                    <a:pt x="347" y="173"/>
                    <a:pt x="346" y="173"/>
                  </a:cubicBezTo>
                  <a:cubicBezTo>
                    <a:pt x="346" y="173"/>
                    <a:pt x="345" y="173"/>
                    <a:pt x="345" y="173"/>
                  </a:cubicBezTo>
                  <a:cubicBezTo>
                    <a:pt x="345" y="172"/>
                    <a:pt x="345" y="171"/>
                    <a:pt x="344" y="171"/>
                  </a:cubicBezTo>
                  <a:cubicBezTo>
                    <a:pt x="344" y="171"/>
                    <a:pt x="344" y="170"/>
                    <a:pt x="344" y="170"/>
                  </a:cubicBezTo>
                  <a:cubicBezTo>
                    <a:pt x="343" y="170"/>
                    <a:pt x="343" y="170"/>
                    <a:pt x="343" y="170"/>
                  </a:cubicBezTo>
                  <a:cubicBezTo>
                    <a:pt x="343" y="168"/>
                    <a:pt x="342" y="168"/>
                    <a:pt x="341" y="167"/>
                  </a:cubicBezTo>
                  <a:cubicBezTo>
                    <a:pt x="341" y="167"/>
                    <a:pt x="341" y="167"/>
                    <a:pt x="341" y="167"/>
                  </a:cubicBezTo>
                  <a:cubicBezTo>
                    <a:pt x="341" y="166"/>
                    <a:pt x="340" y="166"/>
                    <a:pt x="340" y="166"/>
                  </a:cubicBezTo>
                  <a:cubicBezTo>
                    <a:pt x="340" y="166"/>
                    <a:pt x="339" y="166"/>
                    <a:pt x="339" y="166"/>
                  </a:cubicBezTo>
                  <a:cubicBezTo>
                    <a:pt x="339" y="166"/>
                    <a:pt x="339" y="166"/>
                    <a:pt x="339" y="166"/>
                  </a:cubicBezTo>
                  <a:cubicBezTo>
                    <a:pt x="339" y="167"/>
                    <a:pt x="339" y="167"/>
                    <a:pt x="339" y="167"/>
                  </a:cubicBezTo>
                  <a:cubicBezTo>
                    <a:pt x="339" y="167"/>
                    <a:pt x="340" y="167"/>
                    <a:pt x="340" y="167"/>
                  </a:cubicBezTo>
                  <a:cubicBezTo>
                    <a:pt x="340" y="168"/>
                    <a:pt x="340" y="168"/>
                    <a:pt x="341" y="168"/>
                  </a:cubicBezTo>
                  <a:cubicBezTo>
                    <a:pt x="342" y="168"/>
                    <a:pt x="343" y="168"/>
                    <a:pt x="342" y="170"/>
                  </a:cubicBezTo>
                  <a:cubicBezTo>
                    <a:pt x="343" y="170"/>
                    <a:pt x="343" y="170"/>
                    <a:pt x="343" y="170"/>
                  </a:cubicBezTo>
                  <a:cubicBezTo>
                    <a:pt x="343" y="171"/>
                    <a:pt x="343" y="171"/>
                    <a:pt x="342" y="171"/>
                  </a:cubicBezTo>
                  <a:cubicBezTo>
                    <a:pt x="340" y="171"/>
                    <a:pt x="340" y="170"/>
                    <a:pt x="339" y="170"/>
                  </a:cubicBezTo>
                  <a:cubicBezTo>
                    <a:pt x="338" y="169"/>
                    <a:pt x="336" y="169"/>
                    <a:pt x="336" y="168"/>
                  </a:cubicBezTo>
                  <a:cubicBezTo>
                    <a:pt x="335" y="166"/>
                    <a:pt x="338" y="166"/>
                    <a:pt x="338" y="165"/>
                  </a:cubicBezTo>
                  <a:cubicBezTo>
                    <a:pt x="337" y="165"/>
                    <a:pt x="337" y="164"/>
                    <a:pt x="337" y="164"/>
                  </a:cubicBezTo>
                  <a:cubicBezTo>
                    <a:pt x="336" y="164"/>
                    <a:pt x="335" y="164"/>
                    <a:pt x="334" y="164"/>
                  </a:cubicBezTo>
                  <a:cubicBezTo>
                    <a:pt x="333" y="163"/>
                    <a:pt x="332" y="162"/>
                    <a:pt x="330" y="162"/>
                  </a:cubicBezTo>
                  <a:cubicBezTo>
                    <a:pt x="329" y="160"/>
                    <a:pt x="327" y="159"/>
                    <a:pt x="326" y="157"/>
                  </a:cubicBezTo>
                  <a:cubicBezTo>
                    <a:pt x="324" y="157"/>
                    <a:pt x="323" y="157"/>
                    <a:pt x="322" y="156"/>
                  </a:cubicBezTo>
                  <a:cubicBezTo>
                    <a:pt x="321" y="155"/>
                    <a:pt x="320" y="153"/>
                    <a:pt x="320" y="152"/>
                  </a:cubicBezTo>
                  <a:cubicBezTo>
                    <a:pt x="320" y="151"/>
                    <a:pt x="320" y="150"/>
                    <a:pt x="320" y="150"/>
                  </a:cubicBezTo>
                  <a:cubicBezTo>
                    <a:pt x="320" y="149"/>
                    <a:pt x="319" y="149"/>
                    <a:pt x="319" y="149"/>
                  </a:cubicBezTo>
                  <a:cubicBezTo>
                    <a:pt x="318" y="147"/>
                    <a:pt x="320" y="145"/>
                    <a:pt x="319" y="143"/>
                  </a:cubicBezTo>
                  <a:cubicBezTo>
                    <a:pt x="320" y="143"/>
                    <a:pt x="320" y="142"/>
                    <a:pt x="320" y="141"/>
                  </a:cubicBezTo>
                  <a:cubicBezTo>
                    <a:pt x="320" y="141"/>
                    <a:pt x="321" y="141"/>
                    <a:pt x="321" y="140"/>
                  </a:cubicBezTo>
                  <a:cubicBezTo>
                    <a:pt x="321" y="139"/>
                    <a:pt x="322" y="140"/>
                    <a:pt x="322" y="139"/>
                  </a:cubicBezTo>
                  <a:cubicBezTo>
                    <a:pt x="322" y="138"/>
                    <a:pt x="323" y="137"/>
                    <a:pt x="323" y="136"/>
                  </a:cubicBezTo>
                  <a:cubicBezTo>
                    <a:pt x="324" y="136"/>
                    <a:pt x="324" y="136"/>
                    <a:pt x="324" y="135"/>
                  </a:cubicBezTo>
                  <a:cubicBezTo>
                    <a:pt x="325" y="135"/>
                    <a:pt x="326" y="133"/>
                    <a:pt x="326" y="132"/>
                  </a:cubicBezTo>
                  <a:cubicBezTo>
                    <a:pt x="327" y="132"/>
                    <a:pt x="327" y="130"/>
                    <a:pt x="327" y="130"/>
                  </a:cubicBezTo>
                  <a:cubicBezTo>
                    <a:pt x="328" y="126"/>
                    <a:pt x="329" y="123"/>
                    <a:pt x="329" y="119"/>
                  </a:cubicBezTo>
                  <a:cubicBezTo>
                    <a:pt x="330" y="118"/>
                    <a:pt x="331" y="118"/>
                    <a:pt x="332" y="116"/>
                  </a:cubicBezTo>
                  <a:cubicBezTo>
                    <a:pt x="333" y="116"/>
                    <a:pt x="332" y="115"/>
                    <a:pt x="333" y="115"/>
                  </a:cubicBezTo>
                  <a:cubicBezTo>
                    <a:pt x="333" y="114"/>
                    <a:pt x="333" y="114"/>
                    <a:pt x="334" y="114"/>
                  </a:cubicBezTo>
                  <a:cubicBezTo>
                    <a:pt x="334" y="114"/>
                    <a:pt x="334" y="113"/>
                    <a:pt x="334" y="113"/>
                  </a:cubicBezTo>
                  <a:cubicBezTo>
                    <a:pt x="335" y="112"/>
                    <a:pt x="336" y="112"/>
                    <a:pt x="337" y="111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7" y="111"/>
                    <a:pt x="339" y="111"/>
                    <a:pt x="339" y="108"/>
                  </a:cubicBezTo>
                  <a:cubicBezTo>
                    <a:pt x="339" y="108"/>
                    <a:pt x="339" y="108"/>
                    <a:pt x="339" y="108"/>
                  </a:cubicBezTo>
                  <a:cubicBezTo>
                    <a:pt x="339" y="106"/>
                    <a:pt x="340" y="104"/>
                    <a:pt x="341" y="102"/>
                  </a:cubicBezTo>
                  <a:cubicBezTo>
                    <a:pt x="341" y="99"/>
                    <a:pt x="341" y="96"/>
                    <a:pt x="342" y="93"/>
                  </a:cubicBezTo>
                  <a:cubicBezTo>
                    <a:pt x="342" y="88"/>
                    <a:pt x="342" y="88"/>
                    <a:pt x="342" y="88"/>
                  </a:cubicBezTo>
                  <a:cubicBezTo>
                    <a:pt x="343" y="88"/>
                    <a:pt x="343" y="87"/>
                    <a:pt x="343" y="86"/>
                  </a:cubicBezTo>
                  <a:cubicBezTo>
                    <a:pt x="344" y="86"/>
                    <a:pt x="343" y="85"/>
                    <a:pt x="344" y="85"/>
                  </a:cubicBezTo>
                  <a:cubicBezTo>
                    <a:pt x="346" y="85"/>
                    <a:pt x="347" y="86"/>
                    <a:pt x="350" y="86"/>
                  </a:cubicBezTo>
                  <a:cubicBezTo>
                    <a:pt x="349" y="88"/>
                    <a:pt x="353" y="85"/>
                    <a:pt x="353" y="87"/>
                  </a:cubicBezTo>
                  <a:cubicBezTo>
                    <a:pt x="352" y="87"/>
                    <a:pt x="352" y="88"/>
                    <a:pt x="353" y="88"/>
                  </a:cubicBezTo>
                  <a:cubicBezTo>
                    <a:pt x="353" y="88"/>
                    <a:pt x="353" y="88"/>
                    <a:pt x="353" y="88"/>
                  </a:cubicBezTo>
                  <a:cubicBezTo>
                    <a:pt x="354" y="86"/>
                    <a:pt x="357" y="85"/>
                    <a:pt x="360" y="85"/>
                  </a:cubicBezTo>
                  <a:cubicBezTo>
                    <a:pt x="360" y="85"/>
                    <a:pt x="360" y="85"/>
                    <a:pt x="360" y="84"/>
                  </a:cubicBezTo>
                  <a:cubicBezTo>
                    <a:pt x="362" y="83"/>
                    <a:pt x="362" y="83"/>
                    <a:pt x="363" y="83"/>
                  </a:cubicBezTo>
                  <a:cubicBezTo>
                    <a:pt x="363" y="83"/>
                    <a:pt x="363" y="84"/>
                    <a:pt x="363" y="84"/>
                  </a:cubicBezTo>
                  <a:cubicBezTo>
                    <a:pt x="363" y="84"/>
                    <a:pt x="365" y="83"/>
                    <a:pt x="365" y="84"/>
                  </a:cubicBezTo>
                  <a:cubicBezTo>
                    <a:pt x="366" y="84"/>
                    <a:pt x="366" y="84"/>
                    <a:pt x="367" y="85"/>
                  </a:cubicBezTo>
                  <a:cubicBezTo>
                    <a:pt x="367" y="86"/>
                    <a:pt x="367" y="85"/>
                    <a:pt x="367" y="85"/>
                  </a:cubicBezTo>
                  <a:cubicBezTo>
                    <a:pt x="371" y="85"/>
                    <a:pt x="371" y="85"/>
                    <a:pt x="371" y="85"/>
                  </a:cubicBezTo>
                  <a:cubicBezTo>
                    <a:pt x="371" y="86"/>
                    <a:pt x="372" y="86"/>
                    <a:pt x="372" y="86"/>
                  </a:cubicBezTo>
                  <a:cubicBezTo>
                    <a:pt x="372" y="86"/>
                    <a:pt x="373" y="86"/>
                    <a:pt x="373" y="87"/>
                  </a:cubicBezTo>
                  <a:cubicBezTo>
                    <a:pt x="373" y="87"/>
                    <a:pt x="374" y="87"/>
                    <a:pt x="374" y="88"/>
                  </a:cubicBezTo>
                  <a:cubicBezTo>
                    <a:pt x="374" y="89"/>
                    <a:pt x="373" y="89"/>
                    <a:pt x="373" y="91"/>
                  </a:cubicBezTo>
                  <a:cubicBezTo>
                    <a:pt x="373" y="91"/>
                    <a:pt x="372" y="91"/>
                    <a:pt x="372" y="93"/>
                  </a:cubicBezTo>
                  <a:cubicBezTo>
                    <a:pt x="372" y="96"/>
                    <a:pt x="372" y="96"/>
                    <a:pt x="372" y="96"/>
                  </a:cubicBezTo>
                  <a:cubicBezTo>
                    <a:pt x="370" y="96"/>
                    <a:pt x="372" y="98"/>
                    <a:pt x="373" y="97"/>
                  </a:cubicBezTo>
                  <a:cubicBezTo>
                    <a:pt x="374" y="97"/>
                    <a:pt x="374" y="97"/>
                    <a:pt x="373" y="97"/>
                  </a:cubicBezTo>
                  <a:cubicBezTo>
                    <a:pt x="374" y="95"/>
                    <a:pt x="373" y="95"/>
                    <a:pt x="373" y="94"/>
                  </a:cubicBezTo>
                  <a:cubicBezTo>
                    <a:pt x="374" y="94"/>
                    <a:pt x="374" y="92"/>
                    <a:pt x="374" y="91"/>
                  </a:cubicBezTo>
                  <a:cubicBezTo>
                    <a:pt x="374" y="91"/>
                    <a:pt x="375" y="91"/>
                    <a:pt x="375" y="91"/>
                  </a:cubicBezTo>
                  <a:cubicBezTo>
                    <a:pt x="375" y="91"/>
                    <a:pt x="375" y="90"/>
                    <a:pt x="375" y="90"/>
                  </a:cubicBezTo>
                  <a:cubicBezTo>
                    <a:pt x="375" y="89"/>
                    <a:pt x="376" y="90"/>
                    <a:pt x="376" y="89"/>
                  </a:cubicBezTo>
                  <a:cubicBezTo>
                    <a:pt x="378" y="89"/>
                    <a:pt x="379" y="89"/>
                    <a:pt x="380" y="89"/>
                  </a:cubicBezTo>
                  <a:cubicBezTo>
                    <a:pt x="380" y="89"/>
                    <a:pt x="380" y="89"/>
                    <a:pt x="380" y="89"/>
                  </a:cubicBezTo>
                  <a:cubicBezTo>
                    <a:pt x="372" y="79"/>
                    <a:pt x="372" y="79"/>
                    <a:pt x="372" y="79"/>
                  </a:cubicBezTo>
                  <a:cubicBezTo>
                    <a:pt x="380" y="85"/>
                    <a:pt x="380" y="85"/>
                    <a:pt x="380" y="85"/>
                  </a:cubicBezTo>
                  <a:cubicBezTo>
                    <a:pt x="380" y="87"/>
                    <a:pt x="382" y="88"/>
                    <a:pt x="383" y="90"/>
                  </a:cubicBezTo>
                  <a:cubicBezTo>
                    <a:pt x="384" y="90"/>
                    <a:pt x="385" y="92"/>
                    <a:pt x="385" y="94"/>
                  </a:cubicBezTo>
                  <a:cubicBezTo>
                    <a:pt x="385" y="94"/>
                    <a:pt x="385" y="94"/>
                    <a:pt x="385" y="94"/>
                  </a:cubicBezTo>
                  <a:cubicBezTo>
                    <a:pt x="384" y="94"/>
                    <a:pt x="384" y="94"/>
                    <a:pt x="384" y="93"/>
                  </a:cubicBezTo>
                  <a:cubicBezTo>
                    <a:pt x="383" y="93"/>
                    <a:pt x="383" y="93"/>
                    <a:pt x="383" y="93"/>
                  </a:cubicBezTo>
                  <a:cubicBezTo>
                    <a:pt x="384" y="100"/>
                    <a:pt x="384" y="100"/>
                    <a:pt x="384" y="100"/>
                  </a:cubicBezTo>
                  <a:cubicBezTo>
                    <a:pt x="387" y="100"/>
                    <a:pt x="387" y="100"/>
                    <a:pt x="387" y="100"/>
                  </a:cubicBezTo>
                  <a:cubicBezTo>
                    <a:pt x="392" y="100"/>
                    <a:pt x="392" y="100"/>
                    <a:pt x="392" y="100"/>
                  </a:cubicBezTo>
                  <a:cubicBezTo>
                    <a:pt x="392" y="100"/>
                    <a:pt x="392" y="102"/>
                    <a:pt x="393" y="103"/>
                  </a:cubicBezTo>
                  <a:cubicBezTo>
                    <a:pt x="393" y="104"/>
                    <a:pt x="394" y="107"/>
                    <a:pt x="394" y="107"/>
                  </a:cubicBezTo>
                  <a:cubicBezTo>
                    <a:pt x="393" y="110"/>
                    <a:pt x="393" y="110"/>
                    <a:pt x="393" y="110"/>
                  </a:cubicBezTo>
                  <a:cubicBezTo>
                    <a:pt x="395" y="113"/>
                    <a:pt x="392" y="111"/>
                    <a:pt x="395" y="113"/>
                  </a:cubicBezTo>
                  <a:cubicBezTo>
                    <a:pt x="398" y="115"/>
                    <a:pt x="398" y="115"/>
                    <a:pt x="398" y="115"/>
                  </a:cubicBezTo>
                  <a:cubicBezTo>
                    <a:pt x="398" y="115"/>
                    <a:pt x="400" y="116"/>
                    <a:pt x="400" y="117"/>
                  </a:cubicBezTo>
                  <a:cubicBezTo>
                    <a:pt x="401" y="118"/>
                    <a:pt x="399" y="116"/>
                    <a:pt x="401" y="118"/>
                  </a:cubicBezTo>
                  <a:cubicBezTo>
                    <a:pt x="403" y="120"/>
                    <a:pt x="400" y="118"/>
                    <a:pt x="403" y="120"/>
                  </a:cubicBezTo>
                  <a:cubicBezTo>
                    <a:pt x="405" y="122"/>
                    <a:pt x="405" y="120"/>
                    <a:pt x="405" y="122"/>
                  </a:cubicBezTo>
                  <a:cubicBezTo>
                    <a:pt x="406" y="125"/>
                    <a:pt x="406" y="125"/>
                    <a:pt x="406" y="125"/>
                  </a:cubicBezTo>
                  <a:cubicBezTo>
                    <a:pt x="414" y="127"/>
                    <a:pt x="414" y="127"/>
                    <a:pt x="414" y="127"/>
                  </a:cubicBezTo>
                  <a:cubicBezTo>
                    <a:pt x="414" y="127"/>
                    <a:pt x="417" y="126"/>
                    <a:pt x="420" y="127"/>
                  </a:cubicBezTo>
                  <a:cubicBezTo>
                    <a:pt x="424" y="128"/>
                    <a:pt x="424" y="128"/>
                    <a:pt x="424" y="128"/>
                  </a:cubicBezTo>
                  <a:cubicBezTo>
                    <a:pt x="430" y="131"/>
                    <a:pt x="430" y="131"/>
                    <a:pt x="430" y="131"/>
                  </a:cubicBezTo>
                  <a:cubicBezTo>
                    <a:pt x="430" y="131"/>
                    <a:pt x="433" y="136"/>
                    <a:pt x="434" y="139"/>
                  </a:cubicBezTo>
                  <a:cubicBezTo>
                    <a:pt x="435" y="141"/>
                    <a:pt x="435" y="141"/>
                    <a:pt x="435" y="141"/>
                  </a:cubicBezTo>
                  <a:cubicBezTo>
                    <a:pt x="435" y="141"/>
                    <a:pt x="437" y="146"/>
                    <a:pt x="441" y="147"/>
                  </a:cubicBezTo>
                  <a:cubicBezTo>
                    <a:pt x="445" y="148"/>
                    <a:pt x="445" y="148"/>
                    <a:pt x="445" y="148"/>
                  </a:cubicBezTo>
                  <a:cubicBezTo>
                    <a:pt x="452" y="150"/>
                    <a:pt x="452" y="150"/>
                    <a:pt x="452" y="150"/>
                  </a:cubicBezTo>
                  <a:cubicBezTo>
                    <a:pt x="458" y="153"/>
                    <a:pt x="458" y="153"/>
                    <a:pt x="458" y="153"/>
                  </a:cubicBezTo>
                  <a:cubicBezTo>
                    <a:pt x="463" y="160"/>
                    <a:pt x="458" y="154"/>
                    <a:pt x="463" y="160"/>
                  </a:cubicBezTo>
                  <a:cubicBezTo>
                    <a:pt x="467" y="165"/>
                    <a:pt x="467" y="165"/>
                    <a:pt x="467" y="165"/>
                  </a:cubicBezTo>
                  <a:cubicBezTo>
                    <a:pt x="467" y="165"/>
                    <a:pt x="464" y="170"/>
                    <a:pt x="475" y="171"/>
                  </a:cubicBezTo>
                  <a:cubicBezTo>
                    <a:pt x="485" y="172"/>
                    <a:pt x="493" y="173"/>
                    <a:pt x="493" y="173"/>
                  </a:cubicBezTo>
                  <a:cubicBezTo>
                    <a:pt x="493" y="173"/>
                    <a:pt x="498" y="178"/>
                    <a:pt x="501" y="180"/>
                  </a:cubicBezTo>
                  <a:cubicBezTo>
                    <a:pt x="504" y="181"/>
                    <a:pt x="504" y="181"/>
                    <a:pt x="504" y="181"/>
                  </a:cubicBezTo>
                  <a:cubicBezTo>
                    <a:pt x="504" y="181"/>
                    <a:pt x="515" y="188"/>
                    <a:pt x="520" y="189"/>
                  </a:cubicBezTo>
                  <a:cubicBezTo>
                    <a:pt x="521" y="190"/>
                    <a:pt x="522" y="190"/>
                    <a:pt x="523" y="191"/>
                  </a:cubicBezTo>
                  <a:cubicBezTo>
                    <a:pt x="527" y="191"/>
                    <a:pt x="531" y="191"/>
                    <a:pt x="531" y="191"/>
                  </a:cubicBezTo>
                  <a:cubicBezTo>
                    <a:pt x="535" y="194"/>
                    <a:pt x="529" y="192"/>
                    <a:pt x="535" y="194"/>
                  </a:cubicBezTo>
                  <a:cubicBezTo>
                    <a:pt x="542" y="196"/>
                    <a:pt x="542" y="196"/>
                    <a:pt x="542" y="196"/>
                  </a:cubicBezTo>
                  <a:cubicBezTo>
                    <a:pt x="542" y="196"/>
                    <a:pt x="549" y="197"/>
                    <a:pt x="552" y="199"/>
                  </a:cubicBezTo>
                  <a:cubicBezTo>
                    <a:pt x="554" y="202"/>
                    <a:pt x="553" y="198"/>
                    <a:pt x="554" y="202"/>
                  </a:cubicBezTo>
                  <a:cubicBezTo>
                    <a:pt x="556" y="207"/>
                    <a:pt x="549" y="204"/>
                    <a:pt x="556" y="207"/>
                  </a:cubicBezTo>
                  <a:cubicBezTo>
                    <a:pt x="563" y="209"/>
                    <a:pt x="555" y="208"/>
                    <a:pt x="563" y="209"/>
                  </a:cubicBezTo>
                  <a:cubicBezTo>
                    <a:pt x="572" y="211"/>
                    <a:pt x="572" y="211"/>
                    <a:pt x="572" y="211"/>
                  </a:cubicBezTo>
                  <a:cubicBezTo>
                    <a:pt x="572" y="211"/>
                    <a:pt x="581" y="208"/>
                    <a:pt x="585" y="210"/>
                  </a:cubicBezTo>
                  <a:cubicBezTo>
                    <a:pt x="590" y="213"/>
                    <a:pt x="588" y="207"/>
                    <a:pt x="590" y="213"/>
                  </a:cubicBezTo>
                  <a:cubicBezTo>
                    <a:pt x="592" y="219"/>
                    <a:pt x="586" y="209"/>
                    <a:pt x="592" y="219"/>
                  </a:cubicBezTo>
                  <a:cubicBezTo>
                    <a:pt x="597" y="229"/>
                    <a:pt x="590" y="228"/>
                    <a:pt x="597" y="229"/>
                  </a:cubicBezTo>
                  <a:cubicBezTo>
                    <a:pt x="604" y="231"/>
                    <a:pt x="616" y="233"/>
                    <a:pt x="616" y="233"/>
                  </a:cubicBezTo>
                  <a:cubicBezTo>
                    <a:pt x="616" y="233"/>
                    <a:pt x="622" y="235"/>
                    <a:pt x="626" y="238"/>
                  </a:cubicBezTo>
                  <a:cubicBezTo>
                    <a:pt x="630" y="240"/>
                    <a:pt x="635" y="235"/>
                    <a:pt x="636" y="241"/>
                  </a:cubicBezTo>
                  <a:cubicBezTo>
                    <a:pt x="637" y="248"/>
                    <a:pt x="632" y="238"/>
                    <a:pt x="637" y="248"/>
                  </a:cubicBezTo>
                  <a:cubicBezTo>
                    <a:pt x="641" y="257"/>
                    <a:pt x="648" y="257"/>
                    <a:pt x="650" y="259"/>
                  </a:cubicBezTo>
                  <a:cubicBezTo>
                    <a:pt x="653" y="262"/>
                    <a:pt x="646" y="251"/>
                    <a:pt x="653" y="262"/>
                  </a:cubicBezTo>
                  <a:cubicBezTo>
                    <a:pt x="660" y="273"/>
                    <a:pt x="665" y="269"/>
                    <a:pt x="667" y="277"/>
                  </a:cubicBezTo>
                  <a:cubicBezTo>
                    <a:pt x="669" y="284"/>
                    <a:pt x="660" y="272"/>
                    <a:pt x="669" y="284"/>
                  </a:cubicBezTo>
                  <a:cubicBezTo>
                    <a:pt x="678" y="296"/>
                    <a:pt x="686" y="289"/>
                    <a:pt x="685" y="296"/>
                  </a:cubicBezTo>
                  <a:cubicBezTo>
                    <a:pt x="684" y="304"/>
                    <a:pt x="677" y="296"/>
                    <a:pt x="684" y="304"/>
                  </a:cubicBezTo>
                  <a:cubicBezTo>
                    <a:pt x="691" y="311"/>
                    <a:pt x="685" y="304"/>
                    <a:pt x="691" y="311"/>
                  </a:cubicBezTo>
                  <a:cubicBezTo>
                    <a:pt x="697" y="318"/>
                    <a:pt x="697" y="318"/>
                    <a:pt x="697" y="318"/>
                  </a:cubicBezTo>
                  <a:cubicBezTo>
                    <a:pt x="697" y="318"/>
                    <a:pt x="697" y="318"/>
                    <a:pt x="697" y="318"/>
                  </a:cubicBezTo>
                  <a:cubicBezTo>
                    <a:pt x="698" y="319"/>
                    <a:pt x="698" y="319"/>
                    <a:pt x="699" y="320"/>
                  </a:cubicBezTo>
                  <a:cubicBezTo>
                    <a:pt x="697" y="319"/>
                    <a:pt x="697" y="319"/>
                    <a:pt x="697" y="319"/>
                  </a:cubicBezTo>
                  <a:cubicBezTo>
                    <a:pt x="697" y="318"/>
                    <a:pt x="697" y="318"/>
                    <a:pt x="697" y="318"/>
                  </a:cubicBezTo>
                  <a:cubicBezTo>
                    <a:pt x="697" y="318"/>
                    <a:pt x="697" y="318"/>
                    <a:pt x="697" y="319"/>
                  </a:cubicBezTo>
                  <a:cubicBezTo>
                    <a:pt x="695" y="322"/>
                    <a:pt x="697" y="328"/>
                    <a:pt x="699" y="330"/>
                  </a:cubicBezTo>
                  <a:cubicBezTo>
                    <a:pt x="700" y="332"/>
                    <a:pt x="702" y="333"/>
                    <a:pt x="703" y="335"/>
                  </a:cubicBezTo>
                  <a:cubicBezTo>
                    <a:pt x="705" y="337"/>
                    <a:pt x="705" y="340"/>
                    <a:pt x="707" y="342"/>
                  </a:cubicBezTo>
                  <a:cubicBezTo>
                    <a:pt x="709" y="346"/>
                    <a:pt x="710" y="349"/>
                    <a:pt x="711" y="354"/>
                  </a:cubicBezTo>
                  <a:cubicBezTo>
                    <a:pt x="712" y="357"/>
                    <a:pt x="713" y="357"/>
                    <a:pt x="712" y="360"/>
                  </a:cubicBezTo>
                  <a:cubicBezTo>
                    <a:pt x="712" y="362"/>
                    <a:pt x="708" y="362"/>
                    <a:pt x="710" y="366"/>
                  </a:cubicBezTo>
                  <a:cubicBezTo>
                    <a:pt x="701" y="369"/>
                    <a:pt x="701" y="374"/>
                    <a:pt x="707" y="382"/>
                  </a:cubicBezTo>
                  <a:cubicBezTo>
                    <a:pt x="709" y="385"/>
                    <a:pt x="713" y="386"/>
                    <a:pt x="715" y="389"/>
                  </a:cubicBezTo>
                  <a:cubicBezTo>
                    <a:pt x="716" y="390"/>
                    <a:pt x="716" y="390"/>
                    <a:pt x="716" y="391"/>
                  </a:cubicBezTo>
                  <a:cubicBezTo>
                    <a:pt x="716" y="391"/>
                    <a:pt x="717" y="391"/>
                    <a:pt x="717" y="391"/>
                  </a:cubicBezTo>
                  <a:cubicBezTo>
                    <a:pt x="719" y="392"/>
                    <a:pt x="720" y="394"/>
                    <a:pt x="720" y="397"/>
                  </a:cubicBezTo>
                  <a:cubicBezTo>
                    <a:pt x="720" y="397"/>
                    <a:pt x="720" y="397"/>
                    <a:pt x="720" y="397"/>
                  </a:cubicBezTo>
                  <a:cubicBezTo>
                    <a:pt x="721" y="399"/>
                    <a:pt x="721" y="400"/>
                    <a:pt x="719" y="402"/>
                  </a:cubicBezTo>
                  <a:cubicBezTo>
                    <a:pt x="719" y="402"/>
                    <a:pt x="719" y="402"/>
                    <a:pt x="719" y="402"/>
                  </a:cubicBezTo>
                  <a:cubicBezTo>
                    <a:pt x="718" y="403"/>
                    <a:pt x="718" y="405"/>
                    <a:pt x="718" y="406"/>
                  </a:cubicBezTo>
                  <a:cubicBezTo>
                    <a:pt x="719" y="410"/>
                    <a:pt x="720" y="416"/>
                    <a:pt x="724" y="411"/>
                  </a:cubicBezTo>
                  <a:cubicBezTo>
                    <a:pt x="724" y="414"/>
                    <a:pt x="724" y="416"/>
                    <a:pt x="726" y="418"/>
                  </a:cubicBezTo>
                  <a:cubicBezTo>
                    <a:pt x="727" y="419"/>
                    <a:pt x="727" y="419"/>
                    <a:pt x="728" y="420"/>
                  </a:cubicBezTo>
                  <a:cubicBezTo>
                    <a:pt x="728" y="420"/>
                    <a:pt x="729" y="420"/>
                    <a:pt x="729" y="420"/>
                  </a:cubicBezTo>
                  <a:cubicBezTo>
                    <a:pt x="731" y="422"/>
                    <a:pt x="733" y="423"/>
                    <a:pt x="733" y="426"/>
                  </a:cubicBezTo>
                  <a:cubicBezTo>
                    <a:pt x="733" y="428"/>
                    <a:pt x="731" y="426"/>
                    <a:pt x="731" y="428"/>
                  </a:cubicBezTo>
                  <a:cubicBezTo>
                    <a:pt x="730" y="428"/>
                    <a:pt x="730" y="428"/>
                    <a:pt x="730" y="428"/>
                  </a:cubicBezTo>
                  <a:cubicBezTo>
                    <a:pt x="730" y="428"/>
                    <a:pt x="730" y="428"/>
                    <a:pt x="729" y="428"/>
                  </a:cubicBezTo>
                  <a:cubicBezTo>
                    <a:pt x="729" y="428"/>
                    <a:pt x="729" y="428"/>
                    <a:pt x="729" y="428"/>
                  </a:cubicBezTo>
                  <a:cubicBezTo>
                    <a:pt x="722" y="429"/>
                    <a:pt x="715" y="420"/>
                    <a:pt x="708" y="423"/>
                  </a:cubicBezTo>
                  <a:cubicBezTo>
                    <a:pt x="707" y="423"/>
                    <a:pt x="707" y="422"/>
                    <a:pt x="707" y="422"/>
                  </a:cubicBezTo>
                  <a:cubicBezTo>
                    <a:pt x="707" y="428"/>
                    <a:pt x="700" y="432"/>
                    <a:pt x="693" y="431"/>
                  </a:cubicBezTo>
                  <a:cubicBezTo>
                    <a:pt x="692" y="432"/>
                    <a:pt x="692" y="434"/>
                    <a:pt x="691" y="435"/>
                  </a:cubicBezTo>
                  <a:cubicBezTo>
                    <a:pt x="690" y="436"/>
                    <a:pt x="689" y="437"/>
                    <a:pt x="688" y="438"/>
                  </a:cubicBezTo>
                  <a:cubicBezTo>
                    <a:pt x="687" y="440"/>
                    <a:pt x="685" y="443"/>
                    <a:pt x="685" y="446"/>
                  </a:cubicBezTo>
                  <a:cubicBezTo>
                    <a:pt x="685" y="447"/>
                    <a:pt x="687" y="448"/>
                    <a:pt x="687" y="449"/>
                  </a:cubicBezTo>
                  <a:cubicBezTo>
                    <a:pt x="687" y="451"/>
                    <a:pt x="686" y="453"/>
                    <a:pt x="686" y="455"/>
                  </a:cubicBezTo>
                  <a:cubicBezTo>
                    <a:pt x="685" y="456"/>
                    <a:pt x="684" y="461"/>
                    <a:pt x="682" y="461"/>
                  </a:cubicBezTo>
                  <a:cubicBezTo>
                    <a:pt x="683" y="462"/>
                    <a:pt x="684" y="464"/>
                    <a:pt x="685" y="464"/>
                  </a:cubicBezTo>
                  <a:cubicBezTo>
                    <a:pt x="685" y="464"/>
                    <a:pt x="685" y="464"/>
                    <a:pt x="685" y="465"/>
                  </a:cubicBezTo>
                  <a:cubicBezTo>
                    <a:pt x="686" y="464"/>
                    <a:pt x="688" y="464"/>
                    <a:pt x="689" y="464"/>
                  </a:cubicBezTo>
                  <a:cubicBezTo>
                    <a:pt x="690" y="463"/>
                    <a:pt x="690" y="462"/>
                    <a:pt x="691" y="463"/>
                  </a:cubicBezTo>
                  <a:cubicBezTo>
                    <a:pt x="691" y="463"/>
                    <a:pt x="694" y="465"/>
                    <a:pt x="694" y="465"/>
                  </a:cubicBezTo>
                  <a:cubicBezTo>
                    <a:pt x="694" y="466"/>
                    <a:pt x="690" y="469"/>
                    <a:pt x="689" y="470"/>
                  </a:cubicBezTo>
                  <a:cubicBezTo>
                    <a:pt x="689" y="470"/>
                    <a:pt x="690" y="471"/>
                    <a:pt x="691" y="471"/>
                  </a:cubicBezTo>
                  <a:cubicBezTo>
                    <a:pt x="689" y="473"/>
                    <a:pt x="688" y="474"/>
                    <a:pt x="687" y="475"/>
                  </a:cubicBezTo>
                  <a:cubicBezTo>
                    <a:pt x="686" y="476"/>
                    <a:pt x="685" y="476"/>
                    <a:pt x="686" y="477"/>
                  </a:cubicBezTo>
                  <a:cubicBezTo>
                    <a:pt x="686" y="478"/>
                    <a:pt x="688" y="477"/>
                    <a:pt x="689" y="476"/>
                  </a:cubicBezTo>
                  <a:cubicBezTo>
                    <a:pt x="689" y="478"/>
                    <a:pt x="690" y="479"/>
                    <a:pt x="688" y="480"/>
                  </a:cubicBezTo>
                  <a:cubicBezTo>
                    <a:pt x="687" y="482"/>
                    <a:pt x="686" y="481"/>
                    <a:pt x="686" y="484"/>
                  </a:cubicBezTo>
                  <a:cubicBezTo>
                    <a:pt x="687" y="485"/>
                    <a:pt x="687" y="487"/>
                    <a:pt x="686" y="489"/>
                  </a:cubicBezTo>
                  <a:cubicBezTo>
                    <a:pt x="686" y="490"/>
                    <a:pt x="684" y="492"/>
                    <a:pt x="687" y="493"/>
                  </a:cubicBezTo>
                  <a:cubicBezTo>
                    <a:pt x="685" y="493"/>
                    <a:pt x="685" y="495"/>
                    <a:pt x="686" y="497"/>
                  </a:cubicBezTo>
                  <a:cubicBezTo>
                    <a:pt x="686" y="495"/>
                    <a:pt x="688" y="495"/>
                    <a:pt x="689" y="494"/>
                  </a:cubicBezTo>
                  <a:cubicBezTo>
                    <a:pt x="690" y="493"/>
                    <a:pt x="690" y="491"/>
                    <a:pt x="692" y="492"/>
                  </a:cubicBezTo>
                  <a:cubicBezTo>
                    <a:pt x="692" y="493"/>
                    <a:pt x="692" y="493"/>
                    <a:pt x="692" y="494"/>
                  </a:cubicBezTo>
                  <a:cubicBezTo>
                    <a:pt x="693" y="494"/>
                    <a:pt x="693" y="494"/>
                    <a:pt x="694" y="495"/>
                  </a:cubicBezTo>
                  <a:cubicBezTo>
                    <a:pt x="695" y="495"/>
                    <a:pt x="697" y="496"/>
                    <a:pt x="698" y="496"/>
                  </a:cubicBezTo>
                  <a:cubicBezTo>
                    <a:pt x="698" y="498"/>
                    <a:pt x="697" y="498"/>
                    <a:pt x="696" y="499"/>
                  </a:cubicBezTo>
                  <a:cubicBezTo>
                    <a:pt x="696" y="500"/>
                    <a:pt x="694" y="502"/>
                    <a:pt x="697" y="502"/>
                  </a:cubicBezTo>
                  <a:cubicBezTo>
                    <a:pt x="698" y="503"/>
                    <a:pt x="698" y="500"/>
                    <a:pt x="700" y="501"/>
                  </a:cubicBezTo>
                  <a:cubicBezTo>
                    <a:pt x="701" y="502"/>
                    <a:pt x="702" y="504"/>
                    <a:pt x="701" y="505"/>
                  </a:cubicBezTo>
                  <a:cubicBezTo>
                    <a:pt x="701" y="506"/>
                    <a:pt x="699" y="506"/>
                    <a:pt x="698" y="507"/>
                  </a:cubicBezTo>
                  <a:cubicBezTo>
                    <a:pt x="697" y="508"/>
                    <a:pt x="698" y="510"/>
                    <a:pt x="697" y="511"/>
                  </a:cubicBezTo>
                  <a:cubicBezTo>
                    <a:pt x="697" y="512"/>
                    <a:pt x="695" y="513"/>
                    <a:pt x="694" y="514"/>
                  </a:cubicBezTo>
                  <a:cubicBezTo>
                    <a:pt x="694" y="514"/>
                    <a:pt x="693" y="514"/>
                    <a:pt x="693" y="514"/>
                  </a:cubicBezTo>
                  <a:cubicBezTo>
                    <a:pt x="692" y="514"/>
                    <a:pt x="693" y="515"/>
                    <a:pt x="693" y="515"/>
                  </a:cubicBezTo>
                  <a:cubicBezTo>
                    <a:pt x="692" y="516"/>
                    <a:pt x="693" y="517"/>
                    <a:pt x="692" y="517"/>
                  </a:cubicBezTo>
                  <a:cubicBezTo>
                    <a:pt x="691" y="518"/>
                    <a:pt x="690" y="515"/>
                    <a:pt x="688" y="517"/>
                  </a:cubicBezTo>
                  <a:cubicBezTo>
                    <a:pt x="686" y="518"/>
                    <a:pt x="687" y="518"/>
                    <a:pt x="688" y="519"/>
                  </a:cubicBezTo>
                  <a:cubicBezTo>
                    <a:pt x="689" y="520"/>
                    <a:pt x="690" y="520"/>
                    <a:pt x="690" y="522"/>
                  </a:cubicBezTo>
                  <a:cubicBezTo>
                    <a:pt x="690" y="523"/>
                    <a:pt x="690" y="525"/>
                    <a:pt x="690" y="526"/>
                  </a:cubicBezTo>
                  <a:cubicBezTo>
                    <a:pt x="690" y="529"/>
                    <a:pt x="687" y="529"/>
                    <a:pt x="684" y="531"/>
                  </a:cubicBezTo>
                  <a:cubicBezTo>
                    <a:pt x="683" y="532"/>
                    <a:pt x="682" y="533"/>
                    <a:pt x="680" y="533"/>
                  </a:cubicBezTo>
                  <a:cubicBezTo>
                    <a:pt x="677" y="532"/>
                    <a:pt x="677" y="532"/>
                    <a:pt x="675" y="533"/>
                  </a:cubicBezTo>
                  <a:cubicBezTo>
                    <a:pt x="673" y="534"/>
                    <a:pt x="673" y="534"/>
                    <a:pt x="671" y="533"/>
                  </a:cubicBezTo>
                  <a:cubicBezTo>
                    <a:pt x="670" y="533"/>
                    <a:pt x="670" y="533"/>
                    <a:pt x="670" y="533"/>
                  </a:cubicBezTo>
                  <a:cubicBezTo>
                    <a:pt x="670" y="534"/>
                    <a:pt x="669" y="535"/>
                    <a:pt x="670" y="535"/>
                  </a:cubicBezTo>
                  <a:cubicBezTo>
                    <a:pt x="670" y="536"/>
                    <a:pt x="669" y="536"/>
                    <a:pt x="669" y="537"/>
                  </a:cubicBezTo>
                  <a:cubicBezTo>
                    <a:pt x="669" y="538"/>
                    <a:pt x="669" y="538"/>
                    <a:pt x="669" y="538"/>
                  </a:cubicBezTo>
                  <a:cubicBezTo>
                    <a:pt x="670" y="539"/>
                    <a:pt x="672" y="538"/>
                    <a:pt x="673" y="539"/>
                  </a:cubicBezTo>
                  <a:cubicBezTo>
                    <a:pt x="673" y="540"/>
                    <a:pt x="672" y="541"/>
                    <a:pt x="672" y="541"/>
                  </a:cubicBezTo>
                  <a:cubicBezTo>
                    <a:pt x="673" y="542"/>
                    <a:pt x="674" y="541"/>
                    <a:pt x="674" y="541"/>
                  </a:cubicBezTo>
                  <a:cubicBezTo>
                    <a:pt x="675" y="542"/>
                    <a:pt x="675" y="542"/>
                    <a:pt x="675" y="543"/>
                  </a:cubicBezTo>
                  <a:cubicBezTo>
                    <a:pt x="676" y="544"/>
                    <a:pt x="676" y="544"/>
                    <a:pt x="678" y="543"/>
                  </a:cubicBezTo>
                  <a:cubicBezTo>
                    <a:pt x="679" y="543"/>
                    <a:pt x="679" y="543"/>
                    <a:pt x="681" y="543"/>
                  </a:cubicBezTo>
                  <a:cubicBezTo>
                    <a:pt x="681" y="545"/>
                    <a:pt x="681" y="545"/>
                    <a:pt x="680" y="546"/>
                  </a:cubicBezTo>
                  <a:cubicBezTo>
                    <a:pt x="679" y="547"/>
                    <a:pt x="678" y="548"/>
                    <a:pt x="677" y="549"/>
                  </a:cubicBezTo>
                  <a:cubicBezTo>
                    <a:pt x="677" y="550"/>
                    <a:pt x="677" y="551"/>
                    <a:pt x="677" y="552"/>
                  </a:cubicBezTo>
                  <a:cubicBezTo>
                    <a:pt x="676" y="553"/>
                    <a:pt x="675" y="553"/>
                    <a:pt x="674" y="554"/>
                  </a:cubicBezTo>
                  <a:cubicBezTo>
                    <a:pt x="673" y="555"/>
                    <a:pt x="673" y="556"/>
                    <a:pt x="673" y="557"/>
                  </a:cubicBezTo>
                  <a:cubicBezTo>
                    <a:pt x="672" y="558"/>
                    <a:pt x="672" y="558"/>
                    <a:pt x="671" y="559"/>
                  </a:cubicBezTo>
                  <a:cubicBezTo>
                    <a:pt x="669" y="559"/>
                    <a:pt x="669" y="559"/>
                    <a:pt x="669" y="560"/>
                  </a:cubicBezTo>
                  <a:cubicBezTo>
                    <a:pt x="669" y="564"/>
                    <a:pt x="669" y="564"/>
                    <a:pt x="669" y="564"/>
                  </a:cubicBezTo>
                  <a:cubicBezTo>
                    <a:pt x="670" y="565"/>
                    <a:pt x="672" y="565"/>
                    <a:pt x="671" y="566"/>
                  </a:cubicBezTo>
                  <a:cubicBezTo>
                    <a:pt x="670" y="567"/>
                    <a:pt x="670" y="567"/>
                    <a:pt x="669" y="567"/>
                  </a:cubicBezTo>
                  <a:cubicBezTo>
                    <a:pt x="669" y="567"/>
                    <a:pt x="669" y="567"/>
                    <a:pt x="669" y="568"/>
                  </a:cubicBezTo>
                  <a:cubicBezTo>
                    <a:pt x="669" y="568"/>
                    <a:pt x="669" y="568"/>
                    <a:pt x="669" y="568"/>
                  </a:cubicBezTo>
                  <a:cubicBezTo>
                    <a:pt x="673" y="568"/>
                    <a:pt x="679" y="570"/>
                    <a:pt x="677" y="573"/>
                  </a:cubicBezTo>
                  <a:cubicBezTo>
                    <a:pt x="679" y="575"/>
                    <a:pt x="681" y="573"/>
                    <a:pt x="682" y="571"/>
                  </a:cubicBezTo>
                  <a:cubicBezTo>
                    <a:pt x="682" y="572"/>
                    <a:pt x="683" y="574"/>
                    <a:pt x="683" y="575"/>
                  </a:cubicBezTo>
                  <a:cubicBezTo>
                    <a:pt x="685" y="576"/>
                    <a:pt x="687" y="575"/>
                    <a:pt x="689" y="576"/>
                  </a:cubicBezTo>
                  <a:cubicBezTo>
                    <a:pt x="689" y="577"/>
                    <a:pt x="692" y="586"/>
                    <a:pt x="695" y="579"/>
                  </a:cubicBezTo>
                  <a:cubicBezTo>
                    <a:pt x="697" y="582"/>
                    <a:pt x="700" y="580"/>
                    <a:pt x="702" y="582"/>
                  </a:cubicBezTo>
                  <a:cubicBezTo>
                    <a:pt x="704" y="583"/>
                    <a:pt x="704" y="587"/>
                    <a:pt x="705" y="589"/>
                  </a:cubicBezTo>
                  <a:cubicBezTo>
                    <a:pt x="706" y="588"/>
                    <a:pt x="706" y="588"/>
                    <a:pt x="707" y="587"/>
                  </a:cubicBezTo>
                  <a:cubicBezTo>
                    <a:pt x="710" y="591"/>
                    <a:pt x="711" y="597"/>
                    <a:pt x="714" y="602"/>
                  </a:cubicBezTo>
                  <a:cubicBezTo>
                    <a:pt x="715" y="603"/>
                    <a:pt x="716" y="607"/>
                    <a:pt x="716" y="610"/>
                  </a:cubicBezTo>
                  <a:cubicBezTo>
                    <a:pt x="717" y="610"/>
                    <a:pt x="717" y="610"/>
                    <a:pt x="717" y="610"/>
                  </a:cubicBezTo>
                  <a:cubicBezTo>
                    <a:pt x="718" y="605"/>
                    <a:pt x="726" y="607"/>
                    <a:pt x="730" y="606"/>
                  </a:cubicBezTo>
                  <a:cubicBezTo>
                    <a:pt x="733" y="605"/>
                    <a:pt x="735" y="604"/>
                    <a:pt x="737" y="602"/>
                  </a:cubicBezTo>
                  <a:cubicBezTo>
                    <a:pt x="739" y="601"/>
                    <a:pt x="739" y="598"/>
                    <a:pt x="743" y="599"/>
                  </a:cubicBezTo>
                  <a:cubicBezTo>
                    <a:pt x="746" y="596"/>
                    <a:pt x="738" y="589"/>
                    <a:pt x="748" y="591"/>
                  </a:cubicBezTo>
                  <a:cubicBezTo>
                    <a:pt x="748" y="587"/>
                    <a:pt x="747" y="579"/>
                    <a:pt x="754" y="580"/>
                  </a:cubicBezTo>
                  <a:cubicBezTo>
                    <a:pt x="756" y="580"/>
                    <a:pt x="758" y="583"/>
                    <a:pt x="759" y="584"/>
                  </a:cubicBezTo>
                  <a:cubicBezTo>
                    <a:pt x="762" y="584"/>
                    <a:pt x="764" y="583"/>
                    <a:pt x="767" y="583"/>
                  </a:cubicBezTo>
                  <a:cubicBezTo>
                    <a:pt x="772" y="584"/>
                    <a:pt x="775" y="588"/>
                    <a:pt x="780" y="584"/>
                  </a:cubicBezTo>
                  <a:cubicBezTo>
                    <a:pt x="782" y="583"/>
                    <a:pt x="781" y="580"/>
                    <a:pt x="784" y="580"/>
                  </a:cubicBezTo>
                  <a:cubicBezTo>
                    <a:pt x="787" y="579"/>
                    <a:pt x="789" y="581"/>
                    <a:pt x="790" y="584"/>
                  </a:cubicBezTo>
                  <a:cubicBezTo>
                    <a:pt x="793" y="579"/>
                    <a:pt x="801" y="583"/>
                    <a:pt x="805" y="583"/>
                  </a:cubicBezTo>
                  <a:cubicBezTo>
                    <a:pt x="809" y="582"/>
                    <a:pt x="808" y="580"/>
                    <a:pt x="812" y="581"/>
                  </a:cubicBezTo>
                  <a:cubicBezTo>
                    <a:pt x="815" y="581"/>
                    <a:pt x="815" y="584"/>
                    <a:pt x="819" y="584"/>
                  </a:cubicBezTo>
                  <a:cubicBezTo>
                    <a:pt x="822" y="585"/>
                    <a:pt x="824" y="582"/>
                    <a:pt x="828" y="582"/>
                  </a:cubicBezTo>
                  <a:cubicBezTo>
                    <a:pt x="832" y="582"/>
                    <a:pt x="832" y="584"/>
                    <a:pt x="834" y="586"/>
                  </a:cubicBezTo>
                  <a:cubicBezTo>
                    <a:pt x="836" y="587"/>
                    <a:pt x="839" y="588"/>
                    <a:pt x="841" y="590"/>
                  </a:cubicBezTo>
                  <a:cubicBezTo>
                    <a:pt x="843" y="592"/>
                    <a:pt x="844" y="595"/>
                    <a:pt x="846" y="597"/>
                  </a:cubicBezTo>
                  <a:cubicBezTo>
                    <a:pt x="845" y="598"/>
                    <a:pt x="842" y="598"/>
                    <a:pt x="840" y="598"/>
                  </a:cubicBezTo>
                  <a:cubicBezTo>
                    <a:pt x="839" y="603"/>
                    <a:pt x="841" y="607"/>
                    <a:pt x="840" y="611"/>
                  </a:cubicBezTo>
                  <a:close/>
                  <a:moveTo>
                    <a:pt x="679" y="464"/>
                  </a:moveTo>
                  <a:cubicBezTo>
                    <a:pt x="679" y="464"/>
                    <a:pt x="679" y="464"/>
                    <a:pt x="679" y="464"/>
                  </a:cubicBezTo>
                  <a:cubicBezTo>
                    <a:pt x="679" y="464"/>
                    <a:pt x="679" y="464"/>
                    <a:pt x="679" y="464"/>
                  </a:cubicBezTo>
                  <a:cubicBezTo>
                    <a:pt x="679" y="464"/>
                    <a:pt x="679" y="464"/>
                    <a:pt x="679" y="464"/>
                  </a:cubicBezTo>
                  <a:close/>
                  <a:moveTo>
                    <a:pt x="383" y="93"/>
                  </a:moveTo>
                  <a:cubicBezTo>
                    <a:pt x="383" y="92"/>
                    <a:pt x="383" y="92"/>
                    <a:pt x="383" y="92"/>
                  </a:cubicBezTo>
                  <a:cubicBezTo>
                    <a:pt x="381" y="90"/>
                    <a:pt x="381" y="90"/>
                    <a:pt x="381" y="90"/>
                  </a:cubicBezTo>
                  <a:cubicBezTo>
                    <a:pt x="383" y="92"/>
                    <a:pt x="383" y="92"/>
                    <a:pt x="383" y="92"/>
                  </a:cubicBezTo>
                  <a:cubicBezTo>
                    <a:pt x="382" y="92"/>
                    <a:pt x="383" y="93"/>
                    <a:pt x="383" y="93"/>
                  </a:cubicBezTo>
                  <a:close/>
                  <a:moveTo>
                    <a:pt x="668" y="531"/>
                  </a:moveTo>
                  <a:cubicBezTo>
                    <a:pt x="668" y="531"/>
                    <a:pt x="668" y="531"/>
                    <a:pt x="668" y="531"/>
                  </a:cubicBezTo>
                  <a:cubicBezTo>
                    <a:pt x="668" y="531"/>
                    <a:pt x="668" y="531"/>
                    <a:pt x="668" y="531"/>
                  </a:cubicBezTo>
                  <a:cubicBezTo>
                    <a:pt x="668" y="531"/>
                    <a:pt x="668" y="531"/>
                    <a:pt x="668" y="53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1" name="Rectangle 31">
              <a:extLst>
                <a:ext uri="{FF2B5EF4-FFF2-40B4-BE49-F238E27FC236}">
                  <a16:creationId xmlns:a16="http://schemas.microsoft.com/office/drawing/2014/main" id="{B6162E3C-E38A-7449-8F72-BF07C4D41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6450" y="1976438"/>
              <a:ext cx="863600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300" b="1">
                  <a:solidFill>
                    <a:srgbClr val="000000"/>
                  </a:solidFill>
                  <a:latin typeface="Open Sans Semibold" pitchFamily="34" charset="0"/>
                </a:rPr>
                <a:t>RUSSIAN</a:t>
              </a:r>
              <a:endParaRPr lang="en-US" altLang="en-US" sz="1800"/>
            </a:p>
          </p:txBody>
        </p:sp>
        <p:sp>
          <p:nvSpPr>
            <p:cNvPr id="122" name="Rectangle 32">
              <a:extLst>
                <a:ext uri="{FF2B5EF4-FFF2-40B4-BE49-F238E27FC236}">
                  <a16:creationId xmlns:a16="http://schemas.microsoft.com/office/drawing/2014/main" id="{23DBC89F-778F-B14C-B6FC-793868410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2463" y="2178050"/>
              <a:ext cx="1200150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300" b="1" dirty="0">
                  <a:solidFill>
                    <a:srgbClr val="000000"/>
                  </a:solidFill>
                  <a:latin typeface="Open Sans Semibold" pitchFamily="34" charset="0"/>
                </a:rPr>
                <a:t>FEDERATION</a:t>
              </a:r>
              <a:endParaRPr lang="en-US" altLang="en-US" sz="1800" dirty="0"/>
            </a:p>
          </p:txBody>
        </p:sp>
        <p:sp>
          <p:nvSpPr>
            <p:cNvPr id="123" name="Freeform 33">
              <a:extLst>
                <a:ext uri="{FF2B5EF4-FFF2-40B4-BE49-F238E27FC236}">
                  <a16:creationId xmlns:a16="http://schemas.microsoft.com/office/drawing/2014/main" id="{08D87DBB-CDA6-EB41-B183-6C34C97C96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7900" y="3343275"/>
              <a:ext cx="2032000" cy="1385888"/>
            </a:xfrm>
            <a:custGeom>
              <a:avLst/>
              <a:gdLst>
                <a:gd name="T0" fmla="*/ 2147483646 w 525"/>
                <a:gd name="T1" fmla="*/ 2147483646 h 358"/>
                <a:gd name="T2" fmla="*/ 2147483646 w 525"/>
                <a:gd name="T3" fmla="*/ 2147483646 h 358"/>
                <a:gd name="T4" fmla="*/ 2147483646 w 525"/>
                <a:gd name="T5" fmla="*/ 2147483646 h 358"/>
                <a:gd name="T6" fmla="*/ 2147483646 w 525"/>
                <a:gd name="T7" fmla="*/ 2147483646 h 358"/>
                <a:gd name="T8" fmla="*/ 2147483646 w 525"/>
                <a:gd name="T9" fmla="*/ 2147483646 h 358"/>
                <a:gd name="T10" fmla="*/ 2147483646 w 525"/>
                <a:gd name="T11" fmla="*/ 2147483646 h 358"/>
                <a:gd name="T12" fmla="*/ 2147483646 w 525"/>
                <a:gd name="T13" fmla="*/ 2147483646 h 358"/>
                <a:gd name="T14" fmla="*/ 2147483646 w 525"/>
                <a:gd name="T15" fmla="*/ 2147483646 h 358"/>
                <a:gd name="T16" fmla="*/ 2147483646 w 525"/>
                <a:gd name="T17" fmla="*/ 2147483646 h 358"/>
                <a:gd name="T18" fmla="*/ 2147483646 w 525"/>
                <a:gd name="T19" fmla="*/ 2147483646 h 358"/>
                <a:gd name="T20" fmla="*/ 2147483646 w 525"/>
                <a:gd name="T21" fmla="*/ 2147483646 h 358"/>
                <a:gd name="T22" fmla="*/ 2147483646 w 525"/>
                <a:gd name="T23" fmla="*/ 2147483646 h 358"/>
                <a:gd name="T24" fmla="*/ 2147483646 w 525"/>
                <a:gd name="T25" fmla="*/ 2147483646 h 358"/>
                <a:gd name="T26" fmla="*/ 2147483646 w 525"/>
                <a:gd name="T27" fmla="*/ 2147483646 h 358"/>
                <a:gd name="T28" fmla="*/ 2147483646 w 525"/>
                <a:gd name="T29" fmla="*/ 2147483646 h 358"/>
                <a:gd name="T30" fmla="*/ 2147483646 w 525"/>
                <a:gd name="T31" fmla="*/ 2147483646 h 358"/>
                <a:gd name="T32" fmla="*/ 2147483646 w 525"/>
                <a:gd name="T33" fmla="*/ 2147483646 h 358"/>
                <a:gd name="T34" fmla="*/ 2147483646 w 525"/>
                <a:gd name="T35" fmla="*/ 2147483646 h 358"/>
                <a:gd name="T36" fmla="*/ 2147483646 w 525"/>
                <a:gd name="T37" fmla="*/ 2147483646 h 358"/>
                <a:gd name="T38" fmla="*/ 2147483646 w 525"/>
                <a:gd name="T39" fmla="*/ 2147483646 h 358"/>
                <a:gd name="T40" fmla="*/ 2147483646 w 525"/>
                <a:gd name="T41" fmla="*/ 2147483646 h 358"/>
                <a:gd name="T42" fmla="*/ 2147483646 w 525"/>
                <a:gd name="T43" fmla="*/ 2147483646 h 358"/>
                <a:gd name="T44" fmla="*/ 2147483646 w 525"/>
                <a:gd name="T45" fmla="*/ 2147483646 h 358"/>
                <a:gd name="T46" fmla="*/ 2147483646 w 525"/>
                <a:gd name="T47" fmla="*/ 2147483646 h 358"/>
                <a:gd name="T48" fmla="*/ 2147483646 w 525"/>
                <a:gd name="T49" fmla="*/ 2147483646 h 358"/>
                <a:gd name="T50" fmla="*/ 2147483646 w 525"/>
                <a:gd name="T51" fmla="*/ 2147483646 h 358"/>
                <a:gd name="T52" fmla="*/ 2147483646 w 525"/>
                <a:gd name="T53" fmla="*/ 2147483646 h 358"/>
                <a:gd name="T54" fmla="*/ 2147483646 w 525"/>
                <a:gd name="T55" fmla="*/ 2147483646 h 358"/>
                <a:gd name="T56" fmla="*/ 2147483646 w 525"/>
                <a:gd name="T57" fmla="*/ 2147483646 h 358"/>
                <a:gd name="T58" fmla="*/ 2147483646 w 525"/>
                <a:gd name="T59" fmla="*/ 2147483646 h 358"/>
                <a:gd name="T60" fmla="*/ 2147483646 w 525"/>
                <a:gd name="T61" fmla="*/ 2147483646 h 358"/>
                <a:gd name="T62" fmla="*/ 2147483646 w 525"/>
                <a:gd name="T63" fmla="*/ 2147483646 h 358"/>
                <a:gd name="T64" fmla="*/ 2147483646 w 525"/>
                <a:gd name="T65" fmla="*/ 2147483646 h 358"/>
                <a:gd name="T66" fmla="*/ 2147483646 w 525"/>
                <a:gd name="T67" fmla="*/ 2147483646 h 358"/>
                <a:gd name="T68" fmla="*/ 2147483646 w 525"/>
                <a:gd name="T69" fmla="*/ 2147483646 h 358"/>
                <a:gd name="T70" fmla="*/ 2147483646 w 525"/>
                <a:gd name="T71" fmla="*/ 2147483646 h 358"/>
                <a:gd name="T72" fmla="*/ 2147483646 w 525"/>
                <a:gd name="T73" fmla="*/ 2147483646 h 358"/>
                <a:gd name="T74" fmla="*/ 2147483646 w 525"/>
                <a:gd name="T75" fmla="*/ 2147483646 h 358"/>
                <a:gd name="T76" fmla="*/ 2147483646 w 525"/>
                <a:gd name="T77" fmla="*/ 2147483646 h 358"/>
                <a:gd name="T78" fmla="*/ 2147483646 w 525"/>
                <a:gd name="T79" fmla="*/ 2147483646 h 358"/>
                <a:gd name="T80" fmla="*/ 2147483646 w 525"/>
                <a:gd name="T81" fmla="*/ 2147483646 h 358"/>
                <a:gd name="T82" fmla="*/ 2147483646 w 525"/>
                <a:gd name="T83" fmla="*/ 2147483646 h 358"/>
                <a:gd name="T84" fmla="*/ 2147483646 w 525"/>
                <a:gd name="T85" fmla="*/ 2147483646 h 358"/>
                <a:gd name="T86" fmla="*/ 2147483646 w 525"/>
                <a:gd name="T87" fmla="*/ 2147483646 h 358"/>
                <a:gd name="T88" fmla="*/ 2147483646 w 525"/>
                <a:gd name="T89" fmla="*/ 2147483646 h 358"/>
                <a:gd name="T90" fmla="*/ 2147483646 w 525"/>
                <a:gd name="T91" fmla="*/ 2147483646 h 358"/>
                <a:gd name="T92" fmla="*/ 2147483646 w 525"/>
                <a:gd name="T93" fmla="*/ 2147483646 h 358"/>
                <a:gd name="T94" fmla="*/ 2147483646 w 525"/>
                <a:gd name="T95" fmla="*/ 2147483646 h 358"/>
                <a:gd name="T96" fmla="*/ 2147483646 w 525"/>
                <a:gd name="T97" fmla="*/ 2147483646 h 358"/>
                <a:gd name="T98" fmla="*/ 2147483646 w 525"/>
                <a:gd name="T99" fmla="*/ 2147483646 h 358"/>
                <a:gd name="T100" fmla="*/ 2147483646 w 525"/>
                <a:gd name="T101" fmla="*/ 2147483646 h 358"/>
                <a:gd name="T102" fmla="*/ 2147483646 w 525"/>
                <a:gd name="T103" fmla="*/ 2147483646 h 358"/>
                <a:gd name="T104" fmla="*/ 2147483646 w 525"/>
                <a:gd name="T105" fmla="*/ 2147483646 h 358"/>
                <a:gd name="T106" fmla="*/ 2147483646 w 525"/>
                <a:gd name="T107" fmla="*/ 2147483646 h 358"/>
                <a:gd name="T108" fmla="*/ 2147483646 w 525"/>
                <a:gd name="T109" fmla="*/ 2147483646 h 358"/>
                <a:gd name="T110" fmla="*/ 2147483646 w 525"/>
                <a:gd name="T111" fmla="*/ 2147483646 h 358"/>
                <a:gd name="T112" fmla="*/ 2147483646 w 525"/>
                <a:gd name="T113" fmla="*/ 2147483646 h 358"/>
                <a:gd name="T114" fmla="*/ 2147483646 w 525"/>
                <a:gd name="T115" fmla="*/ 2147483646 h 358"/>
                <a:gd name="T116" fmla="*/ 2147483646 w 525"/>
                <a:gd name="T117" fmla="*/ 2147483646 h 358"/>
                <a:gd name="T118" fmla="*/ 2147483646 w 525"/>
                <a:gd name="T119" fmla="*/ 2147483646 h 358"/>
                <a:gd name="T120" fmla="*/ 2147483646 w 525"/>
                <a:gd name="T121" fmla="*/ 2147483646 h 358"/>
                <a:gd name="T122" fmla="*/ 2147483646 w 525"/>
                <a:gd name="T123" fmla="*/ 2147483646 h 358"/>
                <a:gd name="T124" fmla="*/ 2147483646 w 525"/>
                <a:gd name="T125" fmla="*/ 2147483646 h 35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25" h="358">
                  <a:moveTo>
                    <a:pt x="416" y="264"/>
                  </a:moveTo>
                  <a:cubicBezTo>
                    <a:pt x="416" y="262"/>
                    <a:pt x="417" y="261"/>
                    <a:pt x="417" y="258"/>
                  </a:cubicBezTo>
                  <a:cubicBezTo>
                    <a:pt x="415" y="258"/>
                    <a:pt x="414" y="259"/>
                    <a:pt x="414" y="262"/>
                  </a:cubicBezTo>
                  <a:cubicBezTo>
                    <a:pt x="413" y="263"/>
                    <a:pt x="411" y="263"/>
                    <a:pt x="411" y="264"/>
                  </a:cubicBezTo>
                  <a:cubicBezTo>
                    <a:pt x="411" y="264"/>
                    <a:pt x="411" y="265"/>
                    <a:pt x="410" y="264"/>
                  </a:cubicBezTo>
                  <a:cubicBezTo>
                    <a:pt x="410" y="266"/>
                    <a:pt x="409" y="266"/>
                    <a:pt x="409" y="268"/>
                  </a:cubicBezTo>
                  <a:cubicBezTo>
                    <a:pt x="409" y="268"/>
                    <a:pt x="409" y="268"/>
                    <a:pt x="409" y="269"/>
                  </a:cubicBezTo>
                  <a:cubicBezTo>
                    <a:pt x="410" y="269"/>
                    <a:pt x="410" y="269"/>
                    <a:pt x="411" y="269"/>
                  </a:cubicBezTo>
                  <a:cubicBezTo>
                    <a:pt x="413" y="269"/>
                    <a:pt x="413" y="267"/>
                    <a:pt x="415" y="267"/>
                  </a:cubicBezTo>
                  <a:cubicBezTo>
                    <a:pt x="415" y="266"/>
                    <a:pt x="416" y="266"/>
                    <a:pt x="416" y="265"/>
                  </a:cubicBezTo>
                  <a:cubicBezTo>
                    <a:pt x="415" y="265"/>
                    <a:pt x="415" y="265"/>
                    <a:pt x="416" y="264"/>
                  </a:cubicBezTo>
                  <a:close/>
                  <a:moveTo>
                    <a:pt x="439" y="235"/>
                  </a:moveTo>
                  <a:cubicBezTo>
                    <a:pt x="439" y="236"/>
                    <a:pt x="439" y="237"/>
                    <a:pt x="439" y="237"/>
                  </a:cubicBezTo>
                  <a:cubicBezTo>
                    <a:pt x="438" y="237"/>
                    <a:pt x="438" y="238"/>
                    <a:pt x="437" y="238"/>
                  </a:cubicBezTo>
                  <a:cubicBezTo>
                    <a:pt x="437" y="239"/>
                    <a:pt x="437" y="240"/>
                    <a:pt x="437" y="241"/>
                  </a:cubicBezTo>
                  <a:cubicBezTo>
                    <a:pt x="438" y="242"/>
                    <a:pt x="439" y="241"/>
                    <a:pt x="439" y="240"/>
                  </a:cubicBezTo>
                  <a:cubicBezTo>
                    <a:pt x="439" y="240"/>
                    <a:pt x="440" y="239"/>
                    <a:pt x="440" y="239"/>
                  </a:cubicBezTo>
                  <a:cubicBezTo>
                    <a:pt x="441" y="240"/>
                    <a:pt x="441" y="239"/>
                    <a:pt x="442" y="239"/>
                  </a:cubicBezTo>
                  <a:cubicBezTo>
                    <a:pt x="442" y="237"/>
                    <a:pt x="442" y="235"/>
                    <a:pt x="440" y="235"/>
                  </a:cubicBezTo>
                  <a:cubicBezTo>
                    <a:pt x="440" y="235"/>
                    <a:pt x="440" y="235"/>
                    <a:pt x="439" y="235"/>
                  </a:cubicBezTo>
                  <a:close/>
                  <a:moveTo>
                    <a:pt x="375" y="73"/>
                  </a:moveTo>
                  <a:cubicBezTo>
                    <a:pt x="375" y="72"/>
                    <a:pt x="375" y="72"/>
                    <a:pt x="375" y="72"/>
                  </a:cubicBezTo>
                  <a:cubicBezTo>
                    <a:pt x="373" y="71"/>
                    <a:pt x="372" y="70"/>
                    <a:pt x="370" y="71"/>
                  </a:cubicBezTo>
                  <a:cubicBezTo>
                    <a:pt x="369" y="70"/>
                    <a:pt x="368" y="69"/>
                    <a:pt x="367" y="68"/>
                  </a:cubicBezTo>
                  <a:cubicBezTo>
                    <a:pt x="365" y="68"/>
                    <a:pt x="365" y="66"/>
                    <a:pt x="364" y="65"/>
                  </a:cubicBezTo>
                  <a:cubicBezTo>
                    <a:pt x="364" y="62"/>
                    <a:pt x="366" y="63"/>
                    <a:pt x="366" y="61"/>
                  </a:cubicBezTo>
                  <a:cubicBezTo>
                    <a:pt x="365" y="60"/>
                    <a:pt x="364" y="59"/>
                    <a:pt x="364" y="57"/>
                  </a:cubicBezTo>
                  <a:cubicBezTo>
                    <a:pt x="363" y="56"/>
                    <a:pt x="362" y="56"/>
                    <a:pt x="362" y="53"/>
                  </a:cubicBezTo>
                  <a:cubicBezTo>
                    <a:pt x="361" y="53"/>
                    <a:pt x="360" y="52"/>
                    <a:pt x="359" y="51"/>
                  </a:cubicBezTo>
                  <a:cubicBezTo>
                    <a:pt x="360" y="51"/>
                    <a:pt x="360" y="50"/>
                    <a:pt x="360" y="50"/>
                  </a:cubicBezTo>
                  <a:cubicBezTo>
                    <a:pt x="360" y="47"/>
                    <a:pt x="360" y="47"/>
                    <a:pt x="360" y="47"/>
                  </a:cubicBezTo>
                  <a:cubicBezTo>
                    <a:pt x="359" y="47"/>
                    <a:pt x="359" y="46"/>
                    <a:pt x="359" y="45"/>
                  </a:cubicBezTo>
                  <a:cubicBezTo>
                    <a:pt x="356" y="45"/>
                    <a:pt x="353" y="45"/>
                    <a:pt x="352" y="44"/>
                  </a:cubicBezTo>
                  <a:cubicBezTo>
                    <a:pt x="351" y="43"/>
                    <a:pt x="350" y="42"/>
                    <a:pt x="350" y="40"/>
                  </a:cubicBezTo>
                  <a:cubicBezTo>
                    <a:pt x="348" y="40"/>
                    <a:pt x="347" y="40"/>
                    <a:pt x="347" y="39"/>
                  </a:cubicBezTo>
                  <a:cubicBezTo>
                    <a:pt x="345" y="39"/>
                    <a:pt x="344" y="39"/>
                    <a:pt x="344" y="40"/>
                  </a:cubicBezTo>
                  <a:cubicBezTo>
                    <a:pt x="343" y="40"/>
                    <a:pt x="342" y="41"/>
                    <a:pt x="342" y="42"/>
                  </a:cubicBezTo>
                  <a:cubicBezTo>
                    <a:pt x="340" y="41"/>
                    <a:pt x="341" y="43"/>
                    <a:pt x="340" y="44"/>
                  </a:cubicBezTo>
                  <a:cubicBezTo>
                    <a:pt x="339" y="44"/>
                    <a:pt x="338" y="44"/>
                    <a:pt x="338" y="45"/>
                  </a:cubicBezTo>
                  <a:cubicBezTo>
                    <a:pt x="335" y="46"/>
                    <a:pt x="337" y="42"/>
                    <a:pt x="334" y="43"/>
                  </a:cubicBezTo>
                  <a:cubicBezTo>
                    <a:pt x="333" y="43"/>
                    <a:pt x="332" y="43"/>
                    <a:pt x="331" y="44"/>
                  </a:cubicBezTo>
                  <a:cubicBezTo>
                    <a:pt x="331" y="44"/>
                    <a:pt x="330" y="44"/>
                    <a:pt x="330" y="45"/>
                  </a:cubicBezTo>
                  <a:cubicBezTo>
                    <a:pt x="327" y="44"/>
                    <a:pt x="327" y="46"/>
                    <a:pt x="324" y="46"/>
                  </a:cubicBezTo>
                  <a:cubicBezTo>
                    <a:pt x="324" y="42"/>
                    <a:pt x="324" y="42"/>
                    <a:pt x="324" y="42"/>
                  </a:cubicBezTo>
                  <a:cubicBezTo>
                    <a:pt x="324" y="41"/>
                    <a:pt x="324" y="41"/>
                    <a:pt x="322" y="41"/>
                  </a:cubicBezTo>
                  <a:cubicBezTo>
                    <a:pt x="323" y="38"/>
                    <a:pt x="321" y="37"/>
                    <a:pt x="321" y="35"/>
                  </a:cubicBezTo>
                  <a:cubicBezTo>
                    <a:pt x="321" y="34"/>
                    <a:pt x="320" y="33"/>
                    <a:pt x="320" y="32"/>
                  </a:cubicBezTo>
                  <a:cubicBezTo>
                    <a:pt x="319" y="31"/>
                    <a:pt x="316" y="32"/>
                    <a:pt x="316" y="30"/>
                  </a:cubicBezTo>
                  <a:cubicBezTo>
                    <a:pt x="316" y="30"/>
                    <a:pt x="316" y="29"/>
                    <a:pt x="317" y="29"/>
                  </a:cubicBezTo>
                  <a:cubicBezTo>
                    <a:pt x="317" y="29"/>
                    <a:pt x="317" y="29"/>
                    <a:pt x="317" y="28"/>
                  </a:cubicBezTo>
                  <a:cubicBezTo>
                    <a:pt x="318" y="28"/>
                    <a:pt x="319" y="28"/>
                    <a:pt x="320" y="28"/>
                  </a:cubicBezTo>
                  <a:cubicBezTo>
                    <a:pt x="320" y="26"/>
                    <a:pt x="323" y="27"/>
                    <a:pt x="323" y="25"/>
                  </a:cubicBezTo>
                  <a:cubicBezTo>
                    <a:pt x="323" y="22"/>
                    <a:pt x="323" y="20"/>
                    <a:pt x="320" y="20"/>
                  </a:cubicBezTo>
                  <a:cubicBezTo>
                    <a:pt x="320" y="19"/>
                    <a:pt x="320" y="19"/>
                    <a:pt x="320" y="19"/>
                  </a:cubicBezTo>
                  <a:cubicBezTo>
                    <a:pt x="318" y="19"/>
                    <a:pt x="317" y="18"/>
                    <a:pt x="316" y="16"/>
                  </a:cubicBezTo>
                  <a:cubicBezTo>
                    <a:pt x="314" y="16"/>
                    <a:pt x="313" y="15"/>
                    <a:pt x="311" y="14"/>
                  </a:cubicBezTo>
                  <a:cubicBezTo>
                    <a:pt x="311" y="13"/>
                    <a:pt x="310" y="12"/>
                    <a:pt x="310" y="11"/>
                  </a:cubicBezTo>
                  <a:cubicBezTo>
                    <a:pt x="309" y="10"/>
                    <a:pt x="309" y="8"/>
                    <a:pt x="308" y="7"/>
                  </a:cubicBezTo>
                  <a:cubicBezTo>
                    <a:pt x="309" y="7"/>
                    <a:pt x="308" y="7"/>
                    <a:pt x="308" y="7"/>
                  </a:cubicBezTo>
                  <a:cubicBezTo>
                    <a:pt x="307" y="5"/>
                    <a:pt x="305" y="4"/>
                    <a:pt x="304" y="3"/>
                  </a:cubicBezTo>
                  <a:cubicBezTo>
                    <a:pt x="303" y="2"/>
                    <a:pt x="302" y="2"/>
                    <a:pt x="301" y="1"/>
                  </a:cubicBezTo>
                  <a:cubicBezTo>
                    <a:pt x="301" y="1"/>
                    <a:pt x="300" y="1"/>
                    <a:pt x="299" y="0"/>
                  </a:cubicBezTo>
                  <a:cubicBezTo>
                    <a:pt x="295" y="0"/>
                    <a:pt x="295" y="0"/>
                    <a:pt x="295" y="0"/>
                  </a:cubicBezTo>
                  <a:cubicBezTo>
                    <a:pt x="293" y="0"/>
                    <a:pt x="293" y="0"/>
                    <a:pt x="292" y="1"/>
                  </a:cubicBezTo>
                  <a:cubicBezTo>
                    <a:pt x="292" y="2"/>
                    <a:pt x="291" y="2"/>
                    <a:pt x="290" y="3"/>
                  </a:cubicBezTo>
                  <a:cubicBezTo>
                    <a:pt x="286" y="3"/>
                    <a:pt x="286" y="3"/>
                    <a:pt x="286" y="3"/>
                  </a:cubicBezTo>
                  <a:cubicBezTo>
                    <a:pt x="285" y="3"/>
                    <a:pt x="285" y="4"/>
                    <a:pt x="285" y="5"/>
                  </a:cubicBezTo>
                  <a:cubicBezTo>
                    <a:pt x="283" y="5"/>
                    <a:pt x="283" y="6"/>
                    <a:pt x="281" y="6"/>
                  </a:cubicBezTo>
                  <a:cubicBezTo>
                    <a:pt x="280" y="7"/>
                    <a:pt x="278" y="8"/>
                    <a:pt x="278" y="11"/>
                  </a:cubicBezTo>
                  <a:cubicBezTo>
                    <a:pt x="276" y="11"/>
                    <a:pt x="276" y="12"/>
                    <a:pt x="275" y="13"/>
                  </a:cubicBezTo>
                  <a:cubicBezTo>
                    <a:pt x="273" y="13"/>
                    <a:pt x="273" y="14"/>
                    <a:pt x="272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7" y="13"/>
                    <a:pt x="265" y="14"/>
                    <a:pt x="265" y="13"/>
                  </a:cubicBezTo>
                  <a:cubicBezTo>
                    <a:pt x="265" y="14"/>
                    <a:pt x="264" y="14"/>
                    <a:pt x="262" y="14"/>
                  </a:cubicBezTo>
                  <a:cubicBezTo>
                    <a:pt x="262" y="14"/>
                    <a:pt x="262" y="14"/>
                    <a:pt x="262" y="14"/>
                  </a:cubicBezTo>
                  <a:cubicBezTo>
                    <a:pt x="261" y="15"/>
                    <a:pt x="261" y="16"/>
                    <a:pt x="260" y="16"/>
                  </a:cubicBezTo>
                  <a:cubicBezTo>
                    <a:pt x="261" y="17"/>
                    <a:pt x="261" y="19"/>
                    <a:pt x="261" y="21"/>
                  </a:cubicBezTo>
                  <a:cubicBezTo>
                    <a:pt x="261" y="22"/>
                    <a:pt x="260" y="22"/>
                    <a:pt x="260" y="23"/>
                  </a:cubicBezTo>
                  <a:cubicBezTo>
                    <a:pt x="260" y="24"/>
                    <a:pt x="260" y="25"/>
                    <a:pt x="259" y="25"/>
                  </a:cubicBezTo>
                  <a:cubicBezTo>
                    <a:pt x="259" y="27"/>
                    <a:pt x="257" y="27"/>
                    <a:pt x="257" y="29"/>
                  </a:cubicBezTo>
                  <a:cubicBezTo>
                    <a:pt x="250" y="29"/>
                    <a:pt x="250" y="29"/>
                    <a:pt x="250" y="29"/>
                  </a:cubicBezTo>
                  <a:cubicBezTo>
                    <a:pt x="249" y="31"/>
                    <a:pt x="246" y="29"/>
                    <a:pt x="244" y="30"/>
                  </a:cubicBezTo>
                  <a:cubicBezTo>
                    <a:pt x="237" y="30"/>
                    <a:pt x="237" y="30"/>
                    <a:pt x="237" y="30"/>
                  </a:cubicBezTo>
                  <a:cubicBezTo>
                    <a:pt x="236" y="30"/>
                    <a:pt x="236" y="31"/>
                    <a:pt x="236" y="32"/>
                  </a:cubicBezTo>
                  <a:cubicBezTo>
                    <a:pt x="236" y="34"/>
                    <a:pt x="236" y="34"/>
                    <a:pt x="235" y="35"/>
                  </a:cubicBezTo>
                  <a:cubicBezTo>
                    <a:pt x="233" y="35"/>
                    <a:pt x="231" y="34"/>
                    <a:pt x="229" y="34"/>
                  </a:cubicBezTo>
                  <a:cubicBezTo>
                    <a:pt x="229" y="34"/>
                    <a:pt x="229" y="34"/>
                    <a:pt x="229" y="34"/>
                  </a:cubicBezTo>
                  <a:cubicBezTo>
                    <a:pt x="229" y="34"/>
                    <a:pt x="229" y="34"/>
                    <a:pt x="229" y="34"/>
                  </a:cubicBezTo>
                  <a:cubicBezTo>
                    <a:pt x="229" y="34"/>
                    <a:pt x="229" y="34"/>
                    <a:pt x="229" y="34"/>
                  </a:cubicBezTo>
                  <a:cubicBezTo>
                    <a:pt x="229" y="34"/>
                    <a:pt x="229" y="34"/>
                    <a:pt x="229" y="34"/>
                  </a:cubicBezTo>
                  <a:cubicBezTo>
                    <a:pt x="228" y="35"/>
                    <a:pt x="227" y="36"/>
                    <a:pt x="226" y="37"/>
                  </a:cubicBezTo>
                  <a:cubicBezTo>
                    <a:pt x="226" y="37"/>
                    <a:pt x="226" y="37"/>
                    <a:pt x="226" y="37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6" y="39"/>
                    <a:pt x="225" y="39"/>
                    <a:pt x="225" y="40"/>
                  </a:cubicBezTo>
                  <a:cubicBezTo>
                    <a:pt x="225" y="40"/>
                    <a:pt x="224" y="40"/>
                    <a:pt x="224" y="40"/>
                  </a:cubicBezTo>
                  <a:cubicBezTo>
                    <a:pt x="224" y="40"/>
                    <a:pt x="224" y="41"/>
                    <a:pt x="224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3" y="42"/>
                    <a:pt x="222" y="43"/>
                    <a:pt x="221" y="44"/>
                  </a:cubicBezTo>
                  <a:cubicBezTo>
                    <a:pt x="221" y="44"/>
                    <a:pt x="221" y="45"/>
                    <a:pt x="220" y="45"/>
                  </a:cubicBezTo>
                  <a:cubicBezTo>
                    <a:pt x="220" y="45"/>
                    <a:pt x="220" y="45"/>
                    <a:pt x="220" y="45"/>
                  </a:cubicBezTo>
                  <a:cubicBezTo>
                    <a:pt x="220" y="45"/>
                    <a:pt x="220" y="45"/>
                    <a:pt x="220" y="46"/>
                  </a:cubicBezTo>
                  <a:cubicBezTo>
                    <a:pt x="220" y="46"/>
                    <a:pt x="220" y="46"/>
                    <a:pt x="220" y="46"/>
                  </a:cubicBezTo>
                  <a:cubicBezTo>
                    <a:pt x="220" y="46"/>
                    <a:pt x="220" y="46"/>
                    <a:pt x="220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20" y="48"/>
                    <a:pt x="220" y="48"/>
                    <a:pt x="220" y="49"/>
                  </a:cubicBezTo>
                  <a:cubicBezTo>
                    <a:pt x="220" y="49"/>
                    <a:pt x="220" y="49"/>
                    <a:pt x="220" y="49"/>
                  </a:cubicBezTo>
                  <a:cubicBezTo>
                    <a:pt x="219" y="50"/>
                    <a:pt x="219" y="52"/>
                    <a:pt x="218" y="52"/>
                  </a:cubicBezTo>
                  <a:cubicBezTo>
                    <a:pt x="218" y="52"/>
                    <a:pt x="218" y="52"/>
                    <a:pt x="218" y="53"/>
                  </a:cubicBezTo>
                  <a:cubicBezTo>
                    <a:pt x="218" y="53"/>
                    <a:pt x="218" y="53"/>
                    <a:pt x="218" y="53"/>
                  </a:cubicBezTo>
                  <a:cubicBezTo>
                    <a:pt x="218" y="53"/>
                    <a:pt x="218" y="54"/>
                    <a:pt x="218" y="54"/>
                  </a:cubicBezTo>
                  <a:cubicBezTo>
                    <a:pt x="218" y="54"/>
                    <a:pt x="218" y="54"/>
                    <a:pt x="218" y="54"/>
                  </a:cubicBezTo>
                  <a:cubicBezTo>
                    <a:pt x="218" y="54"/>
                    <a:pt x="218" y="54"/>
                    <a:pt x="217" y="54"/>
                  </a:cubicBezTo>
                  <a:cubicBezTo>
                    <a:pt x="217" y="55"/>
                    <a:pt x="217" y="55"/>
                    <a:pt x="217" y="55"/>
                  </a:cubicBezTo>
                  <a:cubicBezTo>
                    <a:pt x="217" y="55"/>
                    <a:pt x="217" y="55"/>
                    <a:pt x="217" y="55"/>
                  </a:cubicBezTo>
                  <a:cubicBezTo>
                    <a:pt x="217" y="55"/>
                    <a:pt x="217" y="56"/>
                    <a:pt x="217" y="56"/>
                  </a:cubicBezTo>
                  <a:cubicBezTo>
                    <a:pt x="217" y="56"/>
                    <a:pt x="217" y="56"/>
                    <a:pt x="217" y="56"/>
                  </a:cubicBezTo>
                  <a:cubicBezTo>
                    <a:pt x="217" y="56"/>
                    <a:pt x="217" y="56"/>
                    <a:pt x="217" y="57"/>
                  </a:cubicBezTo>
                  <a:cubicBezTo>
                    <a:pt x="217" y="57"/>
                    <a:pt x="217" y="57"/>
                    <a:pt x="217" y="57"/>
                  </a:cubicBezTo>
                  <a:cubicBezTo>
                    <a:pt x="217" y="57"/>
                    <a:pt x="217" y="57"/>
                    <a:pt x="217" y="58"/>
                  </a:cubicBezTo>
                  <a:cubicBezTo>
                    <a:pt x="217" y="58"/>
                    <a:pt x="217" y="58"/>
                    <a:pt x="217" y="58"/>
                  </a:cubicBezTo>
                  <a:cubicBezTo>
                    <a:pt x="217" y="58"/>
                    <a:pt x="217" y="58"/>
                    <a:pt x="217" y="58"/>
                  </a:cubicBezTo>
                  <a:cubicBezTo>
                    <a:pt x="217" y="59"/>
                    <a:pt x="217" y="59"/>
                    <a:pt x="217" y="59"/>
                  </a:cubicBezTo>
                  <a:cubicBezTo>
                    <a:pt x="217" y="59"/>
                    <a:pt x="217" y="59"/>
                    <a:pt x="217" y="60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60"/>
                    <a:pt x="218" y="60"/>
                    <a:pt x="218" y="60"/>
                  </a:cubicBezTo>
                  <a:cubicBezTo>
                    <a:pt x="218" y="60"/>
                    <a:pt x="218" y="60"/>
                    <a:pt x="218" y="60"/>
                  </a:cubicBezTo>
                  <a:cubicBezTo>
                    <a:pt x="218" y="60"/>
                    <a:pt x="218" y="60"/>
                    <a:pt x="218" y="60"/>
                  </a:cubicBezTo>
                  <a:cubicBezTo>
                    <a:pt x="218" y="60"/>
                    <a:pt x="218" y="60"/>
                    <a:pt x="218" y="60"/>
                  </a:cubicBezTo>
                  <a:cubicBezTo>
                    <a:pt x="218" y="61"/>
                    <a:pt x="218" y="61"/>
                    <a:pt x="218" y="61"/>
                  </a:cubicBezTo>
                  <a:cubicBezTo>
                    <a:pt x="219" y="61"/>
                    <a:pt x="219" y="61"/>
                    <a:pt x="219" y="62"/>
                  </a:cubicBezTo>
                  <a:cubicBezTo>
                    <a:pt x="219" y="62"/>
                    <a:pt x="219" y="62"/>
                    <a:pt x="220" y="62"/>
                  </a:cubicBezTo>
                  <a:cubicBezTo>
                    <a:pt x="220" y="62"/>
                    <a:pt x="220" y="63"/>
                    <a:pt x="220" y="63"/>
                  </a:cubicBezTo>
                  <a:cubicBezTo>
                    <a:pt x="220" y="63"/>
                    <a:pt x="220" y="63"/>
                    <a:pt x="220" y="64"/>
                  </a:cubicBezTo>
                  <a:cubicBezTo>
                    <a:pt x="221" y="64"/>
                    <a:pt x="221" y="64"/>
                    <a:pt x="221" y="64"/>
                  </a:cubicBezTo>
                  <a:cubicBezTo>
                    <a:pt x="221" y="64"/>
                    <a:pt x="221" y="64"/>
                    <a:pt x="221" y="64"/>
                  </a:cubicBezTo>
                  <a:cubicBezTo>
                    <a:pt x="222" y="64"/>
                    <a:pt x="222" y="65"/>
                    <a:pt x="222" y="66"/>
                  </a:cubicBezTo>
                  <a:cubicBezTo>
                    <a:pt x="222" y="66"/>
                    <a:pt x="222" y="66"/>
                    <a:pt x="222" y="66"/>
                  </a:cubicBezTo>
                  <a:cubicBezTo>
                    <a:pt x="223" y="66"/>
                    <a:pt x="223" y="67"/>
                    <a:pt x="223" y="68"/>
                  </a:cubicBezTo>
                  <a:cubicBezTo>
                    <a:pt x="223" y="68"/>
                    <a:pt x="223" y="68"/>
                    <a:pt x="223" y="68"/>
                  </a:cubicBezTo>
                  <a:cubicBezTo>
                    <a:pt x="223" y="68"/>
                    <a:pt x="223" y="69"/>
                    <a:pt x="223" y="69"/>
                  </a:cubicBezTo>
                  <a:cubicBezTo>
                    <a:pt x="222" y="69"/>
                    <a:pt x="223" y="71"/>
                    <a:pt x="221" y="71"/>
                  </a:cubicBezTo>
                  <a:cubicBezTo>
                    <a:pt x="221" y="70"/>
                    <a:pt x="220" y="69"/>
                    <a:pt x="220" y="70"/>
                  </a:cubicBezTo>
                  <a:cubicBezTo>
                    <a:pt x="220" y="71"/>
                    <a:pt x="220" y="71"/>
                    <a:pt x="219" y="71"/>
                  </a:cubicBezTo>
                  <a:cubicBezTo>
                    <a:pt x="220" y="72"/>
                    <a:pt x="219" y="72"/>
                    <a:pt x="218" y="72"/>
                  </a:cubicBezTo>
                  <a:cubicBezTo>
                    <a:pt x="218" y="72"/>
                    <a:pt x="218" y="72"/>
                    <a:pt x="218" y="72"/>
                  </a:cubicBezTo>
                  <a:cubicBezTo>
                    <a:pt x="218" y="72"/>
                    <a:pt x="218" y="72"/>
                    <a:pt x="218" y="72"/>
                  </a:cubicBezTo>
                  <a:cubicBezTo>
                    <a:pt x="217" y="72"/>
                    <a:pt x="217" y="72"/>
                    <a:pt x="217" y="72"/>
                  </a:cubicBezTo>
                  <a:cubicBezTo>
                    <a:pt x="217" y="72"/>
                    <a:pt x="217" y="72"/>
                    <a:pt x="217" y="72"/>
                  </a:cubicBezTo>
                  <a:cubicBezTo>
                    <a:pt x="217" y="72"/>
                    <a:pt x="217" y="72"/>
                    <a:pt x="217" y="72"/>
                  </a:cubicBezTo>
                  <a:cubicBezTo>
                    <a:pt x="217" y="72"/>
                    <a:pt x="217" y="72"/>
                    <a:pt x="217" y="72"/>
                  </a:cubicBezTo>
                  <a:cubicBezTo>
                    <a:pt x="217" y="72"/>
                    <a:pt x="217" y="72"/>
                    <a:pt x="217" y="72"/>
                  </a:cubicBezTo>
                  <a:cubicBezTo>
                    <a:pt x="217" y="72"/>
                    <a:pt x="217" y="72"/>
                    <a:pt x="217" y="72"/>
                  </a:cubicBezTo>
                  <a:cubicBezTo>
                    <a:pt x="217" y="72"/>
                    <a:pt x="217" y="72"/>
                    <a:pt x="217" y="72"/>
                  </a:cubicBezTo>
                  <a:cubicBezTo>
                    <a:pt x="217" y="72"/>
                    <a:pt x="217" y="72"/>
                    <a:pt x="217" y="72"/>
                  </a:cubicBezTo>
                  <a:cubicBezTo>
                    <a:pt x="216" y="72"/>
                    <a:pt x="216" y="72"/>
                    <a:pt x="216" y="72"/>
                  </a:cubicBezTo>
                  <a:cubicBezTo>
                    <a:pt x="215" y="72"/>
                    <a:pt x="214" y="72"/>
                    <a:pt x="214" y="70"/>
                  </a:cubicBezTo>
                  <a:cubicBezTo>
                    <a:pt x="214" y="70"/>
                    <a:pt x="214" y="70"/>
                    <a:pt x="214" y="70"/>
                  </a:cubicBezTo>
                  <a:cubicBezTo>
                    <a:pt x="214" y="70"/>
                    <a:pt x="214" y="70"/>
                    <a:pt x="214" y="70"/>
                  </a:cubicBezTo>
                  <a:cubicBezTo>
                    <a:pt x="214" y="69"/>
                    <a:pt x="214" y="69"/>
                    <a:pt x="214" y="69"/>
                  </a:cubicBezTo>
                  <a:cubicBezTo>
                    <a:pt x="213" y="69"/>
                    <a:pt x="213" y="69"/>
                    <a:pt x="213" y="68"/>
                  </a:cubicBezTo>
                  <a:cubicBezTo>
                    <a:pt x="213" y="68"/>
                    <a:pt x="213" y="68"/>
                    <a:pt x="213" y="68"/>
                  </a:cubicBezTo>
                  <a:cubicBezTo>
                    <a:pt x="212" y="68"/>
                    <a:pt x="212" y="67"/>
                    <a:pt x="212" y="67"/>
                  </a:cubicBezTo>
                  <a:cubicBezTo>
                    <a:pt x="212" y="67"/>
                    <a:pt x="212" y="67"/>
                    <a:pt x="211" y="67"/>
                  </a:cubicBezTo>
                  <a:cubicBezTo>
                    <a:pt x="211" y="66"/>
                    <a:pt x="210" y="66"/>
                    <a:pt x="210" y="65"/>
                  </a:cubicBezTo>
                  <a:cubicBezTo>
                    <a:pt x="209" y="65"/>
                    <a:pt x="209" y="65"/>
                    <a:pt x="209" y="65"/>
                  </a:cubicBezTo>
                  <a:cubicBezTo>
                    <a:pt x="206" y="65"/>
                    <a:pt x="206" y="65"/>
                    <a:pt x="206" y="65"/>
                  </a:cubicBezTo>
                  <a:cubicBezTo>
                    <a:pt x="206" y="65"/>
                    <a:pt x="206" y="66"/>
                    <a:pt x="206" y="66"/>
                  </a:cubicBezTo>
                  <a:cubicBezTo>
                    <a:pt x="206" y="66"/>
                    <a:pt x="206" y="66"/>
                    <a:pt x="206" y="66"/>
                  </a:cubicBezTo>
                  <a:cubicBezTo>
                    <a:pt x="206" y="66"/>
                    <a:pt x="206" y="66"/>
                    <a:pt x="206" y="66"/>
                  </a:cubicBezTo>
                  <a:cubicBezTo>
                    <a:pt x="206" y="66"/>
                    <a:pt x="206" y="66"/>
                    <a:pt x="206" y="66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3" y="67"/>
                    <a:pt x="203" y="67"/>
                    <a:pt x="201" y="67"/>
                  </a:cubicBezTo>
                  <a:cubicBezTo>
                    <a:pt x="201" y="67"/>
                    <a:pt x="201" y="68"/>
                    <a:pt x="201" y="68"/>
                  </a:cubicBezTo>
                  <a:cubicBezTo>
                    <a:pt x="201" y="68"/>
                    <a:pt x="201" y="68"/>
                    <a:pt x="201" y="68"/>
                  </a:cubicBezTo>
                  <a:cubicBezTo>
                    <a:pt x="201" y="68"/>
                    <a:pt x="201" y="68"/>
                    <a:pt x="201" y="68"/>
                  </a:cubicBezTo>
                  <a:cubicBezTo>
                    <a:pt x="201" y="68"/>
                    <a:pt x="201" y="68"/>
                    <a:pt x="201" y="68"/>
                  </a:cubicBezTo>
                  <a:cubicBezTo>
                    <a:pt x="201" y="68"/>
                    <a:pt x="201" y="68"/>
                    <a:pt x="201" y="68"/>
                  </a:cubicBezTo>
                  <a:cubicBezTo>
                    <a:pt x="201" y="68"/>
                    <a:pt x="201" y="68"/>
                    <a:pt x="201" y="68"/>
                  </a:cubicBezTo>
                  <a:cubicBezTo>
                    <a:pt x="201" y="68"/>
                    <a:pt x="201" y="68"/>
                    <a:pt x="201" y="68"/>
                  </a:cubicBezTo>
                  <a:cubicBezTo>
                    <a:pt x="201" y="68"/>
                    <a:pt x="201" y="68"/>
                    <a:pt x="201" y="68"/>
                  </a:cubicBezTo>
                  <a:cubicBezTo>
                    <a:pt x="201" y="68"/>
                    <a:pt x="201" y="68"/>
                    <a:pt x="201" y="68"/>
                  </a:cubicBezTo>
                  <a:cubicBezTo>
                    <a:pt x="201" y="68"/>
                    <a:pt x="201" y="68"/>
                    <a:pt x="200" y="68"/>
                  </a:cubicBezTo>
                  <a:cubicBezTo>
                    <a:pt x="199" y="68"/>
                    <a:pt x="199" y="69"/>
                    <a:pt x="198" y="69"/>
                  </a:cubicBezTo>
                  <a:cubicBezTo>
                    <a:pt x="197" y="69"/>
                    <a:pt x="197" y="69"/>
                    <a:pt x="197" y="69"/>
                  </a:cubicBezTo>
                  <a:cubicBezTo>
                    <a:pt x="196" y="69"/>
                    <a:pt x="196" y="68"/>
                    <a:pt x="195" y="68"/>
                  </a:cubicBezTo>
                  <a:cubicBezTo>
                    <a:pt x="193" y="68"/>
                    <a:pt x="194" y="70"/>
                    <a:pt x="191" y="69"/>
                  </a:cubicBezTo>
                  <a:cubicBezTo>
                    <a:pt x="191" y="69"/>
                    <a:pt x="191" y="70"/>
                    <a:pt x="191" y="71"/>
                  </a:cubicBezTo>
                  <a:cubicBezTo>
                    <a:pt x="190" y="71"/>
                    <a:pt x="189" y="71"/>
                    <a:pt x="189" y="72"/>
                  </a:cubicBezTo>
                  <a:cubicBezTo>
                    <a:pt x="189" y="74"/>
                    <a:pt x="189" y="74"/>
                    <a:pt x="187" y="74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7"/>
                    <a:pt x="187" y="78"/>
                    <a:pt x="186" y="78"/>
                  </a:cubicBezTo>
                  <a:cubicBezTo>
                    <a:pt x="184" y="78"/>
                    <a:pt x="184" y="76"/>
                    <a:pt x="184" y="76"/>
                  </a:cubicBezTo>
                  <a:cubicBezTo>
                    <a:pt x="184" y="74"/>
                    <a:pt x="182" y="75"/>
                    <a:pt x="182" y="73"/>
                  </a:cubicBezTo>
                  <a:cubicBezTo>
                    <a:pt x="181" y="73"/>
                    <a:pt x="181" y="72"/>
                    <a:pt x="181" y="72"/>
                  </a:cubicBezTo>
                  <a:cubicBezTo>
                    <a:pt x="181" y="71"/>
                    <a:pt x="180" y="72"/>
                    <a:pt x="180" y="72"/>
                  </a:cubicBezTo>
                  <a:cubicBezTo>
                    <a:pt x="180" y="71"/>
                    <a:pt x="181" y="69"/>
                    <a:pt x="180" y="69"/>
                  </a:cubicBezTo>
                  <a:cubicBezTo>
                    <a:pt x="179" y="70"/>
                    <a:pt x="179" y="69"/>
                    <a:pt x="179" y="69"/>
                  </a:cubicBezTo>
                  <a:cubicBezTo>
                    <a:pt x="178" y="69"/>
                    <a:pt x="178" y="70"/>
                    <a:pt x="177" y="70"/>
                  </a:cubicBezTo>
                  <a:cubicBezTo>
                    <a:pt x="177" y="70"/>
                    <a:pt x="176" y="71"/>
                    <a:pt x="176" y="72"/>
                  </a:cubicBezTo>
                  <a:cubicBezTo>
                    <a:pt x="174" y="71"/>
                    <a:pt x="174" y="73"/>
                    <a:pt x="173" y="74"/>
                  </a:cubicBezTo>
                  <a:cubicBezTo>
                    <a:pt x="173" y="76"/>
                    <a:pt x="172" y="78"/>
                    <a:pt x="172" y="80"/>
                  </a:cubicBezTo>
                  <a:cubicBezTo>
                    <a:pt x="170" y="80"/>
                    <a:pt x="168" y="79"/>
                    <a:pt x="166" y="78"/>
                  </a:cubicBezTo>
                  <a:cubicBezTo>
                    <a:pt x="165" y="77"/>
                    <a:pt x="164" y="76"/>
                    <a:pt x="164" y="74"/>
                  </a:cubicBezTo>
                  <a:cubicBezTo>
                    <a:pt x="164" y="74"/>
                    <a:pt x="164" y="74"/>
                    <a:pt x="164" y="74"/>
                  </a:cubicBezTo>
                  <a:cubicBezTo>
                    <a:pt x="163" y="74"/>
                    <a:pt x="163" y="74"/>
                    <a:pt x="163" y="74"/>
                  </a:cubicBezTo>
                  <a:cubicBezTo>
                    <a:pt x="163" y="74"/>
                    <a:pt x="163" y="74"/>
                    <a:pt x="163" y="74"/>
                  </a:cubicBezTo>
                  <a:cubicBezTo>
                    <a:pt x="163" y="74"/>
                    <a:pt x="163" y="74"/>
                    <a:pt x="163" y="74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1" y="74"/>
                    <a:pt x="161" y="74"/>
                    <a:pt x="161" y="74"/>
                  </a:cubicBezTo>
                  <a:cubicBezTo>
                    <a:pt x="161" y="74"/>
                    <a:pt x="161" y="74"/>
                    <a:pt x="161" y="74"/>
                  </a:cubicBezTo>
                  <a:cubicBezTo>
                    <a:pt x="161" y="74"/>
                    <a:pt x="160" y="75"/>
                    <a:pt x="160" y="75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9" y="76"/>
                    <a:pt x="159" y="76"/>
                    <a:pt x="158" y="76"/>
                  </a:cubicBezTo>
                  <a:cubicBezTo>
                    <a:pt x="158" y="76"/>
                    <a:pt x="158" y="76"/>
                    <a:pt x="158" y="76"/>
                  </a:cubicBezTo>
                  <a:cubicBezTo>
                    <a:pt x="158" y="76"/>
                    <a:pt x="158" y="76"/>
                    <a:pt x="158" y="76"/>
                  </a:cubicBezTo>
                  <a:cubicBezTo>
                    <a:pt x="158" y="76"/>
                    <a:pt x="158" y="76"/>
                    <a:pt x="158" y="76"/>
                  </a:cubicBezTo>
                  <a:cubicBezTo>
                    <a:pt x="158" y="76"/>
                    <a:pt x="158" y="76"/>
                    <a:pt x="158" y="76"/>
                  </a:cubicBezTo>
                  <a:cubicBezTo>
                    <a:pt x="158" y="76"/>
                    <a:pt x="158" y="76"/>
                    <a:pt x="158" y="76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55" y="75"/>
                    <a:pt x="153" y="75"/>
                    <a:pt x="153" y="73"/>
                  </a:cubicBezTo>
                  <a:cubicBezTo>
                    <a:pt x="152" y="74"/>
                    <a:pt x="150" y="75"/>
                    <a:pt x="150" y="76"/>
                  </a:cubicBezTo>
                  <a:cubicBezTo>
                    <a:pt x="147" y="76"/>
                    <a:pt x="147" y="77"/>
                    <a:pt x="145" y="77"/>
                  </a:cubicBezTo>
                  <a:cubicBezTo>
                    <a:pt x="145" y="77"/>
                    <a:pt x="145" y="78"/>
                    <a:pt x="144" y="78"/>
                  </a:cubicBezTo>
                  <a:cubicBezTo>
                    <a:pt x="144" y="79"/>
                    <a:pt x="143" y="79"/>
                    <a:pt x="143" y="80"/>
                  </a:cubicBezTo>
                  <a:cubicBezTo>
                    <a:pt x="144" y="82"/>
                    <a:pt x="142" y="81"/>
                    <a:pt x="142" y="83"/>
                  </a:cubicBezTo>
                  <a:cubicBezTo>
                    <a:pt x="142" y="83"/>
                    <a:pt x="141" y="83"/>
                    <a:pt x="141" y="83"/>
                  </a:cubicBezTo>
                  <a:cubicBezTo>
                    <a:pt x="140" y="83"/>
                    <a:pt x="139" y="83"/>
                    <a:pt x="138" y="82"/>
                  </a:cubicBezTo>
                  <a:cubicBezTo>
                    <a:pt x="138" y="82"/>
                    <a:pt x="138" y="81"/>
                    <a:pt x="138" y="81"/>
                  </a:cubicBezTo>
                  <a:cubicBezTo>
                    <a:pt x="137" y="79"/>
                    <a:pt x="140" y="80"/>
                    <a:pt x="139" y="78"/>
                  </a:cubicBezTo>
                  <a:cubicBezTo>
                    <a:pt x="138" y="76"/>
                    <a:pt x="135" y="76"/>
                    <a:pt x="132" y="75"/>
                  </a:cubicBezTo>
                  <a:cubicBezTo>
                    <a:pt x="132" y="78"/>
                    <a:pt x="132" y="78"/>
                    <a:pt x="132" y="78"/>
                  </a:cubicBezTo>
                  <a:cubicBezTo>
                    <a:pt x="131" y="79"/>
                    <a:pt x="130" y="80"/>
                    <a:pt x="130" y="81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4" y="79"/>
                    <a:pt x="122" y="78"/>
                    <a:pt x="122" y="75"/>
                  </a:cubicBezTo>
                  <a:cubicBezTo>
                    <a:pt x="111" y="76"/>
                    <a:pt x="101" y="73"/>
                    <a:pt x="91" y="74"/>
                  </a:cubicBezTo>
                  <a:cubicBezTo>
                    <a:pt x="90" y="75"/>
                    <a:pt x="90" y="73"/>
                    <a:pt x="90" y="72"/>
                  </a:cubicBezTo>
                  <a:cubicBezTo>
                    <a:pt x="89" y="72"/>
                    <a:pt x="88" y="72"/>
                    <a:pt x="88" y="71"/>
                  </a:cubicBezTo>
                  <a:cubicBezTo>
                    <a:pt x="86" y="72"/>
                    <a:pt x="83" y="72"/>
                    <a:pt x="81" y="73"/>
                  </a:cubicBezTo>
                  <a:cubicBezTo>
                    <a:pt x="79" y="73"/>
                    <a:pt x="79" y="73"/>
                    <a:pt x="78" y="74"/>
                  </a:cubicBezTo>
                  <a:cubicBezTo>
                    <a:pt x="75" y="74"/>
                    <a:pt x="71" y="73"/>
                    <a:pt x="67" y="74"/>
                  </a:cubicBezTo>
                  <a:cubicBezTo>
                    <a:pt x="65" y="73"/>
                    <a:pt x="66" y="76"/>
                    <a:pt x="63" y="76"/>
                  </a:cubicBezTo>
                  <a:cubicBezTo>
                    <a:pt x="62" y="77"/>
                    <a:pt x="60" y="76"/>
                    <a:pt x="60" y="77"/>
                  </a:cubicBezTo>
                  <a:cubicBezTo>
                    <a:pt x="59" y="77"/>
                    <a:pt x="59" y="77"/>
                    <a:pt x="58" y="77"/>
                  </a:cubicBezTo>
                  <a:cubicBezTo>
                    <a:pt x="57" y="77"/>
                    <a:pt x="57" y="78"/>
                    <a:pt x="56" y="78"/>
                  </a:cubicBezTo>
                  <a:cubicBezTo>
                    <a:pt x="55" y="78"/>
                    <a:pt x="55" y="78"/>
                    <a:pt x="54" y="78"/>
                  </a:cubicBezTo>
                  <a:cubicBezTo>
                    <a:pt x="54" y="79"/>
                    <a:pt x="53" y="79"/>
                    <a:pt x="53" y="80"/>
                  </a:cubicBezTo>
                  <a:cubicBezTo>
                    <a:pt x="52" y="80"/>
                    <a:pt x="50" y="79"/>
                    <a:pt x="50" y="80"/>
                  </a:cubicBezTo>
                  <a:cubicBezTo>
                    <a:pt x="50" y="80"/>
                    <a:pt x="50" y="81"/>
                    <a:pt x="50" y="81"/>
                  </a:cubicBezTo>
                  <a:cubicBezTo>
                    <a:pt x="49" y="81"/>
                    <a:pt x="47" y="80"/>
                    <a:pt x="46" y="81"/>
                  </a:cubicBezTo>
                  <a:cubicBezTo>
                    <a:pt x="46" y="81"/>
                    <a:pt x="47" y="81"/>
                    <a:pt x="46" y="81"/>
                  </a:cubicBezTo>
                  <a:cubicBezTo>
                    <a:pt x="45" y="81"/>
                    <a:pt x="44" y="81"/>
                    <a:pt x="43" y="81"/>
                  </a:cubicBezTo>
                  <a:cubicBezTo>
                    <a:pt x="42" y="81"/>
                    <a:pt x="42" y="82"/>
                    <a:pt x="42" y="83"/>
                  </a:cubicBezTo>
                  <a:cubicBezTo>
                    <a:pt x="42" y="85"/>
                    <a:pt x="43" y="85"/>
                    <a:pt x="43" y="86"/>
                  </a:cubicBezTo>
                  <a:cubicBezTo>
                    <a:pt x="42" y="86"/>
                    <a:pt x="42" y="87"/>
                    <a:pt x="42" y="88"/>
                  </a:cubicBezTo>
                  <a:cubicBezTo>
                    <a:pt x="42" y="88"/>
                    <a:pt x="42" y="89"/>
                    <a:pt x="42" y="90"/>
                  </a:cubicBezTo>
                  <a:cubicBezTo>
                    <a:pt x="40" y="89"/>
                    <a:pt x="41" y="92"/>
                    <a:pt x="39" y="91"/>
                  </a:cubicBezTo>
                  <a:cubicBezTo>
                    <a:pt x="39" y="93"/>
                    <a:pt x="37" y="92"/>
                    <a:pt x="37" y="93"/>
                  </a:cubicBezTo>
                  <a:cubicBezTo>
                    <a:pt x="35" y="93"/>
                    <a:pt x="35" y="94"/>
                    <a:pt x="33" y="94"/>
                  </a:cubicBezTo>
                  <a:cubicBezTo>
                    <a:pt x="33" y="95"/>
                    <a:pt x="33" y="95"/>
                    <a:pt x="33" y="96"/>
                  </a:cubicBezTo>
                  <a:cubicBezTo>
                    <a:pt x="32" y="96"/>
                    <a:pt x="31" y="96"/>
                    <a:pt x="31" y="97"/>
                  </a:cubicBezTo>
                  <a:cubicBezTo>
                    <a:pt x="27" y="96"/>
                    <a:pt x="25" y="99"/>
                    <a:pt x="22" y="100"/>
                  </a:cubicBezTo>
                  <a:cubicBezTo>
                    <a:pt x="22" y="101"/>
                    <a:pt x="23" y="101"/>
                    <a:pt x="24" y="101"/>
                  </a:cubicBezTo>
                  <a:cubicBezTo>
                    <a:pt x="24" y="103"/>
                    <a:pt x="24" y="104"/>
                    <a:pt x="26" y="104"/>
                  </a:cubicBezTo>
                  <a:cubicBezTo>
                    <a:pt x="26" y="106"/>
                    <a:pt x="26" y="108"/>
                    <a:pt x="26" y="110"/>
                  </a:cubicBezTo>
                  <a:cubicBezTo>
                    <a:pt x="26" y="113"/>
                    <a:pt x="28" y="113"/>
                    <a:pt x="29" y="115"/>
                  </a:cubicBezTo>
                  <a:cubicBezTo>
                    <a:pt x="31" y="115"/>
                    <a:pt x="30" y="118"/>
                    <a:pt x="33" y="118"/>
                  </a:cubicBezTo>
                  <a:cubicBezTo>
                    <a:pt x="33" y="120"/>
                    <a:pt x="35" y="121"/>
                    <a:pt x="35" y="123"/>
                  </a:cubicBezTo>
                  <a:cubicBezTo>
                    <a:pt x="36" y="125"/>
                    <a:pt x="38" y="125"/>
                    <a:pt x="38" y="127"/>
                  </a:cubicBezTo>
                  <a:cubicBezTo>
                    <a:pt x="39" y="127"/>
                    <a:pt x="41" y="127"/>
                    <a:pt x="42" y="128"/>
                  </a:cubicBezTo>
                  <a:cubicBezTo>
                    <a:pt x="41" y="129"/>
                    <a:pt x="40" y="128"/>
                    <a:pt x="40" y="129"/>
                  </a:cubicBezTo>
                  <a:cubicBezTo>
                    <a:pt x="39" y="129"/>
                    <a:pt x="39" y="131"/>
                    <a:pt x="38" y="131"/>
                  </a:cubicBezTo>
                  <a:cubicBezTo>
                    <a:pt x="39" y="134"/>
                    <a:pt x="40" y="137"/>
                    <a:pt x="43" y="137"/>
                  </a:cubicBezTo>
                  <a:cubicBezTo>
                    <a:pt x="43" y="140"/>
                    <a:pt x="43" y="142"/>
                    <a:pt x="42" y="145"/>
                  </a:cubicBezTo>
                  <a:cubicBezTo>
                    <a:pt x="42" y="145"/>
                    <a:pt x="42" y="145"/>
                    <a:pt x="41" y="145"/>
                  </a:cubicBezTo>
                  <a:cubicBezTo>
                    <a:pt x="41" y="145"/>
                    <a:pt x="41" y="145"/>
                    <a:pt x="41" y="145"/>
                  </a:cubicBezTo>
                  <a:cubicBezTo>
                    <a:pt x="41" y="145"/>
                    <a:pt x="41" y="145"/>
                    <a:pt x="40" y="145"/>
                  </a:cubicBezTo>
                  <a:cubicBezTo>
                    <a:pt x="40" y="145"/>
                    <a:pt x="40" y="146"/>
                    <a:pt x="40" y="146"/>
                  </a:cubicBezTo>
                  <a:cubicBezTo>
                    <a:pt x="40" y="146"/>
                    <a:pt x="39" y="146"/>
                    <a:pt x="39" y="146"/>
                  </a:cubicBezTo>
                  <a:cubicBezTo>
                    <a:pt x="39" y="146"/>
                    <a:pt x="39" y="146"/>
                    <a:pt x="38" y="146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37" y="147"/>
                    <a:pt x="36" y="146"/>
                    <a:pt x="34" y="14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4" y="148"/>
                    <a:pt x="34" y="149"/>
                    <a:pt x="33" y="149"/>
                  </a:cubicBezTo>
                  <a:cubicBezTo>
                    <a:pt x="33" y="149"/>
                    <a:pt x="33" y="150"/>
                    <a:pt x="33" y="150"/>
                  </a:cubicBezTo>
                  <a:cubicBezTo>
                    <a:pt x="33" y="150"/>
                    <a:pt x="33" y="150"/>
                    <a:pt x="33" y="150"/>
                  </a:cubicBezTo>
                  <a:cubicBezTo>
                    <a:pt x="33" y="150"/>
                    <a:pt x="33" y="150"/>
                    <a:pt x="33" y="150"/>
                  </a:cubicBezTo>
                  <a:cubicBezTo>
                    <a:pt x="33" y="150"/>
                    <a:pt x="33" y="151"/>
                    <a:pt x="33" y="152"/>
                  </a:cubicBezTo>
                  <a:cubicBezTo>
                    <a:pt x="33" y="152"/>
                    <a:pt x="32" y="152"/>
                    <a:pt x="32" y="152"/>
                  </a:cubicBezTo>
                  <a:cubicBezTo>
                    <a:pt x="32" y="153"/>
                    <a:pt x="31" y="154"/>
                    <a:pt x="31" y="155"/>
                  </a:cubicBezTo>
                  <a:cubicBezTo>
                    <a:pt x="31" y="155"/>
                    <a:pt x="31" y="155"/>
                    <a:pt x="31" y="155"/>
                  </a:cubicBezTo>
                  <a:cubicBezTo>
                    <a:pt x="31" y="157"/>
                    <a:pt x="30" y="157"/>
                    <a:pt x="29" y="159"/>
                  </a:cubicBezTo>
                  <a:cubicBezTo>
                    <a:pt x="29" y="160"/>
                    <a:pt x="28" y="160"/>
                    <a:pt x="28" y="161"/>
                  </a:cubicBezTo>
                  <a:cubicBezTo>
                    <a:pt x="26" y="161"/>
                    <a:pt x="27" y="164"/>
                    <a:pt x="26" y="163"/>
                  </a:cubicBezTo>
                  <a:cubicBezTo>
                    <a:pt x="25" y="164"/>
                    <a:pt x="25" y="165"/>
                    <a:pt x="23" y="166"/>
                  </a:cubicBezTo>
                  <a:cubicBezTo>
                    <a:pt x="24" y="167"/>
                    <a:pt x="22" y="168"/>
                    <a:pt x="22" y="169"/>
                  </a:cubicBezTo>
                  <a:cubicBezTo>
                    <a:pt x="21" y="170"/>
                    <a:pt x="21" y="172"/>
                    <a:pt x="20" y="172"/>
                  </a:cubicBezTo>
                  <a:cubicBezTo>
                    <a:pt x="21" y="174"/>
                    <a:pt x="19" y="174"/>
                    <a:pt x="19" y="175"/>
                  </a:cubicBezTo>
                  <a:cubicBezTo>
                    <a:pt x="19" y="177"/>
                    <a:pt x="18" y="177"/>
                    <a:pt x="17" y="179"/>
                  </a:cubicBezTo>
                  <a:cubicBezTo>
                    <a:pt x="15" y="179"/>
                    <a:pt x="16" y="183"/>
                    <a:pt x="14" y="183"/>
                  </a:cubicBezTo>
                  <a:cubicBezTo>
                    <a:pt x="14" y="184"/>
                    <a:pt x="14" y="184"/>
                    <a:pt x="13" y="184"/>
                  </a:cubicBezTo>
                  <a:cubicBezTo>
                    <a:pt x="13" y="187"/>
                    <a:pt x="11" y="188"/>
                    <a:pt x="10" y="191"/>
                  </a:cubicBezTo>
                  <a:cubicBezTo>
                    <a:pt x="10" y="194"/>
                    <a:pt x="10" y="197"/>
                    <a:pt x="12" y="198"/>
                  </a:cubicBezTo>
                  <a:cubicBezTo>
                    <a:pt x="12" y="202"/>
                    <a:pt x="12" y="202"/>
                    <a:pt x="12" y="202"/>
                  </a:cubicBezTo>
                  <a:cubicBezTo>
                    <a:pt x="12" y="204"/>
                    <a:pt x="12" y="204"/>
                    <a:pt x="12" y="206"/>
                  </a:cubicBezTo>
                  <a:cubicBezTo>
                    <a:pt x="12" y="206"/>
                    <a:pt x="13" y="206"/>
                    <a:pt x="13" y="207"/>
                  </a:cubicBezTo>
                  <a:cubicBezTo>
                    <a:pt x="13" y="208"/>
                    <a:pt x="13" y="209"/>
                    <a:pt x="13" y="209"/>
                  </a:cubicBezTo>
                  <a:cubicBezTo>
                    <a:pt x="13" y="210"/>
                    <a:pt x="14" y="210"/>
                    <a:pt x="14" y="210"/>
                  </a:cubicBezTo>
                  <a:cubicBezTo>
                    <a:pt x="14" y="211"/>
                    <a:pt x="14" y="211"/>
                    <a:pt x="14" y="212"/>
                  </a:cubicBezTo>
                  <a:cubicBezTo>
                    <a:pt x="15" y="214"/>
                    <a:pt x="17" y="214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5" y="216"/>
                    <a:pt x="15" y="215"/>
                    <a:pt x="12" y="215"/>
                  </a:cubicBezTo>
                  <a:cubicBezTo>
                    <a:pt x="12" y="215"/>
                    <a:pt x="12" y="215"/>
                    <a:pt x="12" y="215"/>
                  </a:cubicBezTo>
                  <a:cubicBezTo>
                    <a:pt x="10" y="216"/>
                    <a:pt x="10" y="218"/>
                    <a:pt x="10" y="220"/>
                  </a:cubicBezTo>
                  <a:cubicBezTo>
                    <a:pt x="9" y="220"/>
                    <a:pt x="9" y="221"/>
                    <a:pt x="9" y="221"/>
                  </a:cubicBezTo>
                  <a:cubicBezTo>
                    <a:pt x="9" y="222"/>
                    <a:pt x="9" y="222"/>
                    <a:pt x="9" y="223"/>
                  </a:cubicBezTo>
                  <a:cubicBezTo>
                    <a:pt x="9" y="223"/>
                    <a:pt x="8" y="223"/>
                    <a:pt x="8" y="223"/>
                  </a:cubicBezTo>
                  <a:cubicBezTo>
                    <a:pt x="8" y="224"/>
                    <a:pt x="7" y="224"/>
                    <a:pt x="7" y="225"/>
                  </a:cubicBezTo>
                  <a:cubicBezTo>
                    <a:pt x="6" y="225"/>
                    <a:pt x="7" y="227"/>
                    <a:pt x="5" y="227"/>
                  </a:cubicBezTo>
                  <a:cubicBezTo>
                    <a:pt x="5" y="227"/>
                    <a:pt x="5" y="227"/>
                    <a:pt x="5" y="228"/>
                  </a:cubicBezTo>
                  <a:cubicBezTo>
                    <a:pt x="7" y="228"/>
                    <a:pt x="7" y="230"/>
                    <a:pt x="7" y="232"/>
                  </a:cubicBezTo>
                  <a:cubicBezTo>
                    <a:pt x="6" y="234"/>
                    <a:pt x="5" y="234"/>
                    <a:pt x="5" y="236"/>
                  </a:cubicBezTo>
                  <a:cubicBezTo>
                    <a:pt x="4" y="236"/>
                    <a:pt x="4" y="238"/>
                    <a:pt x="3" y="238"/>
                  </a:cubicBezTo>
                  <a:cubicBezTo>
                    <a:pt x="2" y="240"/>
                    <a:pt x="0" y="239"/>
                    <a:pt x="1" y="241"/>
                  </a:cubicBezTo>
                  <a:cubicBezTo>
                    <a:pt x="1" y="244"/>
                    <a:pt x="0" y="248"/>
                    <a:pt x="1" y="249"/>
                  </a:cubicBezTo>
                  <a:cubicBezTo>
                    <a:pt x="1" y="249"/>
                    <a:pt x="2" y="249"/>
                    <a:pt x="2" y="249"/>
                  </a:cubicBezTo>
                  <a:cubicBezTo>
                    <a:pt x="4" y="249"/>
                    <a:pt x="5" y="251"/>
                    <a:pt x="5" y="253"/>
                  </a:cubicBezTo>
                  <a:cubicBezTo>
                    <a:pt x="8" y="254"/>
                    <a:pt x="9" y="255"/>
                    <a:pt x="12" y="256"/>
                  </a:cubicBezTo>
                  <a:cubicBezTo>
                    <a:pt x="12" y="258"/>
                    <a:pt x="13" y="260"/>
                    <a:pt x="14" y="261"/>
                  </a:cubicBezTo>
                  <a:cubicBezTo>
                    <a:pt x="17" y="261"/>
                    <a:pt x="17" y="262"/>
                    <a:pt x="20" y="262"/>
                  </a:cubicBezTo>
                  <a:cubicBezTo>
                    <a:pt x="20" y="263"/>
                    <a:pt x="22" y="263"/>
                    <a:pt x="22" y="264"/>
                  </a:cubicBezTo>
                  <a:cubicBezTo>
                    <a:pt x="22" y="266"/>
                    <a:pt x="25" y="265"/>
                    <a:pt x="26" y="265"/>
                  </a:cubicBezTo>
                  <a:cubicBezTo>
                    <a:pt x="27" y="265"/>
                    <a:pt x="26" y="262"/>
                    <a:pt x="29" y="262"/>
                  </a:cubicBezTo>
                  <a:cubicBezTo>
                    <a:pt x="29" y="262"/>
                    <a:pt x="29" y="262"/>
                    <a:pt x="30" y="262"/>
                  </a:cubicBezTo>
                  <a:cubicBezTo>
                    <a:pt x="30" y="260"/>
                    <a:pt x="32" y="261"/>
                    <a:pt x="31" y="259"/>
                  </a:cubicBezTo>
                  <a:cubicBezTo>
                    <a:pt x="31" y="258"/>
                    <a:pt x="31" y="258"/>
                    <a:pt x="32" y="258"/>
                  </a:cubicBezTo>
                  <a:cubicBezTo>
                    <a:pt x="33" y="258"/>
                    <a:pt x="35" y="258"/>
                    <a:pt x="35" y="258"/>
                  </a:cubicBezTo>
                  <a:cubicBezTo>
                    <a:pt x="35" y="259"/>
                    <a:pt x="38" y="258"/>
                    <a:pt x="37" y="260"/>
                  </a:cubicBezTo>
                  <a:cubicBezTo>
                    <a:pt x="38" y="260"/>
                    <a:pt x="38" y="260"/>
                    <a:pt x="39" y="260"/>
                  </a:cubicBezTo>
                  <a:cubicBezTo>
                    <a:pt x="39" y="260"/>
                    <a:pt x="40" y="260"/>
                    <a:pt x="40" y="261"/>
                  </a:cubicBezTo>
                  <a:cubicBezTo>
                    <a:pt x="41" y="261"/>
                    <a:pt x="41" y="261"/>
                    <a:pt x="42" y="261"/>
                  </a:cubicBezTo>
                  <a:cubicBezTo>
                    <a:pt x="42" y="260"/>
                    <a:pt x="43" y="260"/>
                    <a:pt x="44" y="260"/>
                  </a:cubicBezTo>
                  <a:cubicBezTo>
                    <a:pt x="47" y="260"/>
                    <a:pt x="48" y="258"/>
                    <a:pt x="51" y="258"/>
                  </a:cubicBezTo>
                  <a:cubicBezTo>
                    <a:pt x="53" y="259"/>
                    <a:pt x="56" y="259"/>
                    <a:pt x="58" y="259"/>
                  </a:cubicBezTo>
                  <a:cubicBezTo>
                    <a:pt x="60" y="260"/>
                    <a:pt x="62" y="261"/>
                    <a:pt x="65" y="260"/>
                  </a:cubicBezTo>
                  <a:cubicBezTo>
                    <a:pt x="66" y="261"/>
                    <a:pt x="66" y="260"/>
                    <a:pt x="66" y="260"/>
                  </a:cubicBezTo>
                  <a:cubicBezTo>
                    <a:pt x="66" y="259"/>
                    <a:pt x="67" y="260"/>
                    <a:pt x="67" y="260"/>
                  </a:cubicBezTo>
                  <a:cubicBezTo>
                    <a:pt x="67" y="260"/>
                    <a:pt x="67" y="259"/>
                    <a:pt x="67" y="259"/>
                  </a:cubicBezTo>
                  <a:cubicBezTo>
                    <a:pt x="68" y="259"/>
                    <a:pt x="69" y="259"/>
                    <a:pt x="69" y="259"/>
                  </a:cubicBezTo>
                  <a:cubicBezTo>
                    <a:pt x="70" y="259"/>
                    <a:pt x="69" y="258"/>
                    <a:pt x="69" y="258"/>
                  </a:cubicBezTo>
                  <a:cubicBezTo>
                    <a:pt x="70" y="258"/>
                    <a:pt x="70" y="258"/>
                    <a:pt x="71" y="258"/>
                  </a:cubicBezTo>
                  <a:cubicBezTo>
                    <a:pt x="71" y="258"/>
                    <a:pt x="71" y="258"/>
                    <a:pt x="71" y="258"/>
                  </a:cubicBezTo>
                  <a:cubicBezTo>
                    <a:pt x="72" y="257"/>
                    <a:pt x="74" y="258"/>
                    <a:pt x="74" y="257"/>
                  </a:cubicBezTo>
                  <a:cubicBezTo>
                    <a:pt x="74" y="257"/>
                    <a:pt x="75" y="257"/>
                    <a:pt x="75" y="257"/>
                  </a:cubicBezTo>
                  <a:cubicBezTo>
                    <a:pt x="75" y="257"/>
                    <a:pt x="75" y="257"/>
                    <a:pt x="75" y="257"/>
                  </a:cubicBezTo>
                  <a:cubicBezTo>
                    <a:pt x="75" y="257"/>
                    <a:pt x="75" y="257"/>
                    <a:pt x="75" y="257"/>
                  </a:cubicBezTo>
                  <a:cubicBezTo>
                    <a:pt x="75" y="257"/>
                    <a:pt x="75" y="257"/>
                    <a:pt x="75" y="257"/>
                  </a:cubicBezTo>
                  <a:cubicBezTo>
                    <a:pt x="77" y="257"/>
                    <a:pt x="76" y="259"/>
                    <a:pt x="77" y="259"/>
                  </a:cubicBezTo>
                  <a:cubicBezTo>
                    <a:pt x="77" y="259"/>
                    <a:pt x="77" y="260"/>
                    <a:pt x="77" y="260"/>
                  </a:cubicBezTo>
                  <a:cubicBezTo>
                    <a:pt x="78" y="260"/>
                    <a:pt x="79" y="260"/>
                    <a:pt x="79" y="260"/>
                  </a:cubicBezTo>
                  <a:cubicBezTo>
                    <a:pt x="79" y="260"/>
                    <a:pt x="79" y="260"/>
                    <a:pt x="79" y="261"/>
                  </a:cubicBezTo>
                  <a:cubicBezTo>
                    <a:pt x="80" y="261"/>
                    <a:pt x="80" y="261"/>
                    <a:pt x="81" y="262"/>
                  </a:cubicBezTo>
                  <a:cubicBezTo>
                    <a:pt x="81" y="262"/>
                    <a:pt x="81" y="262"/>
                    <a:pt x="81" y="262"/>
                  </a:cubicBezTo>
                  <a:cubicBezTo>
                    <a:pt x="81" y="262"/>
                    <a:pt x="81" y="262"/>
                    <a:pt x="81" y="262"/>
                  </a:cubicBezTo>
                  <a:cubicBezTo>
                    <a:pt x="81" y="262"/>
                    <a:pt x="81" y="262"/>
                    <a:pt x="81" y="262"/>
                  </a:cubicBezTo>
                  <a:cubicBezTo>
                    <a:pt x="82" y="262"/>
                    <a:pt x="82" y="262"/>
                    <a:pt x="82" y="262"/>
                  </a:cubicBezTo>
                  <a:cubicBezTo>
                    <a:pt x="82" y="262"/>
                    <a:pt x="82" y="262"/>
                    <a:pt x="82" y="262"/>
                  </a:cubicBezTo>
                  <a:cubicBezTo>
                    <a:pt x="82" y="262"/>
                    <a:pt x="82" y="262"/>
                    <a:pt x="82" y="262"/>
                  </a:cubicBezTo>
                  <a:cubicBezTo>
                    <a:pt x="82" y="262"/>
                    <a:pt x="82" y="262"/>
                    <a:pt x="82" y="262"/>
                  </a:cubicBezTo>
                  <a:cubicBezTo>
                    <a:pt x="83" y="262"/>
                    <a:pt x="83" y="262"/>
                    <a:pt x="83" y="262"/>
                  </a:cubicBezTo>
                  <a:cubicBezTo>
                    <a:pt x="83" y="262"/>
                    <a:pt x="83" y="262"/>
                    <a:pt x="83" y="262"/>
                  </a:cubicBezTo>
                  <a:cubicBezTo>
                    <a:pt x="83" y="262"/>
                    <a:pt x="83" y="262"/>
                    <a:pt x="83" y="262"/>
                  </a:cubicBezTo>
                  <a:cubicBezTo>
                    <a:pt x="83" y="262"/>
                    <a:pt x="83" y="262"/>
                    <a:pt x="83" y="262"/>
                  </a:cubicBezTo>
                  <a:cubicBezTo>
                    <a:pt x="83" y="262"/>
                    <a:pt x="83" y="262"/>
                    <a:pt x="83" y="262"/>
                  </a:cubicBezTo>
                  <a:cubicBezTo>
                    <a:pt x="83" y="262"/>
                    <a:pt x="84" y="262"/>
                    <a:pt x="84" y="262"/>
                  </a:cubicBezTo>
                  <a:cubicBezTo>
                    <a:pt x="84" y="262"/>
                    <a:pt x="84" y="262"/>
                    <a:pt x="84" y="262"/>
                  </a:cubicBezTo>
                  <a:cubicBezTo>
                    <a:pt x="84" y="262"/>
                    <a:pt x="84" y="262"/>
                    <a:pt x="84" y="262"/>
                  </a:cubicBezTo>
                  <a:cubicBezTo>
                    <a:pt x="84" y="263"/>
                    <a:pt x="84" y="263"/>
                    <a:pt x="84" y="263"/>
                  </a:cubicBezTo>
                  <a:cubicBezTo>
                    <a:pt x="84" y="263"/>
                    <a:pt x="84" y="263"/>
                    <a:pt x="84" y="263"/>
                  </a:cubicBezTo>
                  <a:cubicBezTo>
                    <a:pt x="84" y="263"/>
                    <a:pt x="84" y="263"/>
                    <a:pt x="84" y="263"/>
                  </a:cubicBezTo>
                  <a:cubicBezTo>
                    <a:pt x="84" y="263"/>
                    <a:pt x="84" y="263"/>
                    <a:pt x="85" y="263"/>
                  </a:cubicBezTo>
                  <a:cubicBezTo>
                    <a:pt x="85" y="263"/>
                    <a:pt x="85" y="263"/>
                    <a:pt x="85" y="263"/>
                  </a:cubicBezTo>
                  <a:cubicBezTo>
                    <a:pt x="85" y="263"/>
                    <a:pt x="85" y="263"/>
                    <a:pt x="85" y="264"/>
                  </a:cubicBezTo>
                  <a:cubicBezTo>
                    <a:pt x="85" y="264"/>
                    <a:pt x="85" y="264"/>
                    <a:pt x="85" y="264"/>
                  </a:cubicBezTo>
                  <a:cubicBezTo>
                    <a:pt x="85" y="264"/>
                    <a:pt x="85" y="264"/>
                    <a:pt x="85" y="264"/>
                  </a:cubicBezTo>
                  <a:cubicBezTo>
                    <a:pt x="85" y="264"/>
                    <a:pt x="85" y="264"/>
                    <a:pt x="85" y="264"/>
                  </a:cubicBezTo>
                  <a:cubicBezTo>
                    <a:pt x="85" y="264"/>
                    <a:pt x="85" y="264"/>
                    <a:pt x="85" y="264"/>
                  </a:cubicBezTo>
                  <a:cubicBezTo>
                    <a:pt x="85" y="264"/>
                    <a:pt x="86" y="264"/>
                    <a:pt x="86" y="264"/>
                  </a:cubicBezTo>
                  <a:cubicBezTo>
                    <a:pt x="86" y="264"/>
                    <a:pt x="86" y="264"/>
                    <a:pt x="86" y="264"/>
                  </a:cubicBezTo>
                  <a:cubicBezTo>
                    <a:pt x="86" y="264"/>
                    <a:pt x="86" y="264"/>
                    <a:pt x="86" y="264"/>
                  </a:cubicBezTo>
                  <a:cubicBezTo>
                    <a:pt x="86" y="264"/>
                    <a:pt x="86" y="264"/>
                    <a:pt x="86" y="264"/>
                  </a:cubicBezTo>
                  <a:cubicBezTo>
                    <a:pt x="86" y="264"/>
                    <a:pt x="86" y="264"/>
                    <a:pt x="86" y="264"/>
                  </a:cubicBezTo>
                  <a:cubicBezTo>
                    <a:pt x="87" y="264"/>
                    <a:pt x="87" y="264"/>
                    <a:pt x="87" y="264"/>
                  </a:cubicBezTo>
                  <a:cubicBezTo>
                    <a:pt x="86" y="267"/>
                    <a:pt x="89" y="265"/>
                    <a:pt x="89" y="267"/>
                  </a:cubicBezTo>
                  <a:cubicBezTo>
                    <a:pt x="90" y="267"/>
                    <a:pt x="90" y="267"/>
                    <a:pt x="91" y="267"/>
                  </a:cubicBezTo>
                  <a:cubicBezTo>
                    <a:pt x="91" y="267"/>
                    <a:pt x="91" y="267"/>
                    <a:pt x="91" y="267"/>
                  </a:cubicBezTo>
                  <a:cubicBezTo>
                    <a:pt x="91" y="266"/>
                    <a:pt x="91" y="266"/>
                    <a:pt x="92" y="266"/>
                  </a:cubicBezTo>
                  <a:cubicBezTo>
                    <a:pt x="92" y="266"/>
                    <a:pt x="94" y="266"/>
                    <a:pt x="94" y="265"/>
                  </a:cubicBezTo>
                  <a:cubicBezTo>
                    <a:pt x="94" y="265"/>
                    <a:pt x="94" y="265"/>
                    <a:pt x="94" y="264"/>
                  </a:cubicBezTo>
                  <a:cubicBezTo>
                    <a:pt x="95" y="264"/>
                    <a:pt x="95" y="264"/>
                    <a:pt x="95" y="264"/>
                  </a:cubicBezTo>
                  <a:cubicBezTo>
                    <a:pt x="95" y="264"/>
                    <a:pt x="95" y="264"/>
                    <a:pt x="95" y="264"/>
                  </a:cubicBezTo>
                  <a:cubicBezTo>
                    <a:pt x="95" y="262"/>
                    <a:pt x="98" y="263"/>
                    <a:pt x="97" y="261"/>
                  </a:cubicBezTo>
                  <a:cubicBezTo>
                    <a:pt x="97" y="261"/>
                    <a:pt x="97" y="261"/>
                    <a:pt x="97" y="261"/>
                  </a:cubicBezTo>
                  <a:cubicBezTo>
                    <a:pt x="98" y="260"/>
                    <a:pt x="100" y="260"/>
                    <a:pt x="100" y="259"/>
                  </a:cubicBezTo>
                  <a:cubicBezTo>
                    <a:pt x="100" y="259"/>
                    <a:pt x="100" y="259"/>
                    <a:pt x="100" y="259"/>
                  </a:cubicBezTo>
                  <a:cubicBezTo>
                    <a:pt x="100" y="259"/>
                    <a:pt x="100" y="259"/>
                    <a:pt x="100" y="259"/>
                  </a:cubicBezTo>
                  <a:cubicBezTo>
                    <a:pt x="100" y="259"/>
                    <a:pt x="100" y="259"/>
                    <a:pt x="100" y="259"/>
                  </a:cubicBezTo>
                  <a:cubicBezTo>
                    <a:pt x="101" y="259"/>
                    <a:pt x="101" y="259"/>
                    <a:pt x="101" y="259"/>
                  </a:cubicBezTo>
                  <a:cubicBezTo>
                    <a:pt x="101" y="258"/>
                    <a:pt x="102" y="258"/>
                    <a:pt x="102" y="258"/>
                  </a:cubicBezTo>
                  <a:cubicBezTo>
                    <a:pt x="102" y="258"/>
                    <a:pt x="102" y="258"/>
                    <a:pt x="103" y="258"/>
                  </a:cubicBezTo>
                  <a:cubicBezTo>
                    <a:pt x="103" y="258"/>
                    <a:pt x="103" y="257"/>
                    <a:pt x="104" y="257"/>
                  </a:cubicBezTo>
                  <a:cubicBezTo>
                    <a:pt x="104" y="257"/>
                    <a:pt x="104" y="257"/>
                    <a:pt x="104" y="257"/>
                  </a:cubicBezTo>
                  <a:cubicBezTo>
                    <a:pt x="105" y="257"/>
                    <a:pt x="105" y="257"/>
                    <a:pt x="106" y="257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107" y="256"/>
                    <a:pt x="107" y="256"/>
                    <a:pt x="108" y="256"/>
                  </a:cubicBezTo>
                  <a:cubicBezTo>
                    <a:pt x="108" y="256"/>
                    <a:pt x="108" y="256"/>
                    <a:pt x="109" y="256"/>
                  </a:cubicBezTo>
                  <a:cubicBezTo>
                    <a:pt x="109" y="256"/>
                    <a:pt x="110" y="256"/>
                    <a:pt x="110" y="256"/>
                  </a:cubicBezTo>
                  <a:cubicBezTo>
                    <a:pt x="110" y="255"/>
                    <a:pt x="110" y="255"/>
                    <a:pt x="111" y="255"/>
                  </a:cubicBezTo>
                  <a:cubicBezTo>
                    <a:pt x="111" y="255"/>
                    <a:pt x="112" y="255"/>
                    <a:pt x="112" y="255"/>
                  </a:cubicBezTo>
                  <a:cubicBezTo>
                    <a:pt x="112" y="255"/>
                    <a:pt x="113" y="255"/>
                    <a:pt x="113" y="255"/>
                  </a:cubicBezTo>
                  <a:cubicBezTo>
                    <a:pt x="113" y="255"/>
                    <a:pt x="113" y="255"/>
                    <a:pt x="113" y="255"/>
                  </a:cubicBezTo>
                  <a:cubicBezTo>
                    <a:pt x="113" y="255"/>
                    <a:pt x="113" y="255"/>
                    <a:pt x="113" y="255"/>
                  </a:cubicBezTo>
                  <a:cubicBezTo>
                    <a:pt x="113" y="255"/>
                    <a:pt x="113" y="255"/>
                    <a:pt x="113" y="255"/>
                  </a:cubicBezTo>
                  <a:cubicBezTo>
                    <a:pt x="114" y="255"/>
                    <a:pt x="115" y="255"/>
                    <a:pt x="115" y="255"/>
                  </a:cubicBezTo>
                  <a:cubicBezTo>
                    <a:pt x="115" y="255"/>
                    <a:pt x="115" y="255"/>
                    <a:pt x="115" y="255"/>
                  </a:cubicBezTo>
                  <a:cubicBezTo>
                    <a:pt x="116" y="255"/>
                    <a:pt x="118" y="254"/>
                    <a:pt x="118" y="253"/>
                  </a:cubicBezTo>
                  <a:cubicBezTo>
                    <a:pt x="119" y="253"/>
                    <a:pt x="119" y="253"/>
                    <a:pt x="119" y="253"/>
                  </a:cubicBezTo>
                  <a:cubicBezTo>
                    <a:pt x="119" y="253"/>
                    <a:pt x="120" y="252"/>
                    <a:pt x="120" y="252"/>
                  </a:cubicBezTo>
                  <a:cubicBezTo>
                    <a:pt x="120" y="252"/>
                    <a:pt x="121" y="252"/>
                    <a:pt x="121" y="252"/>
                  </a:cubicBezTo>
                  <a:cubicBezTo>
                    <a:pt x="121" y="252"/>
                    <a:pt x="121" y="252"/>
                    <a:pt x="121" y="252"/>
                  </a:cubicBezTo>
                  <a:cubicBezTo>
                    <a:pt x="121" y="250"/>
                    <a:pt x="123" y="251"/>
                    <a:pt x="123" y="250"/>
                  </a:cubicBezTo>
                  <a:cubicBezTo>
                    <a:pt x="125" y="250"/>
                    <a:pt x="125" y="248"/>
                    <a:pt x="126" y="248"/>
                  </a:cubicBezTo>
                  <a:cubicBezTo>
                    <a:pt x="126" y="245"/>
                    <a:pt x="127" y="244"/>
                    <a:pt x="127" y="241"/>
                  </a:cubicBezTo>
                  <a:cubicBezTo>
                    <a:pt x="128" y="240"/>
                    <a:pt x="128" y="238"/>
                    <a:pt x="130" y="238"/>
                  </a:cubicBezTo>
                  <a:cubicBezTo>
                    <a:pt x="131" y="238"/>
                    <a:pt x="131" y="237"/>
                    <a:pt x="133" y="237"/>
                  </a:cubicBezTo>
                  <a:cubicBezTo>
                    <a:pt x="133" y="236"/>
                    <a:pt x="134" y="236"/>
                    <a:pt x="136" y="236"/>
                  </a:cubicBezTo>
                  <a:cubicBezTo>
                    <a:pt x="136" y="235"/>
                    <a:pt x="137" y="235"/>
                    <a:pt x="137" y="235"/>
                  </a:cubicBezTo>
                  <a:cubicBezTo>
                    <a:pt x="137" y="234"/>
                    <a:pt x="139" y="234"/>
                    <a:pt x="139" y="233"/>
                  </a:cubicBezTo>
                  <a:cubicBezTo>
                    <a:pt x="140" y="232"/>
                    <a:pt x="141" y="232"/>
                    <a:pt x="142" y="232"/>
                  </a:cubicBezTo>
                  <a:cubicBezTo>
                    <a:pt x="142" y="231"/>
                    <a:pt x="142" y="230"/>
                    <a:pt x="141" y="230"/>
                  </a:cubicBezTo>
                  <a:cubicBezTo>
                    <a:pt x="141" y="229"/>
                    <a:pt x="140" y="228"/>
                    <a:pt x="141" y="228"/>
                  </a:cubicBezTo>
                  <a:cubicBezTo>
                    <a:pt x="143" y="227"/>
                    <a:pt x="144" y="228"/>
                    <a:pt x="145" y="228"/>
                  </a:cubicBezTo>
                  <a:cubicBezTo>
                    <a:pt x="147" y="228"/>
                    <a:pt x="147" y="226"/>
                    <a:pt x="149" y="227"/>
                  </a:cubicBezTo>
                  <a:cubicBezTo>
                    <a:pt x="150" y="227"/>
                    <a:pt x="150" y="226"/>
                    <a:pt x="150" y="226"/>
                  </a:cubicBezTo>
                  <a:cubicBezTo>
                    <a:pt x="151" y="226"/>
                    <a:pt x="151" y="227"/>
                    <a:pt x="152" y="227"/>
                  </a:cubicBezTo>
                  <a:cubicBezTo>
                    <a:pt x="154" y="226"/>
                    <a:pt x="154" y="225"/>
                    <a:pt x="156" y="224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7" y="224"/>
                    <a:pt x="157" y="223"/>
                    <a:pt x="159" y="223"/>
                  </a:cubicBezTo>
                  <a:cubicBezTo>
                    <a:pt x="159" y="223"/>
                    <a:pt x="159" y="223"/>
                    <a:pt x="159" y="223"/>
                  </a:cubicBezTo>
                  <a:cubicBezTo>
                    <a:pt x="160" y="223"/>
                    <a:pt x="160" y="222"/>
                    <a:pt x="160" y="221"/>
                  </a:cubicBezTo>
                  <a:cubicBezTo>
                    <a:pt x="160" y="220"/>
                    <a:pt x="160" y="220"/>
                    <a:pt x="160" y="220"/>
                  </a:cubicBezTo>
                  <a:cubicBezTo>
                    <a:pt x="164" y="219"/>
                    <a:pt x="165" y="221"/>
                    <a:pt x="169" y="221"/>
                  </a:cubicBezTo>
                  <a:cubicBezTo>
                    <a:pt x="169" y="221"/>
                    <a:pt x="170" y="222"/>
                    <a:pt x="171" y="222"/>
                  </a:cubicBezTo>
                  <a:cubicBezTo>
                    <a:pt x="172" y="223"/>
                    <a:pt x="173" y="223"/>
                    <a:pt x="174" y="223"/>
                  </a:cubicBezTo>
                  <a:cubicBezTo>
                    <a:pt x="174" y="224"/>
                    <a:pt x="175" y="224"/>
                    <a:pt x="175" y="224"/>
                  </a:cubicBezTo>
                  <a:cubicBezTo>
                    <a:pt x="176" y="224"/>
                    <a:pt x="176" y="225"/>
                    <a:pt x="177" y="225"/>
                  </a:cubicBezTo>
                  <a:cubicBezTo>
                    <a:pt x="177" y="226"/>
                    <a:pt x="179" y="225"/>
                    <a:pt x="179" y="227"/>
                  </a:cubicBezTo>
                  <a:cubicBezTo>
                    <a:pt x="182" y="226"/>
                    <a:pt x="183" y="228"/>
                    <a:pt x="186" y="228"/>
                  </a:cubicBezTo>
                  <a:cubicBezTo>
                    <a:pt x="186" y="229"/>
                    <a:pt x="186" y="230"/>
                    <a:pt x="187" y="230"/>
                  </a:cubicBezTo>
                  <a:cubicBezTo>
                    <a:pt x="187" y="229"/>
                    <a:pt x="190" y="230"/>
                    <a:pt x="190" y="230"/>
                  </a:cubicBezTo>
                  <a:cubicBezTo>
                    <a:pt x="191" y="231"/>
                    <a:pt x="191" y="232"/>
                    <a:pt x="193" y="232"/>
                  </a:cubicBezTo>
                  <a:cubicBezTo>
                    <a:pt x="193" y="232"/>
                    <a:pt x="193" y="232"/>
                    <a:pt x="193" y="232"/>
                  </a:cubicBezTo>
                  <a:cubicBezTo>
                    <a:pt x="193" y="231"/>
                    <a:pt x="193" y="231"/>
                    <a:pt x="194" y="231"/>
                  </a:cubicBezTo>
                  <a:cubicBezTo>
                    <a:pt x="194" y="230"/>
                    <a:pt x="194" y="230"/>
                    <a:pt x="195" y="230"/>
                  </a:cubicBezTo>
                  <a:cubicBezTo>
                    <a:pt x="194" y="230"/>
                    <a:pt x="194" y="230"/>
                    <a:pt x="194" y="230"/>
                  </a:cubicBezTo>
                  <a:cubicBezTo>
                    <a:pt x="194" y="229"/>
                    <a:pt x="195" y="229"/>
                    <a:pt x="196" y="229"/>
                  </a:cubicBezTo>
                  <a:cubicBezTo>
                    <a:pt x="198" y="230"/>
                    <a:pt x="202" y="230"/>
                    <a:pt x="203" y="232"/>
                  </a:cubicBezTo>
                  <a:cubicBezTo>
                    <a:pt x="203" y="232"/>
                    <a:pt x="203" y="232"/>
                    <a:pt x="203" y="232"/>
                  </a:cubicBezTo>
                  <a:cubicBezTo>
                    <a:pt x="203" y="232"/>
                    <a:pt x="203" y="232"/>
                    <a:pt x="203" y="232"/>
                  </a:cubicBezTo>
                  <a:cubicBezTo>
                    <a:pt x="203" y="233"/>
                    <a:pt x="203" y="233"/>
                    <a:pt x="203" y="233"/>
                  </a:cubicBezTo>
                  <a:cubicBezTo>
                    <a:pt x="203" y="233"/>
                    <a:pt x="203" y="233"/>
                    <a:pt x="203" y="233"/>
                  </a:cubicBezTo>
                  <a:cubicBezTo>
                    <a:pt x="203" y="233"/>
                    <a:pt x="204" y="234"/>
                    <a:pt x="204" y="234"/>
                  </a:cubicBezTo>
                  <a:cubicBezTo>
                    <a:pt x="204" y="234"/>
                    <a:pt x="204" y="234"/>
                    <a:pt x="204" y="235"/>
                  </a:cubicBezTo>
                  <a:cubicBezTo>
                    <a:pt x="204" y="235"/>
                    <a:pt x="204" y="235"/>
                    <a:pt x="204" y="235"/>
                  </a:cubicBezTo>
                  <a:cubicBezTo>
                    <a:pt x="205" y="235"/>
                    <a:pt x="205" y="235"/>
                    <a:pt x="206" y="235"/>
                  </a:cubicBezTo>
                  <a:cubicBezTo>
                    <a:pt x="208" y="235"/>
                    <a:pt x="209" y="235"/>
                    <a:pt x="210" y="236"/>
                  </a:cubicBezTo>
                  <a:cubicBezTo>
                    <a:pt x="211" y="235"/>
                    <a:pt x="211" y="234"/>
                    <a:pt x="213" y="234"/>
                  </a:cubicBezTo>
                  <a:cubicBezTo>
                    <a:pt x="214" y="235"/>
                    <a:pt x="215" y="236"/>
                    <a:pt x="215" y="237"/>
                  </a:cubicBezTo>
                  <a:cubicBezTo>
                    <a:pt x="214" y="240"/>
                    <a:pt x="217" y="239"/>
                    <a:pt x="216" y="241"/>
                  </a:cubicBezTo>
                  <a:cubicBezTo>
                    <a:pt x="216" y="248"/>
                    <a:pt x="216" y="248"/>
                    <a:pt x="216" y="248"/>
                  </a:cubicBezTo>
                  <a:cubicBezTo>
                    <a:pt x="216" y="249"/>
                    <a:pt x="215" y="250"/>
                    <a:pt x="215" y="251"/>
                  </a:cubicBezTo>
                  <a:cubicBezTo>
                    <a:pt x="216" y="253"/>
                    <a:pt x="217" y="254"/>
                    <a:pt x="218" y="256"/>
                  </a:cubicBezTo>
                  <a:cubicBezTo>
                    <a:pt x="223" y="256"/>
                    <a:pt x="223" y="256"/>
                    <a:pt x="223" y="256"/>
                  </a:cubicBezTo>
                  <a:cubicBezTo>
                    <a:pt x="223" y="257"/>
                    <a:pt x="223" y="257"/>
                    <a:pt x="223" y="258"/>
                  </a:cubicBezTo>
                  <a:cubicBezTo>
                    <a:pt x="224" y="258"/>
                    <a:pt x="224" y="259"/>
                    <a:pt x="225" y="259"/>
                  </a:cubicBezTo>
                  <a:cubicBezTo>
                    <a:pt x="226" y="259"/>
                    <a:pt x="226" y="261"/>
                    <a:pt x="227" y="262"/>
                  </a:cubicBezTo>
                  <a:cubicBezTo>
                    <a:pt x="230" y="262"/>
                    <a:pt x="228" y="259"/>
                    <a:pt x="230" y="259"/>
                  </a:cubicBezTo>
                  <a:cubicBezTo>
                    <a:pt x="231" y="261"/>
                    <a:pt x="231" y="263"/>
                    <a:pt x="232" y="265"/>
                  </a:cubicBezTo>
                  <a:cubicBezTo>
                    <a:pt x="231" y="265"/>
                    <a:pt x="231" y="266"/>
                    <a:pt x="230" y="267"/>
                  </a:cubicBezTo>
                  <a:cubicBezTo>
                    <a:pt x="230" y="269"/>
                    <a:pt x="230" y="269"/>
                    <a:pt x="230" y="269"/>
                  </a:cubicBezTo>
                  <a:cubicBezTo>
                    <a:pt x="231" y="269"/>
                    <a:pt x="231" y="269"/>
                    <a:pt x="231" y="269"/>
                  </a:cubicBezTo>
                  <a:cubicBezTo>
                    <a:pt x="232" y="269"/>
                    <a:pt x="232" y="270"/>
                    <a:pt x="232" y="270"/>
                  </a:cubicBezTo>
                  <a:cubicBezTo>
                    <a:pt x="233" y="270"/>
                    <a:pt x="234" y="270"/>
                    <a:pt x="234" y="271"/>
                  </a:cubicBezTo>
                  <a:cubicBezTo>
                    <a:pt x="234" y="276"/>
                    <a:pt x="234" y="276"/>
                    <a:pt x="234" y="276"/>
                  </a:cubicBezTo>
                  <a:cubicBezTo>
                    <a:pt x="235" y="276"/>
                    <a:pt x="236" y="276"/>
                    <a:pt x="236" y="277"/>
                  </a:cubicBezTo>
                  <a:cubicBezTo>
                    <a:pt x="237" y="277"/>
                    <a:pt x="238" y="276"/>
                    <a:pt x="239" y="276"/>
                  </a:cubicBezTo>
                  <a:cubicBezTo>
                    <a:pt x="238" y="278"/>
                    <a:pt x="242" y="276"/>
                    <a:pt x="242" y="278"/>
                  </a:cubicBezTo>
                  <a:cubicBezTo>
                    <a:pt x="243" y="278"/>
                    <a:pt x="244" y="277"/>
                    <a:pt x="246" y="277"/>
                  </a:cubicBezTo>
                  <a:cubicBezTo>
                    <a:pt x="245" y="279"/>
                    <a:pt x="248" y="279"/>
                    <a:pt x="248" y="281"/>
                  </a:cubicBezTo>
                  <a:cubicBezTo>
                    <a:pt x="248" y="283"/>
                    <a:pt x="249" y="284"/>
                    <a:pt x="249" y="285"/>
                  </a:cubicBezTo>
                  <a:cubicBezTo>
                    <a:pt x="249" y="286"/>
                    <a:pt x="249" y="286"/>
                    <a:pt x="249" y="286"/>
                  </a:cubicBezTo>
                  <a:cubicBezTo>
                    <a:pt x="249" y="286"/>
                    <a:pt x="249" y="286"/>
                    <a:pt x="249" y="286"/>
                  </a:cubicBezTo>
                  <a:cubicBezTo>
                    <a:pt x="249" y="288"/>
                    <a:pt x="250" y="289"/>
                    <a:pt x="250" y="290"/>
                  </a:cubicBezTo>
                  <a:cubicBezTo>
                    <a:pt x="250" y="290"/>
                    <a:pt x="250" y="290"/>
                    <a:pt x="250" y="290"/>
                  </a:cubicBezTo>
                  <a:cubicBezTo>
                    <a:pt x="250" y="290"/>
                    <a:pt x="250" y="290"/>
                    <a:pt x="250" y="290"/>
                  </a:cubicBezTo>
                  <a:cubicBezTo>
                    <a:pt x="250" y="290"/>
                    <a:pt x="251" y="290"/>
                    <a:pt x="251" y="290"/>
                  </a:cubicBezTo>
                  <a:cubicBezTo>
                    <a:pt x="251" y="290"/>
                    <a:pt x="251" y="291"/>
                    <a:pt x="251" y="291"/>
                  </a:cubicBezTo>
                  <a:cubicBezTo>
                    <a:pt x="251" y="291"/>
                    <a:pt x="251" y="291"/>
                    <a:pt x="251" y="291"/>
                  </a:cubicBezTo>
                  <a:cubicBezTo>
                    <a:pt x="251" y="291"/>
                    <a:pt x="251" y="292"/>
                    <a:pt x="251" y="292"/>
                  </a:cubicBezTo>
                  <a:cubicBezTo>
                    <a:pt x="251" y="292"/>
                    <a:pt x="251" y="292"/>
                    <a:pt x="251" y="292"/>
                  </a:cubicBezTo>
                  <a:cubicBezTo>
                    <a:pt x="251" y="292"/>
                    <a:pt x="251" y="292"/>
                    <a:pt x="252" y="292"/>
                  </a:cubicBezTo>
                  <a:cubicBezTo>
                    <a:pt x="252" y="292"/>
                    <a:pt x="252" y="293"/>
                    <a:pt x="253" y="293"/>
                  </a:cubicBezTo>
                  <a:cubicBezTo>
                    <a:pt x="253" y="293"/>
                    <a:pt x="253" y="293"/>
                    <a:pt x="253" y="293"/>
                  </a:cubicBezTo>
                  <a:cubicBezTo>
                    <a:pt x="253" y="293"/>
                    <a:pt x="253" y="293"/>
                    <a:pt x="253" y="293"/>
                  </a:cubicBezTo>
                  <a:cubicBezTo>
                    <a:pt x="253" y="293"/>
                    <a:pt x="253" y="293"/>
                    <a:pt x="253" y="294"/>
                  </a:cubicBezTo>
                  <a:cubicBezTo>
                    <a:pt x="253" y="294"/>
                    <a:pt x="253" y="294"/>
                    <a:pt x="253" y="294"/>
                  </a:cubicBezTo>
                  <a:cubicBezTo>
                    <a:pt x="253" y="294"/>
                    <a:pt x="253" y="294"/>
                    <a:pt x="253" y="294"/>
                  </a:cubicBezTo>
                  <a:cubicBezTo>
                    <a:pt x="253" y="294"/>
                    <a:pt x="253" y="294"/>
                    <a:pt x="253" y="294"/>
                  </a:cubicBezTo>
                  <a:cubicBezTo>
                    <a:pt x="253" y="294"/>
                    <a:pt x="253" y="295"/>
                    <a:pt x="252" y="295"/>
                  </a:cubicBezTo>
                  <a:cubicBezTo>
                    <a:pt x="252" y="295"/>
                    <a:pt x="252" y="295"/>
                    <a:pt x="252" y="295"/>
                  </a:cubicBezTo>
                  <a:cubicBezTo>
                    <a:pt x="252" y="295"/>
                    <a:pt x="252" y="295"/>
                    <a:pt x="252" y="295"/>
                  </a:cubicBezTo>
                  <a:cubicBezTo>
                    <a:pt x="252" y="295"/>
                    <a:pt x="252" y="295"/>
                    <a:pt x="252" y="295"/>
                  </a:cubicBezTo>
                  <a:cubicBezTo>
                    <a:pt x="252" y="295"/>
                    <a:pt x="252" y="295"/>
                    <a:pt x="252" y="295"/>
                  </a:cubicBezTo>
                  <a:cubicBezTo>
                    <a:pt x="251" y="295"/>
                    <a:pt x="251" y="295"/>
                    <a:pt x="251" y="295"/>
                  </a:cubicBezTo>
                  <a:cubicBezTo>
                    <a:pt x="251" y="295"/>
                    <a:pt x="251" y="296"/>
                    <a:pt x="250" y="296"/>
                  </a:cubicBezTo>
                  <a:cubicBezTo>
                    <a:pt x="248" y="296"/>
                    <a:pt x="248" y="294"/>
                    <a:pt x="246" y="294"/>
                  </a:cubicBezTo>
                  <a:cubicBezTo>
                    <a:pt x="245" y="293"/>
                    <a:pt x="245" y="295"/>
                    <a:pt x="244" y="295"/>
                  </a:cubicBezTo>
                  <a:cubicBezTo>
                    <a:pt x="242" y="295"/>
                    <a:pt x="242" y="297"/>
                    <a:pt x="242" y="299"/>
                  </a:cubicBezTo>
                  <a:cubicBezTo>
                    <a:pt x="241" y="298"/>
                    <a:pt x="241" y="297"/>
                    <a:pt x="239" y="297"/>
                  </a:cubicBezTo>
                  <a:cubicBezTo>
                    <a:pt x="239" y="295"/>
                    <a:pt x="237" y="296"/>
                    <a:pt x="237" y="294"/>
                  </a:cubicBezTo>
                  <a:cubicBezTo>
                    <a:pt x="236" y="294"/>
                    <a:pt x="236" y="295"/>
                    <a:pt x="235" y="296"/>
                  </a:cubicBezTo>
                  <a:cubicBezTo>
                    <a:pt x="234" y="295"/>
                    <a:pt x="234" y="295"/>
                    <a:pt x="233" y="294"/>
                  </a:cubicBezTo>
                  <a:cubicBezTo>
                    <a:pt x="231" y="295"/>
                    <a:pt x="231" y="296"/>
                    <a:pt x="231" y="297"/>
                  </a:cubicBezTo>
                  <a:cubicBezTo>
                    <a:pt x="230" y="297"/>
                    <a:pt x="231" y="296"/>
                    <a:pt x="230" y="295"/>
                  </a:cubicBezTo>
                  <a:cubicBezTo>
                    <a:pt x="230" y="295"/>
                    <a:pt x="230" y="294"/>
                    <a:pt x="230" y="293"/>
                  </a:cubicBezTo>
                  <a:cubicBezTo>
                    <a:pt x="228" y="293"/>
                    <a:pt x="228" y="294"/>
                    <a:pt x="227" y="294"/>
                  </a:cubicBezTo>
                  <a:cubicBezTo>
                    <a:pt x="227" y="294"/>
                    <a:pt x="226" y="294"/>
                    <a:pt x="226" y="295"/>
                  </a:cubicBezTo>
                  <a:cubicBezTo>
                    <a:pt x="223" y="296"/>
                    <a:pt x="222" y="297"/>
                    <a:pt x="221" y="299"/>
                  </a:cubicBezTo>
                  <a:cubicBezTo>
                    <a:pt x="221" y="299"/>
                    <a:pt x="221" y="301"/>
                    <a:pt x="220" y="301"/>
                  </a:cubicBezTo>
                  <a:cubicBezTo>
                    <a:pt x="221" y="302"/>
                    <a:pt x="221" y="304"/>
                    <a:pt x="221" y="306"/>
                  </a:cubicBezTo>
                  <a:cubicBezTo>
                    <a:pt x="223" y="305"/>
                    <a:pt x="223" y="307"/>
                    <a:pt x="225" y="306"/>
                  </a:cubicBezTo>
                  <a:cubicBezTo>
                    <a:pt x="225" y="309"/>
                    <a:pt x="228" y="308"/>
                    <a:pt x="228" y="310"/>
                  </a:cubicBezTo>
                  <a:cubicBezTo>
                    <a:pt x="229" y="312"/>
                    <a:pt x="227" y="312"/>
                    <a:pt x="228" y="314"/>
                  </a:cubicBezTo>
                  <a:cubicBezTo>
                    <a:pt x="228" y="314"/>
                    <a:pt x="228" y="315"/>
                    <a:pt x="227" y="315"/>
                  </a:cubicBezTo>
                  <a:cubicBezTo>
                    <a:pt x="227" y="315"/>
                    <a:pt x="227" y="315"/>
                    <a:pt x="227" y="315"/>
                  </a:cubicBezTo>
                  <a:cubicBezTo>
                    <a:pt x="228" y="315"/>
                    <a:pt x="228" y="317"/>
                    <a:pt x="228" y="317"/>
                  </a:cubicBezTo>
                  <a:cubicBezTo>
                    <a:pt x="228" y="318"/>
                    <a:pt x="229" y="318"/>
                    <a:pt x="229" y="319"/>
                  </a:cubicBezTo>
                  <a:cubicBezTo>
                    <a:pt x="228" y="319"/>
                    <a:pt x="228" y="319"/>
                    <a:pt x="228" y="320"/>
                  </a:cubicBezTo>
                  <a:cubicBezTo>
                    <a:pt x="228" y="321"/>
                    <a:pt x="228" y="321"/>
                    <a:pt x="227" y="322"/>
                  </a:cubicBezTo>
                  <a:cubicBezTo>
                    <a:pt x="227" y="323"/>
                    <a:pt x="225" y="323"/>
                    <a:pt x="224" y="324"/>
                  </a:cubicBezTo>
                  <a:cubicBezTo>
                    <a:pt x="225" y="327"/>
                    <a:pt x="223" y="328"/>
                    <a:pt x="223" y="331"/>
                  </a:cubicBezTo>
                  <a:cubicBezTo>
                    <a:pt x="223" y="331"/>
                    <a:pt x="223" y="331"/>
                    <a:pt x="223" y="331"/>
                  </a:cubicBezTo>
                  <a:cubicBezTo>
                    <a:pt x="223" y="331"/>
                    <a:pt x="223" y="331"/>
                    <a:pt x="222" y="331"/>
                  </a:cubicBezTo>
                  <a:cubicBezTo>
                    <a:pt x="222" y="332"/>
                    <a:pt x="222" y="333"/>
                    <a:pt x="221" y="333"/>
                  </a:cubicBezTo>
                  <a:cubicBezTo>
                    <a:pt x="220" y="333"/>
                    <a:pt x="220" y="333"/>
                    <a:pt x="220" y="333"/>
                  </a:cubicBezTo>
                  <a:cubicBezTo>
                    <a:pt x="219" y="334"/>
                    <a:pt x="219" y="336"/>
                    <a:pt x="216" y="336"/>
                  </a:cubicBezTo>
                  <a:cubicBezTo>
                    <a:pt x="217" y="336"/>
                    <a:pt x="217" y="337"/>
                    <a:pt x="218" y="337"/>
                  </a:cubicBezTo>
                  <a:cubicBezTo>
                    <a:pt x="218" y="338"/>
                    <a:pt x="218" y="338"/>
                    <a:pt x="219" y="339"/>
                  </a:cubicBezTo>
                  <a:cubicBezTo>
                    <a:pt x="219" y="343"/>
                    <a:pt x="218" y="345"/>
                    <a:pt x="216" y="346"/>
                  </a:cubicBezTo>
                  <a:cubicBezTo>
                    <a:pt x="212" y="346"/>
                    <a:pt x="212" y="346"/>
                    <a:pt x="212" y="346"/>
                  </a:cubicBezTo>
                  <a:cubicBezTo>
                    <a:pt x="211" y="346"/>
                    <a:pt x="211" y="347"/>
                    <a:pt x="210" y="347"/>
                  </a:cubicBezTo>
                  <a:cubicBezTo>
                    <a:pt x="210" y="349"/>
                    <a:pt x="210" y="349"/>
                    <a:pt x="210" y="349"/>
                  </a:cubicBezTo>
                  <a:cubicBezTo>
                    <a:pt x="210" y="349"/>
                    <a:pt x="210" y="349"/>
                    <a:pt x="210" y="349"/>
                  </a:cubicBezTo>
                  <a:cubicBezTo>
                    <a:pt x="210" y="349"/>
                    <a:pt x="210" y="349"/>
                    <a:pt x="210" y="349"/>
                  </a:cubicBezTo>
                  <a:cubicBezTo>
                    <a:pt x="210" y="349"/>
                    <a:pt x="210" y="349"/>
                    <a:pt x="210" y="349"/>
                  </a:cubicBezTo>
                  <a:cubicBezTo>
                    <a:pt x="210" y="350"/>
                    <a:pt x="210" y="350"/>
                    <a:pt x="209" y="350"/>
                  </a:cubicBezTo>
                  <a:cubicBezTo>
                    <a:pt x="209" y="350"/>
                    <a:pt x="209" y="350"/>
                    <a:pt x="209" y="351"/>
                  </a:cubicBezTo>
                  <a:cubicBezTo>
                    <a:pt x="209" y="351"/>
                    <a:pt x="209" y="351"/>
                    <a:pt x="209" y="351"/>
                  </a:cubicBezTo>
                  <a:cubicBezTo>
                    <a:pt x="209" y="351"/>
                    <a:pt x="210" y="351"/>
                    <a:pt x="210" y="352"/>
                  </a:cubicBezTo>
                  <a:cubicBezTo>
                    <a:pt x="210" y="352"/>
                    <a:pt x="211" y="352"/>
                    <a:pt x="211" y="353"/>
                  </a:cubicBezTo>
                  <a:cubicBezTo>
                    <a:pt x="211" y="353"/>
                    <a:pt x="211" y="353"/>
                    <a:pt x="211" y="354"/>
                  </a:cubicBezTo>
                  <a:cubicBezTo>
                    <a:pt x="211" y="354"/>
                    <a:pt x="211" y="354"/>
                    <a:pt x="212" y="354"/>
                  </a:cubicBezTo>
                  <a:cubicBezTo>
                    <a:pt x="213" y="355"/>
                    <a:pt x="214" y="355"/>
                    <a:pt x="216" y="355"/>
                  </a:cubicBezTo>
                  <a:cubicBezTo>
                    <a:pt x="217" y="356"/>
                    <a:pt x="218" y="356"/>
                    <a:pt x="219" y="356"/>
                  </a:cubicBezTo>
                  <a:cubicBezTo>
                    <a:pt x="220" y="357"/>
                    <a:pt x="221" y="358"/>
                    <a:pt x="222" y="358"/>
                  </a:cubicBezTo>
                  <a:cubicBezTo>
                    <a:pt x="222" y="358"/>
                    <a:pt x="223" y="358"/>
                    <a:pt x="223" y="358"/>
                  </a:cubicBezTo>
                  <a:cubicBezTo>
                    <a:pt x="223" y="358"/>
                    <a:pt x="224" y="358"/>
                    <a:pt x="224" y="358"/>
                  </a:cubicBezTo>
                  <a:cubicBezTo>
                    <a:pt x="224" y="358"/>
                    <a:pt x="224" y="358"/>
                    <a:pt x="225" y="358"/>
                  </a:cubicBezTo>
                  <a:cubicBezTo>
                    <a:pt x="225" y="358"/>
                    <a:pt x="225" y="358"/>
                    <a:pt x="225" y="358"/>
                  </a:cubicBezTo>
                  <a:cubicBezTo>
                    <a:pt x="225" y="358"/>
                    <a:pt x="226" y="358"/>
                    <a:pt x="226" y="358"/>
                  </a:cubicBezTo>
                  <a:cubicBezTo>
                    <a:pt x="226" y="358"/>
                    <a:pt x="226" y="358"/>
                    <a:pt x="226" y="358"/>
                  </a:cubicBezTo>
                  <a:cubicBezTo>
                    <a:pt x="227" y="358"/>
                    <a:pt x="227" y="358"/>
                    <a:pt x="227" y="358"/>
                  </a:cubicBezTo>
                  <a:cubicBezTo>
                    <a:pt x="227" y="358"/>
                    <a:pt x="227" y="358"/>
                    <a:pt x="227" y="358"/>
                  </a:cubicBezTo>
                  <a:cubicBezTo>
                    <a:pt x="228" y="358"/>
                    <a:pt x="228" y="357"/>
                    <a:pt x="229" y="357"/>
                  </a:cubicBezTo>
                  <a:cubicBezTo>
                    <a:pt x="229" y="357"/>
                    <a:pt x="229" y="357"/>
                    <a:pt x="229" y="357"/>
                  </a:cubicBezTo>
                  <a:cubicBezTo>
                    <a:pt x="229" y="357"/>
                    <a:pt x="229" y="357"/>
                    <a:pt x="228" y="357"/>
                  </a:cubicBezTo>
                  <a:cubicBezTo>
                    <a:pt x="229" y="357"/>
                    <a:pt x="229" y="357"/>
                    <a:pt x="229" y="356"/>
                  </a:cubicBezTo>
                  <a:cubicBezTo>
                    <a:pt x="229" y="356"/>
                    <a:pt x="229" y="356"/>
                    <a:pt x="229" y="356"/>
                  </a:cubicBezTo>
                  <a:cubicBezTo>
                    <a:pt x="229" y="356"/>
                    <a:pt x="229" y="356"/>
                    <a:pt x="229" y="356"/>
                  </a:cubicBezTo>
                  <a:cubicBezTo>
                    <a:pt x="229" y="356"/>
                    <a:pt x="229" y="356"/>
                    <a:pt x="229" y="356"/>
                  </a:cubicBezTo>
                  <a:cubicBezTo>
                    <a:pt x="229" y="356"/>
                    <a:pt x="229" y="355"/>
                    <a:pt x="229" y="355"/>
                  </a:cubicBezTo>
                  <a:cubicBezTo>
                    <a:pt x="229" y="355"/>
                    <a:pt x="229" y="355"/>
                    <a:pt x="229" y="355"/>
                  </a:cubicBezTo>
                  <a:cubicBezTo>
                    <a:pt x="229" y="355"/>
                    <a:pt x="229" y="355"/>
                    <a:pt x="229" y="355"/>
                  </a:cubicBezTo>
                  <a:cubicBezTo>
                    <a:pt x="229" y="355"/>
                    <a:pt x="229" y="355"/>
                    <a:pt x="229" y="355"/>
                  </a:cubicBezTo>
                  <a:cubicBezTo>
                    <a:pt x="229" y="355"/>
                    <a:pt x="229" y="355"/>
                    <a:pt x="229" y="355"/>
                  </a:cubicBezTo>
                  <a:cubicBezTo>
                    <a:pt x="229" y="355"/>
                    <a:pt x="229" y="355"/>
                    <a:pt x="229" y="355"/>
                  </a:cubicBezTo>
                  <a:cubicBezTo>
                    <a:pt x="228" y="355"/>
                    <a:pt x="228" y="355"/>
                    <a:pt x="228" y="355"/>
                  </a:cubicBezTo>
                  <a:cubicBezTo>
                    <a:pt x="228" y="354"/>
                    <a:pt x="229" y="354"/>
                    <a:pt x="229" y="354"/>
                  </a:cubicBezTo>
                  <a:cubicBezTo>
                    <a:pt x="230" y="354"/>
                    <a:pt x="231" y="355"/>
                    <a:pt x="233" y="354"/>
                  </a:cubicBezTo>
                  <a:cubicBezTo>
                    <a:pt x="233" y="352"/>
                    <a:pt x="234" y="352"/>
                    <a:pt x="235" y="350"/>
                  </a:cubicBezTo>
                  <a:cubicBezTo>
                    <a:pt x="237" y="350"/>
                    <a:pt x="237" y="349"/>
                    <a:pt x="238" y="348"/>
                  </a:cubicBezTo>
                  <a:cubicBezTo>
                    <a:pt x="240" y="348"/>
                    <a:pt x="240" y="346"/>
                    <a:pt x="242" y="346"/>
                  </a:cubicBezTo>
                  <a:cubicBezTo>
                    <a:pt x="243" y="346"/>
                    <a:pt x="243" y="346"/>
                    <a:pt x="244" y="345"/>
                  </a:cubicBezTo>
                  <a:cubicBezTo>
                    <a:pt x="248" y="345"/>
                    <a:pt x="248" y="345"/>
                    <a:pt x="248" y="345"/>
                  </a:cubicBezTo>
                  <a:cubicBezTo>
                    <a:pt x="248" y="346"/>
                    <a:pt x="249" y="346"/>
                    <a:pt x="250" y="346"/>
                  </a:cubicBezTo>
                  <a:cubicBezTo>
                    <a:pt x="250" y="347"/>
                    <a:pt x="251" y="347"/>
                    <a:pt x="252" y="347"/>
                  </a:cubicBezTo>
                  <a:cubicBezTo>
                    <a:pt x="252" y="349"/>
                    <a:pt x="254" y="348"/>
                    <a:pt x="253" y="350"/>
                  </a:cubicBezTo>
                  <a:cubicBezTo>
                    <a:pt x="254" y="351"/>
                    <a:pt x="255" y="351"/>
                    <a:pt x="257" y="351"/>
                  </a:cubicBezTo>
                  <a:cubicBezTo>
                    <a:pt x="258" y="350"/>
                    <a:pt x="257" y="350"/>
                    <a:pt x="257" y="349"/>
                  </a:cubicBezTo>
                  <a:cubicBezTo>
                    <a:pt x="257" y="347"/>
                    <a:pt x="258" y="347"/>
                    <a:pt x="258" y="345"/>
                  </a:cubicBezTo>
                  <a:cubicBezTo>
                    <a:pt x="258" y="343"/>
                    <a:pt x="257" y="342"/>
                    <a:pt x="257" y="340"/>
                  </a:cubicBezTo>
                  <a:cubicBezTo>
                    <a:pt x="256" y="341"/>
                    <a:pt x="257" y="339"/>
                    <a:pt x="256" y="339"/>
                  </a:cubicBezTo>
                  <a:cubicBezTo>
                    <a:pt x="256" y="339"/>
                    <a:pt x="256" y="339"/>
                    <a:pt x="255" y="339"/>
                  </a:cubicBezTo>
                  <a:cubicBezTo>
                    <a:pt x="255" y="338"/>
                    <a:pt x="255" y="338"/>
                    <a:pt x="255" y="337"/>
                  </a:cubicBezTo>
                  <a:cubicBezTo>
                    <a:pt x="254" y="336"/>
                    <a:pt x="254" y="336"/>
                    <a:pt x="253" y="336"/>
                  </a:cubicBezTo>
                  <a:cubicBezTo>
                    <a:pt x="252" y="335"/>
                    <a:pt x="252" y="336"/>
                    <a:pt x="251" y="336"/>
                  </a:cubicBezTo>
                  <a:cubicBezTo>
                    <a:pt x="251" y="335"/>
                    <a:pt x="251" y="334"/>
                    <a:pt x="251" y="335"/>
                  </a:cubicBezTo>
                  <a:cubicBezTo>
                    <a:pt x="251" y="332"/>
                    <a:pt x="249" y="331"/>
                    <a:pt x="250" y="327"/>
                  </a:cubicBezTo>
                  <a:cubicBezTo>
                    <a:pt x="252" y="328"/>
                    <a:pt x="251" y="330"/>
                    <a:pt x="253" y="331"/>
                  </a:cubicBezTo>
                  <a:cubicBezTo>
                    <a:pt x="254" y="331"/>
                    <a:pt x="254" y="333"/>
                    <a:pt x="255" y="333"/>
                  </a:cubicBezTo>
                  <a:cubicBezTo>
                    <a:pt x="256" y="333"/>
                    <a:pt x="255" y="335"/>
                    <a:pt x="257" y="335"/>
                  </a:cubicBezTo>
                  <a:cubicBezTo>
                    <a:pt x="257" y="334"/>
                    <a:pt x="257" y="333"/>
                    <a:pt x="258" y="333"/>
                  </a:cubicBezTo>
                  <a:cubicBezTo>
                    <a:pt x="258" y="332"/>
                    <a:pt x="258" y="331"/>
                    <a:pt x="259" y="331"/>
                  </a:cubicBezTo>
                  <a:cubicBezTo>
                    <a:pt x="259" y="330"/>
                    <a:pt x="258" y="329"/>
                    <a:pt x="258" y="328"/>
                  </a:cubicBezTo>
                  <a:cubicBezTo>
                    <a:pt x="258" y="328"/>
                    <a:pt x="257" y="327"/>
                    <a:pt x="258" y="326"/>
                  </a:cubicBezTo>
                  <a:cubicBezTo>
                    <a:pt x="258" y="326"/>
                    <a:pt x="259" y="327"/>
                    <a:pt x="259" y="326"/>
                  </a:cubicBezTo>
                  <a:cubicBezTo>
                    <a:pt x="259" y="326"/>
                    <a:pt x="258" y="324"/>
                    <a:pt x="260" y="324"/>
                  </a:cubicBezTo>
                  <a:cubicBezTo>
                    <a:pt x="259" y="322"/>
                    <a:pt x="261" y="322"/>
                    <a:pt x="261" y="321"/>
                  </a:cubicBezTo>
                  <a:cubicBezTo>
                    <a:pt x="263" y="321"/>
                    <a:pt x="261" y="324"/>
                    <a:pt x="261" y="324"/>
                  </a:cubicBezTo>
                  <a:cubicBezTo>
                    <a:pt x="261" y="325"/>
                    <a:pt x="261" y="325"/>
                    <a:pt x="260" y="325"/>
                  </a:cubicBezTo>
                  <a:cubicBezTo>
                    <a:pt x="260" y="326"/>
                    <a:pt x="260" y="326"/>
                    <a:pt x="260" y="326"/>
                  </a:cubicBezTo>
                  <a:cubicBezTo>
                    <a:pt x="261" y="327"/>
                    <a:pt x="262" y="326"/>
                    <a:pt x="262" y="325"/>
                  </a:cubicBezTo>
                  <a:cubicBezTo>
                    <a:pt x="262" y="325"/>
                    <a:pt x="263" y="324"/>
                    <a:pt x="263" y="324"/>
                  </a:cubicBezTo>
                  <a:cubicBezTo>
                    <a:pt x="265" y="323"/>
                    <a:pt x="265" y="321"/>
                    <a:pt x="267" y="321"/>
                  </a:cubicBezTo>
                  <a:cubicBezTo>
                    <a:pt x="267" y="319"/>
                    <a:pt x="267" y="319"/>
                    <a:pt x="268" y="317"/>
                  </a:cubicBezTo>
                  <a:cubicBezTo>
                    <a:pt x="268" y="317"/>
                    <a:pt x="268" y="316"/>
                    <a:pt x="268" y="316"/>
                  </a:cubicBezTo>
                  <a:cubicBezTo>
                    <a:pt x="268" y="316"/>
                    <a:pt x="269" y="316"/>
                    <a:pt x="269" y="316"/>
                  </a:cubicBezTo>
                  <a:cubicBezTo>
                    <a:pt x="269" y="316"/>
                    <a:pt x="269" y="315"/>
                    <a:pt x="269" y="315"/>
                  </a:cubicBezTo>
                  <a:cubicBezTo>
                    <a:pt x="269" y="315"/>
                    <a:pt x="269" y="315"/>
                    <a:pt x="269" y="314"/>
                  </a:cubicBezTo>
                  <a:cubicBezTo>
                    <a:pt x="270" y="312"/>
                    <a:pt x="272" y="310"/>
                    <a:pt x="272" y="308"/>
                  </a:cubicBezTo>
                  <a:cubicBezTo>
                    <a:pt x="272" y="308"/>
                    <a:pt x="272" y="308"/>
                    <a:pt x="272" y="307"/>
                  </a:cubicBezTo>
                  <a:cubicBezTo>
                    <a:pt x="272" y="306"/>
                    <a:pt x="273" y="305"/>
                    <a:pt x="273" y="304"/>
                  </a:cubicBezTo>
                  <a:cubicBezTo>
                    <a:pt x="273" y="305"/>
                    <a:pt x="273" y="305"/>
                    <a:pt x="274" y="305"/>
                  </a:cubicBezTo>
                  <a:cubicBezTo>
                    <a:pt x="275" y="305"/>
                    <a:pt x="274" y="303"/>
                    <a:pt x="274" y="302"/>
                  </a:cubicBezTo>
                  <a:cubicBezTo>
                    <a:pt x="274" y="302"/>
                    <a:pt x="275" y="302"/>
                    <a:pt x="275" y="301"/>
                  </a:cubicBezTo>
                  <a:cubicBezTo>
                    <a:pt x="275" y="301"/>
                    <a:pt x="275" y="301"/>
                    <a:pt x="275" y="301"/>
                  </a:cubicBezTo>
                  <a:cubicBezTo>
                    <a:pt x="275" y="301"/>
                    <a:pt x="275" y="300"/>
                    <a:pt x="275" y="300"/>
                  </a:cubicBezTo>
                  <a:cubicBezTo>
                    <a:pt x="275" y="300"/>
                    <a:pt x="275" y="299"/>
                    <a:pt x="276" y="299"/>
                  </a:cubicBezTo>
                  <a:cubicBezTo>
                    <a:pt x="276" y="299"/>
                    <a:pt x="276" y="299"/>
                    <a:pt x="276" y="299"/>
                  </a:cubicBezTo>
                  <a:cubicBezTo>
                    <a:pt x="276" y="297"/>
                    <a:pt x="277" y="297"/>
                    <a:pt x="277" y="296"/>
                  </a:cubicBezTo>
                  <a:cubicBezTo>
                    <a:pt x="277" y="295"/>
                    <a:pt x="277" y="295"/>
                    <a:pt x="277" y="295"/>
                  </a:cubicBezTo>
                  <a:cubicBezTo>
                    <a:pt x="277" y="295"/>
                    <a:pt x="277" y="295"/>
                    <a:pt x="277" y="294"/>
                  </a:cubicBezTo>
                  <a:cubicBezTo>
                    <a:pt x="278" y="294"/>
                    <a:pt x="278" y="294"/>
                    <a:pt x="278" y="293"/>
                  </a:cubicBezTo>
                  <a:cubicBezTo>
                    <a:pt x="279" y="293"/>
                    <a:pt x="280" y="293"/>
                    <a:pt x="280" y="292"/>
                  </a:cubicBezTo>
                  <a:cubicBezTo>
                    <a:pt x="279" y="291"/>
                    <a:pt x="281" y="288"/>
                    <a:pt x="279" y="288"/>
                  </a:cubicBezTo>
                  <a:cubicBezTo>
                    <a:pt x="278" y="287"/>
                    <a:pt x="278" y="286"/>
                    <a:pt x="278" y="284"/>
                  </a:cubicBezTo>
                  <a:cubicBezTo>
                    <a:pt x="279" y="284"/>
                    <a:pt x="279" y="283"/>
                    <a:pt x="279" y="283"/>
                  </a:cubicBezTo>
                  <a:cubicBezTo>
                    <a:pt x="281" y="282"/>
                    <a:pt x="280" y="281"/>
                    <a:pt x="283" y="281"/>
                  </a:cubicBezTo>
                  <a:cubicBezTo>
                    <a:pt x="285" y="281"/>
                    <a:pt x="284" y="278"/>
                    <a:pt x="287" y="278"/>
                  </a:cubicBezTo>
                  <a:cubicBezTo>
                    <a:pt x="287" y="278"/>
                    <a:pt x="287" y="278"/>
                    <a:pt x="287" y="278"/>
                  </a:cubicBezTo>
                  <a:cubicBezTo>
                    <a:pt x="287" y="278"/>
                    <a:pt x="287" y="277"/>
                    <a:pt x="287" y="277"/>
                  </a:cubicBezTo>
                  <a:cubicBezTo>
                    <a:pt x="287" y="277"/>
                    <a:pt x="287" y="277"/>
                    <a:pt x="287" y="276"/>
                  </a:cubicBezTo>
                  <a:cubicBezTo>
                    <a:pt x="287" y="276"/>
                    <a:pt x="287" y="276"/>
                    <a:pt x="287" y="276"/>
                  </a:cubicBezTo>
                  <a:cubicBezTo>
                    <a:pt x="286" y="275"/>
                    <a:pt x="286" y="273"/>
                    <a:pt x="285" y="273"/>
                  </a:cubicBezTo>
                  <a:cubicBezTo>
                    <a:pt x="285" y="273"/>
                    <a:pt x="285" y="273"/>
                    <a:pt x="285" y="272"/>
                  </a:cubicBezTo>
                  <a:cubicBezTo>
                    <a:pt x="285" y="271"/>
                    <a:pt x="285" y="270"/>
                    <a:pt x="284" y="269"/>
                  </a:cubicBezTo>
                  <a:cubicBezTo>
                    <a:pt x="284" y="268"/>
                    <a:pt x="283" y="268"/>
                    <a:pt x="283" y="267"/>
                  </a:cubicBezTo>
                  <a:cubicBezTo>
                    <a:pt x="283" y="267"/>
                    <a:pt x="283" y="267"/>
                    <a:pt x="283" y="267"/>
                  </a:cubicBezTo>
                  <a:cubicBezTo>
                    <a:pt x="283" y="265"/>
                    <a:pt x="281" y="266"/>
                    <a:pt x="280" y="265"/>
                  </a:cubicBezTo>
                  <a:cubicBezTo>
                    <a:pt x="280" y="265"/>
                    <a:pt x="280" y="265"/>
                    <a:pt x="280" y="265"/>
                  </a:cubicBezTo>
                  <a:cubicBezTo>
                    <a:pt x="280" y="264"/>
                    <a:pt x="279" y="264"/>
                    <a:pt x="279" y="264"/>
                  </a:cubicBezTo>
                  <a:cubicBezTo>
                    <a:pt x="279" y="262"/>
                    <a:pt x="277" y="261"/>
                    <a:pt x="277" y="258"/>
                  </a:cubicBezTo>
                  <a:cubicBezTo>
                    <a:pt x="279" y="259"/>
                    <a:pt x="278" y="261"/>
                    <a:pt x="280" y="262"/>
                  </a:cubicBezTo>
                  <a:cubicBezTo>
                    <a:pt x="280" y="262"/>
                    <a:pt x="280" y="262"/>
                    <a:pt x="281" y="262"/>
                  </a:cubicBezTo>
                  <a:cubicBezTo>
                    <a:pt x="283" y="263"/>
                    <a:pt x="283" y="266"/>
                    <a:pt x="285" y="267"/>
                  </a:cubicBezTo>
                  <a:cubicBezTo>
                    <a:pt x="285" y="268"/>
                    <a:pt x="286" y="268"/>
                    <a:pt x="287" y="269"/>
                  </a:cubicBezTo>
                  <a:cubicBezTo>
                    <a:pt x="287" y="269"/>
                    <a:pt x="287" y="270"/>
                    <a:pt x="288" y="270"/>
                  </a:cubicBezTo>
                  <a:cubicBezTo>
                    <a:pt x="287" y="272"/>
                    <a:pt x="288" y="273"/>
                    <a:pt x="288" y="274"/>
                  </a:cubicBezTo>
                  <a:cubicBezTo>
                    <a:pt x="289" y="275"/>
                    <a:pt x="290" y="277"/>
                    <a:pt x="292" y="277"/>
                  </a:cubicBezTo>
                  <a:cubicBezTo>
                    <a:pt x="293" y="277"/>
                    <a:pt x="294" y="275"/>
                    <a:pt x="292" y="274"/>
                  </a:cubicBezTo>
                  <a:cubicBezTo>
                    <a:pt x="291" y="274"/>
                    <a:pt x="292" y="272"/>
                    <a:pt x="292" y="271"/>
                  </a:cubicBezTo>
                  <a:cubicBezTo>
                    <a:pt x="294" y="271"/>
                    <a:pt x="294" y="271"/>
                    <a:pt x="294" y="271"/>
                  </a:cubicBezTo>
                  <a:cubicBezTo>
                    <a:pt x="294" y="269"/>
                    <a:pt x="292" y="269"/>
                    <a:pt x="292" y="267"/>
                  </a:cubicBezTo>
                  <a:cubicBezTo>
                    <a:pt x="295" y="267"/>
                    <a:pt x="295" y="268"/>
                    <a:pt x="297" y="269"/>
                  </a:cubicBezTo>
                  <a:cubicBezTo>
                    <a:pt x="297" y="269"/>
                    <a:pt x="297" y="267"/>
                    <a:pt x="297" y="267"/>
                  </a:cubicBezTo>
                  <a:cubicBezTo>
                    <a:pt x="298" y="267"/>
                    <a:pt x="298" y="266"/>
                    <a:pt x="298" y="266"/>
                  </a:cubicBezTo>
                  <a:cubicBezTo>
                    <a:pt x="300" y="266"/>
                    <a:pt x="297" y="268"/>
                    <a:pt x="298" y="269"/>
                  </a:cubicBezTo>
                  <a:cubicBezTo>
                    <a:pt x="298" y="271"/>
                    <a:pt x="297" y="272"/>
                    <a:pt x="297" y="274"/>
                  </a:cubicBezTo>
                  <a:cubicBezTo>
                    <a:pt x="297" y="274"/>
                    <a:pt x="298" y="274"/>
                    <a:pt x="298" y="274"/>
                  </a:cubicBezTo>
                  <a:cubicBezTo>
                    <a:pt x="299" y="274"/>
                    <a:pt x="299" y="273"/>
                    <a:pt x="299" y="273"/>
                  </a:cubicBezTo>
                  <a:cubicBezTo>
                    <a:pt x="301" y="273"/>
                    <a:pt x="301" y="271"/>
                    <a:pt x="302" y="271"/>
                  </a:cubicBezTo>
                  <a:cubicBezTo>
                    <a:pt x="304" y="271"/>
                    <a:pt x="306" y="271"/>
                    <a:pt x="307" y="272"/>
                  </a:cubicBezTo>
                  <a:cubicBezTo>
                    <a:pt x="309" y="272"/>
                    <a:pt x="309" y="270"/>
                    <a:pt x="308" y="268"/>
                  </a:cubicBezTo>
                  <a:cubicBezTo>
                    <a:pt x="308" y="267"/>
                    <a:pt x="308" y="268"/>
                    <a:pt x="308" y="267"/>
                  </a:cubicBezTo>
                  <a:cubicBezTo>
                    <a:pt x="308" y="267"/>
                    <a:pt x="308" y="266"/>
                    <a:pt x="308" y="266"/>
                  </a:cubicBezTo>
                  <a:cubicBezTo>
                    <a:pt x="308" y="266"/>
                    <a:pt x="307" y="266"/>
                    <a:pt x="307" y="265"/>
                  </a:cubicBezTo>
                  <a:cubicBezTo>
                    <a:pt x="307" y="265"/>
                    <a:pt x="307" y="265"/>
                    <a:pt x="307" y="264"/>
                  </a:cubicBezTo>
                  <a:cubicBezTo>
                    <a:pt x="307" y="263"/>
                    <a:pt x="307" y="263"/>
                    <a:pt x="308" y="262"/>
                  </a:cubicBezTo>
                  <a:cubicBezTo>
                    <a:pt x="308" y="262"/>
                    <a:pt x="308" y="261"/>
                    <a:pt x="308" y="261"/>
                  </a:cubicBezTo>
                  <a:cubicBezTo>
                    <a:pt x="309" y="259"/>
                    <a:pt x="307" y="260"/>
                    <a:pt x="307" y="258"/>
                  </a:cubicBezTo>
                  <a:cubicBezTo>
                    <a:pt x="306" y="258"/>
                    <a:pt x="306" y="256"/>
                    <a:pt x="306" y="255"/>
                  </a:cubicBezTo>
                  <a:cubicBezTo>
                    <a:pt x="309" y="255"/>
                    <a:pt x="309" y="256"/>
                    <a:pt x="309" y="258"/>
                  </a:cubicBezTo>
                  <a:cubicBezTo>
                    <a:pt x="309" y="259"/>
                    <a:pt x="311" y="259"/>
                    <a:pt x="311" y="260"/>
                  </a:cubicBezTo>
                  <a:cubicBezTo>
                    <a:pt x="310" y="262"/>
                    <a:pt x="309" y="265"/>
                    <a:pt x="311" y="267"/>
                  </a:cubicBezTo>
                  <a:cubicBezTo>
                    <a:pt x="310" y="269"/>
                    <a:pt x="312" y="268"/>
                    <a:pt x="311" y="270"/>
                  </a:cubicBezTo>
                  <a:cubicBezTo>
                    <a:pt x="311" y="271"/>
                    <a:pt x="312" y="271"/>
                    <a:pt x="313" y="271"/>
                  </a:cubicBezTo>
                  <a:cubicBezTo>
                    <a:pt x="314" y="271"/>
                    <a:pt x="314" y="271"/>
                    <a:pt x="314" y="271"/>
                  </a:cubicBezTo>
                  <a:cubicBezTo>
                    <a:pt x="315" y="271"/>
                    <a:pt x="315" y="272"/>
                    <a:pt x="316" y="272"/>
                  </a:cubicBezTo>
                  <a:cubicBezTo>
                    <a:pt x="316" y="273"/>
                    <a:pt x="317" y="273"/>
                    <a:pt x="317" y="274"/>
                  </a:cubicBezTo>
                  <a:cubicBezTo>
                    <a:pt x="319" y="274"/>
                    <a:pt x="319" y="272"/>
                    <a:pt x="320" y="272"/>
                  </a:cubicBezTo>
                  <a:cubicBezTo>
                    <a:pt x="323" y="272"/>
                    <a:pt x="324" y="272"/>
                    <a:pt x="326" y="271"/>
                  </a:cubicBezTo>
                  <a:cubicBezTo>
                    <a:pt x="326" y="271"/>
                    <a:pt x="326" y="271"/>
                    <a:pt x="326" y="271"/>
                  </a:cubicBezTo>
                  <a:cubicBezTo>
                    <a:pt x="326" y="272"/>
                    <a:pt x="326" y="272"/>
                    <a:pt x="326" y="272"/>
                  </a:cubicBezTo>
                  <a:cubicBezTo>
                    <a:pt x="326" y="273"/>
                    <a:pt x="326" y="273"/>
                    <a:pt x="326" y="274"/>
                  </a:cubicBezTo>
                  <a:cubicBezTo>
                    <a:pt x="326" y="274"/>
                    <a:pt x="326" y="275"/>
                    <a:pt x="326" y="275"/>
                  </a:cubicBezTo>
                  <a:cubicBezTo>
                    <a:pt x="326" y="275"/>
                    <a:pt x="325" y="275"/>
                    <a:pt x="325" y="275"/>
                  </a:cubicBezTo>
                  <a:cubicBezTo>
                    <a:pt x="321" y="275"/>
                    <a:pt x="317" y="276"/>
                    <a:pt x="314" y="276"/>
                  </a:cubicBezTo>
                  <a:cubicBezTo>
                    <a:pt x="312" y="277"/>
                    <a:pt x="312" y="275"/>
                    <a:pt x="309" y="276"/>
                  </a:cubicBezTo>
                  <a:cubicBezTo>
                    <a:pt x="308" y="275"/>
                    <a:pt x="308" y="276"/>
                    <a:pt x="307" y="276"/>
                  </a:cubicBezTo>
                  <a:cubicBezTo>
                    <a:pt x="306" y="276"/>
                    <a:pt x="307" y="277"/>
                    <a:pt x="306" y="278"/>
                  </a:cubicBezTo>
                  <a:cubicBezTo>
                    <a:pt x="305" y="276"/>
                    <a:pt x="302" y="277"/>
                    <a:pt x="299" y="277"/>
                  </a:cubicBezTo>
                  <a:cubicBezTo>
                    <a:pt x="299" y="279"/>
                    <a:pt x="301" y="278"/>
                    <a:pt x="301" y="279"/>
                  </a:cubicBezTo>
                  <a:cubicBezTo>
                    <a:pt x="302" y="279"/>
                    <a:pt x="302" y="280"/>
                    <a:pt x="303" y="280"/>
                  </a:cubicBezTo>
                  <a:cubicBezTo>
                    <a:pt x="304" y="280"/>
                    <a:pt x="304" y="280"/>
                    <a:pt x="304" y="281"/>
                  </a:cubicBezTo>
                  <a:cubicBezTo>
                    <a:pt x="307" y="279"/>
                    <a:pt x="312" y="279"/>
                    <a:pt x="317" y="279"/>
                  </a:cubicBezTo>
                  <a:cubicBezTo>
                    <a:pt x="317" y="281"/>
                    <a:pt x="315" y="282"/>
                    <a:pt x="314" y="283"/>
                  </a:cubicBezTo>
                  <a:cubicBezTo>
                    <a:pt x="314" y="283"/>
                    <a:pt x="314" y="283"/>
                    <a:pt x="314" y="283"/>
                  </a:cubicBezTo>
                  <a:cubicBezTo>
                    <a:pt x="314" y="284"/>
                    <a:pt x="313" y="284"/>
                    <a:pt x="312" y="284"/>
                  </a:cubicBezTo>
                  <a:cubicBezTo>
                    <a:pt x="312" y="285"/>
                    <a:pt x="311" y="285"/>
                    <a:pt x="311" y="285"/>
                  </a:cubicBezTo>
                  <a:cubicBezTo>
                    <a:pt x="310" y="286"/>
                    <a:pt x="308" y="286"/>
                    <a:pt x="308" y="287"/>
                  </a:cubicBezTo>
                  <a:cubicBezTo>
                    <a:pt x="309" y="288"/>
                    <a:pt x="309" y="288"/>
                    <a:pt x="309" y="288"/>
                  </a:cubicBezTo>
                  <a:cubicBezTo>
                    <a:pt x="309" y="289"/>
                    <a:pt x="311" y="289"/>
                    <a:pt x="311" y="289"/>
                  </a:cubicBezTo>
                  <a:cubicBezTo>
                    <a:pt x="311" y="289"/>
                    <a:pt x="311" y="288"/>
                    <a:pt x="311" y="288"/>
                  </a:cubicBezTo>
                  <a:cubicBezTo>
                    <a:pt x="312" y="288"/>
                    <a:pt x="313" y="289"/>
                    <a:pt x="313" y="287"/>
                  </a:cubicBezTo>
                  <a:cubicBezTo>
                    <a:pt x="313" y="287"/>
                    <a:pt x="313" y="287"/>
                    <a:pt x="313" y="287"/>
                  </a:cubicBezTo>
                  <a:cubicBezTo>
                    <a:pt x="314" y="287"/>
                    <a:pt x="314" y="287"/>
                    <a:pt x="314" y="287"/>
                  </a:cubicBezTo>
                  <a:cubicBezTo>
                    <a:pt x="316" y="286"/>
                    <a:pt x="316" y="288"/>
                    <a:pt x="317" y="287"/>
                  </a:cubicBezTo>
                  <a:cubicBezTo>
                    <a:pt x="319" y="287"/>
                    <a:pt x="319" y="289"/>
                    <a:pt x="320" y="289"/>
                  </a:cubicBezTo>
                  <a:cubicBezTo>
                    <a:pt x="322" y="289"/>
                    <a:pt x="322" y="288"/>
                    <a:pt x="324" y="288"/>
                  </a:cubicBezTo>
                  <a:cubicBezTo>
                    <a:pt x="324" y="289"/>
                    <a:pt x="322" y="289"/>
                    <a:pt x="322" y="290"/>
                  </a:cubicBezTo>
                  <a:cubicBezTo>
                    <a:pt x="322" y="290"/>
                    <a:pt x="321" y="290"/>
                    <a:pt x="320" y="290"/>
                  </a:cubicBezTo>
                  <a:cubicBezTo>
                    <a:pt x="320" y="289"/>
                    <a:pt x="319" y="290"/>
                    <a:pt x="318" y="290"/>
                  </a:cubicBezTo>
                  <a:cubicBezTo>
                    <a:pt x="306" y="290"/>
                    <a:pt x="306" y="290"/>
                    <a:pt x="306" y="290"/>
                  </a:cubicBezTo>
                  <a:cubicBezTo>
                    <a:pt x="303" y="290"/>
                    <a:pt x="303" y="286"/>
                    <a:pt x="300" y="286"/>
                  </a:cubicBezTo>
                  <a:cubicBezTo>
                    <a:pt x="299" y="289"/>
                    <a:pt x="302" y="288"/>
                    <a:pt x="302" y="288"/>
                  </a:cubicBezTo>
                  <a:cubicBezTo>
                    <a:pt x="302" y="288"/>
                    <a:pt x="302" y="289"/>
                    <a:pt x="302" y="290"/>
                  </a:cubicBezTo>
                  <a:cubicBezTo>
                    <a:pt x="303" y="290"/>
                    <a:pt x="303" y="290"/>
                    <a:pt x="304" y="291"/>
                  </a:cubicBezTo>
                  <a:cubicBezTo>
                    <a:pt x="309" y="292"/>
                    <a:pt x="315" y="292"/>
                    <a:pt x="320" y="292"/>
                  </a:cubicBezTo>
                  <a:cubicBezTo>
                    <a:pt x="322" y="292"/>
                    <a:pt x="322" y="291"/>
                    <a:pt x="323" y="291"/>
                  </a:cubicBezTo>
                  <a:cubicBezTo>
                    <a:pt x="324" y="291"/>
                    <a:pt x="324" y="291"/>
                    <a:pt x="325" y="291"/>
                  </a:cubicBezTo>
                  <a:cubicBezTo>
                    <a:pt x="327" y="291"/>
                    <a:pt x="328" y="292"/>
                    <a:pt x="331" y="292"/>
                  </a:cubicBezTo>
                  <a:cubicBezTo>
                    <a:pt x="333" y="292"/>
                    <a:pt x="334" y="291"/>
                    <a:pt x="336" y="291"/>
                  </a:cubicBezTo>
                  <a:cubicBezTo>
                    <a:pt x="338" y="291"/>
                    <a:pt x="341" y="292"/>
                    <a:pt x="344" y="292"/>
                  </a:cubicBezTo>
                  <a:cubicBezTo>
                    <a:pt x="345" y="292"/>
                    <a:pt x="345" y="291"/>
                    <a:pt x="346" y="291"/>
                  </a:cubicBezTo>
                  <a:cubicBezTo>
                    <a:pt x="346" y="290"/>
                    <a:pt x="347" y="290"/>
                    <a:pt x="347" y="290"/>
                  </a:cubicBezTo>
                  <a:cubicBezTo>
                    <a:pt x="351" y="290"/>
                    <a:pt x="351" y="290"/>
                    <a:pt x="351" y="290"/>
                  </a:cubicBezTo>
                  <a:cubicBezTo>
                    <a:pt x="351" y="288"/>
                    <a:pt x="348" y="288"/>
                    <a:pt x="346" y="288"/>
                  </a:cubicBezTo>
                  <a:cubicBezTo>
                    <a:pt x="346" y="288"/>
                    <a:pt x="345" y="288"/>
                    <a:pt x="345" y="288"/>
                  </a:cubicBezTo>
                  <a:cubicBezTo>
                    <a:pt x="345" y="288"/>
                    <a:pt x="345" y="288"/>
                    <a:pt x="345" y="288"/>
                  </a:cubicBezTo>
                  <a:cubicBezTo>
                    <a:pt x="344" y="288"/>
                    <a:pt x="343" y="289"/>
                    <a:pt x="343" y="289"/>
                  </a:cubicBezTo>
                  <a:cubicBezTo>
                    <a:pt x="343" y="289"/>
                    <a:pt x="343" y="290"/>
                    <a:pt x="343" y="290"/>
                  </a:cubicBezTo>
                  <a:cubicBezTo>
                    <a:pt x="342" y="290"/>
                    <a:pt x="342" y="290"/>
                    <a:pt x="342" y="290"/>
                  </a:cubicBezTo>
                  <a:cubicBezTo>
                    <a:pt x="341" y="289"/>
                    <a:pt x="340" y="289"/>
                    <a:pt x="339" y="290"/>
                  </a:cubicBezTo>
                  <a:cubicBezTo>
                    <a:pt x="339" y="290"/>
                    <a:pt x="339" y="290"/>
                    <a:pt x="339" y="290"/>
                  </a:cubicBezTo>
                  <a:cubicBezTo>
                    <a:pt x="336" y="290"/>
                    <a:pt x="336" y="290"/>
                    <a:pt x="336" y="290"/>
                  </a:cubicBezTo>
                  <a:cubicBezTo>
                    <a:pt x="336" y="289"/>
                    <a:pt x="337" y="289"/>
                    <a:pt x="338" y="289"/>
                  </a:cubicBezTo>
                  <a:cubicBezTo>
                    <a:pt x="338" y="289"/>
                    <a:pt x="339" y="289"/>
                    <a:pt x="339" y="289"/>
                  </a:cubicBezTo>
                  <a:cubicBezTo>
                    <a:pt x="340" y="289"/>
                    <a:pt x="341" y="288"/>
                    <a:pt x="342" y="288"/>
                  </a:cubicBezTo>
                  <a:cubicBezTo>
                    <a:pt x="342" y="288"/>
                    <a:pt x="342" y="288"/>
                    <a:pt x="342" y="288"/>
                  </a:cubicBezTo>
                  <a:cubicBezTo>
                    <a:pt x="343" y="287"/>
                    <a:pt x="343" y="287"/>
                    <a:pt x="344" y="287"/>
                  </a:cubicBezTo>
                  <a:cubicBezTo>
                    <a:pt x="344" y="287"/>
                    <a:pt x="344" y="287"/>
                    <a:pt x="344" y="287"/>
                  </a:cubicBezTo>
                  <a:cubicBezTo>
                    <a:pt x="345" y="286"/>
                    <a:pt x="346" y="287"/>
                    <a:pt x="348" y="286"/>
                  </a:cubicBezTo>
                  <a:cubicBezTo>
                    <a:pt x="348" y="286"/>
                    <a:pt x="348" y="286"/>
                    <a:pt x="348" y="286"/>
                  </a:cubicBezTo>
                  <a:cubicBezTo>
                    <a:pt x="348" y="286"/>
                    <a:pt x="349" y="285"/>
                    <a:pt x="349" y="285"/>
                  </a:cubicBezTo>
                  <a:cubicBezTo>
                    <a:pt x="349" y="285"/>
                    <a:pt x="350" y="284"/>
                    <a:pt x="350" y="284"/>
                  </a:cubicBezTo>
                  <a:cubicBezTo>
                    <a:pt x="350" y="283"/>
                    <a:pt x="352" y="284"/>
                    <a:pt x="353" y="283"/>
                  </a:cubicBezTo>
                  <a:cubicBezTo>
                    <a:pt x="353" y="283"/>
                    <a:pt x="353" y="282"/>
                    <a:pt x="353" y="282"/>
                  </a:cubicBezTo>
                  <a:cubicBezTo>
                    <a:pt x="353" y="282"/>
                    <a:pt x="353" y="282"/>
                    <a:pt x="353" y="281"/>
                  </a:cubicBezTo>
                  <a:cubicBezTo>
                    <a:pt x="355" y="281"/>
                    <a:pt x="355" y="283"/>
                    <a:pt x="357" y="283"/>
                  </a:cubicBezTo>
                  <a:cubicBezTo>
                    <a:pt x="357" y="283"/>
                    <a:pt x="358" y="283"/>
                    <a:pt x="359" y="283"/>
                  </a:cubicBezTo>
                  <a:cubicBezTo>
                    <a:pt x="360" y="283"/>
                    <a:pt x="361" y="284"/>
                    <a:pt x="364" y="284"/>
                  </a:cubicBezTo>
                  <a:cubicBezTo>
                    <a:pt x="365" y="284"/>
                    <a:pt x="365" y="282"/>
                    <a:pt x="365" y="281"/>
                  </a:cubicBezTo>
                  <a:cubicBezTo>
                    <a:pt x="365" y="281"/>
                    <a:pt x="365" y="280"/>
                    <a:pt x="366" y="280"/>
                  </a:cubicBezTo>
                  <a:cubicBezTo>
                    <a:pt x="366" y="280"/>
                    <a:pt x="367" y="280"/>
                    <a:pt x="367" y="280"/>
                  </a:cubicBezTo>
                  <a:cubicBezTo>
                    <a:pt x="368" y="281"/>
                    <a:pt x="368" y="283"/>
                    <a:pt x="368" y="285"/>
                  </a:cubicBezTo>
                  <a:cubicBezTo>
                    <a:pt x="369" y="287"/>
                    <a:pt x="371" y="286"/>
                    <a:pt x="372" y="287"/>
                  </a:cubicBezTo>
                  <a:cubicBezTo>
                    <a:pt x="372" y="291"/>
                    <a:pt x="370" y="291"/>
                    <a:pt x="367" y="291"/>
                  </a:cubicBezTo>
                  <a:cubicBezTo>
                    <a:pt x="366" y="292"/>
                    <a:pt x="366" y="293"/>
                    <a:pt x="365" y="294"/>
                  </a:cubicBezTo>
                  <a:cubicBezTo>
                    <a:pt x="363" y="294"/>
                    <a:pt x="363" y="296"/>
                    <a:pt x="362" y="296"/>
                  </a:cubicBezTo>
                  <a:cubicBezTo>
                    <a:pt x="362" y="296"/>
                    <a:pt x="362" y="296"/>
                    <a:pt x="362" y="296"/>
                  </a:cubicBezTo>
                  <a:cubicBezTo>
                    <a:pt x="362" y="296"/>
                    <a:pt x="362" y="296"/>
                    <a:pt x="362" y="297"/>
                  </a:cubicBezTo>
                  <a:cubicBezTo>
                    <a:pt x="361" y="296"/>
                    <a:pt x="360" y="299"/>
                    <a:pt x="358" y="297"/>
                  </a:cubicBezTo>
                  <a:cubicBezTo>
                    <a:pt x="358" y="297"/>
                    <a:pt x="358" y="297"/>
                    <a:pt x="358" y="297"/>
                  </a:cubicBezTo>
                  <a:cubicBezTo>
                    <a:pt x="358" y="297"/>
                    <a:pt x="358" y="297"/>
                    <a:pt x="358" y="297"/>
                  </a:cubicBezTo>
                  <a:cubicBezTo>
                    <a:pt x="357" y="297"/>
                    <a:pt x="357" y="299"/>
                    <a:pt x="357" y="300"/>
                  </a:cubicBezTo>
                  <a:cubicBezTo>
                    <a:pt x="354" y="302"/>
                    <a:pt x="354" y="306"/>
                    <a:pt x="350" y="308"/>
                  </a:cubicBezTo>
                  <a:cubicBezTo>
                    <a:pt x="350" y="309"/>
                    <a:pt x="350" y="310"/>
                    <a:pt x="349" y="310"/>
                  </a:cubicBezTo>
                  <a:cubicBezTo>
                    <a:pt x="349" y="310"/>
                    <a:pt x="349" y="310"/>
                    <a:pt x="349" y="311"/>
                  </a:cubicBezTo>
                  <a:cubicBezTo>
                    <a:pt x="349" y="312"/>
                    <a:pt x="348" y="312"/>
                    <a:pt x="347" y="313"/>
                  </a:cubicBezTo>
                  <a:cubicBezTo>
                    <a:pt x="347" y="313"/>
                    <a:pt x="347" y="314"/>
                    <a:pt x="347" y="314"/>
                  </a:cubicBezTo>
                  <a:cubicBezTo>
                    <a:pt x="346" y="314"/>
                    <a:pt x="346" y="315"/>
                    <a:pt x="345" y="316"/>
                  </a:cubicBezTo>
                  <a:cubicBezTo>
                    <a:pt x="345" y="316"/>
                    <a:pt x="345" y="316"/>
                    <a:pt x="345" y="316"/>
                  </a:cubicBezTo>
                  <a:cubicBezTo>
                    <a:pt x="345" y="316"/>
                    <a:pt x="344" y="317"/>
                    <a:pt x="344" y="316"/>
                  </a:cubicBezTo>
                  <a:cubicBezTo>
                    <a:pt x="343" y="316"/>
                    <a:pt x="343" y="317"/>
                    <a:pt x="343" y="317"/>
                  </a:cubicBezTo>
                  <a:cubicBezTo>
                    <a:pt x="342" y="317"/>
                    <a:pt x="342" y="318"/>
                    <a:pt x="341" y="318"/>
                  </a:cubicBezTo>
                  <a:cubicBezTo>
                    <a:pt x="341" y="319"/>
                    <a:pt x="341" y="319"/>
                    <a:pt x="341" y="319"/>
                  </a:cubicBezTo>
                  <a:cubicBezTo>
                    <a:pt x="341" y="320"/>
                    <a:pt x="342" y="321"/>
                    <a:pt x="342" y="322"/>
                  </a:cubicBezTo>
                  <a:cubicBezTo>
                    <a:pt x="342" y="323"/>
                    <a:pt x="344" y="322"/>
                    <a:pt x="344" y="323"/>
                  </a:cubicBezTo>
                  <a:cubicBezTo>
                    <a:pt x="344" y="323"/>
                    <a:pt x="344" y="323"/>
                    <a:pt x="345" y="323"/>
                  </a:cubicBezTo>
                  <a:cubicBezTo>
                    <a:pt x="349" y="323"/>
                    <a:pt x="350" y="319"/>
                    <a:pt x="355" y="320"/>
                  </a:cubicBezTo>
                  <a:cubicBezTo>
                    <a:pt x="357" y="320"/>
                    <a:pt x="358" y="320"/>
                    <a:pt x="359" y="321"/>
                  </a:cubicBezTo>
                  <a:cubicBezTo>
                    <a:pt x="359" y="321"/>
                    <a:pt x="360" y="321"/>
                    <a:pt x="360" y="322"/>
                  </a:cubicBezTo>
                  <a:cubicBezTo>
                    <a:pt x="361" y="322"/>
                    <a:pt x="362" y="323"/>
                    <a:pt x="363" y="324"/>
                  </a:cubicBezTo>
                  <a:cubicBezTo>
                    <a:pt x="363" y="324"/>
                    <a:pt x="363" y="324"/>
                    <a:pt x="363" y="324"/>
                  </a:cubicBezTo>
                  <a:cubicBezTo>
                    <a:pt x="363" y="324"/>
                    <a:pt x="364" y="325"/>
                    <a:pt x="365" y="324"/>
                  </a:cubicBezTo>
                  <a:cubicBezTo>
                    <a:pt x="365" y="324"/>
                    <a:pt x="365" y="324"/>
                    <a:pt x="365" y="324"/>
                  </a:cubicBezTo>
                  <a:cubicBezTo>
                    <a:pt x="366" y="324"/>
                    <a:pt x="368" y="324"/>
                    <a:pt x="368" y="325"/>
                  </a:cubicBezTo>
                  <a:cubicBezTo>
                    <a:pt x="370" y="326"/>
                    <a:pt x="370" y="324"/>
                    <a:pt x="372" y="324"/>
                  </a:cubicBezTo>
                  <a:cubicBezTo>
                    <a:pt x="373" y="324"/>
                    <a:pt x="373" y="325"/>
                    <a:pt x="374" y="325"/>
                  </a:cubicBezTo>
                  <a:cubicBezTo>
                    <a:pt x="374" y="325"/>
                    <a:pt x="374" y="325"/>
                    <a:pt x="374" y="325"/>
                  </a:cubicBezTo>
                  <a:cubicBezTo>
                    <a:pt x="375" y="326"/>
                    <a:pt x="376" y="326"/>
                    <a:pt x="377" y="327"/>
                  </a:cubicBezTo>
                  <a:cubicBezTo>
                    <a:pt x="378" y="327"/>
                    <a:pt x="378" y="327"/>
                    <a:pt x="378" y="327"/>
                  </a:cubicBezTo>
                  <a:cubicBezTo>
                    <a:pt x="379" y="327"/>
                    <a:pt x="379" y="329"/>
                    <a:pt x="380" y="329"/>
                  </a:cubicBezTo>
                  <a:cubicBezTo>
                    <a:pt x="380" y="329"/>
                    <a:pt x="380" y="329"/>
                    <a:pt x="380" y="329"/>
                  </a:cubicBezTo>
                  <a:cubicBezTo>
                    <a:pt x="380" y="329"/>
                    <a:pt x="380" y="329"/>
                    <a:pt x="380" y="329"/>
                  </a:cubicBezTo>
                  <a:cubicBezTo>
                    <a:pt x="380" y="330"/>
                    <a:pt x="380" y="331"/>
                    <a:pt x="381" y="331"/>
                  </a:cubicBezTo>
                  <a:cubicBezTo>
                    <a:pt x="381" y="333"/>
                    <a:pt x="380" y="337"/>
                    <a:pt x="382" y="338"/>
                  </a:cubicBezTo>
                  <a:cubicBezTo>
                    <a:pt x="382" y="340"/>
                    <a:pt x="381" y="341"/>
                    <a:pt x="381" y="342"/>
                  </a:cubicBezTo>
                  <a:cubicBezTo>
                    <a:pt x="381" y="342"/>
                    <a:pt x="381" y="343"/>
                    <a:pt x="381" y="343"/>
                  </a:cubicBezTo>
                  <a:cubicBezTo>
                    <a:pt x="381" y="343"/>
                    <a:pt x="381" y="343"/>
                    <a:pt x="381" y="343"/>
                  </a:cubicBezTo>
                  <a:cubicBezTo>
                    <a:pt x="384" y="344"/>
                    <a:pt x="381" y="345"/>
                    <a:pt x="381" y="346"/>
                  </a:cubicBezTo>
                  <a:cubicBezTo>
                    <a:pt x="381" y="346"/>
                    <a:pt x="381" y="346"/>
                    <a:pt x="381" y="346"/>
                  </a:cubicBezTo>
                  <a:cubicBezTo>
                    <a:pt x="380" y="347"/>
                    <a:pt x="379" y="348"/>
                    <a:pt x="379" y="349"/>
                  </a:cubicBezTo>
                  <a:cubicBezTo>
                    <a:pt x="379" y="350"/>
                    <a:pt x="380" y="351"/>
                    <a:pt x="380" y="352"/>
                  </a:cubicBezTo>
                  <a:cubicBezTo>
                    <a:pt x="381" y="352"/>
                    <a:pt x="382" y="351"/>
                    <a:pt x="382" y="352"/>
                  </a:cubicBezTo>
                  <a:cubicBezTo>
                    <a:pt x="383" y="352"/>
                    <a:pt x="385" y="352"/>
                    <a:pt x="386" y="352"/>
                  </a:cubicBezTo>
                  <a:cubicBezTo>
                    <a:pt x="388" y="352"/>
                    <a:pt x="388" y="353"/>
                    <a:pt x="389" y="354"/>
                  </a:cubicBezTo>
                  <a:cubicBezTo>
                    <a:pt x="391" y="354"/>
                    <a:pt x="391" y="356"/>
                    <a:pt x="393" y="355"/>
                  </a:cubicBezTo>
                  <a:cubicBezTo>
                    <a:pt x="393" y="355"/>
                    <a:pt x="394" y="355"/>
                    <a:pt x="394" y="355"/>
                  </a:cubicBezTo>
                  <a:cubicBezTo>
                    <a:pt x="394" y="355"/>
                    <a:pt x="394" y="355"/>
                    <a:pt x="394" y="355"/>
                  </a:cubicBezTo>
                  <a:cubicBezTo>
                    <a:pt x="395" y="355"/>
                    <a:pt x="397" y="355"/>
                    <a:pt x="397" y="355"/>
                  </a:cubicBezTo>
                  <a:cubicBezTo>
                    <a:pt x="397" y="354"/>
                    <a:pt x="398" y="354"/>
                    <a:pt x="398" y="354"/>
                  </a:cubicBezTo>
                  <a:cubicBezTo>
                    <a:pt x="398" y="354"/>
                    <a:pt x="400" y="353"/>
                    <a:pt x="401" y="353"/>
                  </a:cubicBezTo>
                  <a:cubicBezTo>
                    <a:pt x="401" y="353"/>
                    <a:pt x="401" y="353"/>
                    <a:pt x="402" y="353"/>
                  </a:cubicBezTo>
                  <a:cubicBezTo>
                    <a:pt x="402" y="353"/>
                    <a:pt x="402" y="352"/>
                    <a:pt x="402" y="352"/>
                  </a:cubicBezTo>
                  <a:cubicBezTo>
                    <a:pt x="404" y="352"/>
                    <a:pt x="404" y="351"/>
                    <a:pt x="405" y="350"/>
                  </a:cubicBezTo>
                  <a:cubicBezTo>
                    <a:pt x="405" y="350"/>
                    <a:pt x="406" y="350"/>
                    <a:pt x="406" y="349"/>
                  </a:cubicBezTo>
                  <a:cubicBezTo>
                    <a:pt x="406" y="349"/>
                    <a:pt x="406" y="348"/>
                    <a:pt x="407" y="348"/>
                  </a:cubicBezTo>
                  <a:cubicBezTo>
                    <a:pt x="407" y="347"/>
                    <a:pt x="408" y="346"/>
                    <a:pt x="409" y="346"/>
                  </a:cubicBezTo>
                  <a:cubicBezTo>
                    <a:pt x="409" y="345"/>
                    <a:pt x="409" y="344"/>
                    <a:pt x="410" y="344"/>
                  </a:cubicBezTo>
                  <a:cubicBezTo>
                    <a:pt x="410" y="341"/>
                    <a:pt x="411" y="340"/>
                    <a:pt x="412" y="338"/>
                  </a:cubicBezTo>
                  <a:cubicBezTo>
                    <a:pt x="411" y="337"/>
                    <a:pt x="412" y="337"/>
                    <a:pt x="412" y="336"/>
                  </a:cubicBezTo>
                  <a:cubicBezTo>
                    <a:pt x="413" y="335"/>
                    <a:pt x="414" y="335"/>
                    <a:pt x="414" y="333"/>
                  </a:cubicBezTo>
                  <a:cubicBezTo>
                    <a:pt x="415" y="333"/>
                    <a:pt x="415" y="332"/>
                    <a:pt x="416" y="332"/>
                  </a:cubicBezTo>
                  <a:cubicBezTo>
                    <a:pt x="416" y="331"/>
                    <a:pt x="416" y="331"/>
                    <a:pt x="416" y="331"/>
                  </a:cubicBezTo>
                  <a:cubicBezTo>
                    <a:pt x="417" y="331"/>
                    <a:pt x="419" y="331"/>
                    <a:pt x="420" y="329"/>
                  </a:cubicBezTo>
                  <a:cubicBezTo>
                    <a:pt x="420" y="329"/>
                    <a:pt x="420" y="329"/>
                    <a:pt x="420" y="329"/>
                  </a:cubicBezTo>
                  <a:cubicBezTo>
                    <a:pt x="421" y="329"/>
                    <a:pt x="421" y="328"/>
                    <a:pt x="421" y="327"/>
                  </a:cubicBezTo>
                  <a:cubicBezTo>
                    <a:pt x="421" y="327"/>
                    <a:pt x="421" y="327"/>
                    <a:pt x="422" y="327"/>
                  </a:cubicBezTo>
                  <a:cubicBezTo>
                    <a:pt x="422" y="327"/>
                    <a:pt x="423" y="326"/>
                    <a:pt x="424" y="326"/>
                  </a:cubicBezTo>
                  <a:cubicBezTo>
                    <a:pt x="424" y="326"/>
                    <a:pt x="424" y="326"/>
                    <a:pt x="424" y="326"/>
                  </a:cubicBezTo>
                  <a:cubicBezTo>
                    <a:pt x="425" y="326"/>
                    <a:pt x="425" y="326"/>
                    <a:pt x="425" y="325"/>
                  </a:cubicBezTo>
                  <a:cubicBezTo>
                    <a:pt x="427" y="325"/>
                    <a:pt x="429" y="325"/>
                    <a:pt x="430" y="325"/>
                  </a:cubicBezTo>
                  <a:cubicBezTo>
                    <a:pt x="431" y="324"/>
                    <a:pt x="431" y="323"/>
                    <a:pt x="431" y="321"/>
                  </a:cubicBezTo>
                  <a:cubicBezTo>
                    <a:pt x="431" y="321"/>
                    <a:pt x="432" y="321"/>
                    <a:pt x="432" y="320"/>
                  </a:cubicBezTo>
                  <a:cubicBezTo>
                    <a:pt x="432" y="320"/>
                    <a:pt x="432" y="320"/>
                    <a:pt x="432" y="320"/>
                  </a:cubicBezTo>
                  <a:cubicBezTo>
                    <a:pt x="433" y="319"/>
                    <a:pt x="434" y="319"/>
                    <a:pt x="434" y="317"/>
                  </a:cubicBezTo>
                  <a:cubicBezTo>
                    <a:pt x="434" y="317"/>
                    <a:pt x="434" y="317"/>
                    <a:pt x="434" y="317"/>
                  </a:cubicBezTo>
                  <a:cubicBezTo>
                    <a:pt x="434" y="317"/>
                    <a:pt x="435" y="316"/>
                    <a:pt x="435" y="316"/>
                  </a:cubicBezTo>
                  <a:cubicBezTo>
                    <a:pt x="435" y="316"/>
                    <a:pt x="435" y="316"/>
                    <a:pt x="436" y="316"/>
                  </a:cubicBezTo>
                  <a:cubicBezTo>
                    <a:pt x="436" y="316"/>
                    <a:pt x="437" y="316"/>
                    <a:pt x="438" y="316"/>
                  </a:cubicBezTo>
                  <a:cubicBezTo>
                    <a:pt x="438" y="315"/>
                    <a:pt x="439" y="314"/>
                    <a:pt x="439" y="313"/>
                  </a:cubicBezTo>
                  <a:cubicBezTo>
                    <a:pt x="439" y="313"/>
                    <a:pt x="438" y="312"/>
                    <a:pt x="438" y="312"/>
                  </a:cubicBezTo>
                  <a:cubicBezTo>
                    <a:pt x="438" y="311"/>
                    <a:pt x="438" y="310"/>
                    <a:pt x="438" y="309"/>
                  </a:cubicBezTo>
                  <a:cubicBezTo>
                    <a:pt x="438" y="309"/>
                    <a:pt x="438" y="308"/>
                    <a:pt x="439" y="308"/>
                  </a:cubicBezTo>
                  <a:cubicBezTo>
                    <a:pt x="439" y="307"/>
                    <a:pt x="440" y="307"/>
                    <a:pt x="440" y="306"/>
                  </a:cubicBezTo>
                  <a:cubicBezTo>
                    <a:pt x="443" y="306"/>
                    <a:pt x="445" y="306"/>
                    <a:pt x="448" y="306"/>
                  </a:cubicBezTo>
                  <a:cubicBezTo>
                    <a:pt x="448" y="306"/>
                    <a:pt x="449" y="306"/>
                    <a:pt x="448" y="307"/>
                  </a:cubicBezTo>
                  <a:cubicBezTo>
                    <a:pt x="450" y="308"/>
                    <a:pt x="450" y="308"/>
                    <a:pt x="451" y="308"/>
                  </a:cubicBezTo>
                  <a:cubicBezTo>
                    <a:pt x="453" y="308"/>
                    <a:pt x="453" y="308"/>
                    <a:pt x="454" y="307"/>
                  </a:cubicBezTo>
                  <a:cubicBezTo>
                    <a:pt x="455" y="307"/>
                    <a:pt x="455" y="306"/>
                    <a:pt x="456" y="306"/>
                  </a:cubicBezTo>
                  <a:cubicBezTo>
                    <a:pt x="456" y="305"/>
                    <a:pt x="456" y="305"/>
                    <a:pt x="457" y="305"/>
                  </a:cubicBezTo>
                  <a:cubicBezTo>
                    <a:pt x="458" y="305"/>
                    <a:pt x="459" y="305"/>
                    <a:pt x="460" y="305"/>
                  </a:cubicBezTo>
                  <a:cubicBezTo>
                    <a:pt x="460" y="305"/>
                    <a:pt x="460" y="305"/>
                    <a:pt x="460" y="305"/>
                  </a:cubicBezTo>
                  <a:cubicBezTo>
                    <a:pt x="461" y="305"/>
                    <a:pt x="462" y="306"/>
                    <a:pt x="464" y="305"/>
                  </a:cubicBezTo>
                  <a:cubicBezTo>
                    <a:pt x="464" y="305"/>
                    <a:pt x="464" y="305"/>
                    <a:pt x="464" y="305"/>
                  </a:cubicBezTo>
                  <a:cubicBezTo>
                    <a:pt x="464" y="304"/>
                    <a:pt x="464" y="303"/>
                    <a:pt x="464" y="303"/>
                  </a:cubicBezTo>
                  <a:cubicBezTo>
                    <a:pt x="464" y="303"/>
                    <a:pt x="464" y="302"/>
                    <a:pt x="464" y="302"/>
                  </a:cubicBezTo>
                  <a:cubicBezTo>
                    <a:pt x="464" y="302"/>
                    <a:pt x="464" y="302"/>
                    <a:pt x="464" y="301"/>
                  </a:cubicBezTo>
                  <a:cubicBezTo>
                    <a:pt x="466" y="302"/>
                    <a:pt x="467" y="301"/>
                    <a:pt x="468" y="301"/>
                  </a:cubicBezTo>
                  <a:cubicBezTo>
                    <a:pt x="469" y="300"/>
                    <a:pt x="468" y="299"/>
                    <a:pt x="469" y="299"/>
                  </a:cubicBezTo>
                  <a:cubicBezTo>
                    <a:pt x="469" y="298"/>
                    <a:pt x="469" y="297"/>
                    <a:pt x="469" y="297"/>
                  </a:cubicBezTo>
                  <a:cubicBezTo>
                    <a:pt x="468" y="297"/>
                    <a:pt x="468" y="297"/>
                    <a:pt x="468" y="297"/>
                  </a:cubicBezTo>
                  <a:cubicBezTo>
                    <a:pt x="467" y="296"/>
                    <a:pt x="467" y="295"/>
                    <a:pt x="467" y="294"/>
                  </a:cubicBezTo>
                  <a:cubicBezTo>
                    <a:pt x="467" y="294"/>
                    <a:pt x="467" y="294"/>
                    <a:pt x="467" y="294"/>
                  </a:cubicBezTo>
                  <a:cubicBezTo>
                    <a:pt x="467" y="294"/>
                    <a:pt x="467" y="293"/>
                    <a:pt x="467" y="292"/>
                  </a:cubicBezTo>
                  <a:cubicBezTo>
                    <a:pt x="466" y="292"/>
                    <a:pt x="466" y="292"/>
                    <a:pt x="466" y="291"/>
                  </a:cubicBezTo>
                  <a:cubicBezTo>
                    <a:pt x="466" y="290"/>
                    <a:pt x="467" y="289"/>
                    <a:pt x="467" y="287"/>
                  </a:cubicBezTo>
                  <a:cubicBezTo>
                    <a:pt x="467" y="287"/>
                    <a:pt x="468" y="287"/>
                    <a:pt x="469" y="287"/>
                  </a:cubicBezTo>
                  <a:cubicBezTo>
                    <a:pt x="468" y="286"/>
                    <a:pt x="469" y="286"/>
                    <a:pt x="469" y="285"/>
                  </a:cubicBezTo>
                  <a:cubicBezTo>
                    <a:pt x="469" y="285"/>
                    <a:pt x="470" y="284"/>
                    <a:pt x="470" y="284"/>
                  </a:cubicBezTo>
                  <a:cubicBezTo>
                    <a:pt x="470" y="283"/>
                    <a:pt x="469" y="282"/>
                    <a:pt x="469" y="281"/>
                  </a:cubicBezTo>
                  <a:cubicBezTo>
                    <a:pt x="468" y="281"/>
                    <a:pt x="467" y="281"/>
                    <a:pt x="467" y="281"/>
                  </a:cubicBezTo>
                  <a:cubicBezTo>
                    <a:pt x="467" y="282"/>
                    <a:pt x="466" y="282"/>
                    <a:pt x="466" y="282"/>
                  </a:cubicBezTo>
                  <a:cubicBezTo>
                    <a:pt x="465" y="282"/>
                    <a:pt x="462" y="281"/>
                    <a:pt x="460" y="282"/>
                  </a:cubicBezTo>
                  <a:cubicBezTo>
                    <a:pt x="460" y="282"/>
                    <a:pt x="460" y="282"/>
                    <a:pt x="460" y="283"/>
                  </a:cubicBezTo>
                  <a:cubicBezTo>
                    <a:pt x="459" y="283"/>
                    <a:pt x="458" y="282"/>
                    <a:pt x="457" y="283"/>
                  </a:cubicBezTo>
                  <a:cubicBezTo>
                    <a:pt x="455" y="283"/>
                    <a:pt x="454" y="284"/>
                    <a:pt x="452" y="285"/>
                  </a:cubicBezTo>
                  <a:cubicBezTo>
                    <a:pt x="452" y="286"/>
                    <a:pt x="452" y="287"/>
                    <a:pt x="452" y="288"/>
                  </a:cubicBezTo>
                  <a:cubicBezTo>
                    <a:pt x="452" y="289"/>
                    <a:pt x="452" y="289"/>
                    <a:pt x="451" y="289"/>
                  </a:cubicBezTo>
                  <a:cubicBezTo>
                    <a:pt x="451" y="289"/>
                    <a:pt x="451" y="289"/>
                    <a:pt x="451" y="290"/>
                  </a:cubicBezTo>
                  <a:cubicBezTo>
                    <a:pt x="447" y="290"/>
                    <a:pt x="447" y="288"/>
                    <a:pt x="445" y="287"/>
                  </a:cubicBezTo>
                  <a:cubicBezTo>
                    <a:pt x="444" y="287"/>
                    <a:pt x="444" y="287"/>
                    <a:pt x="444" y="287"/>
                  </a:cubicBezTo>
                  <a:cubicBezTo>
                    <a:pt x="444" y="288"/>
                    <a:pt x="444" y="288"/>
                    <a:pt x="444" y="288"/>
                  </a:cubicBezTo>
                  <a:cubicBezTo>
                    <a:pt x="443" y="289"/>
                    <a:pt x="443" y="289"/>
                    <a:pt x="442" y="290"/>
                  </a:cubicBezTo>
                  <a:cubicBezTo>
                    <a:pt x="442" y="291"/>
                    <a:pt x="442" y="292"/>
                    <a:pt x="442" y="293"/>
                  </a:cubicBezTo>
                  <a:cubicBezTo>
                    <a:pt x="441" y="293"/>
                    <a:pt x="441" y="295"/>
                    <a:pt x="439" y="295"/>
                  </a:cubicBezTo>
                  <a:cubicBezTo>
                    <a:pt x="439" y="296"/>
                    <a:pt x="439" y="296"/>
                    <a:pt x="439" y="296"/>
                  </a:cubicBezTo>
                  <a:cubicBezTo>
                    <a:pt x="438" y="296"/>
                    <a:pt x="437" y="296"/>
                    <a:pt x="437" y="297"/>
                  </a:cubicBezTo>
                  <a:cubicBezTo>
                    <a:pt x="437" y="297"/>
                    <a:pt x="436" y="296"/>
                    <a:pt x="435" y="297"/>
                  </a:cubicBezTo>
                  <a:cubicBezTo>
                    <a:pt x="434" y="297"/>
                    <a:pt x="434" y="296"/>
                    <a:pt x="434" y="296"/>
                  </a:cubicBezTo>
                  <a:cubicBezTo>
                    <a:pt x="432" y="296"/>
                    <a:pt x="432" y="295"/>
                    <a:pt x="430" y="295"/>
                  </a:cubicBezTo>
                  <a:cubicBezTo>
                    <a:pt x="429" y="294"/>
                    <a:pt x="428" y="293"/>
                    <a:pt x="427" y="293"/>
                  </a:cubicBezTo>
                  <a:cubicBezTo>
                    <a:pt x="427" y="293"/>
                    <a:pt x="427" y="293"/>
                    <a:pt x="427" y="293"/>
                  </a:cubicBezTo>
                  <a:cubicBezTo>
                    <a:pt x="427" y="292"/>
                    <a:pt x="427" y="292"/>
                    <a:pt x="426" y="292"/>
                  </a:cubicBezTo>
                  <a:cubicBezTo>
                    <a:pt x="426" y="292"/>
                    <a:pt x="426" y="292"/>
                    <a:pt x="426" y="292"/>
                  </a:cubicBezTo>
                  <a:cubicBezTo>
                    <a:pt x="425" y="292"/>
                    <a:pt x="424" y="291"/>
                    <a:pt x="424" y="290"/>
                  </a:cubicBezTo>
                  <a:cubicBezTo>
                    <a:pt x="424" y="290"/>
                    <a:pt x="424" y="289"/>
                    <a:pt x="424" y="289"/>
                  </a:cubicBezTo>
                  <a:cubicBezTo>
                    <a:pt x="423" y="289"/>
                    <a:pt x="423" y="289"/>
                    <a:pt x="423" y="289"/>
                  </a:cubicBezTo>
                  <a:cubicBezTo>
                    <a:pt x="423" y="289"/>
                    <a:pt x="423" y="289"/>
                    <a:pt x="423" y="289"/>
                  </a:cubicBezTo>
                  <a:cubicBezTo>
                    <a:pt x="422" y="289"/>
                    <a:pt x="421" y="288"/>
                    <a:pt x="421" y="287"/>
                  </a:cubicBezTo>
                  <a:cubicBezTo>
                    <a:pt x="420" y="287"/>
                    <a:pt x="420" y="287"/>
                    <a:pt x="420" y="287"/>
                  </a:cubicBezTo>
                  <a:cubicBezTo>
                    <a:pt x="419" y="287"/>
                    <a:pt x="419" y="286"/>
                    <a:pt x="419" y="285"/>
                  </a:cubicBezTo>
                  <a:cubicBezTo>
                    <a:pt x="419" y="285"/>
                    <a:pt x="419" y="285"/>
                    <a:pt x="419" y="285"/>
                  </a:cubicBezTo>
                  <a:cubicBezTo>
                    <a:pt x="418" y="285"/>
                    <a:pt x="417" y="285"/>
                    <a:pt x="416" y="283"/>
                  </a:cubicBezTo>
                  <a:cubicBezTo>
                    <a:pt x="416" y="283"/>
                    <a:pt x="416" y="283"/>
                    <a:pt x="416" y="283"/>
                  </a:cubicBezTo>
                  <a:cubicBezTo>
                    <a:pt x="416" y="283"/>
                    <a:pt x="416" y="283"/>
                    <a:pt x="416" y="283"/>
                  </a:cubicBezTo>
                  <a:cubicBezTo>
                    <a:pt x="415" y="282"/>
                    <a:pt x="414" y="281"/>
                    <a:pt x="414" y="281"/>
                  </a:cubicBezTo>
                  <a:cubicBezTo>
                    <a:pt x="413" y="280"/>
                    <a:pt x="412" y="278"/>
                    <a:pt x="411" y="278"/>
                  </a:cubicBezTo>
                  <a:cubicBezTo>
                    <a:pt x="411" y="277"/>
                    <a:pt x="410" y="276"/>
                    <a:pt x="409" y="276"/>
                  </a:cubicBezTo>
                  <a:cubicBezTo>
                    <a:pt x="409" y="274"/>
                    <a:pt x="409" y="274"/>
                    <a:pt x="408" y="274"/>
                  </a:cubicBezTo>
                  <a:cubicBezTo>
                    <a:pt x="407" y="273"/>
                    <a:pt x="407" y="271"/>
                    <a:pt x="406" y="271"/>
                  </a:cubicBezTo>
                  <a:cubicBezTo>
                    <a:pt x="406" y="269"/>
                    <a:pt x="406" y="268"/>
                    <a:pt x="405" y="268"/>
                  </a:cubicBezTo>
                  <a:cubicBezTo>
                    <a:pt x="402" y="267"/>
                    <a:pt x="404" y="270"/>
                    <a:pt x="402" y="269"/>
                  </a:cubicBezTo>
                  <a:cubicBezTo>
                    <a:pt x="401" y="270"/>
                    <a:pt x="401" y="271"/>
                    <a:pt x="400" y="271"/>
                  </a:cubicBezTo>
                  <a:cubicBezTo>
                    <a:pt x="400" y="272"/>
                    <a:pt x="401" y="272"/>
                    <a:pt x="401" y="273"/>
                  </a:cubicBezTo>
                  <a:cubicBezTo>
                    <a:pt x="402" y="273"/>
                    <a:pt x="402" y="274"/>
                    <a:pt x="402" y="274"/>
                  </a:cubicBezTo>
                  <a:cubicBezTo>
                    <a:pt x="403" y="274"/>
                    <a:pt x="401" y="274"/>
                    <a:pt x="401" y="274"/>
                  </a:cubicBezTo>
                  <a:cubicBezTo>
                    <a:pt x="401" y="275"/>
                    <a:pt x="401" y="275"/>
                    <a:pt x="402" y="275"/>
                  </a:cubicBezTo>
                  <a:cubicBezTo>
                    <a:pt x="402" y="276"/>
                    <a:pt x="402" y="276"/>
                    <a:pt x="403" y="276"/>
                  </a:cubicBezTo>
                  <a:cubicBezTo>
                    <a:pt x="405" y="277"/>
                    <a:pt x="404" y="275"/>
                    <a:pt x="405" y="274"/>
                  </a:cubicBezTo>
                  <a:cubicBezTo>
                    <a:pt x="406" y="274"/>
                    <a:pt x="405" y="277"/>
                    <a:pt x="407" y="276"/>
                  </a:cubicBezTo>
                  <a:cubicBezTo>
                    <a:pt x="407" y="279"/>
                    <a:pt x="408" y="279"/>
                    <a:pt x="408" y="281"/>
                  </a:cubicBezTo>
                  <a:cubicBezTo>
                    <a:pt x="408" y="282"/>
                    <a:pt x="409" y="281"/>
                    <a:pt x="410" y="281"/>
                  </a:cubicBezTo>
                  <a:cubicBezTo>
                    <a:pt x="410" y="282"/>
                    <a:pt x="411" y="282"/>
                    <a:pt x="411" y="282"/>
                  </a:cubicBezTo>
                  <a:cubicBezTo>
                    <a:pt x="411" y="282"/>
                    <a:pt x="411" y="283"/>
                    <a:pt x="412" y="283"/>
                  </a:cubicBezTo>
                  <a:cubicBezTo>
                    <a:pt x="412" y="284"/>
                    <a:pt x="414" y="283"/>
                    <a:pt x="414" y="285"/>
                  </a:cubicBezTo>
                  <a:cubicBezTo>
                    <a:pt x="414" y="285"/>
                    <a:pt x="414" y="285"/>
                    <a:pt x="414" y="285"/>
                  </a:cubicBezTo>
                  <a:cubicBezTo>
                    <a:pt x="414" y="285"/>
                    <a:pt x="414" y="285"/>
                    <a:pt x="414" y="285"/>
                  </a:cubicBezTo>
                  <a:cubicBezTo>
                    <a:pt x="415" y="286"/>
                    <a:pt x="416" y="287"/>
                    <a:pt x="417" y="287"/>
                  </a:cubicBezTo>
                  <a:cubicBezTo>
                    <a:pt x="417" y="287"/>
                    <a:pt x="417" y="287"/>
                    <a:pt x="417" y="287"/>
                  </a:cubicBezTo>
                  <a:cubicBezTo>
                    <a:pt x="417" y="287"/>
                    <a:pt x="418" y="287"/>
                    <a:pt x="418" y="288"/>
                  </a:cubicBezTo>
                  <a:cubicBezTo>
                    <a:pt x="418" y="288"/>
                    <a:pt x="418" y="288"/>
                    <a:pt x="418" y="288"/>
                  </a:cubicBezTo>
                  <a:cubicBezTo>
                    <a:pt x="419" y="289"/>
                    <a:pt x="420" y="289"/>
                    <a:pt x="421" y="290"/>
                  </a:cubicBezTo>
                  <a:cubicBezTo>
                    <a:pt x="421" y="290"/>
                    <a:pt x="421" y="291"/>
                    <a:pt x="421" y="291"/>
                  </a:cubicBezTo>
                  <a:cubicBezTo>
                    <a:pt x="422" y="290"/>
                    <a:pt x="422" y="291"/>
                    <a:pt x="422" y="291"/>
                  </a:cubicBezTo>
                  <a:cubicBezTo>
                    <a:pt x="422" y="291"/>
                    <a:pt x="423" y="292"/>
                    <a:pt x="423" y="292"/>
                  </a:cubicBezTo>
                  <a:cubicBezTo>
                    <a:pt x="424" y="292"/>
                    <a:pt x="425" y="292"/>
                    <a:pt x="425" y="293"/>
                  </a:cubicBezTo>
                  <a:cubicBezTo>
                    <a:pt x="425" y="293"/>
                    <a:pt x="425" y="294"/>
                    <a:pt x="425" y="294"/>
                  </a:cubicBezTo>
                  <a:cubicBezTo>
                    <a:pt x="425" y="294"/>
                    <a:pt x="425" y="294"/>
                    <a:pt x="425" y="294"/>
                  </a:cubicBezTo>
                  <a:cubicBezTo>
                    <a:pt x="426" y="294"/>
                    <a:pt x="426" y="294"/>
                    <a:pt x="426" y="294"/>
                  </a:cubicBezTo>
                  <a:cubicBezTo>
                    <a:pt x="427" y="294"/>
                    <a:pt x="428" y="295"/>
                    <a:pt x="429" y="296"/>
                  </a:cubicBezTo>
                  <a:cubicBezTo>
                    <a:pt x="429" y="296"/>
                    <a:pt x="429" y="296"/>
                    <a:pt x="429" y="296"/>
                  </a:cubicBezTo>
                  <a:cubicBezTo>
                    <a:pt x="429" y="296"/>
                    <a:pt x="430" y="296"/>
                    <a:pt x="430" y="297"/>
                  </a:cubicBezTo>
                  <a:cubicBezTo>
                    <a:pt x="431" y="297"/>
                    <a:pt x="431" y="298"/>
                    <a:pt x="432" y="298"/>
                  </a:cubicBezTo>
                  <a:cubicBezTo>
                    <a:pt x="433" y="299"/>
                    <a:pt x="433" y="299"/>
                    <a:pt x="433" y="301"/>
                  </a:cubicBezTo>
                  <a:cubicBezTo>
                    <a:pt x="431" y="301"/>
                    <a:pt x="430" y="300"/>
                    <a:pt x="428" y="299"/>
                  </a:cubicBezTo>
                  <a:cubicBezTo>
                    <a:pt x="425" y="299"/>
                    <a:pt x="422" y="299"/>
                    <a:pt x="419" y="300"/>
                  </a:cubicBezTo>
                  <a:cubicBezTo>
                    <a:pt x="419" y="299"/>
                    <a:pt x="420" y="298"/>
                    <a:pt x="420" y="297"/>
                  </a:cubicBezTo>
                  <a:cubicBezTo>
                    <a:pt x="420" y="297"/>
                    <a:pt x="421" y="297"/>
                    <a:pt x="421" y="297"/>
                  </a:cubicBezTo>
                  <a:cubicBezTo>
                    <a:pt x="421" y="296"/>
                    <a:pt x="421" y="296"/>
                    <a:pt x="421" y="295"/>
                  </a:cubicBezTo>
                  <a:cubicBezTo>
                    <a:pt x="421" y="294"/>
                    <a:pt x="421" y="294"/>
                    <a:pt x="421" y="293"/>
                  </a:cubicBezTo>
                  <a:cubicBezTo>
                    <a:pt x="421" y="293"/>
                    <a:pt x="421" y="293"/>
                    <a:pt x="421" y="293"/>
                  </a:cubicBezTo>
                  <a:cubicBezTo>
                    <a:pt x="421" y="293"/>
                    <a:pt x="421" y="293"/>
                    <a:pt x="421" y="293"/>
                  </a:cubicBezTo>
                  <a:cubicBezTo>
                    <a:pt x="420" y="292"/>
                    <a:pt x="419" y="291"/>
                    <a:pt x="419" y="290"/>
                  </a:cubicBezTo>
                  <a:cubicBezTo>
                    <a:pt x="419" y="290"/>
                    <a:pt x="419" y="290"/>
                    <a:pt x="419" y="290"/>
                  </a:cubicBezTo>
                  <a:cubicBezTo>
                    <a:pt x="418" y="289"/>
                    <a:pt x="417" y="288"/>
                    <a:pt x="416" y="288"/>
                  </a:cubicBezTo>
                  <a:cubicBezTo>
                    <a:pt x="415" y="288"/>
                    <a:pt x="415" y="288"/>
                    <a:pt x="415" y="288"/>
                  </a:cubicBezTo>
                  <a:cubicBezTo>
                    <a:pt x="415" y="287"/>
                    <a:pt x="414" y="287"/>
                    <a:pt x="414" y="287"/>
                  </a:cubicBezTo>
                  <a:cubicBezTo>
                    <a:pt x="412" y="287"/>
                    <a:pt x="412" y="285"/>
                    <a:pt x="410" y="285"/>
                  </a:cubicBezTo>
                  <a:cubicBezTo>
                    <a:pt x="409" y="285"/>
                    <a:pt x="407" y="285"/>
                    <a:pt x="407" y="287"/>
                  </a:cubicBezTo>
                  <a:cubicBezTo>
                    <a:pt x="405" y="286"/>
                    <a:pt x="407" y="286"/>
                    <a:pt x="407" y="285"/>
                  </a:cubicBezTo>
                  <a:cubicBezTo>
                    <a:pt x="407" y="284"/>
                    <a:pt x="407" y="283"/>
                    <a:pt x="407" y="282"/>
                  </a:cubicBezTo>
                  <a:cubicBezTo>
                    <a:pt x="405" y="281"/>
                    <a:pt x="405" y="284"/>
                    <a:pt x="403" y="283"/>
                  </a:cubicBezTo>
                  <a:cubicBezTo>
                    <a:pt x="404" y="283"/>
                    <a:pt x="404" y="281"/>
                    <a:pt x="405" y="281"/>
                  </a:cubicBezTo>
                  <a:cubicBezTo>
                    <a:pt x="405" y="281"/>
                    <a:pt x="406" y="280"/>
                    <a:pt x="406" y="279"/>
                  </a:cubicBezTo>
                  <a:cubicBezTo>
                    <a:pt x="404" y="279"/>
                    <a:pt x="403" y="279"/>
                    <a:pt x="402" y="280"/>
                  </a:cubicBezTo>
                  <a:cubicBezTo>
                    <a:pt x="402" y="280"/>
                    <a:pt x="402" y="281"/>
                    <a:pt x="402" y="281"/>
                  </a:cubicBezTo>
                  <a:cubicBezTo>
                    <a:pt x="401" y="284"/>
                    <a:pt x="400" y="286"/>
                    <a:pt x="398" y="287"/>
                  </a:cubicBezTo>
                  <a:cubicBezTo>
                    <a:pt x="397" y="287"/>
                    <a:pt x="398" y="285"/>
                    <a:pt x="399" y="285"/>
                  </a:cubicBezTo>
                  <a:cubicBezTo>
                    <a:pt x="399" y="284"/>
                    <a:pt x="400" y="284"/>
                    <a:pt x="400" y="283"/>
                  </a:cubicBezTo>
                  <a:cubicBezTo>
                    <a:pt x="401" y="282"/>
                    <a:pt x="401" y="281"/>
                    <a:pt x="401" y="280"/>
                  </a:cubicBezTo>
                  <a:cubicBezTo>
                    <a:pt x="401" y="279"/>
                    <a:pt x="401" y="278"/>
                    <a:pt x="400" y="278"/>
                  </a:cubicBezTo>
                  <a:cubicBezTo>
                    <a:pt x="397" y="277"/>
                    <a:pt x="399" y="280"/>
                    <a:pt x="397" y="281"/>
                  </a:cubicBezTo>
                  <a:cubicBezTo>
                    <a:pt x="395" y="281"/>
                    <a:pt x="394" y="281"/>
                    <a:pt x="393" y="280"/>
                  </a:cubicBezTo>
                  <a:cubicBezTo>
                    <a:pt x="392" y="279"/>
                    <a:pt x="392" y="278"/>
                    <a:pt x="391" y="278"/>
                  </a:cubicBezTo>
                  <a:cubicBezTo>
                    <a:pt x="389" y="278"/>
                    <a:pt x="387" y="277"/>
                    <a:pt x="386" y="278"/>
                  </a:cubicBezTo>
                  <a:cubicBezTo>
                    <a:pt x="386" y="278"/>
                    <a:pt x="386" y="278"/>
                    <a:pt x="386" y="278"/>
                  </a:cubicBezTo>
                  <a:cubicBezTo>
                    <a:pt x="386" y="278"/>
                    <a:pt x="385" y="278"/>
                    <a:pt x="385" y="278"/>
                  </a:cubicBezTo>
                  <a:cubicBezTo>
                    <a:pt x="385" y="279"/>
                    <a:pt x="387" y="280"/>
                    <a:pt x="386" y="280"/>
                  </a:cubicBezTo>
                  <a:cubicBezTo>
                    <a:pt x="386" y="280"/>
                    <a:pt x="387" y="280"/>
                    <a:pt x="387" y="281"/>
                  </a:cubicBezTo>
                  <a:cubicBezTo>
                    <a:pt x="387" y="281"/>
                    <a:pt x="387" y="282"/>
                    <a:pt x="386" y="282"/>
                  </a:cubicBezTo>
                  <a:cubicBezTo>
                    <a:pt x="386" y="282"/>
                    <a:pt x="386" y="282"/>
                    <a:pt x="386" y="282"/>
                  </a:cubicBezTo>
                  <a:cubicBezTo>
                    <a:pt x="386" y="281"/>
                    <a:pt x="386" y="281"/>
                    <a:pt x="386" y="281"/>
                  </a:cubicBezTo>
                  <a:cubicBezTo>
                    <a:pt x="385" y="280"/>
                    <a:pt x="385" y="279"/>
                    <a:pt x="384" y="278"/>
                  </a:cubicBezTo>
                  <a:cubicBezTo>
                    <a:pt x="384" y="278"/>
                    <a:pt x="384" y="278"/>
                    <a:pt x="384" y="278"/>
                  </a:cubicBezTo>
                  <a:cubicBezTo>
                    <a:pt x="383" y="277"/>
                    <a:pt x="382" y="276"/>
                    <a:pt x="380" y="276"/>
                  </a:cubicBezTo>
                  <a:cubicBezTo>
                    <a:pt x="380" y="277"/>
                    <a:pt x="380" y="277"/>
                    <a:pt x="379" y="277"/>
                  </a:cubicBezTo>
                  <a:cubicBezTo>
                    <a:pt x="378" y="277"/>
                    <a:pt x="378" y="278"/>
                    <a:pt x="378" y="278"/>
                  </a:cubicBezTo>
                  <a:cubicBezTo>
                    <a:pt x="378" y="278"/>
                    <a:pt x="378" y="278"/>
                    <a:pt x="378" y="278"/>
                  </a:cubicBezTo>
                  <a:cubicBezTo>
                    <a:pt x="376" y="278"/>
                    <a:pt x="375" y="278"/>
                    <a:pt x="375" y="277"/>
                  </a:cubicBezTo>
                  <a:cubicBezTo>
                    <a:pt x="375" y="277"/>
                    <a:pt x="375" y="276"/>
                    <a:pt x="375" y="276"/>
                  </a:cubicBezTo>
                  <a:cubicBezTo>
                    <a:pt x="375" y="276"/>
                    <a:pt x="375" y="276"/>
                    <a:pt x="375" y="276"/>
                  </a:cubicBezTo>
                  <a:cubicBezTo>
                    <a:pt x="375" y="275"/>
                    <a:pt x="375" y="275"/>
                    <a:pt x="374" y="275"/>
                  </a:cubicBezTo>
                  <a:cubicBezTo>
                    <a:pt x="373" y="275"/>
                    <a:pt x="373" y="275"/>
                    <a:pt x="373" y="275"/>
                  </a:cubicBezTo>
                  <a:cubicBezTo>
                    <a:pt x="373" y="275"/>
                    <a:pt x="373" y="275"/>
                    <a:pt x="373" y="275"/>
                  </a:cubicBezTo>
                  <a:cubicBezTo>
                    <a:pt x="373" y="276"/>
                    <a:pt x="373" y="276"/>
                    <a:pt x="373" y="276"/>
                  </a:cubicBezTo>
                  <a:cubicBezTo>
                    <a:pt x="373" y="276"/>
                    <a:pt x="373" y="276"/>
                    <a:pt x="372" y="276"/>
                  </a:cubicBezTo>
                  <a:cubicBezTo>
                    <a:pt x="371" y="276"/>
                    <a:pt x="371" y="276"/>
                    <a:pt x="371" y="274"/>
                  </a:cubicBezTo>
                  <a:cubicBezTo>
                    <a:pt x="371" y="274"/>
                    <a:pt x="371" y="274"/>
                    <a:pt x="371" y="274"/>
                  </a:cubicBezTo>
                  <a:cubicBezTo>
                    <a:pt x="372" y="273"/>
                    <a:pt x="374" y="273"/>
                    <a:pt x="377" y="274"/>
                  </a:cubicBezTo>
                  <a:cubicBezTo>
                    <a:pt x="377" y="274"/>
                    <a:pt x="376" y="275"/>
                    <a:pt x="377" y="275"/>
                  </a:cubicBezTo>
                  <a:cubicBezTo>
                    <a:pt x="377" y="275"/>
                    <a:pt x="377" y="275"/>
                    <a:pt x="377" y="275"/>
                  </a:cubicBezTo>
                  <a:cubicBezTo>
                    <a:pt x="377" y="275"/>
                    <a:pt x="377" y="275"/>
                    <a:pt x="378" y="275"/>
                  </a:cubicBezTo>
                  <a:cubicBezTo>
                    <a:pt x="379" y="276"/>
                    <a:pt x="380" y="276"/>
                    <a:pt x="381" y="275"/>
                  </a:cubicBezTo>
                  <a:cubicBezTo>
                    <a:pt x="381" y="275"/>
                    <a:pt x="381" y="275"/>
                    <a:pt x="381" y="275"/>
                  </a:cubicBezTo>
                  <a:cubicBezTo>
                    <a:pt x="382" y="275"/>
                    <a:pt x="382" y="276"/>
                    <a:pt x="382" y="276"/>
                  </a:cubicBezTo>
                  <a:cubicBezTo>
                    <a:pt x="383" y="275"/>
                    <a:pt x="384" y="275"/>
                    <a:pt x="384" y="274"/>
                  </a:cubicBezTo>
                  <a:cubicBezTo>
                    <a:pt x="384" y="271"/>
                    <a:pt x="383" y="269"/>
                    <a:pt x="381" y="269"/>
                  </a:cubicBezTo>
                  <a:cubicBezTo>
                    <a:pt x="381" y="268"/>
                    <a:pt x="383" y="268"/>
                    <a:pt x="383" y="269"/>
                  </a:cubicBezTo>
                  <a:cubicBezTo>
                    <a:pt x="385" y="269"/>
                    <a:pt x="384" y="271"/>
                    <a:pt x="386" y="271"/>
                  </a:cubicBezTo>
                  <a:cubicBezTo>
                    <a:pt x="386" y="272"/>
                    <a:pt x="385" y="273"/>
                    <a:pt x="385" y="274"/>
                  </a:cubicBezTo>
                  <a:cubicBezTo>
                    <a:pt x="384" y="274"/>
                    <a:pt x="385" y="274"/>
                    <a:pt x="384" y="275"/>
                  </a:cubicBezTo>
                  <a:cubicBezTo>
                    <a:pt x="384" y="275"/>
                    <a:pt x="384" y="275"/>
                    <a:pt x="384" y="276"/>
                  </a:cubicBezTo>
                  <a:cubicBezTo>
                    <a:pt x="388" y="276"/>
                    <a:pt x="388" y="276"/>
                    <a:pt x="388" y="276"/>
                  </a:cubicBezTo>
                  <a:cubicBezTo>
                    <a:pt x="388" y="275"/>
                    <a:pt x="388" y="275"/>
                    <a:pt x="389" y="275"/>
                  </a:cubicBezTo>
                  <a:cubicBezTo>
                    <a:pt x="390" y="274"/>
                    <a:pt x="389" y="272"/>
                    <a:pt x="389" y="270"/>
                  </a:cubicBezTo>
                  <a:cubicBezTo>
                    <a:pt x="391" y="271"/>
                    <a:pt x="394" y="271"/>
                    <a:pt x="396" y="271"/>
                  </a:cubicBezTo>
                  <a:cubicBezTo>
                    <a:pt x="396" y="272"/>
                    <a:pt x="395" y="271"/>
                    <a:pt x="395" y="271"/>
                  </a:cubicBezTo>
                  <a:cubicBezTo>
                    <a:pt x="395" y="272"/>
                    <a:pt x="395" y="272"/>
                    <a:pt x="394" y="272"/>
                  </a:cubicBezTo>
                  <a:cubicBezTo>
                    <a:pt x="394" y="274"/>
                    <a:pt x="392" y="274"/>
                    <a:pt x="393" y="276"/>
                  </a:cubicBezTo>
                  <a:cubicBezTo>
                    <a:pt x="393" y="277"/>
                    <a:pt x="394" y="278"/>
                    <a:pt x="395" y="278"/>
                  </a:cubicBezTo>
                  <a:cubicBezTo>
                    <a:pt x="397" y="279"/>
                    <a:pt x="396" y="277"/>
                    <a:pt x="398" y="277"/>
                  </a:cubicBezTo>
                  <a:cubicBezTo>
                    <a:pt x="398" y="276"/>
                    <a:pt x="398" y="276"/>
                    <a:pt x="399" y="276"/>
                  </a:cubicBezTo>
                  <a:cubicBezTo>
                    <a:pt x="399" y="274"/>
                    <a:pt x="399" y="274"/>
                    <a:pt x="399" y="274"/>
                  </a:cubicBezTo>
                  <a:cubicBezTo>
                    <a:pt x="399" y="274"/>
                    <a:pt x="399" y="273"/>
                    <a:pt x="399" y="273"/>
                  </a:cubicBezTo>
                  <a:cubicBezTo>
                    <a:pt x="399" y="272"/>
                    <a:pt x="399" y="271"/>
                    <a:pt x="399" y="270"/>
                  </a:cubicBezTo>
                  <a:cubicBezTo>
                    <a:pt x="399" y="270"/>
                    <a:pt x="399" y="270"/>
                    <a:pt x="399" y="269"/>
                  </a:cubicBezTo>
                  <a:cubicBezTo>
                    <a:pt x="399" y="269"/>
                    <a:pt x="399" y="269"/>
                    <a:pt x="400" y="269"/>
                  </a:cubicBezTo>
                  <a:cubicBezTo>
                    <a:pt x="400" y="269"/>
                    <a:pt x="400" y="269"/>
                    <a:pt x="401" y="269"/>
                  </a:cubicBezTo>
                  <a:cubicBezTo>
                    <a:pt x="401" y="268"/>
                    <a:pt x="402" y="268"/>
                    <a:pt x="402" y="268"/>
                  </a:cubicBezTo>
                  <a:cubicBezTo>
                    <a:pt x="403" y="266"/>
                    <a:pt x="405" y="266"/>
                    <a:pt x="405" y="264"/>
                  </a:cubicBezTo>
                  <a:cubicBezTo>
                    <a:pt x="407" y="263"/>
                    <a:pt x="408" y="262"/>
                    <a:pt x="409" y="261"/>
                  </a:cubicBezTo>
                  <a:cubicBezTo>
                    <a:pt x="409" y="259"/>
                    <a:pt x="411" y="259"/>
                    <a:pt x="410" y="257"/>
                  </a:cubicBezTo>
                  <a:cubicBezTo>
                    <a:pt x="411" y="257"/>
                    <a:pt x="411" y="257"/>
                    <a:pt x="411" y="257"/>
                  </a:cubicBezTo>
                  <a:cubicBezTo>
                    <a:pt x="411" y="255"/>
                    <a:pt x="413" y="255"/>
                    <a:pt x="412" y="253"/>
                  </a:cubicBezTo>
                  <a:cubicBezTo>
                    <a:pt x="412" y="252"/>
                    <a:pt x="412" y="252"/>
                    <a:pt x="413" y="252"/>
                  </a:cubicBezTo>
                  <a:cubicBezTo>
                    <a:pt x="413" y="252"/>
                    <a:pt x="413" y="252"/>
                    <a:pt x="414" y="252"/>
                  </a:cubicBezTo>
                  <a:cubicBezTo>
                    <a:pt x="414" y="255"/>
                    <a:pt x="414" y="255"/>
                    <a:pt x="414" y="255"/>
                  </a:cubicBezTo>
                  <a:cubicBezTo>
                    <a:pt x="414" y="255"/>
                    <a:pt x="415" y="255"/>
                    <a:pt x="415" y="256"/>
                  </a:cubicBezTo>
                  <a:cubicBezTo>
                    <a:pt x="415" y="256"/>
                    <a:pt x="416" y="256"/>
                    <a:pt x="416" y="257"/>
                  </a:cubicBezTo>
                  <a:cubicBezTo>
                    <a:pt x="416" y="257"/>
                    <a:pt x="416" y="258"/>
                    <a:pt x="417" y="258"/>
                  </a:cubicBezTo>
                  <a:cubicBezTo>
                    <a:pt x="417" y="256"/>
                    <a:pt x="417" y="256"/>
                    <a:pt x="417" y="256"/>
                  </a:cubicBezTo>
                  <a:cubicBezTo>
                    <a:pt x="417" y="256"/>
                    <a:pt x="417" y="255"/>
                    <a:pt x="418" y="255"/>
                  </a:cubicBezTo>
                  <a:cubicBezTo>
                    <a:pt x="418" y="254"/>
                    <a:pt x="418" y="253"/>
                    <a:pt x="419" y="253"/>
                  </a:cubicBezTo>
                  <a:cubicBezTo>
                    <a:pt x="419" y="251"/>
                    <a:pt x="420" y="251"/>
                    <a:pt x="420" y="249"/>
                  </a:cubicBezTo>
                  <a:cubicBezTo>
                    <a:pt x="417" y="248"/>
                    <a:pt x="419" y="252"/>
                    <a:pt x="416" y="252"/>
                  </a:cubicBezTo>
                  <a:cubicBezTo>
                    <a:pt x="417" y="251"/>
                    <a:pt x="417" y="251"/>
                    <a:pt x="416" y="250"/>
                  </a:cubicBezTo>
                  <a:cubicBezTo>
                    <a:pt x="416" y="250"/>
                    <a:pt x="416" y="250"/>
                    <a:pt x="416" y="249"/>
                  </a:cubicBezTo>
                  <a:cubicBezTo>
                    <a:pt x="416" y="248"/>
                    <a:pt x="415" y="248"/>
                    <a:pt x="415" y="248"/>
                  </a:cubicBezTo>
                  <a:cubicBezTo>
                    <a:pt x="415" y="248"/>
                    <a:pt x="414" y="248"/>
                    <a:pt x="414" y="247"/>
                  </a:cubicBezTo>
                  <a:cubicBezTo>
                    <a:pt x="414" y="246"/>
                    <a:pt x="413" y="246"/>
                    <a:pt x="414" y="244"/>
                  </a:cubicBezTo>
                  <a:cubicBezTo>
                    <a:pt x="415" y="244"/>
                    <a:pt x="415" y="246"/>
                    <a:pt x="416" y="247"/>
                  </a:cubicBezTo>
                  <a:cubicBezTo>
                    <a:pt x="416" y="247"/>
                    <a:pt x="417" y="247"/>
                    <a:pt x="417" y="248"/>
                  </a:cubicBezTo>
                  <a:cubicBezTo>
                    <a:pt x="422" y="248"/>
                    <a:pt x="422" y="248"/>
                    <a:pt x="422" y="248"/>
                  </a:cubicBezTo>
                  <a:cubicBezTo>
                    <a:pt x="422" y="247"/>
                    <a:pt x="423" y="247"/>
                    <a:pt x="423" y="246"/>
                  </a:cubicBezTo>
                  <a:cubicBezTo>
                    <a:pt x="423" y="246"/>
                    <a:pt x="423" y="246"/>
                    <a:pt x="424" y="246"/>
                  </a:cubicBezTo>
                  <a:cubicBezTo>
                    <a:pt x="425" y="245"/>
                    <a:pt x="425" y="243"/>
                    <a:pt x="425" y="241"/>
                  </a:cubicBezTo>
                  <a:cubicBezTo>
                    <a:pt x="426" y="241"/>
                    <a:pt x="426" y="241"/>
                    <a:pt x="426" y="240"/>
                  </a:cubicBezTo>
                  <a:cubicBezTo>
                    <a:pt x="427" y="240"/>
                    <a:pt x="427" y="240"/>
                    <a:pt x="427" y="239"/>
                  </a:cubicBezTo>
                  <a:cubicBezTo>
                    <a:pt x="427" y="239"/>
                    <a:pt x="428" y="239"/>
                    <a:pt x="428" y="239"/>
                  </a:cubicBezTo>
                  <a:cubicBezTo>
                    <a:pt x="429" y="239"/>
                    <a:pt x="429" y="238"/>
                    <a:pt x="430" y="237"/>
                  </a:cubicBezTo>
                  <a:cubicBezTo>
                    <a:pt x="431" y="236"/>
                    <a:pt x="432" y="236"/>
                    <a:pt x="432" y="235"/>
                  </a:cubicBezTo>
                  <a:cubicBezTo>
                    <a:pt x="434" y="236"/>
                    <a:pt x="433" y="234"/>
                    <a:pt x="435" y="234"/>
                  </a:cubicBezTo>
                  <a:cubicBezTo>
                    <a:pt x="436" y="234"/>
                    <a:pt x="436" y="233"/>
                    <a:pt x="437" y="233"/>
                  </a:cubicBezTo>
                  <a:cubicBezTo>
                    <a:pt x="440" y="233"/>
                    <a:pt x="440" y="234"/>
                    <a:pt x="442" y="234"/>
                  </a:cubicBezTo>
                  <a:cubicBezTo>
                    <a:pt x="443" y="232"/>
                    <a:pt x="444" y="230"/>
                    <a:pt x="444" y="228"/>
                  </a:cubicBezTo>
                  <a:cubicBezTo>
                    <a:pt x="445" y="228"/>
                    <a:pt x="445" y="227"/>
                    <a:pt x="446" y="227"/>
                  </a:cubicBezTo>
                  <a:cubicBezTo>
                    <a:pt x="446" y="226"/>
                    <a:pt x="446" y="226"/>
                    <a:pt x="447" y="226"/>
                  </a:cubicBezTo>
                  <a:cubicBezTo>
                    <a:pt x="449" y="225"/>
                    <a:pt x="451" y="224"/>
                    <a:pt x="454" y="224"/>
                  </a:cubicBezTo>
                  <a:cubicBezTo>
                    <a:pt x="455" y="225"/>
                    <a:pt x="454" y="229"/>
                    <a:pt x="457" y="228"/>
                  </a:cubicBezTo>
                  <a:cubicBezTo>
                    <a:pt x="457" y="227"/>
                    <a:pt x="457" y="226"/>
                    <a:pt x="458" y="225"/>
                  </a:cubicBezTo>
                  <a:cubicBezTo>
                    <a:pt x="458" y="224"/>
                    <a:pt x="457" y="221"/>
                    <a:pt x="458" y="221"/>
                  </a:cubicBezTo>
                  <a:cubicBezTo>
                    <a:pt x="458" y="220"/>
                    <a:pt x="457" y="220"/>
                    <a:pt x="458" y="219"/>
                  </a:cubicBezTo>
                  <a:cubicBezTo>
                    <a:pt x="458" y="218"/>
                    <a:pt x="459" y="218"/>
                    <a:pt x="459" y="217"/>
                  </a:cubicBezTo>
                  <a:cubicBezTo>
                    <a:pt x="459" y="216"/>
                    <a:pt x="459" y="216"/>
                    <a:pt x="459" y="216"/>
                  </a:cubicBezTo>
                  <a:cubicBezTo>
                    <a:pt x="459" y="216"/>
                    <a:pt x="459" y="216"/>
                    <a:pt x="459" y="216"/>
                  </a:cubicBezTo>
                  <a:cubicBezTo>
                    <a:pt x="465" y="210"/>
                    <a:pt x="465" y="210"/>
                    <a:pt x="465" y="210"/>
                  </a:cubicBezTo>
                  <a:cubicBezTo>
                    <a:pt x="466" y="210"/>
                    <a:pt x="466" y="210"/>
                    <a:pt x="466" y="210"/>
                  </a:cubicBezTo>
                  <a:cubicBezTo>
                    <a:pt x="468" y="212"/>
                    <a:pt x="468" y="212"/>
                    <a:pt x="468" y="212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2" y="202"/>
                    <a:pt x="472" y="202"/>
                    <a:pt x="472" y="202"/>
                  </a:cubicBezTo>
                  <a:cubicBezTo>
                    <a:pt x="476" y="200"/>
                    <a:pt x="476" y="200"/>
                    <a:pt x="476" y="200"/>
                  </a:cubicBezTo>
                  <a:cubicBezTo>
                    <a:pt x="479" y="199"/>
                    <a:pt x="479" y="199"/>
                    <a:pt x="479" y="199"/>
                  </a:cubicBezTo>
                  <a:cubicBezTo>
                    <a:pt x="481" y="197"/>
                    <a:pt x="481" y="197"/>
                    <a:pt x="481" y="197"/>
                  </a:cubicBezTo>
                  <a:cubicBezTo>
                    <a:pt x="485" y="196"/>
                    <a:pt x="485" y="196"/>
                    <a:pt x="485" y="196"/>
                  </a:cubicBezTo>
                  <a:cubicBezTo>
                    <a:pt x="488" y="195"/>
                    <a:pt x="488" y="195"/>
                    <a:pt x="488" y="195"/>
                  </a:cubicBezTo>
                  <a:cubicBezTo>
                    <a:pt x="489" y="196"/>
                    <a:pt x="489" y="196"/>
                    <a:pt x="489" y="196"/>
                  </a:cubicBezTo>
                  <a:cubicBezTo>
                    <a:pt x="491" y="196"/>
                    <a:pt x="491" y="196"/>
                    <a:pt x="491" y="196"/>
                  </a:cubicBezTo>
                  <a:cubicBezTo>
                    <a:pt x="492" y="193"/>
                    <a:pt x="492" y="193"/>
                    <a:pt x="492" y="193"/>
                  </a:cubicBezTo>
                  <a:cubicBezTo>
                    <a:pt x="492" y="193"/>
                    <a:pt x="492" y="193"/>
                    <a:pt x="492" y="193"/>
                  </a:cubicBezTo>
                  <a:cubicBezTo>
                    <a:pt x="492" y="191"/>
                    <a:pt x="491" y="190"/>
                    <a:pt x="491" y="188"/>
                  </a:cubicBezTo>
                  <a:cubicBezTo>
                    <a:pt x="491" y="186"/>
                    <a:pt x="489" y="185"/>
                    <a:pt x="488" y="184"/>
                  </a:cubicBezTo>
                  <a:cubicBezTo>
                    <a:pt x="488" y="182"/>
                    <a:pt x="488" y="180"/>
                    <a:pt x="488" y="179"/>
                  </a:cubicBezTo>
                  <a:cubicBezTo>
                    <a:pt x="488" y="178"/>
                    <a:pt x="488" y="177"/>
                    <a:pt x="488" y="176"/>
                  </a:cubicBezTo>
                  <a:cubicBezTo>
                    <a:pt x="488" y="175"/>
                    <a:pt x="488" y="175"/>
                    <a:pt x="489" y="175"/>
                  </a:cubicBezTo>
                  <a:cubicBezTo>
                    <a:pt x="489" y="173"/>
                    <a:pt x="488" y="172"/>
                    <a:pt x="488" y="170"/>
                  </a:cubicBezTo>
                  <a:cubicBezTo>
                    <a:pt x="489" y="170"/>
                    <a:pt x="489" y="168"/>
                    <a:pt x="489" y="168"/>
                  </a:cubicBezTo>
                  <a:cubicBezTo>
                    <a:pt x="490" y="168"/>
                    <a:pt x="489" y="167"/>
                    <a:pt x="490" y="166"/>
                  </a:cubicBezTo>
                  <a:cubicBezTo>
                    <a:pt x="491" y="166"/>
                    <a:pt x="492" y="166"/>
                    <a:pt x="492" y="165"/>
                  </a:cubicBezTo>
                  <a:cubicBezTo>
                    <a:pt x="495" y="165"/>
                    <a:pt x="494" y="162"/>
                    <a:pt x="497" y="162"/>
                  </a:cubicBezTo>
                  <a:cubicBezTo>
                    <a:pt x="497" y="161"/>
                    <a:pt x="498" y="160"/>
                    <a:pt x="499" y="160"/>
                  </a:cubicBezTo>
                  <a:cubicBezTo>
                    <a:pt x="499" y="157"/>
                    <a:pt x="497" y="156"/>
                    <a:pt x="497" y="152"/>
                  </a:cubicBezTo>
                  <a:cubicBezTo>
                    <a:pt x="498" y="152"/>
                    <a:pt x="498" y="151"/>
                    <a:pt x="499" y="151"/>
                  </a:cubicBezTo>
                  <a:cubicBezTo>
                    <a:pt x="499" y="150"/>
                    <a:pt x="499" y="150"/>
                    <a:pt x="499" y="150"/>
                  </a:cubicBezTo>
                  <a:cubicBezTo>
                    <a:pt x="500" y="150"/>
                    <a:pt x="501" y="149"/>
                    <a:pt x="501" y="149"/>
                  </a:cubicBezTo>
                  <a:cubicBezTo>
                    <a:pt x="502" y="149"/>
                    <a:pt x="503" y="149"/>
                    <a:pt x="503" y="148"/>
                  </a:cubicBezTo>
                  <a:cubicBezTo>
                    <a:pt x="504" y="148"/>
                    <a:pt x="505" y="148"/>
                    <a:pt x="506" y="148"/>
                  </a:cubicBezTo>
                  <a:cubicBezTo>
                    <a:pt x="507" y="147"/>
                    <a:pt x="508" y="147"/>
                    <a:pt x="508" y="147"/>
                  </a:cubicBezTo>
                  <a:cubicBezTo>
                    <a:pt x="509" y="147"/>
                    <a:pt x="509" y="146"/>
                    <a:pt x="509" y="146"/>
                  </a:cubicBezTo>
                  <a:cubicBezTo>
                    <a:pt x="510" y="146"/>
                    <a:pt x="512" y="146"/>
                    <a:pt x="512" y="146"/>
                  </a:cubicBezTo>
                  <a:cubicBezTo>
                    <a:pt x="512" y="146"/>
                    <a:pt x="512" y="145"/>
                    <a:pt x="512" y="145"/>
                  </a:cubicBezTo>
                  <a:cubicBezTo>
                    <a:pt x="513" y="145"/>
                    <a:pt x="514" y="146"/>
                    <a:pt x="515" y="145"/>
                  </a:cubicBezTo>
                  <a:cubicBezTo>
                    <a:pt x="515" y="145"/>
                    <a:pt x="515" y="145"/>
                    <a:pt x="516" y="145"/>
                  </a:cubicBezTo>
                  <a:cubicBezTo>
                    <a:pt x="519" y="144"/>
                    <a:pt x="522" y="144"/>
                    <a:pt x="524" y="143"/>
                  </a:cubicBezTo>
                  <a:cubicBezTo>
                    <a:pt x="524" y="142"/>
                    <a:pt x="525" y="141"/>
                    <a:pt x="524" y="140"/>
                  </a:cubicBezTo>
                  <a:cubicBezTo>
                    <a:pt x="524" y="140"/>
                    <a:pt x="523" y="140"/>
                    <a:pt x="523" y="140"/>
                  </a:cubicBezTo>
                  <a:cubicBezTo>
                    <a:pt x="522" y="139"/>
                    <a:pt x="522" y="138"/>
                    <a:pt x="522" y="137"/>
                  </a:cubicBezTo>
                  <a:cubicBezTo>
                    <a:pt x="521" y="134"/>
                    <a:pt x="523" y="134"/>
                    <a:pt x="523" y="132"/>
                  </a:cubicBezTo>
                  <a:cubicBezTo>
                    <a:pt x="523" y="130"/>
                    <a:pt x="521" y="128"/>
                    <a:pt x="520" y="126"/>
                  </a:cubicBezTo>
                  <a:cubicBezTo>
                    <a:pt x="521" y="123"/>
                    <a:pt x="520" y="121"/>
                    <a:pt x="520" y="118"/>
                  </a:cubicBezTo>
                  <a:cubicBezTo>
                    <a:pt x="519" y="117"/>
                    <a:pt x="518" y="115"/>
                    <a:pt x="517" y="114"/>
                  </a:cubicBezTo>
                  <a:cubicBezTo>
                    <a:pt x="515" y="114"/>
                    <a:pt x="515" y="113"/>
                    <a:pt x="513" y="113"/>
                  </a:cubicBezTo>
                  <a:cubicBezTo>
                    <a:pt x="512" y="114"/>
                    <a:pt x="511" y="113"/>
                    <a:pt x="510" y="113"/>
                  </a:cubicBezTo>
                  <a:cubicBezTo>
                    <a:pt x="510" y="111"/>
                    <a:pt x="509" y="109"/>
                    <a:pt x="510" y="107"/>
                  </a:cubicBezTo>
                  <a:cubicBezTo>
                    <a:pt x="510" y="106"/>
                    <a:pt x="510" y="106"/>
                    <a:pt x="509" y="106"/>
                  </a:cubicBezTo>
                  <a:cubicBezTo>
                    <a:pt x="509" y="105"/>
                    <a:pt x="509" y="104"/>
                    <a:pt x="508" y="104"/>
                  </a:cubicBezTo>
                  <a:cubicBezTo>
                    <a:pt x="508" y="103"/>
                    <a:pt x="510" y="103"/>
                    <a:pt x="509" y="101"/>
                  </a:cubicBezTo>
                  <a:cubicBezTo>
                    <a:pt x="510" y="101"/>
                    <a:pt x="512" y="101"/>
                    <a:pt x="512" y="100"/>
                  </a:cubicBezTo>
                  <a:cubicBezTo>
                    <a:pt x="513" y="100"/>
                    <a:pt x="515" y="100"/>
                    <a:pt x="515" y="99"/>
                  </a:cubicBezTo>
                  <a:cubicBezTo>
                    <a:pt x="515" y="98"/>
                    <a:pt x="514" y="98"/>
                    <a:pt x="513" y="98"/>
                  </a:cubicBezTo>
                  <a:cubicBezTo>
                    <a:pt x="509" y="98"/>
                    <a:pt x="509" y="98"/>
                    <a:pt x="509" y="98"/>
                  </a:cubicBezTo>
                  <a:cubicBezTo>
                    <a:pt x="509" y="97"/>
                    <a:pt x="508" y="97"/>
                    <a:pt x="507" y="97"/>
                  </a:cubicBezTo>
                  <a:cubicBezTo>
                    <a:pt x="507" y="96"/>
                    <a:pt x="506" y="97"/>
                    <a:pt x="505" y="97"/>
                  </a:cubicBezTo>
                  <a:cubicBezTo>
                    <a:pt x="505" y="90"/>
                    <a:pt x="505" y="90"/>
                    <a:pt x="505" y="90"/>
                  </a:cubicBezTo>
                  <a:cubicBezTo>
                    <a:pt x="507" y="91"/>
                    <a:pt x="507" y="90"/>
                    <a:pt x="509" y="90"/>
                  </a:cubicBezTo>
                  <a:cubicBezTo>
                    <a:pt x="510" y="88"/>
                    <a:pt x="507" y="87"/>
                    <a:pt x="509" y="86"/>
                  </a:cubicBezTo>
                  <a:cubicBezTo>
                    <a:pt x="509" y="85"/>
                    <a:pt x="509" y="85"/>
                    <a:pt x="509" y="85"/>
                  </a:cubicBezTo>
                  <a:cubicBezTo>
                    <a:pt x="509" y="84"/>
                    <a:pt x="510" y="83"/>
                    <a:pt x="510" y="83"/>
                  </a:cubicBezTo>
                  <a:cubicBezTo>
                    <a:pt x="511" y="83"/>
                    <a:pt x="511" y="82"/>
                    <a:pt x="511" y="81"/>
                  </a:cubicBezTo>
                  <a:cubicBezTo>
                    <a:pt x="512" y="81"/>
                    <a:pt x="512" y="81"/>
                    <a:pt x="512" y="81"/>
                  </a:cubicBezTo>
                  <a:cubicBezTo>
                    <a:pt x="512" y="80"/>
                    <a:pt x="512" y="80"/>
                    <a:pt x="512" y="79"/>
                  </a:cubicBezTo>
                  <a:cubicBezTo>
                    <a:pt x="512" y="79"/>
                    <a:pt x="511" y="78"/>
                    <a:pt x="511" y="78"/>
                  </a:cubicBezTo>
                  <a:cubicBezTo>
                    <a:pt x="511" y="78"/>
                    <a:pt x="511" y="78"/>
                    <a:pt x="510" y="78"/>
                  </a:cubicBezTo>
                  <a:cubicBezTo>
                    <a:pt x="510" y="78"/>
                    <a:pt x="511" y="77"/>
                    <a:pt x="510" y="77"/>
                  </a:cubicBezTo>
                  <a:cubicBezTo>
                    <a:pt x="510" y="77"/>
                    <a:pt x="510" y="77"/>
                    <a:pt x="510" y="77"/>
                  </a:cubicBezTo>
                  <a:cubicBezTo>
                    <a:pt x="510" y="77"/>
                    <a:pt x="510" y="76"/>
                    <a:pt x="510" y="76"/>
                  </a:cubicBezTo>
                  <a:cubicBezTo>
                    <a:pt x="510" y="76"/>
                    <a:pt x="509" y="76"/>
                    <a:pt x="509" y="76"/>
                  </a:cubicBezTo>
                  <a:cubicBezTo>
                    <a:pt x="509" y="76"/>
                    <a:pt x="509" y="75"/>
                    <a:pt x="509" y="75"/>
                  </a:cubicBezTo>
                  <a:cubicBezTo>
                    <a:pt x="509" y="75"/>
                    <a:pt x="508" y="75"/>
                    <a:pt x="508" y="74"/>
                  </a:cubicBezTo>
                  <a:cubicBezTo>
                    <a:pt x="508" y="74"/>
                    <a:pt x="508" y="74"/>
                    <a:pt x="508" y="74"/>
                  </a:cubicBezTo>
                  <a:cubicBezTo>
                    <a:pt x="508" y="73"/>
                    <a:pt x="507" y="73"/>
                    <a:pt x="507" y="72"/>
                  </a:cubicBezTo>
                  <a:cubicBezTo>
                    <a:pt x="507" y="70"/>
                    <a:pt x="507" y="68"/>
                    <a:pt x="508" y="66"/>
                  </a:cubicBezTo>
                  <a:cubicBezTo>
                    <a:pt x="508" y="66"/>
                    <a:pt x="508" y="66"/>
                    <a:pt x="508" y="65"/>
                  </a:cubicBezTo>
                  <a:cubicBezTo>
                    <a:pt x="508" y="64"/>
                    <a:pt x="506" y="65"/>
                    <a:pt x="504" y="64"/>
                  </a:cubicBezTo>
                  <a:cubicBezTo>
                    <a:pt x="501" y="65"/>
                    <a:pt x="503" y="67"/>
                    <a:pt x="502" y="69"/>
                  </a:cubicBezTo>
                  <a:cubicBezTo>
                    <a:pt x="498" y="69"/>
                    <a:pt x="496" y="67"/>
                    <a:pt x="493" y="67"/>
                  </a:cubicBezTo>
                  <a:cubicBezTo>
                    <a:pt x="492" y="68"/>
                    <a:pt x="492" y="67"/>
                    <a:pt x="491" y="67"/>
                  </a:cubicBezTo>
                  <a:cubicBezTo>
                    <a:pt x="491" y="67"/>
                    <a:pt x="490" y="67"/>
                    <a:pt x="490" y="66"/>
                  </a:cubicBezTo>
                  <a:cubicBezTo>
                    <a:pt x="489" y="66"/>
                    <a:pt x="489" y="65"/>
                    <a:pt x="488" y="65"/>
                  </a:cubicBezTo>
                  <a:cubicBezTo>
                    <a:pt x="487" y="65"/>
                    <a:pt x="487" y="66"/>
                    <a:pt x="486" y="66"/>
                  </a:cubicBezTo>
                  <a:cubicBezTo>
                    <a:pt x="486" y="66"/>
                    <a:pt x="486" y="67"/>
                    <a:pt x="485" y="67"/>
                  </a:cubicBezTo>
                  <a:cubicBezTo>
                    <a:pt x="483" y="67"/>
                    <a:pt x="483" y="67"/>
                    <a:pt x="483" y="67"/>
                  </a:cubicBezTo>
                  <a:cubicBezTo>
                    <a:pt x="483" y="66"/>
                    <a:pt x="482" y="66"/>
                    <a:pt x="482" y="66"/>
                  </a:cubicBezTo>
                  <a:cubicBezTo>
                    <a:pt x="482" y="65"/>
                    <a:pt x="482" y="65"/>
                    <a:pt x="482" y="65"/>
                  </a:cubicBezTo>
                  <a:cubicBezTo>
                    <a:pt x="481" y="64"/>
                    <a:pt x="480" y="64"/>
                    <a:pt x="481" y="62"/>
                  </a:cubicBezTo>
                  <a:cubicBezTo>
                    <a:pt x="480" y="62"/>
                    <a:pt x="480" y="62"/>
                    <a:pt x="480" y="62"/>
                  </a:cubicBezTo>
                  <a:cubicBezTo>
                    <a:pt x="479" y="62"/>
                    <a:pt x="479" y="62"/>
                    <a:pt x="479" y="62"/>
                  </a:cubicBezTo>
                  <a:cubicBezTo>
                    <a:pt x="478" y="62"/>
                    <a:pt x="478" y="61"/>
                    <a:pt x="478" y="61"/>
                  </a:cubicBezTo>
                  <a:cubicBezTo>
                    <a:pt x="477" y="61"/>
                    <a:pt x="478" y="60"/>
                    <a:pt x="477" y="60"/>
                  </a:cubicBezTo>
                  <a:cubicBezTo>
                    <a:pt x="476" y="60"/>
                    <a:pt x="476" y="60"/>
                    <a:pt x="476" y="60"/>
                  </a:cubicBezTo>
                  <a:cubicBezTo>
                    <a:pt x="475" y="60"/>
                    <a:pt x="476" y="63"/>
                    <a:pt x="476" y="64"/>
                  </a:cubicBezTo>
                  <a:cubicBezTo>
                    <a:pt x="472" y="65"/>
                    <a:pt x="470" y="63"/>
                    <a:pt x="465" y="64"/>
                  </a:cubicBezTo>
                  <a:cubicBezTo>
                    <a:pt x="464" y="64"/>
                    <a:pt x="464" y="63"/>
                    <a:pt x="464" y="62"/>
                  </a:cubicBezTo>
                  <a:cubicBezTo>
                    <a:pt x="463" y="63"/>
                    <a:pt x="463" y="62"/>
                    <a:pt x="462" y="62"/>
                  </a:cubicBezTo>
                  <a:cubicBezTo>
                    <a:pt x="458" y="62"/>
                    <a:pt x="458" y="62"/>
                    <a:pt x="458" y="62"/>
                  </a:cubicBezTo>
                  <a:cubicBezTo>
                    <a:pt x="457" y="62"/>
                    <a:pt x="454" y="61"/>
                    <a:pt x="454" y="62"/>
                  </a:cubicBezTo>
                  <a:cubicBezTo>
                    <a:pt x="453" y="62"/>
                    <a:pt x="454" y="61"/>
                    <a:pt x="453" y="61"/>
                  </a:cubicBezTo>
                  <a:cubicBezTo>
                    <a:pt x="453" y="60"/>
                    <a:pt x="452" y="61"/>
                    <a:pt x="451" y="60"/>
                  </a:cubicBezTo>
                  <a:cubicBezTo>
                    <a:pt x="449" y="61"/>
                    <a:pt x="448" y="62"/>
                    <a:pt x="446" y="62"/>
                  </a:cubicBezTo>
                  <a:cubicBezTo>
                    <a:pt x="447" y="64"/>
                    <a:pt x="448" y="65"/>
                    <a:pt x="448" y="67"/>
                  </a:cubicBezTo>
                  <a:cubicBezTo>
                    <a:pt x="447" y="68"/>
                    <a:pt x="446" y="68"/>
                    <a:pt x="446" y="69"/>
                  </a:cubicBezTo>
                  <a:cubicBezTo>
                    <a:pt x="446" y="69"/>
                    <a:pt x="445" y="70"/>
                    <a:pt x="445" y="70"/>
                  </a:cubicBezTo>
                  <a:cubicBezTo>
                    <a:pt x="441" y="70"/>
                    <a:pt x="440" y="68"/>
                    <a:pt x="436" y="68"/>
                  </a:cubicBezTo>
                  <a:cubicBezTo>
                    <a:pt x="436" y="66"/>
                    <a:pt x="433" y="67"/>
                    <a:pt x="433" y="65"/>
                  </a:cubicBezTo>
                  <a:cubicBezTo>
                    <a:pt x="431" y="65"/>
                    <a:pt x="430" y="64"/>
                    <a:pt x="428" y="64"/>
                  </a:cubicBezTo>
                  <a:cubicBezTo>
                    <a:pt x="427" y="62"/>
                    <a:pt x="426" y="60"/>
                    <a:pt x="423" y="60"/>
                  </a:cubicBezTo>
                  <a:cubicBezTo>
                    <a:pt x="423" y="59"/>
                    <a:pt x="422" y="58"/>
                    <a:pt x="422" y="57"/>
                  </a:cubicBezTo>
                  <a:cubicBezTo>
                    <a:pt x="421" y="57"/>
                    <a:pt x="421" y="56"/>
                    <a:pt x="421" y="54"/>
                  </a:cubicBezTo>
                  <a:cubicBezTo>
                    <a:pt x="420" y="54"/>
                    <a:pt x="419" y="55"/>
                    <a:pt x="419" y="56"/>
                  </a:cubicBezTo>
                  <a:cubicBezTo>
                    <a:pt x="418" y="57"/>
                    <a:pt x="417" y="57"/>
                    <a:pt x="417" y="58"/>
                  </a:cubicBezTo>
                  <a:cubicBezTo>
                    <a:pt x="416" y="58"/>
                    <a:pt x="417" y="59"/>
                    <a:pt x="417" y="60"/>
                  </a:cubicBezTo>
                  <a:cubicBezTo>
                    <a:pt x="416" y="60"/>
                    <a:pt x="415" y="60"/>
                    <a:pt x="416" y="60"/>
                  </a:cubicBezTo>
                  <a:cubicBezTo>
                    <a:pt x="415" y="60"/>
                    <a:pt x="415" y="61"/>
                    <a:pt x="415" y="62"/>
                  </a:cubicBezTo>
                  <a:cubicBezTo>
                    <a:pt x="415" y="62"/>
                    <a:pt x="414" y="62"/>
                    <a:pt x="414" y="62"/>
                  </a:cubicBezTo>
                  <a:cubicBezTo>
                    <a:pt x="412" y="63"/>
                    <a:pt x="410" y="63"/>
                    <a:pt x="408" y="65"/>
                  </a:cubicBezTo>
                  <a:cubicBezTo>
                    <a:pt x="406" y="65"/>
                    <a:pt x="406" y="67"/>
                    <a:pt x="405" y="69"/>
                  </a:cubicBezTo>
                  <a:cubicBezTo>
                    <a:pt x="404" y="69"/>
                    <a:pt x="403" y="69"/>
                    <a:pt x="403" y="70"/>
                  </a:cubicBezTo>
                  <a:cubicBezTo>
                    <a:pt x="401" y="70"/>
                    <a:pt x="398" y="70"/>
                    <a:pt x="397" y="71"/>
                  </a:cubicBezTo>
                  <a:cubicBezTo>
                    <a:pt x="395" y="71"/>
                    <a:pt x="392" y="70"/>
                    <a:pt x="391" y="71"/>
                  </a:cubicBezTo>
                  <a:cubicBezTo>
                    <a:pt x="390" y="72"/>
                    <a:pt x="389" y="70"/>
                    <a:pt x="388" y="70"/>
                  </a:cubicBezTo>
                  <a:cubicBezTo>
                    <a:pt x="387" y="70"/>
                    <a:pt x="387" y="69"/>
                    <a:pt x="387" y="69"/>
                  </a:cubicBezTo>
                  <a:cubicBezTo>
                    <a:pt x="386" y="69"/>
                    <a:pt x="385" y="69"/>
                    <a:pt x="385" y="68"/>
                  </a:cubicBezTo>
                  <a:cubicBezTo>
                    <a:pt x="385" y="68"/>
                    <a:pt x="384" y="69"/>
                    <a:pt x="384" y="69"/>
                  </a:cubicBezTo>
                  <a:cubicBezTo>
                    <a:pt x="383" y="69"/>
                    <a:pt x="382" y="69"/>
                    <a:pt x="382" y="69"/>
                  </a:cubicBezTo>
                  <a:cubicBezTo>
                    <a:pt x="380" y="69"/>
                    <a:pt x="379" y="70"/>
                    <a:pt x="378" y="70"/>
                  </a:cubicBezTo>
                  <a:cubicBezTo>
                    <a:pt x="378" y="70"/>
                    <a:pt x="377" y="71"/>
                    <a:pt x="376" y="71"/>
                  </a:cubicBezTo>
                  <a:cubicBezTo>
                    <a:pt x="375" y="71"/>
                    <a:pt x="376" y="72"/>
                    <a:pt x="375" y="72"/>
                  </a:cubicBezTo>
                  <a:cubicBezTo>
                    <a:pt x="375" y="73"/>
                    <a:pt x="375" y="73"/>
                    <a:pt x="375" y="73"/>
                  </a:cubicBezTo>
                  <a:moveTo>
                    <a:pt x="369" y="275"/>
                  </a:moveTo>
                  <a:cubicBezTo>
                    <a:pt x="369" y="275"/>
                    <a:pt x="369" y="275"/>
                    <a:pt x="369" y="275"/>
                  </a:cubicBezTo>
                  <a:cubicBezTo>
                    <a:pt x="369" y="275"/>
                    <a:pt x="370" y="275"/>
                    <a:pt x="370" y="275"/>
                  </a:cubicBezTo>
                  <a:cubicBezTo>
                    <a:pt x="370" y="275"/>
                    <a:pt x="370" y="275"/>
                    <a:pt x="369" y="27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24" name="Rectangle 34">
              <a:extLst>
                <a:ext uri="{FF2B5EF4-FFF2-40B4-BE49-F238E27FC236}">
                  <a16:creationId xmlns:a16="http://schemas.microsoft.com/office/drawing/2014/main" id="{7D3D5235-5A9A-8E42-B2FA-3B9B74452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3800475"/>
              <a:ext cx="879553" cy="278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1">
                  <a:latin typeface="Open Sans Semibold" pitchFamily="34" charset="0"/>
                </a:rPr>
                <a:t>UKRAINE</a:t>
              </a:r>
              <a:endParaRPr lang="en-US" altLang="en-US" sz="1800"/>
            </a:p>
          </p:txBody>
        </p:sp>
        <p:sp>
          <p:nvSpPr>
            <p:cNvPr id="125" name="Freeform 35">
              <a:extLst>
                <a:ext uri="{FF2B5EF4-FFF2-40B4-BE49-F238E27FC236}">
                  <a16:creationId xmlns:a16="http://schemas.microsoft.com/office/drawing/2014/main" id="{F5582E27-1025-164F-8266-2574669B37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40838" y="4806950"/>
              <a:ext cx="2684462" cy="1482725"/>
            </a:xfrm>
            <a:custGeom>
              <a:avLst/>
              <a:gdLst>
                <a:gd name="T0" fmla="*/ 2147483646 w 694"/>
                <a:gd name="T1" fmla="*/ 2147483646 h 383"/>
                <a:gd name="T2" fmla="*/ 2147483646 w 694"/>
                <a:gd name="T3" fmla="*/ 2147483646 h 383"/>
                <a:gd name="T4" fmla="*/ 2147483646 w 694"/>
                <a:gd name="T5" fmla="*/ 2147483646 h 383"/>
                <a:gd name="T6" fmla="*/ 2147483646 w 694"/>
                <a:gd name="T7" fmla="*/ 2147483646 h 383"/>
                <a:gd name="T8" fmla="*/ 2147483646 w 694"/>
                <a:gd name="T9" fmla="*/ 2147483646 h 383"/>
                <a:gd name="T10" fmla="*/ 2147483646 w 694"/>
                <a:gd name="T11" fmla="*/ 2147483646 h 383"/>
                <a:gd name="T12" fmla="*/ 2147483646 w 694"/>
                <a:gd name="T13" fmla="*/ 2147483646 h 383"/>
                <a:gd name="T14" fmla="*/ 2147483646 w 694"/>
                <a:gd name="T15" fmla="*/ 2147483646 h 383"/>
                <a:gd name="T16" fmla="*/ 2147483646 w 694"/>
                <a:gd name="T17" fmla="*/ 2147483646 h 383"/>
                <a:gd name="T18" fmla="*/ 2147483646 w 694"/>
                <a:gd name="T19" fmla="*/ 2147483646 h 383"/>
                <a:gd name="T20" fmla="*/ 2147483646 w 694"/>
                <a:gd name="T21" fmla="*/ 2147483646 h 383"/>
                <a:gd name="T22" fmla="*/ 2147483646 w 694"/>
                <a:gd name="T23" fmla="*/ 2147483646 h 383"/>
                <a:gd name="T24" fmla="*/ 2147483646 w 694"/>
                <a:gd name="T25" fmla="*/ 2147483646 h 383"/>
                <a:gd name="T26" fmla="*/ 2147483646 w 694"/>
                <a:gd name="T27" fmla="*/ 2147483646 h 383"/>
                <a:gd name="T28" fmla="*/ 2147483646 w 694"/>
                <a:gd name="T29" fmla="*/ 2147483646 h 383"/>
                <a:gd name="T30" fmla="*/ 2147483646 w 694"/>
                <a:gd name="T31" fmla="*/ 2147483646 h 383"/>
                <a:gd name="T32" fmla="*/ 2147483646 w 694"/>
                <a:gd name="T33" fmla="*/ 2147483646 h 383"/>
                <a:gd name="T34" fmla="*/ 2147483646 w 694"/>
                <a:gd name="T35" fmla="*/ 2147483646 h 383"/>
                <a:gd name="T36" fmla="*/ 2147483646 w 694"/>
                <a:gd name="T37" fmla="*/ 2147483646 h 383"/>
                <a:gd name="T38" fmla="*/ 2147483646 w 694"/>
                <a:gd name="T39" fmla="*/ 2147483646 h 383"/>
                <a:gd name="T40" fmla="*/ 2147483646 w 694"/>
                <a:gd name="T41" fmla="*/ 2147483646 h 383"/>
                <a:gd name="T42" fmla="*/ 2147483646 w 694"/>
                <a:gd name="T43" fmla="*/ 2147483646 h 383"/>
                <a:gd name="T44" fmla="*/ 2147483646 w 694"/>
                <a:gd name="T45" fmla="*/ 2147483646 h 383"/>
                <a:gd name="T46" fmla="*/ 2147483646 w 694"/>
                <a:gd name="T47" fmla="*/ 2147483646 h 383"/>
                <a:gd name="T48" fmla="*/ 2147483646 w 694"/>
                <a:gd name="T49" fmla="*/ 2147483646 h 383"/>
                <a:gd name="T50" fmla="*/ 2147483646 w 694"/>
                <a:gd name="T51" fmla="*/ 2147483646 h 383"/>
                <a:gd name="T52" fmla="*/ 2147483646 w 694"/>
                <a:gd name="T53" fmla="*/ 2147483646 h 383"/>
                <a:gd name="T54" fmla="*/ 2147483646 w 694"/>
                <a:gd name="T55" fmla="*/ 2147483646 h 383"/>
                <a:gd name="T56" fmla="*/ 2147483646 w 694"/>
                <a:gd name="T57" fmla="*/ 2147483646 h 383"/>
                <a:gd name="T58" fmla="*/ 2147483646 w 694"/>
                <a:gd name="T59" fmla="*/ 2147483646 h 383"/>
                <a:gd name="T60" fmla="*/ 2147483646 w 694"/>
                <a:gd name="T61" fmla="*/ 2147483646 h 383"/>
                <a:gd name="T62" fmla="*/ 2147483646 w 694"/>
                <a:gd name="T63" fmla="*/ 2147483646 h 383"/>
                <a:gd name="T64" fmla="*/ 2147483646 w 694"/>
                <a:gd name="T65" fmla="*/ 2147483646 h 383"/>
                <a:gd name="T66" fmla="*/ 2147483646 w 694"/>
                <a:gd name="T67" fmla="*/ 2147483646 h 383"/>
                <a:gd name="T68" fmla="*/ 2147483646 w 694"/>
                <a:gd name="T69" fmla="*/ 2147483646 h 383"/>
                <a:gd name="T70" fmla="*/ 2147483646 w 694"/>
                <a:gd name="T71" fmla="*/ 2147483646 h 383"/>
                <a:gd name="T72" fmla="*/ 2147483646 w 694"/>
                <a:gd name="T73" fmla="*/ 2147483646 h 383"/>
                <a:gd name="T74" fmla="*/ 2147483646 w 694"/>
                <a:gd name="T75" fmla="*/ 2147483646 h 383"/>
                <a:gd name="T76" fmla="*/ 2147483646 w 694"/>
                <a:gd name="T77" fmla="*/ 2147483646 h 383"/>
                <a:gd name="T78" fmla="*/ 2147483646 w 694"/>
                <a:gd name="T79" fmla="*/ 2147483646 h 383"/>
                <a:gd name="T80" fmla="*/ 2147483646 w 694"/>
                <a:gd name="T81" fmla="*/ 2147483646 h 383"/>
                <a:gd name="T82" fmla="*/ 2147483646 w 694"/>
                <a:gd name="T83" fmla="*/ 2147483646 h 383"/>
                <a:gd name="T84" fmla="*/ 2147483646 w 694"/>
                <a:gd name="T85" fmla="*/ 2147483646 h 383"/>
                <a:gd name="T86" fmla="*/ 2147483646 w 694"/>
                <a:gd name="T87" fmla="*/ 2147483646 h 383"/>
                <a:gd name="T88" fmla="*/ 2147483646 w 694"/>
                <a:gd name="T89" fmla="*/ 2147483646 h 383"/>
                <a:gd name="T90" fmla="*/ 2147483646 w 694"/>
                <a:gd name="T91" fmla="*/ 2147483646 h 383"/>
                <a:gd name="T92" fmla="*/ 2147483646 w 694"/>
                <a:gd name="T93" fmla="*/ 2147483646 h 383"/>
                <a:gd name="T94" fmla="*/ 2147483646 w 694"/>
                <a:gd name="T95" fmla="*/ 2147483646 h 383"/>
                <a:gd name="T96" fmla="*/ 2147483646 w 694"/>
                <a:gd name="T97" fmla="*/ 2147483646 h 383"/>
                <a:gd name="T98" fmla="*/ 2147483646 w 694"/>
                <a:gd name="T99" fmla="*/ 2147483646 h 383"/>
                <a:gd name="T100" fmla="*/ 2147483646 w 694"/>
                <a:gd name="T101" fmla="*/ 2147483646 h 383"/>
                <a:gd name="T102" fmla="*/ 2147483646 w 694"/>
                <a:gd name="T103" fmla="*/ 2147483646 h 383"/>
                <a:gd name="T104" fmla="*/ 2147483646 w 694"/>
                <a:gd name="T105" fmla="*/ 2147483646 h 383"/>
                <a:gd name="T106" fmla="*/ 2147483646 w 694"/>
                <a:gd name="T107" fmla="*/ 2147483646 h 383"/>
                <a:gd name="T108" fmla="*/ 2147483646 w 694"/>
                <a:gd name="T109" fmla="*/ 2147483646 h 383"/>
                <a:gd name="T110" fmla="*/ 2147483646 w 694"/>
                <a:gd name="T111" fmla="*/ 2147483646 h 383"/>
                <a:gd name="T112" fmla="*/ 2147483646 w 694"/>
                <a:gd name="T113" fmla="*/ 2147483646 h 383"/>
                <a:gd name="T114" fmla="*/ 2147483646 w 694"/>
                <a:gd name="T115" fmla="*/ 2147483646 h 383"/>
                <a:gd name="T116" fmla="*/ 2147483646 w 694"/>
                <a:gd name="T117" fmla="*/ 2147483646 h 383"/>
                <a:gd name="T118" fmla="*/ 2147483646 w 694"/>
                <a:gd name="T119" fmla="*/ 2147483646 h 383"/>
                <a:gd name="T120" fmla="*/ 2147483646 w 694"/>
                <a:gd name="T121" fmla="*/ 2147483646 h 383"/>
                <a:gd name="T122" fmla="*/ 2147483646 w 694"/>
                <a:gd name="T123" fmla="*/ 2147483646 h 383"/>
                <a:gd name="T124" fmla="*/ 2147483646 w 694"/>
                <a:gd name="T125" fmla="*/ 2147483646 h 38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94" h="383">
                  <a:moveTo>
                    <a:pt x="65" y="199"/>
                  </a:moveTo>
                  <a:cubicBezTo>
                    <a:pt x="64" y="199"/>
                    <a:pt x="64" y="199"/>
                    <a:pt x="64" y="199"/>
                  </a:cubicBezTo>
                  <a:cubicBezTo>
                    <a:pt x="63" y="201"/>
                    <a:pt x="65" y="201"/>
                    <a:pt x="66" y="201"/>
                  </a:cubicBezTo>
                  <a:cubicBezTo>
                    <a:pt x="66" y="200"/>
                    <a:pt x="68" y="201"/>
                    <a:pt x="68" y="200"/>
                  </a:cubicBezTo>
                  <a:cubicBezTo>
                    <a:pt x="66" y="200"/>
                    <a:pt x="67" y="198"/>
                    <a:pt x="65" y="199"/>
                  </a:cubicBezTo>
                  <a:close/>
                  <a:moveTo>
                    <a:pt x="11" y="222"/>
                  </a:moveTo>
                  <a:cubicBezTo>
                    <a:pt x="10" y="222"/>
                    <a:pt x="8" y="222"/>
                    <a:pt x="7" y="222"/>
                  </a:cubicBezTo>
                  <a:cubicBezTo>
                    <a:pt x="7" y="224"/>
                    <a:pt x="6" y="224"/>
                    <a:pt x="4" y="224"/>
                  </a:cubicBezTo>
                  <a:cubicBezTo>
                    <a:pt x="4" y="225"/>
                    <a:pt x="3" y="225"/>
                    <a:pt x="2" y="226"/>
                  </a:cubicBezTo>
                  <a:cubicBezTo>
                    <a:pt x="2" y="226"/>
                    <a:pt x="2" y="227"/>
                    <a:pt x="2" y="227"/>
                  </a:cubicBezTo>
                  <a:cubicBezTo>
                    <a:pt x="0" y="227"/>
                    <a:pt x="0" y="228"/>
                    <a:pt x="0" y="229"/>
                  </a:cubicBezTo>
                  <a:cubicBezTo>
                    <a:pt x="3" y="231"/>
                    <a:pt x="5" y="229"/>
                    <a:pt x="9" y="229"/>
                  </a:cubicBezTo>
                  <a:cubicBezTo>
                    <a:pt x="10" y="228"/>
                    <a:pt x="10" y="226"/>
                    <a:pt x="13" y="227"/>
                  </a:cubicBezTo>
                  <a:cubicBezTo>
                    <a:pt x="13" y="224"/>
                    <a:pt x="11" y="225"/>
                    <a:pt x="11" y="222"/>
                  </a:cubicBezTo>
                  <a:close/>
                  <a:moveTo>
                    <a:pt x="60" y="201"/>
                  </a:moveTo>
                  <a:cubicBezTo>
                    <a:pt x="63" y="202"/>
                    <a:pt x="63" y="200"/>
                    <a:pt x="63" y="198"/>
                  </a:cubicBezTo>
                  <a:cubicBezTo>
                    <a:pt x="61" y="198"/>
                    <a:pt x="60" y="199"/>
                    <a:pt x="60" y="201"/>
                  </a:cubicBezTo>
                  <a:close/>
                  <a:moveTo>
                    <a:pt x="68" y="193"/>
                  </a:moveTo>
                  <a:cubicBezTo>
                    <a:pt x="68" y="193"/>
                    <a:pt x="68" y="192"/>
                    <a:pt x="68" y="192"/>
                  </a:cubicBezTo>
                  <a:cubicBezTo>
                    <a:pt x="66" y="192"/>
                    <a:pt x="66" y="190"/>
                    <a:pt x="64" y="190"/>
                  </a:cubicBezTo>
                  <a:cubicBezTo>
                    <a:pt x="62" y="190"/>
                    <a:pt x="61" y="192"/>
                    <a:pt x="61" y="195"/>
                  </a:cubicBezTo>
                  <a:cubicBezTo>
                    <a:pt x="61" y="195"/>
                    <a:pt x="62" y="195"/>
                    <a:pt x="62" y="196"/>
                  </a:cubicBezTo>
                  <a:cubicBezTo>
                    <a:pt x="63" y="196"/>
                    <a:pt x="64" y="196"/>
                    <a:pt x="64" y="196"/>
                  </a:cubicBezTo>
                  <a:cubicBezTo>
                    <a:pt x="64" y="195"/>
                    <a:pt x="66" y="195"/>
                    <a:pt x="66" y="194"/>
                  </a:cubicBezTo>
                  <a:cubicBezTo>
                    <a:pt x="66" y="194"/>
                    <a:pt x="66" y="194"/>
                    <a:pt x="66" y="194"/>
                  </a:cubicBezTo>
                  <a:cubicBezTo>
                    <a:pt x="67" y="194"/>
                    <a:pt x="66" y="193"/>
                    <a:pt x="66" y="193"/>
                  </a:cubicBezTo>
                  <a:cubicBezTo>
                    <a:pt x="67" y="193"/>
                    <a:pt x="68" y="193"/>
                    <a:pt x="68" y="193"/>
                  </a:cubicBezTo>
                  <a:close/>
                  <a:moveTo>
                    <a:pt x="17" y="240"/>
                  </a:moveTo>
                  <a:cubicBezTo>
                    <a:pt x="17" y="239"/>
                    <a:pt x="13" y="239"/>
                    <a:pt x="13" y="240"/>
                  </a:cubicBezTo>
                  <a:cubicBezTo>
                    <a:pt x="14" y="240"/>
                    <a:pt x="14" y="241"/>
                    <a:pt x="14" y="241"/>
                  </a:cubicBezTo>
                  <a:cubicBezTo>
                    <a:pt x="15" y="241"/>
                    <a:pt x="18" y="242"/>
                    <a:pt x="18" y="240"/>
                  </a:cubicBezTo>
                  <a:cubicBezTo>
                    <a:pt x="17" y="240"/>
                    <a:pt x="17" y="240"/>
                    <a:pt x="17" y="240"/>
                  </a:cubicBezTo>
                  <a:close/>
                  <a:moveTo>
                    <a:pt x="10" y="204"/>
                  </a:moveTo>
                  <a:cubicBezTo>
                    <a:pt x="12" y="205"/>
                    <a:pt x="17" y="207"/>
                    <a:pt x="20" y="205"/>
                  </a:cubicBezTo>
                  <a:cubicBezTo>
                    <a:pt x="21" y="205"/>
                    <a:pt x="21" y="205"/>
                    <a:pt x="21" y="204"/>
                  </a:cubicBezTo>
                  <a:cubicBezTo>
                    <a:pt x="22" y="204"/>
                    <a:pt x="23" y="204"/>
                    <a:pt x="24" y="203"/>
                  </a:cubicBezTo>
                  <a:cubicBezTo>
                    <a:pt x="26" y="203"/>
                    <a:pt x="26" y="202"/>
                    <a:pt x="28" y="202"/>
                  </a:cubicBezTo>
                  <a:cubicBezTo>
                    <a:pt x="28" y="202"/>
                    <a:pt x="28" y="202"/>
                    <a:pt x="28" y="202"/>
                  </a:cubicBezTo>
                  <a:cubicBezTo>
                    <a:pt x="29" y="202"/>
                    <a:pt x="29" y="202"/>
                    <a:pt x="30" y="201"/>
                  </a:cubicBezTo>
                  <a:cubicBezTo>
                    <a:pt x="30" y="201"/>
                    <a:pt x="30" y="201"/>
                    <a:pt x="30" y="201"/>
                  </a:cubicBezTo>
                  <a:cubicBezTo>
                    <a:pt x="31" y="201"/>
                    <a:pt x="31" y="199"/>
                    <a:pt x="32" y="200"/>
                  </a:cubicBezTo>
                  <a:cubicBezTo>
                    <a:pt x="33" y="200"/>
                    <a:pt x="33" y="200"/>
                    <a:pt x="33" y="200"/>
                  </a:cubicBezTo>
                  <a:cubicBezTo>
                    <a:pt x="33" y="199"/>
                    <a:pt x="34" y="199"/>
                    <a:pt x="34" y="199"/>
                  </a:cubicBezTo>
                  <a:cubicBezTo>
                    <a:pt x="36" y="199"/>
                    <a:pt x="36" y="199"/>
                    <a:pt x="36" y="199"/>
                  </a:cubicBezTo>
                  <a:cubicBezTo>
                    <a:pt x="37" y="201"/>
                    <a:pt x="35" y="201"/>
                    <a:pt x="34" y="203"/>
                  </a:cubicBezTo>
                  <a:cubicBezTo>
                    <a:pt x="33" y="203"/>
                    <a:pt x="32" y="205"/>
                    <a:pt x="32" y="206"/>
                  </a:cubicBezTo>
                  <a:cubicBezTo>
                    <a:pt x="30" y="206"/>
                    <a:pt x="29" y="207"/>
                    <a:pt x="28" y="208"/>
                  </a:cubicBezTo>
                  <a:cubicBezTo>
                    <a:pt x="26" y="208"/>
                    <a:pt x="27" y="210"/>
                    <a:pt x="25" y="210"/>
                  </a:cubicBezTo>
                  <a:cubicBezTo>
                    <a:pt x="24" y="211"/>
                    <a:pt x="23" y="211"/>
                    <a:pt x="23" y="212"/>
                  </a:cubicBezTo>
                  <a:cubicBezTo>
                    <a:pt x="23" y="213"/>
                    <a:pt x="23" y="213"/>
                    <a:pt x="22" y="213"/>
                  </a:cubicBezTo>
                  <a:cubicBezTo>
                    <a:pt x="22" y="215"/>
                    <a:pt x="20" y="215"/>
                    <a:pt x="19" y="216"/>
                  </a:cubicBezTo>
                  <a:cubicBezTo>
                    <a:pt x="19" y="217"/>
                    <a:pt x="19" y="218"/>
                    <a:pt x="19" y="219"/>
                  </a:cubicBezTo>
                  <a:cubicBezTo>
                    <a:pt x="20" y="219"/>
                    <a:pt x="20" y="219"/>
                    <a:pt x="20" y="220"/>
                  </a:cubicBezTo>
                  <a:cubicBezTo>
                    <a:pt x="21" y="222"/>
                    <a:pt x="20" y="223"/>
                    <a:pt x="19" y="225"/>
                  </a:cubicBezTo>
                  <a:cubicBezTo>
                    <a:pt x="19" y="227"/>
                    <a:pt x="22" y="226"/>
                    <a:pt x="22" y="227"/>
                  </a:cubicBezTo>
                  <a:cubicBezTo>
                    <a:pt x="22" y="227"/>
                    <a:pt x="23" y="227"/>
                    <a:pt x="23" y="227"/>
                  </a:cubicBezTo>
                  <a:cubicBezTo>
                    <a:pt x="23" y="226"/>
                    <a:pt x="23" y="225"/>
                    <a:pt x="23" y="225"/>
                  </a:cubicBezTo>
                  <a:cubicBezTo>
                    <a:pt x="23" y="225"/>
                    <a:pt x="25" y="224"/>
                    <a:pt x="25" y="222"/>
                  </a:cubicBezTo>
                  <a:cubicBezTo>
                    <a:pt x="25" y="222"/>
                    <a:pt x="25" y="221"/>
                    <a:pt x="25" y="221"/>
                  </a:cubicBezTo>
                  <a:cubicBezTo>
                    <a:pt x="26" y="221"/>
                    <a:pt x="26" y="221"/>
                    <a:pt x="26" y="221"/>
                  </a:cubicBezTo>
                  <a:cubicBezTo>
                    <a:pt x="26" y="220"/>
                    <a:pt x="26" y="221"/>
                    <a:pt x="27" y="220"/>
                  </a:cubicBezTo>
                  <a:cubicBezTo>
                    <a:pt x="28" y="218"/>
                    <a:pt x="29" y="217"/>
                    <a:pt x="31" y="216"/>
                  </a:cubicBezTo>
                  <a:cubicBezTo>
                    <a:pt x="31" y="215"/>
                    <a:pt x="31" y="215"/>
                    <a:pt x="31" y="215"/>
                  </a:cubicBezTo>
                  <a:cubicBezTo>
                    <a:pt x="31" y="215"/>
                    <a:pt x="31" y="215"/>
                    <a:pt x="31" y="215"/>
                  </a:cubicBezTo>
                  <a:cubicBezTo>
                    <a:pt x="32" y="214"/>
                    <a:pt x="32" y="213"/>
                    <a:pt x="32" y="212"/>
                  </a:cubicBezTo>
                  <a:cubicBezTo>
                    <a:pt x="32" y="211"/>
                    <a:pt x="33" y="211"/>
                    <a:pt x="33" y="211"/>
                  </a:cubicBezTo>
                  <a:cubicBezTo>
                    <a:pt x="33" y="210"/>
                    <a:pt x="34" y="210"/>
                    <a:pt x="34" y="208"/>
                  </a:cubicBezTo>
                  <a:cubicBezTo>
                    <a:pt x="36" y="209"/>
                    <a:pt x="36" y="207"/>
                    <a:pt x="36" y="206"/>
                  </a:cubicBezTo>
                  <a:cubicBezTo>
                    <a:pt x="37" y="206"/>
                    <a:pt x="38" y="206"/>
                    <a:pt x="38" y="206"/>
                  </a:cubicBezTo>
                  <a:cubicBezTo>
                    <a:pt x="38" y="206"/>
                    <a:pt x="38" y="206"/>
                    <a:pt x="39" y="206"/>
                  </a:cubicBezTo>
                  <a:cubicBezTo>
                    <a:pt x="39" y="206"/>
                    <a:pt x="40" y="205"/>
                    <a:pt x="40" y="205"/>
                  </a:cubicBezTo>
                  <a:cubicBezTo>
                    <a:pt x="40" y="205"/>
                    <a:pt x="40" y="205"/>
                    <a:pt x="40" y="205"/>
                  </a:cubicBezTo>
                  <a:cubicBezTo>
                    <a:pt x="41" y="205"/>
                    <a:pt x="41" y="202"/>
                    <a:pt x="43" y="202"/>
                  </a:cubicBezTo>
                  <a:cubicBezTo>
                    <a:pt x="43" y="202"/>
                    <a:pt x="43" y="202"/>
                    <a:pt x="43" y="202"/>
                  </a:cubicBezTo>
                  <a:cubicBezTo>
                    <a:pt x="43" y="202"/>
                    <a:pt x="43" y="202"/>
                    <a:pt x="43" y="201"/>
                  </a:cubicBezTo>
                  <a:cubicBezTo>
                    <a:pt x="44" y="201"/>
                    <a:pt x="44" y="201"/>
                    <a:pt x="44" y="201"/>
                  </a:cubicBezTo>
                  <a:cubicBezTo>
                    <a:pt x="44" y="201"/>
                    <a:pt x="44" y="201"/>
                    <a:pt x="44" y="201"/>
                  </a:cubicBezTo>
                  <a:cubicBezTo>
                    <a:pt x="44" y="200"/>
                    <a:pt x="44" y="200"/>
                    <a:pt x="44" y="200"/>
                  </a:cubicBezTo>
                  <a:cubicBezTo>
                    <a:pt x="45" y="200"/>
                    <a:pt x="46" y="200"/>
                    <a:pt x="46" y="198"/>
                  </a:cubicBezTo>
                  <a:cubicBezTo>
                    <a:pt x="46" y="198"/>
                    <a:pt x="46" y="198"/>
                    <a:pt x="46" y="198"/>
                  </a:cubicBezTo>
                  <a:cubicBezTo>
                    <a:pt x="47" y="198"/>
                    <a:pt x="48" y="198"/>
                    <a:pt x="48" y="197"/>
                  </a:cubicBezTo>
                  <a:cubicBezTo>
                    <a:pt x="48" y="197"/>
                    <a:pt x="48" y="197"/>
                    <a:pt x="48" y="197"/>
                  </a:cubicBezTo>
                  <a:cubicBezTo>
                    <a:pt x="49" y="196"/>
                    <a:pt x="51" y="196"/>
                    <a:pt x="51" y="195"/>
                  </a:cubicBezTo>
                  <a:cubicBezTo>
                    <a:pt x="51" y="195"/>
                    <a:pt x="51" y="195"/>
                    <a:pt x="51" y="195"/>
                  </a:cubicBezTo>
                  <a:cubicBezTo>
                    <a:pt x="51" y="194"/>
                    <a:pt x="52" y="193"/>
                    <a:pt x="53" y="192"/>
                  </a:cubicBezTo>
                  <a:cubicBezTo>
                    <a:pt x="53" y="192"/>
                    <a:pt x="53" y="192"/>
                    <a:pt x="53" y="192"/>
                  </a:cubicBezTo>
                  <a:cubicBezTo>
                    <a:pt x="53" y="191"/>
                    <a:pt x="54" y="191"/>
                    <a:pt x="54" y="190"/>
                  </a:cubicBezTo>
                  <a:cubicBezTo>
                    <a:pt x="54" y="190"/>
                    <a:pt x="54" y="190"/>
                    <a:pt x="54" y="190"/>
                  </a:cubicBezTo>
                  <a:cubicBezTo>
                    <a:pt x="54" y="189"/>
                    <a:pt x="57" y="188"/>
                    <a:pt x="56" y="187"/>
                  </a:cubicBezTo>
                  <a:cubicBezTo>
                    <a:pt x="56" y="187"/>
                    <a:pt x="56" y="187"/>
                    <a:pt x="57" y="186"/>
                  </a:cubicBezTo>
                  <a:cubicBezTo>
                    <a:pt x="57" y="186"/>
                    <a:pt x="57" y="186"/>
                    <a:pt x="57" y="185"/>
                  </a:cubicBezTo>
                  <a:cubicBezTo>
                    <a:pt x="58" y="185"/>
                    <a:pt x="58" y="185"/>
                    <a:pt x="58" y="185"/>
                  </a:cubicBezTo>
                  <a:cubicBezTo>
                    <a:pt x="58" y="184"/>
                    <a:pt x="57" y="183"/>
                    <a:pt x="57" y="182"/>
                  </a:cubicBezTo>
                  <a:cubicBezTo>
                    <a:pt x="57" y="182"/>
                    <a:pt x="57" y="182"/>
                    <a:pt x="57" y="182"/>
                  </a:cubicBezTo>
                  <a:cubicBezTo>
                    <a:pt x="57" y="180"/>
                    <a:pt x="58" y="180"/>
                    <a:pt x="59" y="179"/>
                  </a:cubicBezTo>
                  <a:cubicBezTo>
                    <a:pt x="59" y="179"/>
                    <a:pt x="59" y="179"/>
                    <a:pt x="59" y="178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60" y="178"/>
                    <a:pt x="60" y="178"/>
                    <a:pt x="61" y="178"/>
                  </a:cubicBezTo>
                  <a:cubicBezTo>
                    <a:pt x="61" y="178"/>
                    <a:pt x="62" y="178"/>
                    <a:pt x="62" y="178"/>
                  </a:cubicBezTo>
                  <a:cubicBezTo>
                    <a:pt x="62" y="177"/>
                    <a:pt x="62" y="177"/>
                    <a:pt x="62" y="177"/>
                  </a:cubicBezTo>
                  <a:cubicBezTo>
                    <a:pt x="63" y="177"/>
                    <a:pt x="63" y="176"/>
                    <a:pt x="64" y="176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5" y="176"/>
                    <a:pt x="67" y="174"/>
                    <a:pt x="67" y="175"/>
                  </a:cubicBezTo>
                  <a:cubicBezTo>
                    <a:pt x="68" y="175"/>
                    <a:pt x="68" y="176"/>
                    <a:pt x="68" y="176"/>
                  </a:cubicBezTo>
                  <a:cubicBezTo>
                    <a:pt x="68" y="176"/>
                    <a:pt x="69" y="176"/>
                    <a:pt x="70" y="177"/>
                  </a:cubicBezTo>
                  <a:cubicBezTo>
                    <a:pt x="70" y="177"/>
                    <a:pt x="70" y="177"/>
                    <a:pt x="70" y="177"/>
                  </a:cubicBezTo>
                  <a:cubicBezTo>
                    <a:pt x="71" y="177"/>
                    <a:pt x="71" y="177"/>
                    <a:pt x="72" y="177"/>
                  </a:cubicBezTo>
                  <a:cubicBezTo>
                    <a:pt x="72" y="176"/>
                    <a:pt x="72" y="176"/>
                    <a:pt x="72" y="176"/>
                  </a:cubicBezTo>
                  <a:cubicBezTo>
                    <a:pt x="74" y="176"/>
                    <a:pt x="74" y="176"/>
                    <a:pt x="74" y="174"/>
                  </a:cubicBezTo>
                  <a:cubicBezTo>
                    <a:pt x="74" y="174"/>
                    <a:pt x="74" y="174"/>
                    <a:pt x="74" y="174"/>
                  </a:cubicBezTo>
                  <a:cubicBezTo>
                    <a:pt x="75" y="173"/>
                    <a:pt x="75" y="172"/>
                    <a:pt x="75" y="171"/>
                  </a:cubicBezTo>
                  <a:cubicBezTo>
                    <a:pt x="78" y="171"/>
                    <a:pt x="80" y="170"/>
                    <a:pt x="82" y="169"/>
                  </a:cubicBezTo>
                  <a:cubicBezTo>
                    <a:pt x="85" y="170"/>
                    <a:pt x="85" y="169"/>
                    <a:pt x="87" y="169"/>
                  </a:cubicBezTo>
                  <a:cubicBezTo>
                    <a:pt x="88" y="170"/>
                    <a:pt x="91" y="170"/>
                    <a:pt x="93" y="170"/>
                  </a:cubicBezTo>
                  <a:cubicBezTo>
                    <a:pt x="93" y="170"/>
                    <a:pt x="93" y="169"/>
                    <a:pt x="93" y="169"/>
                  </a:cubicBezTo>
                  <a:cubicBezTo>
                    <a:pt x="93" y="168"/>
                    <a:pt x="93" y="168"/>
                    <a:pt x="94" y="169"/>
                  </a:cubicBezTo>
                  <a:cubicBezTo>
                    <a:pt x="94" y="170"/>
                    <a:pt x="95" y="170"/>
                    <a:pt x="97" y="170"/>
                  </a:cubicBezTo>
                  <a:cubicBezTo>
                    <a:pt x="98" y="170"/>
                    <a:pt x="98" y="167"/>
                    <a:pt x="99" y="167"/>
                  </a:cubicBezTo>
                  <a:cubicBezTo>
                    <a:pt x="99" y="169"/>
                    <a:pt x="102" y="169"/>
                    <a:pt x="104" y="169"/>
                  </a:cubicBezTo>
                  <a:cubicBezTo>
                    <a:pt x="104" y="167"/>
                    <a:pt x="106" y="167"/>
                    <a:pt x="107" y="167"/>
                  </a:cubicBezTo>
                  <a:cubicBezTo>
                    <a:pt x="106" y="163"/>
                    <a:pt x="108" y="162"/>
                    <a:pt x="107" y="158"/>
                  </a:cubicBezTo>
                  <a:cubicBezTo>
                    <a:pt x="108" y="158"/>
                    <a:pt x="108" y="158"/>
                    <a:pt x="108" y="158"/>
                  </a:cubicBezTo>
                  <a:cubicBezTo>
                    <a:pt x="108" y="158"/>
                    <a:pt x="108" y="158"/>
                    <a:pt x="108" y="158"/>
                  </a:cubicBezTo>
                  <a:cubicBezTo>
                    <a:pt x="108" y="157"/>
                    <a:pt x="110" y="157"/>
                    <a:pt x="109" y="155"/>
                  </a:cubicBezTo>
                  <a:cubicBezTo>
                    <a:pt x="109" y="155"/>
                    <a:pt x="109" y="155"/>
                    <a:pt x="109" y="155"/>
                  </a:cubicBezTo>
                  <a:cubicBezTo>
                    <a:pt x="110" y="155"/>
                    <a:pt x="110" y="154"/>
                    <a:pt x="110" y="153"/>
                  </a:cubicBezTo>
                  <a:cubicBezTo>
                    <a:pt x="107" y="153"/>
                    <a:pt x="107" y="154"/>
                    <a:pt x="105" y="154"/>
                  </a:cubicBezTo>
                  <a:cubicBezTo>
                    <a:pt x="103" y="154"/>
                    <a:pt x="103" y="154"/>
                    <a:pt x="102" y="153"/>
                  </a:cubicBezTo>
                  <a:cubicBezTo>
                    <a:pt x="98" y="154"/>
                    <a:pt x="96" y="152"/>
                    <a:pt x="92" y="153"/>
                  </a:cubicBezTo>
                  <a:cubicBezTo>
                    <a:pt x="92" y="152"/>
                    <a:pt x="90" y="152"/>
                    <a:pt x="89" y="152"/>
                  </a:cubicBezTo>
                  <a:cubicBezTo>
                    <a:pt x="89" y="151"/>
                    <a:pt x="88" y="151"/>
                    <a:pt x="88" y="151"/>
                  </a:cubicBezTo>
                  <a:cubicBezTo>
                    <a:pt x="85" y="151"/>
                    <a:pt x="84" y="150"/>
                    <a:pt x="82" y="150"/>
                  </a:cubicBezTo>
                  <a:cubicBezTo>
                    <a:pt x="82" y="149"/>
                    <a:pt x="81" y="149"/>
                    <a:pt x="80" y="149"/>
                  </a:cubicBezTo>
                  <a:cubicBezTo>
                    <a:pt x="80" y="149"/>
                    <a:pt x="80" y="148"/>
                    <a:pt x="80" y="148"/>
                  </a:cubicBezTo>
                  <a:cubicBezTo>
                    <a:pt x="78" y="149"/>
                    <a:pt x="78" y="148"/>
                    <a:pt x="77" y="148"/>
                  </a:cubicBezTo>
                  <a:cubicBezTo>
                    <a:pt x="77" y="147"/>
                    <a:pt x="76" y="147"/>
                    <a:pt x="75" y="147"/>
                  </a:cubicBezTo>
                  <a:cubicBezTo>
                    <a:pt x="75" y="146"/>
                    <a:pt x="74" y="144"/>
                    <a:pt x="73" y="143"/>
                  </a:cubicBezTo>
                  <a:cubicBezTo>
                    <a:pt x="72" y="143"/>
                    <a:pt x="72" y="143"/>
                    <a:pt x="72" y="142"/>
                  </a:cubicBezTo>
                  <a:cubicBezTo>
                    <a:pt x="72" y="142"/>
                    <a:pt x="71" y="142"/>
                    <a:pt x="71" y="141"/>
                  </a:cubicBezTo>
                  <a:cubicBezTo>
                    <a:pt x="71" y="141"/>
                    <a:pt x="70" y="141"/>
                    <a:pt x="71" y="140"/>
                  </a:cubicBezTo>
                  <a:cubicBezTo>
                    <a:pt x="70" y="140"/>
                    <a:pt x="70" y="138"/>
                    <a:pt x="69" y="138"/>
                  </a:cubicBezTo>
                  <a:cubicBezTo>
                    <a:pt x="69" y="137"/>
                    <a:pt x="69" y="136"/>
                    <a:pt x="68" y="136"/>
                  </a:cubicBezTo>
                  <a:cubicBezTo>
                    <a:pt x="68" y="134"/>
                    <a:pt x="71" y="136"/>
                    <a:pt x="70" y="134"/>
                  </a:cubicBezTo>
                  <a:cubicBezTo>
                    <a:pt x="69" y="134"/>
                    <a:pt x="69" y="134"/>
                    <a:pt x="69" y="133"/>
                  </a:cubicBezTo>
                  <a:cubicBezTo>
                    <a:pt x="69" y="131"/>
                    <a:pt x="69" y="130"/>
                    <a:pt x="68" y="130"/>
                  </a:cubicBezTo>
                  <a:cubicBezTo>
                    <a:pt x="67" y="130"/>
                    <a:pt x="66" y="130"/>
                    <a:pt x="66" y="131"/>
                  </a:cubicBezTo>
                  <a:cubicBezTo>
                    <a:pt x="65" y="132"/>
                    <a:pt x="64" y="131"/>
                    <a:pt x="64" y="132"/>
                  </a:cubicBezTo>
                  <a:cubicBezTo>
                    <a:pt x="63" y="132"/>
                    <a:pt x="62" y="132"/>
                    <a:pt x="62" y="133"/>
                  </a:cubicBezTo>
                  <a:cubicBezTo>
                    <a:pt x="60" y="133"/>
                    <a:pt x="59" y="133"/>
                    <a:pt x="58" y="133"/>
                  </a:cubicBezTo>
                  <a:cubicBezTo>
                    <a:pt x="57" y="134"/>
                    <a:pt x="56" y="134"/>
                    <a:pt x="55" y="135"/>
                  </a:cubicBezTo>
                  <a:cubicBezTo>
                    <a:pt x="55" y="136"/>
                    <a:pt x="54" y="136"/>
                    <a:pt x="53" y="137"/>
                  </a:cubicBezTo>
                  <a:cubicBezTo>
                    <a:pt x="50" y="137"/>
                    <a:pt x="48" y="135"/>
                    <a:pt x="45" y="135"/>
                  </a:cubicBezTo>
                  <a:cubicBezTo>
                    <a:pt x="45" y="134"/>
                    <a:pt x="44" y="134"/>
                    <a:pt x="43" y="134"/>
                  </a:cubicBezTo>
                  <a:cubicBezTo>
                    <a:pt x="44" y="131"/>
                    <a:pt x="41" y="132"/>
                    <a:pt x="41" y="130"/>
                  </a:cubicBezTo>
                  <a:cubicBezTo>
                    <a:pt x="39" y="131"/>
                    <a:pt x="36" y="131"/>
                    <a:pt x="35" y="132"/>
                  </a:cubicBezTo>
                  <a:cubicBezTo>
                    <a:pt x="35" y="135"/>
                    <a:pt x="31" y="135"/>
                    <a:pt x="31" y="138"/>
                  </a:cubicBezTo>
                  <a:cubicBezTo>
                    <a:pt x="27" y="137"/>
                    <a:pt x="26" y="140"/>
                    <a:pt x="23" y="140"/>
                  </a:cubicBezTo>
                  <a:cubicBezTo>
                    <a:pt x="23" y="139"/>
                    <a:pt x="23" y="139"/>
                    <a:pt x="23" y="139"/>
                  </a:cubicBezTo>
                  <a:cubicBezTo>
                    <a:pt x="22" y="139"/>
                    <a:pt x="22" y="140"/>
                    <a:pt x="22" y="140"/>
                  </a:cubicBezTo>
                  <a:cubicBezTo>
                    <a:pt x="22" y="141"/>
                    <a:pt x="21" y="141"/>
                    <a:pt x="20" y="141"/>
                  </a:cubicBezTo>
                  <a:cubicBezTo>
                    <a:pt x="21" y="142"/>
                    <a:pt x="20" y="142"/>
                    <a:pt x="20" y="142"/>
                  </a:cubicBezTo>
                  <a:cubicBezTo>
                    <a:pt x="19" y="144"/>
                    <a:pt x="21" y="147"/>
                    <a:pt x="19" y="147"/>
                  </a:cubicBezTo>
                  <a:cubicBezTo>
                    <a:pt x="18" y="147"/>
                    <a:pt x="18" y="147"/>
                    <a:pt x="18" y="148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16" y="149"/>
                    <a:pt x="15" y="150"/>
                    <a:pt x="16" y="153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20" y="154"/>
                    <a:pt x="20" y="156"/>
                    <a:pt x="21" y="157"/>
                  </a:cubicBezTo>
                  <a:cubicBezTo>
                    <a:pt x="21" y="157"/>
                    <a:pt x="21" y="158"/>
                    <a:pt x="22" y="158"/>
                  </a:cubicBezTo>
                  <a:cubicBezTo>
                    <a:pt x="22" y="159"/>
                    <a:pt x="21" y="160"/>
                    <a:pt x="21" y="160"/>
                  </a:cubicBezTo>
                  <a:cubicBezTo>
                    <a:pt x="22" y="160"/>
                    <a:pt x="23" y="162"/>
                    <a:pt x="23" y="163"/>
                  </a:cubicBezTo>
                  <a:cubicBezTo>
                    <a:pt x="23" y="163"/>
                    <a:pt x="24" y="165"/>
                    <a:pt x="24" y="165"/>
                  </a:cubicBezTo>
                  <a:cubicBezTo>
                    <a:pt x="24" y="166"/>
                    <a:pt x="24" y="166"/>
                    <a:pt x="24" y="167"/>
                  </a:cubicBezTo>
                  <a:cubicBezTo>
                    <a:pt x="24" y="167"/>
                    <a:pt x="24" y="167"/>
                    <a:pt x="23" y="167"/>
                  </a:cubicBezTo>
                  <a:cubicBezTo>
                    <a:pt x="23" y="169"/>
                    <a:pt x="21" y="168"/>
                    <a:pt x="22" y="170"/>
                  </a:cubicBezTo>
                  <a:cubicBezTo>
                    <a:pt x="20" y="170"/>
                    <a:pt x="20" y="172"/>
                    <a:pt x="18" y="171"/>
                  </a:cubicBezTo>
                  <a:cubicBezTo>
                    <a:pt x="18" y="172"/>
                    <a:pt x="17" y="172"/>
                    <a:pt x="17" y="173"/>
                  </a:cubicBezTo>
                  <a:cubicBezTo>
                    <a:pt x="16" y="173"/>
                    <a:pt x="16" y="174"/>
                    <a:pt x="16" y="174"/>
                  </a:cubicBezTo>
                  <a:cubicBezTo>
                    <a:pt x="15" y="178"/>
                    <a:pt x="17" y="179"/>
                    <a:pt x="17" y="182"/>
                  </a:cubicBezTo>
                  <a:cubicBezTo>
                    <a:pt x="17" y="182"/>
                    <a:pt x="18" y="182"/>
                    <a:pt x="17" y="183"/>
                  </a:cubicBezTo>
                  <a:cubicBezTo>
                    <a:pt x="17" y="188"/>
                    <a:pt x="17" y="188"/>
                    <a:pt x="17" y="188"/>
                  </a:cubicBezTo>
                  <a:cubicBezTo>
                    <a:pt x="17" y="190"/>
                    <a:pt x="15" y="190"/>
                    <a:pt x="15" y="191"/>
                  </a:cubicBezTo>
                  <a:cubicBezTo>
                    <a:pt x="13" y="192"/>
                    <a:pt x="13" y="194"/>
                    <a:pt x="12" y="195"/>
                  </a:cubicBezTo>
                  <a:cubicBezTo>
                    <a:pt x="11" y="195"/>
                    <a:pt x="11" y="197"/>
                    <a:pt x="11" y="197"/>
                  </a:cubicBezTo>
                  <a:cubicBezTo>
                    <a:pt x="10" y="198"/>
                    <a:pt x="10" y="199"/>
                    <a:pt x="9" y="199"/>
                  </a:cubicBezTo>
                  <a:cubicBezTo>
                    <a:pt x="9" y="201"/>
                    <a:pt x="10" y="202"/>
                    <a:pt x="10" y="204"/>
                  </a:cubicBezTo>
                  <a:close/>
                  <a:moveTo>
                    <a:pt x="94" y="190"/>
                  </a:moveTo>
                  <a:cubicBezTo>
                    <a:pt x="96" y="189"/>
                    <a:pt x="96" y="191"/>
                    <a:pt x="97" y="192"/>
                  </a:cubicBezTo>
                  <a:cubicBezTo>
                    <a:pt x="97" y="191"/>
                    <a:pt x="98" y="191"/>
                    <a:pt x="98" y="190"/>
                  </a:cubicBezTo>
                  <a:cubicBezTo>
                    <a:pt x="98" y="189"/>
                    <a:pt x="97" y="189"/>
                    <a:pt x="97" y="188"/>
                  </a:cubicBezTo>
                  <a:cubicBezTo>
                    <a:pt x="95" y="188"/>
                    <a:pt x="94" y="188"/>
                    <a:pt x="94" y="190"/>
                  </a:cubicBezTo>
                  <a:close/>
                  <a:moveTo>
                    <a:pt x="114" y="173"/>
                  </a:moveTo>
                  <a:cubicBezTo>
                    <a:pt x="115" y="171"/>
                    <a:pt x="113" y="171"/>
                    <a:pt x="112" y="171"/>
                  </a:cubicBezTo>
                  <a:cubicBezTo>
                    <a:pt x="111" y="173"/>
                    <a:pt x="113" y="173"/>
                    <a:pt x="114" y="173"/>
                  </a:cubicBezTo>
                  <a:close/>
                  <a:moveTo>
                    <a:pt x="109" y="366"/>
                  </a:moveTo>
                  <a:cubicBezTo>
                    <a:pt x="110" y="366"/>
                    <a:pt x="110" y="366"/>
                    <a:pt x="110" y="366"/>
                  </a:cubicBezTo>
                  <a:cubicBezTo>
                    <a:pt x="110" y="365"/>
                    <a:pt x="110" y="365"/>
                    <a:pt x="110" y="365"/>
                  </a:cubicBezTo>
                  <a:cubicBezTo>
                    <a:pt x="111" y="364"/>
                    <a:pt x="111" y="363"/>
                    <a:pt x="110" y="363"/>
                  </a:cubicBezTo>
                  <a:cubicBezTo>
                    <a:pt x="109" y="364"/>
                    <a:pt x="110" y="364"/>
                    <a:pt x="109" y="364"/>
                  </a:cubicBezTo>
                  <a:cubicBezTo>
                    <a:pt x="109" y="363"/>
                    <a:pt x="108" y="363"/>
                    <a:pt x="106" y="363"/>
                  </a:cubicBezTo>
                  <a:cubicBezTo>
                    <a:pt x="106" y="365"/>
                    <a:pt x="104" y="363"/>
                    <a:pt x="103" y="364"/>
                  </a:cubicBezTo>
                  <a:cubicBezTo>
                    <a:pt x="103" y="364"/>
                    <a:pt x="102" y="364"/>
                    <a:pt x="102" y="364"/>
                  </a:cubicBezTo>
                  <a:cubicBezTo>
                    <a:pt x="102" y="364"/>
                    <a:pt x="102" y="364"/>
                    <a:pt x="102" y="364"/>
                  </a:cubicBezTo>
                  <a:cubicBezTo>
                    <a:pt x="101" y="364"/>
                    <a:pt x="101" y="364"/>
                    <a:pt x="100" y="364"/>
                  </a:cubicBezTo>
                  <a:cubicBezTo>
                    <a:pt x="100" y="365"/>
                    <a:pt x="100" y="365"/>
                    <a:pt x="100" y="365"/>
                  </a:cubicBezTo>
                  <a:cubicBezTo>
                    <a:pt x="100" y="366"/>
                    <a:pt x="97" y="364"/>
                    <a:pt x="97" y="366"/>
                  </a:cubicBezTo>
                  <a:cubicBezTo>
                    <a:pt x="97" y="366"/>
                    <a:pt x="97" y="366"/>
                    <a:pt x="97" y="366"/>
                  </a:cubicBezTo>
                  <a:cubicBezTo>
                    <a:pt x="96" y="366"/>
                    <a:pt x="96" y="366"/>
                    <a:pt x="95" y="366"/>
                  </a:cubicBezTo>
                  <a:cubicBezTo>
                    <a:pt x="95" y="366"/>
                    <a:pt x="95" y="367"/>
                    <a:pt x="95" y="367"/>
                  </a:cubicBezTo>
                  <a:cubicBezTo>
                    <a:pt x="94" y="367"/>
                    <a:pt x="94" y="368"/>
                    <a:pt x="93" y="368"/>
                  </a:cubicBezTo>
                  <a:cubicBezTo>
                    <a:pt x="93" y="368"/>
                    <a:pt x="92" y="369"/>
                    <a:pt x="92" y="369"/>
                  </a:cubicBezTo>
                  <a:cubicBezTo>
                    <a:pt x="91" y="368"/>
                    <a:pt x="90" y="370"/>
                    <a:pt x="89" y="369"/>
                  </a:cubicBezTo>
                  <a:cubicBezTo>
                    <a:pt x="89" y="369"/>
                    <a:pt x="89" y="369"/>
                    <a:pt x="88" y="369"/>
                  </a:cubicBezTo>
                  <a:cubicBezTo>
                    <a:pt x="88" y="369"/>
                    <a:pt x="88" y="369"/>
                    <a:pt x="88" y="370"/>
                  </a:cubicBezTo>
                  <a:cubicBezTo>
                    <a:pt x="89" y="370"/>
                    <a:pt x="88" y="371"/>
                    <a:pt x="87" y="371"/>
                  </a:cubicBezTo>
                  <a:cubicBezTo>
                    <a:pt x="87" y="372"/>
                    <a:pt x="87" y="372"/>
                    <a:pt x="87" y="373"/>
                  </a:cubicBezTo>
                  <a:cubicBezTo>
                    <a:pt x="87" y="373"/>
                    <a:pt x="86" y="373"/>
                    <a:pt x="86" y="374"/>
                  </a:cubicBezTo>
                  <a:cubicBezTo>
                    <a:pt x="88" y="374"/>
                    <a:pt x="90" y="375"/>
                    <a:pt x="92" y="375"/>
                  </a:cubicBezTo>
                  <a:cubicBezTo>
                    <a:pt x="94" y="374"/>
                    <a:pt x="95" y="373"/>
                    <a:pt x="97" y="372"/>
                  </a:cubicBezTo>
                  <a:cubicBezTo>
                    <a:pt x="98" y="372"/>
                    <a:pt x="98" y="372"/>
                    <a:pt x="98" y="372"/>
                  </a:cubicBezTo>
                  <a:cubicBezTo>
                    <a:pt x="101" y="373"/>
                    <a:pt x="100" y="371"/>
                    <a:pt x="100" y="369"/>
                  </a:cubicBezTo>
                  <a:cubicBezTo>
                    <a:pt x="100" y="369"/>
                    <a:pt x="100" y="369"/>
                    <a:pt x="100" y="369"/>
                  </a:cubicBezTo>
                  <a:cubicBezTo>
                    <a:pt x="101" y="369"/>
                    <a:pt x="101" y="368"/>
                    <a:pt x="102" y="368"/>
                  </a:cubicBezTo>
                  <a:cubicBezTo>
                    <a:pt x="102" y="368"/>
                    <a:pt x="102" y="368"/>
                    <a:pt x="102" y="368"/>
                  </a:cubicBezTo>
                  <a:cubicBezTo>
                    <a:pt x="103" y="367"/>
                    <a:pt x="105" y="367"/>
                    <a:pt x="106" y="367"/>
                  </a:cubicBezTo>
                  <a:cubicBezTo>
                    <a:pt x="106" y="367"/>
                    <a:pt x="106" y="367"/>
                    <a:pt x="106" y="367"/>
                  </a:cubicBezTo>
                  <a:cubicBezTo>
                    <a:pt x="108" y="366"/>
                    <a:pt x="108" y="365"/>
                    <a:pt x="109" y="366"/>
                  </a:cubicBezTo>
                  <a:close/>
                  <a:moveTo>
                    <a:pt x="40" y="259"/>
                  </a:moveTo>
                  <a:cubicBezTo>
                    <a:pt x="40" y="258"/>
                    <a:pt x="40" y="257"/>
                    <a:pt x="40" y="256"/>
                  </a:cubicBezTo>
                  <a:cubicBezTo>
                    <a:pt x="39" y="256"/>
                    <a:pt x="39" y="256"/>
                    <a:pt x="38" y="256"/>
                  </a:cubicBezTo>
                  <a:cubicBezTo>
                    <a:pt x="38" y="258"/>
                    <a:pt x="38" y="259"/>
                    <a:pt x="40" y="259"/>
                  </a:cubicBezTo>
                  <a:close/>
                  <a:moveTo>
                    <a:pt x="176" y="380"/>
                  </a:moveTo>
                  <a:cubicBezTo>
                    <a:pt x="176" y="382"/>
                    <a:pt x="174" y="382"/>
                    <a:pt x="176" y="383"/>
                  </a:cubicBezTo>
                  <a:cubicBezTo>
                    <a:pt x="177" y="382"/>
                    <a:pt x="178" y="379"/>
                    <a:pt x="176" y="380"/>
                  </a:cubicBezTo>
                  <a:close/>
                  <a:moveTo>
                    <a:pt x="691" y="161"/>
                  </a:moveTo>
                  <a:cubicBezTo>
                    <a:pt x="690" y="161"/>
                    <a:pt x="688" y="160"/>
                    <a:pt x="686" y="160"/>
                  </a:cubicBezTo>
                  <a:cubicBezTo>
                    <a:pt x="684" y="159"/>
                    <a:pt x="683" y="159"/>
                    <a:pt x="682" y="156"/>
                  </a:cubicBezTo>
                  <a:cubicBezTo>
                    <a:pt x="681" y="154"/>
                    <a:pt x="681" y="152"/>
                    <a:pt x="680" y="149"/>
                  </a:cubicBezTo>
                  <a:cubicBezTo>
                    <a:pt x="679" y="146"/>
                    <a:pt x="679" y="148"/>
                    <a:pt x="676" y="148"/>
                  </a:cubicBezTo>
                  <a:cubicBezTo>
                    <a:pt x="673" y="148"/>
                    <a:pt x="674" y="146"/>
                    <a:pt x="671" y="145"/>
                  </a:cubicBezTo>
                  <a:cubicBezTo>
                    <a:pt x="670" y="145"/>
                    <a:pt x="669" y="146"/>
                    <a:pt x="667" y="145"/>
                  </a:cubicBezTo>
                  <a:cubicBezTo>
                    <a:pt x="665" y="144"/>
                    <a:pt x="664" y="142"/>
                    <a:pt x="663" y="141"/>
                  </a:cubicBezTo>
                  <a:cubicBezTo>
                    <a:pt x="663" y="141"/>
                    <a:pt x="663" y="141"/>
                    <a:pt x="663" y="140"/>
                  </a:cubicBezTo>
                  <a:cubicBezTo>
                    <a:pt x="663" y="139"/>
                    <a:pt x="662" y="139"/>
                    <a:pt x="663" y="137"/>
                  </a:cubicBezTo>
                  <a:cubicBezTo>
                    <a:pt x="663" y="136"/>
                    <a:pt x="664" y="135"/>
                    <a:pt x="664" y="134"/>
                  </a:cubicBezTo>
                  <a:cubicBezTo>
                    <a:pt x="665" y="132"/>
                    <a:pt x="663" y="130"/>
                    <a:pt x="664" y="128"/>
                  </a:cubicBezTo>
                  <a:cubicBezTo>
                    <a:pt x="665" y="126"/>
                    <a:pt x="667" y="123"/>
                    <a:pt x="664" y="123"/>
                  </a:cubicBezTo>
                  <a:cubicBezTo>
                    <a:pt x="662" y="122"/>
                    <a:pt x="660" y="124"/>
                    <a:pt x="659" y="122"/>
                  </a:cubicBezTo>
                  <a:cubicBezTo>
                    <a:pt x="658" y="121"/>
                    <a:pt x="658" y="120"/>
                    <a:pt x="657" y="119"/>
                  </a:cubicBezTo>
                  <a:cubicBezTo>
                    <a:pt x="657" y="117"/>
                    <a:pt x="657" y="115"/>
                    <a:pt x="655" y="114"/>
                  </a:cubicBezTo>
                  <a:cubicBezTo>
                    <a:pt x="653" y="112"/>
                    <a:pt x="652" y="111"/>
                    <a:pt x="651" y="108"/>
                  </a:cubicBezTo>
                  <a:cubicBezTo>
                    <a:pt x="651" y="106"/>
                    <a:pt x="650" y="105"/>
                    <a:pt x="648" y="104"/>
                  </a:cubicBezTo>
                  <a:cubicBezTo>
                    <a:pt x="644" y="102"/>
                    <a:pt x="644" y="98"/>
                    <a:pt x="643" y="94"/>
                  </a:cubicBezTo>
                  <a:cubicBezTo>
                    <a:pt x="642" y="92"/>
                    <a:pt x="642" y="92"/>
                    <a:pt x="639" y="91"/>
                  </a:cubicBezTo>
                  <a:cubicBezTo>
                    <a:pt x="637" y="91"/>
                    <a:pt x="636" y="90"/>
                    <a:pt x="635" y="88"/>
                  </a:cubicBezTo>
                  <a:cubicBezTo>
                    <a:pt x="634" y="86"/>
                    <a:pt x="634" y="83"/>
                    <a:pt x="633" y="82"/>
                  </a:cubicBezTo>
                  <a:cubicBezTo>
                    <a:pt x="632" y="81"/>
                    <a:pt x="632" y="81"/>
                    <a:pt x="631" y="81"/>
                  </a:cubicBezTo>
                  <a:cubicBezTo>
                    <a:pt x="631" y="81"/>
                    <a:pt x="632" y="80"/>
                    <a:pt x="633" y="79"/>
                  </a:cubicBezTo>
                  <a:cubicBezTo>
                    <a:pt x="635" y="77"/>
                    <a:pt x="638" y="77"/>
                    <a:pt x="640" y="75"/>
                  </a:cubicBezTo>
                  <a:cubicBezTo>
                    <a:pt x="643" y="73"/>
                    <a:pt x="642" y="68"/>
                    <a:pt x="641" y="64"/>
                  </a:cubicBezTo>
                  <a:cubicBezTo>
                    <a:pt x="641" y="63"/>
                    <a:pt x="642" y="62"/>
                    <a:pt x="642" y="61"/>
                  </a:cubicBezTo>
                  <a:cubicBezTo>
                    <a:pt x="643" y="58"/>
                    <a:pt x="642" y="57"/>
                    <a:pt x="645" y="56"/>
                  </a:cubicBezTo>
                  <a:cubicBezTo>
                    <a:pt x="645" y="54"/>
                    <a:pt x="637" y="52"/>
                    <a:pt x="634" y="51"/>
                  </a:cubicBezTo>
                  <a:cubicBezTo>
                    <a:pt x="630" y="50"/>
                    <a:pt x="627" y="55"/>
                    <a:pt x="622" y="56"/>
                  </a:cubicBezTo>
                  <a:cubicBezTo>
                    <a:pt x="619" y="57"/>
                    <a:pt x="614" y="58"/>
                    <a:pt x="610" y="57"/>
                  </a:cubicBezTo>
                  <a:cubicBezTo>
                    <a:pt x="609" y="57"/>
                    <a:pt x="607" y="57"/>
                    <a:pt x="606" y="56"/>
                  </a:cubicBezTo>
                  <a:cubicBezTo>
                    <a:pt x="606" y="56"/>
                    <a:pt x="606" y="56"/>
                    <a:pt x="607" y="55"/>
                  </a:cubicBezTo>
                  <a:cubicBezTo>
                    <a:pt x="607" y="55"/>
                    <a:pt x="606" y="53"/>
                    <a:pt x="606" y="52"/>
                  </a:cubicBezTo>
                  <a:cubicBezTo>
                    <a:pt x="604" y="52"/>
                    <a:pt x="602" y="49"/>
                    <a:pt x="602" y="47"/>
                  </a:cubicBezTo>
                  <a:cubicBezTo>
                    <a:pt x="602" y="47"/>
                    <a:pt x="602" y="46"/>
                    <a:pt x="602" y="46"/>
                  </a:cubicBezTo>
                  <a:cubicBezTo>
                    <a:pt x="601" y="46"/>
                    <a:pt x="601" y="45"/>
                    <a:pt x="601" y="45"/>
                  </a:cubicBezTo>
                  <a:cubicBezTo>
                    <a:pt x="601" y="43"/>
                    <a:pt x="601" y="44"/>
                    <a:pt x="599" y="43"/>
                  </a:cubicBezTo>
                  <a:cubicBezTo>
                    <a:pt x="598" y="42"/>
                    <a:pt x="596" y="40"/>
                    <a:pt x="597" y="38"/>
                  </a:cubicBezTo>
                  <a:cubicBezTo>
                    <a:pt x="597" y="35"/>
                    <a:pt x="600" y="34"/>
                    <a:pt x="600" y="32"/>
                  </a:cubicBezTo>
                  <a:cubicBezTo>
                    <a:pt x="601" y="30"/>
                    <a:pt x="600" y="27"/>
                    <a:pt x="599" y="26"/>
                  </a:cubicBezTo>
                  <a:cubicBezTo>
                    <a:pt x="599" y="25"/>
                    <a:pt x="598" y="25"/>
                    <a:pt x="597" y="24"/>
                  </a:cubicBezTo>
                  <a:cubicBezTo>
                    <a:pt x="595" y="23"/>
                    <a:pt x="595" y="22"/>
                    <a:pt x="595" y="21"/>
                  </a:cubicBezTo>
                  <a:cubicBezTo>
                    <a:pt x="593" y="19"/>
                    <a:pt x="590" y="19"/>
                    <a:pt x="587" y="19"/>
                  </a:cubicBezTo>
                  <a:cubicBezTo>
                    <a:pt x="587" y="17"/>
                    <a:pt x="585" y="16"/>
                    <a:pt x="584" y="13"/>
                  </a:cubicBezTo>
                  <a:cubicBezTo>
                    <a:pt x="584" y="13"/>
                    <a:pt x="585" y="12"/>
                    <a:pt x="585" y="11"/>
                  </a:cubicBezTo>
                  <a:cubicBezTo>
                    <a:pt x="585" y="10"/>
                    <a:pt x="583" y="11"/>
                    <a:pt x="582" y="11"/>
                  </a:cubicBezTo>
                  <a:cubicBezTo>
                    <a:pt x="581" y="12"/>
                    <a:pt x="580" y="13"/>
                    <a:pt x="579" y="13"/>
                  </a:cubicBezTo>
                  <a:cubicBezTo>
                    <a:pt x="578" y="13"/>
                    <a:pt x="577" y="11"/>
                    <a:pt x="575" y="11"/>
                  </a:cubicBezTo>
                  <a:cubicBezTo>
                    <a:pt x="574" y="11"/>
                    <a:pt x="574" y="12"/>
                    <a:pt x="573" y="11"/>
                  </a:cubicBezTo>
                  <a:cubicBezTo>
                    <a:pt x="573" y="11"/>
                    <a:pt x="572" y="10"/>
                    <a:pt x="572" y="9"/>
                  </a:cubicBezTo>
                  <a:cubicBezTo>
                    <a:pt x="571" y="8"/>
                    <a:pt x="571" y="7"/>
                    <a:pt x="569" y="8"/>
                  </a:cubicBezTo>
                  <a:cubicBezTo>
                    <a:pt x="569" y="8"/>
                    <a:pt x="568" y="8"/>
                    <a:pt x="568" y="8"/>
                  </a:cubicBezTo>
                  <a:cubicBezTo>
                    <a:pt x="566" y="8"/>
                    <a:pt x="566" y="8"/>
                    <a:pt x="566" y="6"/>
                  </a:cubicBezTo>
                  <a:cubicBezTo>
                    <a:pt x="565" y="5"/>
                    <a:pt x="563" y="4"/>
                    <a:pt x="562" y="4"/>
                  </a:cubicBezTo>
                  <a:cubicBezTo>
                    <a:pt x="561" y="4"/>
                    <a:pt x="559" y="4"/>
                    <a:pt x="558" y="4"/>
                  </a:cubicBezTo>
                  <a:cubicBezTo>
                    <a:pt x="556" y="3"/>
                    <a:pt x="555" y="1"/>
                    <a:pt x="554" y="0"/>
                  </a:cubicBezTo>
                  <a:cubicBezTo>
                    <a:pt x="553" y="1"/>
                    <a:pt x="552" y="1"/>
                    <a:pt x="552" y="2"/>
                  </a:cubicBezTo>
                  <a:cubicBezTo>
                    <a:pt x="552" y="2"/>
                    <a:pt x="552" y="2"/>
                    <a:pt x="552" y="2"/>
                  </a:cubicBezTo>
                  <a:cubicBezTo>
                    <a:pt x="551" y="4"/>
                    <a:pt x="552" y="6"/>
                    <a:pt x="551" y="8"/>
                  </a:cubicBezTo>
                  <a:cubicBezTo>
                    <a:pt x="550" y="9"/>
                    <a:pt x="550" y="10"/>
                    <a:pt x="550" y="11"/>
                  </a:cubicBezTo>
                  <a:cubicBezTo>
                    <a:pt x="550" y="12"/>
                    <a:pt x="549" y="12"/>
                    <a:pt x="549" y="12"/>
                  </a:cubicBezTo>
                  <a:cubicBezTo>
                    <a:pt x="548" y="12"/>
                    <a:pt x="546" y="12"/>
                    <a:pt x="545" y="12"/>
                  </a:cubicBezTo>
                  <a:cubicBezTo>
                    <a:pt x="543" y="12"/>
                    <a:pt x="542" y="12"/>
                    <a:pt x="541" y="12"/>
                  </a:cubicBezTo>
                  <a:cubicBezTo>
                    <a:pt x="540" y="12"/>
                    <a:pt x="540" y="12"/>
                    <a:pt x="539" y="12"/>
                  </a:cubicBezTo>
                  <a:cubicBezTo>
                    <a:pt x="538" y="13"/>
                    <a:pt x="537" y="13"/>
                    <a:pt x="537" y="13"/>
                  </a:cubicBezTo>
                  <a:cubicBezTo>
                    <a:pt x="535" y="13"/>
                    <a:pt x="534" y="14"/>
                    <a:pt x="533" y="15"/>
                  </a:cubicBezTo>
                  <a:cubicBezTo>
                    <a:pt x="532" y="15"/>
                    <a:pt x="531" y="15"/>
                    <a:pt x="530" y="16"/>
                  </a:cubicBezTo>
                  <a:cubicBezTo>
                    <a:pt x="528" y="17"/>
                    <a:pt x="528" y="19"/>
                    <a:pt x="527" y="20"/>
                  </a:cubicBezTo>
                  <a:cubicBezTo>
                    <a:pt x="526" y="21"/>
                    <a:pt x="524" y="21"/>
                    <a:pt x="523" y="21"/>
                  </a:cubicBezTo>
                  <a:cubicBezTo>
                    <a:pt x="521" y="21"/>
                    <a:pt x="518" y="20"/>
                    <a:pt x="516" y="21"/>
                  </a:cubicBezTo>
                  <a:cubicBezTo>
                    <a:pt x="515" y="21"/>
                    <a:pt x="515" y="21"/>
                    <a:pt x="515" y="21"/>
                  </a:cubicBezTo>
                  <a:cubicBezTo>
                    <a:pt x="515" y="21"/>
                    <a:pt x="515" y="21"/>
                    <a:pt x="515" y="21"/>
                  </a:cubicBezTo>
                  <a:cubicBezTo>
                    <a:pt x="513" y="22"/>
                    <a:pt x="513" y="25"/>
                    <a:pt x="512" y="26"/>
                  </a:cubicBezTo>
                  <a:cubicBezTo>
                    <a:pt x="511" y="28"/>
                    <a:pt x="510" y="29"/>
                    <a:pt x="509" y="30"/>
                  </a:cubicBezTo>
                  <a:cubicBezTo>
                    <a:pt x="508" y="32"/>
                    <a:pt x="508" y="33"/>
                    <a:pt x="508" y="34"/>
                  </a:cubicBezTo>
                  <a:cubicBezTo>
                    <a:pt x="507" y="34"/>
                    <a:pt x="507" y="35"/>
                    <a:pt x="506" y="36"/>
                  </a:cubicBezTo>
                  <a:cubicBezTo>
                    <a:pt x="505" y="37"/>
                    <a:pt x="504" y="38"/>
                    <a:pt x="503" y="39"/>
                  </a:cubicBezTo>
                  <a:cubicBezTo>
                    <a:pt x="503" y="40"/>
                    <a:pt x="503" y="40"/>
                    <a:pt x="502" y="40"/>
                  </a:cubicBezTo>
                  <a:cubicBezTo>
                    <a:pt x="502" y="41"/>
                    <a:pt x="501" y="41"/>
                    <a:pt x="500" y="41"/>
                  </a:cubicBezTo>
                  <a:cubicBezTo>
                    <a:pt x="500" y="42"/>
                    <a:pt x="499" y="42"/>
                    <a:pt x="499" y="43"/>
                  </a:cubicBezTo>
                  <a:cubicBezTo>
                    <a:pt x="498" y="44"/>
                    <a:pt x="498" y="44"/>
                    <a:pt x="497" y="45"/>
                  </a:cubicBezTo>
                  <a:cubicBezTo>
                    <a:pt x="496" y="46"/>
                    <a:pt x="496" y="47"/>
                    <a:pt x="496" y="48"/>
                  </a:cubicBezTo>
                  <a:cubicBezTo>
                    <a:pt x="495" y="50"/>
                    <a:pt x="493" y="50"/>
                    <a:pt x="492" y="51"/>
                  </a:cubicBezTo>
                  <a:cubicBezTo>
                    <a:pt x="491" y="52"/>
                    <a:pt x="490" y="52"/>
                    <a:pt x="489" y="53"/>
                  </a:cubicBezTo>
                  <a:cubicBezTo>
                    <a:pt x="488" y="54"/>
                    <a:pt x="487" y="55"/>
                    <a:pt x="486" y="57"/>
                  </a:cubicBezTo>
                  <a:cubicBezTo>
                    <a:pt x="486" y="57"/>
                    <a:pt x="486" y="57"/>
                    <a:pt x="486" y="58"/>
                  </a:cubicBezTo>
                  <a:cubicBezTo>
                    <a:pt x="485" y="57"/>
                    <a:pt x="484" y="59"/>
                    <a:pt x="482" y="60"/>
                  </a:cubicBezTo>
                  <a:cubicBezTo>
                    <a:pt x="479" y="63"/>
                    <a:pt x="475" y="62"/>
                    <a:pt x="471" y="63"/>
                  </a:cubicBezTo>
                  <a:cubicBezTo>
                    <a:pt x="469" y="63"/>
                    <a:pt x="467" y="63"/>
                    <a:pt x="465" y="63"/>
                  </a:cubicBezTo>
                  <a:cubicBezTo>
                    <a:pt x="463" y="64"/>
                    <a:pt x="461" y="65"/>
                    <a:pt x="459" y="64"/>
                  </a:cubicBezTo>
                  <a:cubicBezTo>
                    <a:pt x="459" y="62"/>
                    <a:pt x="457" y="59"/>
                    <a:pt x="454" y="60"/>
                  </a:cubicBezTo>
                  <a:cubicBezTo>
                    <a:pt x="453" y="61"/>
                    <a:pt x="452" y="64"/>
                    <a:pt x="450" y="65"/>
                  </a:cubicBezTo>
                  <a:cubicBezTo>
                    <a:pt x="449" y="66"/>
                    <a:pt x="446" y="66"/>
                    <a:pt x="445" y="67"/>
                  </a:cubicBezTo>
                  <a:cubicBezTo>
                    <a:pt x="444" y="67"/>
                    <a:pt x="443" y="68"/>
                    <a:pt x="442" y="69"/>
                  </a:cubicBezTo>
                  <a:cubicBezTo>
                    <a:pt x="439" y="71"/>
                    <a:pt x="437" y="71"/>
                    <a:pt x="435" y="74"/>
                  </a:cubicBezTo>
                  <a:cubicBezTo>
                    <a:pt x="434" y="75"/>
                    <a:pt x="433" y="76"/>
                    <a:pt x="432" y="77"/>
                  </a:cubicBezTo>
                  <a:cubicBezTo>
                    <a:pt x="430" y="77"/>
                    <a:pt x="429" y="76"/>
                    <a:pt x="428" y="77"/>
                  </a:cubicBezTo>
                  <a:cubicBezTo>
                    <a:pt x="427" y="77"/>
                    <a:pt x="426" y="79"/>
                    <a:pt x="425" y="79"/>
                  </a:cubicBezTo>
                  <a:cubicBezTo>
                    <a:pt x="424" y="79"/>
                    <a:pt x="422" y="79"/>
                    <a:pt x="421" y="79"/>
                  </a:cubicBezTo>
                  <a:cubicBezTo>
                    <a:pt x="419" y="79"/>
                    <a:pt x="416" y="80"/>
                    <a:pt x="414" y="82"/>
                  </a:cubicBezTo>
                  <a:cubicBezTo>
                    <a:pt x="414" y="82"/>
                    <a:pt x="414" y="82"/>
                    <a:pt x="414" y="82"/>
                  </a:cubicBezTo>
                  <a:cubicBezTo>
                    <a:pt x="412" y="83"/>
                    <a:pt x="409" y="84"/>
                    <a:pt x="410" y="81"/>
                  </a:cubicBezTo>
                  <a:cubicBezTo>
                    <a:pt x="407" y="80"/>
                    <a:pt x="404" y="82"/>
                    <a:pt x="401" y="82"/>
                  </a:cubicBezTo>
                  <a:cubicBezTo>
                    <a:pt x="401" y="82"/>
                    <a:pt x="400" y="82"/>
                    <a:pt x="399" y="82"/>
                  </a:cubicBezTo>
                  <a:cubicBezTo>
                    <a:pt x="399" y="80"/>
                    <a:pt x="397" y="80"/>
                    <a:pt x="397" y="77"/>
                  </a:cubicBezTo>
                  <a:cubicBezTo>
                    <a:pt x="396" y="77"/>
                    <a:pt x="395" y="79"/>
                    <a:pt x="393" y="78"/>
                  </a:cubicBezTo>
                  <a:cubicBezTo>
                    <a:pt x="391" y="78"/>
                    <a:pt x="392" y="81"/>
                    <a:pt x="391" y="81"/>
                  </a:cubicBezTo>
                  <a:cubicBezTo>
                    <a:pt x="392" y="83"/>
                    <a:pt x="389" y="84"/>
                    <a:pt x="391" y="84"/>
                  </a:cubicBezTo>
                  <a:cubicBezTo>
                    <a:pt x="391" y="85"/>
                    <a:pt x="389" y="85"/>
                    <a:pt x="388" y="85"/>
                  </a:cubicBezTo>
                  <a:cubicBezTo>
                    <a:pt x="387" y="85"/>
                    <a:pt x="386" y="85"/>
                    <a:pt x="386" y="84"/>
                  </a:cubicBezTo>
                  <a:cubicBezTo>
                    <a:pt x="384" y="85"/>
                    <a:pt x="383" y="83"/>
                    <a:pt x="381" y="84"/>
                  </a:cubicBezTo>
                  <a:cubicBezTo>
                    <a:pt x="380" y="84"/>
                    <a:pt x="380" y="84"/>
                    <a:pt x="380" y="84"/>
                  </a:cubicBezTo>
                  <a:cubicBezTo>
                    <a:pt x="380" y="83"/>
                    <a:pt x="380" y="83"/>
                    <a:pt x="380" y="83"/>
                  </a:cubicBezTo>
                  <a:cubicBezTo>
                    <a:pt x="380" y="82"/>
                    <a:pt x="380" y="82"/>
                    <a:pt x="379" y="82"/>
                  </a:cubicBezTo>
                  <a:cubicBezTo>
                    <a:pt x="379" y="82"/>
                    <a:pt x="379" y="83"/>
                    <a:pt x="378" y="83"/>
                  </a:cubicBezTo>
                  <a:cubicBezTo>
                    <a:pt x="377" y="83"/>
                    <a:pt x="377" y="83"/>
                    <a:pt x="376" y="84"/>
                  </a:cubicBezTo>
                  <a:cubicBezTo>
                    <a:pt x="375" y="83"/>
                    <a:pt x="375" y="85"/>
                    <a:pt x="373" y="84"/>
                  </a:cubicBezTo>
                  <a:cubicBezTo>
                    <a:pt x="373" y="84"/>
                    <a:pt x="372" y="84"/>
                    <a:pt x="372" y="84"/>
                  </a:cubicBezTo>
                  <a:cubicBezTo>
                    <a:pt x="372" y="83"/>
                    <a:pt x="371" y="83"/>
                    <a:pt x="371" y="83"/>
                  </a:cubicBezTo>
                  <a:cubicBezTo>
                    <a:pt x="371" y="82"/>
                    <a:pt x="370" y="82"/>
                    <a:pt x="370" y="81"/>
                  </a:cubicBezTo>
                  <a:cubicBezTo>
                    <a:pt x="367" y="81"/>
                    <a:pt x="362" y="79"/>
                    <a:pt x="359" y="80"/>
                  </a:cubicBezTo>
                  <a:cubicBezTo>
                    <a:pt x="359" y="80"/>
                    <a:pt x="359" y="80"/>
                    <a:pt x="359" y="80"/>
                  </a:cubicBezTo>
                  <a:cubicBezTo>
                    <a:pt x="358" y="81"/>
                    <a:pt x="356" y="82"/>
                    <a:pt x="356" y="82"/>
                  </a:cubicBezTo>
                  <a:cubicBezTo>
                    <a:pt x="355" y="82"/>
                    <a:pt x="355" y="82"/>
                    <a:pt x="355" y="82"/>
                  </a:cubicBezTo>
                  <a:cubicBezTo>
                    <a:pt x="355" y="82"/>
                    <a:pt x="355" y="83"/>
                    <a:pt x="355" y="83"/>
                  </a:cubicBezTo>
                  <a:cubicBezTo>
                    <a:pt x="355" y="84"/>
                    <a:pt x="355" y="84"/>
                    <a:pt x="355" y="84"/>
                  </a:cubicBezTo>
                  <a:cubicBezTo>
                    <a:pt x="355" y="85"/>
                    <a:pt x="355" y="85"/>
                    <a:pt x="355" y="86"/>
                  </a:cubicBezTo>
                  <a:cubicBezTo>
                    <a:pt x="355" y="86"/>
                    <a:pt x="355" y="86"/>
                    <a:pt x="355" y="86"/>
                  </a:cubicBezTo>
                  <a:cubicBezTo>
                    <a:pt x="354" y="87"/>
                    <a:pt x="353" y="88"/>
                    <a:pt x="352" y="88"/>
                  </a:cubicBezTo>
                  <a:cubicBezTo>
                    <a:pt x="351" y="87"/>
                    <a:pt x="351" y="87"/>
                    <a:pt x="351" y="87"/>
                  </a:cubicBezTo>
                  <a:cubicBezTo>
                    <a:pt x="351" y="87"/>
                    <a:pt x="350" y="87"/>
                    <a:pt x="349" y="87"/>
                  </a:cubicBezTo>
                  <a:cubicBezTo>
                    <a:pt x="349" y="87"/>
                    <a:pt x="348" y="87"/>
                    <a:pt x="349" y="86"/>
                  </a:cubicBezTo>
                  <a:cubicBezTo>
                    <a:pt x="347" y="87"/>
                    <a:pt x="346" y="85"/>
                    <a:pt x="345" y="85"/>
                  </a:cubicBezTo>
                  <a:cubicBezTo>
                    <a:pt x="345" y="85"/>
                    <a:pt x="344" y="85"/>
                    <a:pt x="344" y="84"/>
                  </a:cubicBezTo>
                  <a:cubicBezTo>
                    <a:pt x="343" y="84"/>
                    <a:pt x="341" y="83"/>
                    <a:pt x="339" y="82"/>
                  </a:cubicBezTo>
                  <a:cubicBezTo>
                    <a:pt x="338" y="81"/>
                    <a:pt x="336" y="80"/>
                    <a:pt x="336" y="78"/>
                  </a:cubicBezTo>
                  <a:cubicBezTo>
                    <a:pt x="335" y="77"/>
                    <a:pt x="333" y="77"/>
                    <a:pt x="333" y="75"/>
                  </a:cubicBezTo>
                  <a:cubicBezTo>
                    <a:pt x="336" y="74"/>
                    <a:pt x="335" y="77"/>
                    <a:pt x="337" y="77"/>
                  </a:cubicBezTo>
                  <a:cubicBezTo>
                    <a:pt x="337" y="77"/>
                    <a:pt x="338" y="76"/>
                    <a:pt x="337" y="75"/>
                  </a:cubicBezTo>
                  <a:cubicBezTo>
                    <a:pt x="337" y="75"/>
                    <a:pt x="335" y="75"/>
                    <a:pt x="335" y="74"/>
                  </a:cubicBezTo>
                  <a:cubicBezTo>
                    <a:pt x="334" y="73"/>
                    <a:pt x="333" y="72"/>
                    <a:pt x="331" y="72"/>
                  </a:cubicBezTo>
                  <a:cubicBezTo>
                    <a:pt x="331" y="72"/>
                    <a:pt x="331" y="72"/>
                    <a:pt x="331" y="72"/>
                  </a:cubicBezTo>
                  <a:cubicBezTo>
                    <a:pt x="330" y="72"/>
                    <a:pt x="330" y="72"/>
                    <a:pt x="329" y="73"/>
                  </a:cubicBezTo>
                  <a:cubicBezTo>
                    <a:pt x="329" y="73"/>
                    <a:pt x="329" y="73"/>
                    <a:pt x="329" y="73"/>
                  </a:cubicBezTo>
                  <a:cubicBezTo>
                    <a:pt x="329" y="75"/>
                    <a:pt x="327" y="75"/>
                    <a:pt x="326" y="75"/>
                  </a:cubicBezTo>
                  <a:cubicBezTo>
                    <a:pt x="326" y="75"/>
                    <a:pt x="326" y="75"/>
                    <a:pt x="326" y="75"/>
                  </a:cubicBezTo>
                  <a:cubicBezTo>
                    <a:pt x="325" y="76"/>
                    <a:pt x="325" y="76"/>
                    <a:pt x="324" y="77"/>
                  </a:cubicBezTo>
                  <a:cubicBezTo>
                    <a:pt x="323" y="77"/>
                    <a:pt x="323" y="77"/>
                    <a:pt x="323" y="77"/>
                  </a:cubicBezTo>
                  <a:cubicBezTo>
                    <a:pt x="322" y="78"/>
                    <a:pt x="320" y="77"/>
                    <a:pt x="320" y="78"/>
                  </a:cubicBezTo>
                  <a:cubicBezTo>
                    <a:pt x="320" y="78"/>
                    <a:pt x="320" y="79"/>
                    <a:pt x="320" y="79"/>
                  </a:cubicBezTo>
                  <a:cubicBezTo>
                    <a:pt x="319" y="80"/>
                    <a:pt x="317" y="81"/>
                    <a:pt x="314" y="80"/>
                  </a:cubicBezTo>
                  <a:cubicBezTo>
                    <a:pt x="314" y="80"/>
                    <a:pt x="313" y="79"/>
                    <a:pt x="312" y="80"/>
                  </a:cubicBezTo>
                  <a:cubicBezTo>
                    <a:pt x="312" y="79"/>
                    <a:pt x="311" y="79"/>
                    <a:pt x="311" y="78"/>
                  </a:cubicBezTo>
                  <a:cubicBezTo>
                    <a:pt x="308" y="78"/>
                    <a:pt x="306" y="77"/>
                    <a:pt x="303" y="76"/>
                  </a:cubicBezTo>
                  <a:cubicBezTo>
                    <a:pt x="303" y="75"/>
                    <a:pt x="302" y="75"/>
                    <a:pt x="302" y="74"/>
                  </a:cubicBezTo>
                  <a:cubicBezTo>
                    <a:pt x="301" y="74"/>
                    <a:pt x="301" y="73"/>
                    <a:pt x="300" y="73"/>
                  </a:cubicBezTo>
                  <a:cubicBezTo>
                    <a:pt x="301" y="71"/>
                    <a:pt x="299" y="70"/>
                    <a:pt x="299" y="68"/>
                  </a:cubicBezTo>
                  <a:cubicBezTo>
                    <a:pt x="299" y="68"/>
                    <a:pt x="298" y="68"/>
                    <a:pt x="298" y="68"/>
                  </a:cubicBezTo>
                  <a:cubicBezTo>
                    <a:pt x="298" y="68"/>
                    <a:pt x="297" y="68"/>
                    <a:pt x="296" y="68"/>
                  </a:cubicBezTo>
                  <a:cubicBezTo>
                    <a:pt x="296" y="67"/>
                    <a:pt x="294" y="67"/>
                    <a:pt x="293" y="66"/>
                  </a:cubicBezTo>
                  <a:cubicBezTo>
                    <a:pt x="292" y="66"/>
                    <a:pt x="291" y="68"/>
                    <a:pt x="291" y="68"/>
                  </a:cubicBezTo>
                  <a:cubicBezTo>
                    <a:pt x="290" y="69"/>
                    <a:pt x="291" y="71"/>
                    <a:pt x="289" y="71"/>
                  </a:cubicBezTo>
                  <a:cubicBezTo>
                    <a:pt x="290" y="72"/>
                    <a:pt x="289" y="72"/>
                    <a:pt x="289" y="73"/>
                  </a:cubicBezTo>
                  <a:cubicBezTo>
                    <a:pt x="287" y="73"/>
                    <a:pt x="286" y="74"/>
                    <a:pt x="286" y="75"/>
                  </a:cubicBezTo>
                  <a:cubicBezTo>
                    <a:pt x="284" y="74"/>
                    <a:pt x="283" y="75"/>
                    <a:pt x="282" y="75"/>
                  </a:cubicBezTo>
                  <a:cubicBezTo>
                    <a:pt x="281" y="75"/>
                    <a:pt x="280" y="76"/>
                    <a:pt x="280" y="75"/>
                  </a:cubicBezTo>
                  <a:cubicBezTo>
                    <a:pt x="278" y="76"/>
                    <a:pt x="276" y="76"/>
                    <a:pt x="275" y="77"/>
                  </a:cubicBezTo>
                  <a:cubicBezTo>
                    <a:pt x="272" y="77"/>
                    <a:pt x="271" y="79"/>
                    <a:pt x="268" y="78"/>
                  </a:cubicBezTo>
                  <a:cubicBezTo>
                    <a:pt x="268" y="78"/>
                    <a:pt x="267" y="78"/>
                    <a:pt x="267" y="79"/>
                  </a:cubicBezTo>
                  <a:cubicBezTo>
                    <a:pt x="264" y="79"/>
                    <a:pt x="264" y="79"/>
                    <a:pt x="264" y="79"/>
                  </a:cubicBezTo>
                  <a:cubicBezTo>
                    <a:pt x="262" y="79"/>
                    <a:pt x="261" y="79"/>
                    <a:pt x="260" y="80"/>
                  </a:cubicBezTo>
                  <a:cubicBezTo>
                    <a:pt x="260" y="80"/>
                    <a:pt x="260" y="80"/>
                    <a:pt x="260" y="80"/>
                  </a:cubicBezTo>
                  <a:cubicBezTo>
                    <a:pt x="259" y="80"/>
                    <a:pt x="258" y="81"/>
                    <a:pt x="258" y="81"/>
                  </a:cubicBezTo>
                  <a:cubicBezTo>
                    <a:pt x="257" y="81"/>
                    <a:pt x="257" y="81"/>
                    <a:pt x="257" y="81"/>
                  </a:cubicBezTo>
                  <a:cubicBezTo>
                    <a:pt x="257" y="81"/>
                    <a:pt x="257" y="81"/>
                    <a:pt x="257" y="81"/>
                  </a:cubicBezTo>
                  <a:cubicBezTo>
                    <a:pt x="257" y="81"/>
                    <a:pt x="257" y="81"/>
                    <a:pt x="257" y="81"/>
                  </a:cubicBezTo>
                  <a:cubicBezTo>
                    <a:pt x="255" y="81"/>
                    <a:pt x="255" y="82"/>
                    <a:pt x="253" y="82"/>
                  </a:cubicBezTo>
                  <a:cubicBezTo>
                    <a:pt x="253" y="82"/>
                    <a:pt x="253" y="82"/>
                    <a:pt x="253" y="82"/>
                  </a:cubicBezTo>
                  <a:cubicBezTo>
                    <a:pt x="252" y="83"/>
                    <a:pt x="252" y="82"/>
                    <a:pt x="251" y="83"/>
                  </a:cubicBezTo>
                  <a:cubicBezTo>
                    <a:pt x="249" y="83"/>
                    <a:pt x="248" y="82"/>
                    <a:pt x="246" y="82"/>
                  </a:cubicBezTo>
                  <a:cubicBezTo>
                    <a:pt x="244" y="82"/>
                    <a:pt x="243" y="83"/>
                    <a:pt x="241" y="83"/>
                  </a:cubicBezTo>
                  <a:cubicBezTo>
                    <a:pt x="241" y="83"/>
                    <a:pt x="240" y="84"/>
                    <a:pt x="240" y="84"/>
                  </a:cubicBezTo>
                  <a:cubicBezTo>
                    <a:pt x="240" y="84"/>
                    <a:pt x="240" y="84"/>
                    <a:pt x="240" y="84"/>
                  </a:cubicBezTo>
                  <a:cubicBezTo>
                    <a:pt x="239" y="83"/>
                    <a:pt x="239" y="84"/>
                    <a:pt x="238" y="85"/>
                  </a:cubicBezTo>
                  <a:cubicBezTo>
                    <a:pt x="238" y="85"/>
                    <a:pt x="237" y="85"/>
                    <a:pt x="237" y="85"/>
                  </a:cubicBezTo>
                  <a:cubicBezTo>
                    <a:pt x="237" y="85"/>
                    <a:pt x="237" y="86"/>
                    <a:pt x="236" y="86"/>
                  </a:cubicBezTo>
                  <a:cubicBezTo>
                    <a:pt x="236" y="86"/>
                    <a:pt x="236" y="86"/>
                    <a:pt x="236" y="86"/>
                  </a:cubicBezTo>
                  <a:cubicBezTo>
                    <a:pt x="236" y="87"/>
                    <a:pt x="235" y="87"/>
                    <a:pt x="235" y="88"/>
                  </a:cubicBezTo>
                  <a:cubicBezTo>
                    <a:pt x="235" y="88"/>
                    <a:pt x="235" y="88"/>
                    <a:pt x="235" y="88"/>
                  </a:cubicBezTo>
                  <a:cubicBezTo>
                    <a:pt x="234" y="88"/>
                    <a:pt x="233" y="89"/>
                    <a:pt x="232" y="90"/>
                  </a:cubicBezTo>
                  <a:cubicBezTo>
                    <a:pt x="232" y="90"/>
                    <a:pt x="232" y="90"/>
                    <a:pt x="232" y="90"/>
                  </a:cubicBezTo>
                  <a:cubicBezTo>
                    <a:pt x="232" y="90"/>
                    <a:pt x="232" y="90"/>
                    <a:pt x="232" y="91"/>
                  </a:cubicBezTo>
                  <a:cubicBezTo>
                    <a:pt x="230" y="91"/>
                    <a:pt x="230" y="92"/>
                    <a:pt x="229" y="93"/>
                  </a:cubicBezTo>
                  <a:cubicBezTo>
                    <a:pt x="228" y="93"/>
                    <a:pt x="228" y="93"/>
                    <a:pt x="227" y="94"/>
                  </a:cubicBezTo>
                  <a:cubicBezTo>
                    <a:pt x="226" y="94"/>
                    <a:pt x="226" y="94"/>
                    <a:pt x="225" y="95"/>
                  </a:cubicBezTo>
                  <a:cubicBezTo>
                    <a:pt x="224" y="95"/>
                    <a:pt x="223" y="96"/>
                    <a:pt x="222" y="96"/>
                  </a:cubicBezTo>
                  <a:cubicBezTo>
                    <a:pt x="220" y="96"/>
                    <a:pt x="220" y="98"/>
                    <a:pt x="218" y="98"/>
                  </a:cubicBezTo>
                  <a:cubicBezTo>
                    <a:pt x="218" y="99"/>
                    <a:pt x="218" y="99"/>
                    <a:pt x="218" y="99"/>
                  </a:cubicBezTo>
                  <a:cubicBezTo>
                    <a:pt x="216" y="99"/>
                    <a:pt x="216" y="101"/>
                    <a:pt x="214" y="102"/>
                  </a:cubicBezTo>
                  <a:cubicBezTo>
                    <a:pt x="213" y="103"/>
                    <a:pt x="213" y="105"/>
                    <a:pt x="211" y="105"/>
                  </a:cubicBezTo>
                  <a:cubicBezTo>
                    <a:pt x="211" y="105"/>
                    <a:pt x="210" y="105"/>
                    <a:pt x="210" y="105"/>
                  </a:cubicBezTo>
                  <a:cubicBezTo>
                    <a:pt x="210" y="105"/>
                    <a:pt x="210" y="105"/>
                    <a:pt x="210" y="105"/>
                  </a:cubicBezTo>
                  <a:cubicBezTo>
                    <a:pt x="210" y="107"/>
                    <a:pt x="209" y="107"/>
                    <a:pt x="209" y="108"/>
                  </a:cubicBezTo>
                  <a:cubicBezTo>
                    <a:pt x="209" y="108"/>
                    <a:pt x="209" y="108"/>
                    <a:pt x="209" y="108"/>
                  </a:cubicBezTo>
                  <a:cubicBezTo>
                    <a:pt x="208" y="108"/>
                    <a:pt x="208" y="108"/>
                    <a:pt x="208" y="108"/>
                  </a:cubicBezTo>
                  <a:cubicBezTo>
                    <a:pt x="208" y="108"/>
                    <a:pt x="208" y="109"/>
                    <a:pt x="208" y="109"/>
                  </a:cubicBezTo>
                  <a:cubicBezTo>
                    <a:pt x="207" y="109"/>
                    <a:pt x="206" y="110"/>
                    <a:pt x="206" y="112"/>
                  </a:cubicBezTo>
                  <a:cubicBezTo>
                    <a:pt x="206" y="112"/>
                    <a:pt x="206" y="112"/>
                    <a:pt x="206" y="112"/>
                  </a:cubicBezTo>
                  <a:cubicBezTo>
                    <a:pt x="206" y="112"/>
                    <a:pt x="206" y="112"/>
                    <a:pt x="206" y="112"/>
                  </a:cubicBezTo>
                  <a:cubicBezTo>
                    <a:pt x="204" y="113"/>
                    <a:pt x="203" y="113"/>
                    <a:pt x="202" y="115"/>
                  </a:cubicBezTo>
                  <a:cubicBezTo>
                    <a:pt x="201" y="115"/>
                    <a:pt x="201" y="116"/>
                    <a:pt x="200" y="116"/>
                  </a:cubicBezTo>
                  <a:cubicBezTo>
                    <a:pt x="198" y="117"/>
                    <a:pt x="197" y="120"/>
                    <a:pt x="195" y="121"/>
                  </a:cubicBezTo>
                  <a:cubicBezTo>
                    <a:pt x="195" y="122"/>
                    <a:pt x="194" y="123"/>
                    <a:pt x="193" y="125"/>
                  </a:cubicBezTo>
                  <a:cubicBezTo>
                    <a:pt x="192" y="125"/>
                    <a:pt x="191" y="126"/>
                    <a:pt x="190" y="126"/>
                  </a:cubicBezTo>
                  <a:cubicBezTo>
                    <a:pt x="190" y="127"/>
                    <a:pt x="189" y="128"/>
                    <a:pt x="188" y="128"/>
                  </a:cubicBezTo>
                  <a:cubicBezTo>
                    <a:pt x="188" y="129"/>
                    <a:pt x="188" y="129"/>
                    <a:pt x="188" y="129"/>
                  </a:cubicBezTo>
                  <a:cubicBezTo>
                    <a:pt x="186" y="129"/>
                    <a:pt x="187" y="131"/>
                    <a:pt x="185" y="130"/>
                  </a:cubicBezTo>
                  <a:cubicBezTo>
                    <a:pt x="185" y="131"/>
                    <a:pt x="184" y="131"/>
                    <a:pt x="183" y="132"/>
                  </a:cubicBezTo>
                  <a:cubicBezTo>
                    <a:pt x="183" y="133"/>
                    <a:pt x="183" y="133"/>
                    <a:pt x="183" y="133"/>
                  </a:cubicBezTo>
                  <a:cubicBezTo>
                    <a:pt x="183" y="135"/>
                    <a:pt x="185" y="134"/>
                    <a:pt x="185" y="137"/>
                  </a:cubicBezTo>
                  <a:cubicBezTo>
                    <a:pt x="185" y="139"/>
                    <a:pt x="183" y="140"/>
                    <a:pt x="182" y="142"/>
                  </a:cubicBezTo>
                  <a:cubicBezTo>
                    <a:pt x="182" y="142"/>
                    <a:pt x="182" y="142"/>
                    <a:pt x="181" y="142"/>
                  </a:cubicBezTo>
                  <a:cubicBezTo>
                    <a:pt x="181" y="143"/>
                    <a:pt x="181" y="143"/>
                    <a:pt x="181" y="143"/>
                  </a:cubicBezTo>
                  <a:cubicBezTo>
                    <a:pt x="179" y="144"/>
                    <a:pt x="176" y="144"/>
                    <a:pt x="175" y="146"/>
                  </a:cubicBezTo>
                  <a:cubicBezTo>
                    <a:pt x="175" y="146"/>
                    <a:pt x="174" y="146"/>
                    <a:pt x="174" y="146"/>
                  </a:cubicBezTo>
                  <a:cubicBezTo>
                    <a:pt x="174" y="147"/>
                    <a:pt x="174" y="147"/>
                    <a:pt x="173" y="147"/>
                  </a:cubicBezTo>
                  <a:cubicBezTo>
                    <a:pt x="171" y="147"/>
                    <a:pt x="169" y="147"/>
                    <a:pt x="168" y="148"/>
                  </a:cubicBezTo>
                  <a:cubicBezTo>
                    <a:pt x="164" y="147"/>
                    <a:pt x="159" y="147"/>
                    <a:pt x="154" y="147"/>
                  </a:cubicBezTo>
                  <a:cubicBezTo>
                    <a:pt x="154" y="146"/>
                    <a:pt x="153" y="146"/>
                    <a:pt x="153" y="146"/>
                  </a:cubicBezTo>
                  <a:cubicBezTo>
                    <a:pt x="153" y="146"/>
                    <a:pt x="153" y="146"/>
                    <a:pt x="152" y="146"/>
                  </a:cubicBezTo>
                  <a:cubicBezTo>
                    <a:pt x="152" y="145"/>
                    <a:pt x="150" y="146"/>
                    <a:pt x="149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48" y="145"/>
                    <a:pt x="148" y="145"/>
                    <a:pt x="147" y="145"/>
                  </a:cubicBezTo>
                  <a:cubicBezTo>
                    <a:pt x="146" y="146"/>
                    <a:pt x="146" y="148"/>
                    <a:pt x="144" y="149"/>
                  </a:cubicBezTo>
                  <a:cubicBezTo>
                    <a:pt x="144" y="150"/>
                    <a:pt x="144" y="150"/>
                    <a:pt x="144" y="150"/>
                  </a:cubicBezTo>
                  <a:cubicBezTo>
                    <a:pt x="142" y="150"/>
                    <a:pt x="141" y="150"/>
                    <a:pt x="141" y="151"/>
                  </a:cubicBezTo>
                  <a:cubicBezTo>
                    <a:pt x="139" y="151"/>
                    <a:pt x="138" y="152"/>
                    <a:pt x="136" y="152"/>
                  </a:cubicBezTo>
                  <a:cubicBezTo>
                    <a:pt x="134" y="152"/>
                    <a:pt x="132" y="153"/>
                    <a:pt x="130" y="153"/>
                  </a:cubicBezTo>
                  <a:cubicBezTo>
                    <a:pt x="121" y="153"/>
                    <a:pt x="121" y="153"/>
                    <a:pt x="121" y="153"/>
                  </a:cubicBezTo>
                  <a:cubicBezTo>
                    <a:pt x="121" y="153"/>
                    <a:pt x="121" y="153"/>
                    <a:pt x="121" y="153"/>
                  </a:cubicBezTo>
                  <a:cubicBezTo>
                    <a:pt x="117" y="152"/>
                    <a:pt x="114" y="153"/>
                    <a:pt x="112" y="154"/>
                  </a:cubicBezTo>
                  <a:cubicBezTo>
                    <a:pt x="112" y="154"/>
                    <a:pt x="112" y="155"/>
                    <a:pt x="111" y="155"/>
                  </a:cubicBezTo>
                  <a:cubicBezTo>
                    <a:pt x="111" y="155"/>
                    <a:pt x="111" y="155"/>
                    <a:pt x="111" y="155"/>
                  </a:cubicBezTo>
                  <a:cubicBezTo>
                    <a:pt x="111" y="155"/>
                    <a:pt x="111" y="156"/>
                    <a:pt x="111" y="156"/>
                  </a:cubicBezTo>
                  <a:cubicBezTo>
                    <a:pt x="110" y="157"/>
                    <a:pt x="108" y="157"/>
                    <a:pt x="109" y="159"/>
                  </a:cubicBezTo>
                  <a:cubicBezTo>
                    <a:pt x="109" y="159"/>
                    <a:pt x="109" y="159"/>
                    <a:pt x="109" y="159"/>
                  </a:cubicBezTo>
                  <a:cubicBezTo>
                    <a:pt x="109" y="162"/>
                    <a:pt x="108" y="163"/>
                    <a:pt x="108" y="167"/>
                  </a:cubicBezTo>
                  <a:cubicBezTo>
                    <a:pt x="110" y="167"/>
                    <a:pt x="110" y="170"/>
                    <a:pt x="112" y="169"/>
                  </a:cubicBezTo>
                  <a:cubicBezTo>
                    <a:pt x="112" y="171"/>
                    <a:pt x="114" y="170"/>
                    <a:pt x="114" y="171"/>
                  </a:cubicBezTo>
                  <a:cubicBezTo>
                    <a:pt x="117" y="171"/>
                    <a:pt x="117" y="171"/>
                    <a:pt x="117" y="171"/>
                  </a:cubicBezTo>
                  <a:cubicBezTo>
                    <a:pt x="117" y="171"/>
                    <a:pt x="117" y="172"/>
                    <a:pt x="117" y="172"/>
                  </a:cubicBezTo>
                  <a:cubicBezTo>
                    <a:pt x="117" y="173"/>
                    <a:pt x="119" y="173"/>
                    <a:pt x="120" y="173"/>
                  </a:cubicBezTo>
                  <a:cubicBezTo>
                    <a:pt x="120" y="173"/>
                    <a:pt x="121" y="173"/>
                    <a:pt x="121" y="174"/>
                  </a:cubicBezTo>
                  <a:cubicBezTo>
                    <a:pt x="121" y="174"/>
                    <a:pt x="121" y="174"/>
                    <a:pt x="122" y="174"/>
                  </a:cubicBezTo>
                  <a:cubicBezTo>
                    <a:pt x="122" y="175"/>
                    <a:pt x="123" y="175"/>
                    <a:pt x="124" y="175"/>
                  </a:cubicBezTo>
                  <a:cubicBezTo>
                    <a:pt x="124" y="176"/>
                    <a:pt x="123" y="175"/>
                    <a:pt x="123" y="176"/>
                  </a:cubicBezTo>
                  <a:cubicBezTo>
                    <a:pt x="123" y="176"/>
                    <a:pt x="123" y="176"/>
                    <a:pt x="122" y="176"/>
                  </a:cubicBezTo>
                  <a:cubicBezTo>
                    <a:pt x="121" y="177"/>
                    <a:pt x="121" y="178"/>
                    <a:pt x="120" y="178"/>
                  </a:cubicBezTo>
                  <a:cubicBezTo>
                    <a:pt x="120" y="178"/>
                    <a:pt x="120" y="179"/>
                    <a:pt x="119" y="178"/>
                  </a:cubicBezTo>
                  <a:cubicBezTo>
                    <a:pt x="119" y="178"/>
                    <a:pt x="118" y="178"/>
                    <a:pt x="118" y="178"/>
                  </a:cubicBezTo>
                  <a:cubicBezTo>
                    <a:pt x="118" y="179"/>
                    <a:pt x="118" y="179"/>
                    <a:pt x="117" y="179"/>
                  </a:cubicBezTo>
                  <a:cubicBezTo>
                    <a:pt x="115" y="179"/>
                    <a:pt x="114" y="180"/>
                    <a:pt x="112" y="181"/>
                  </a:cubicBezTo>
                  <a:cubicBezTo>
                    <a:pt x="112" y="181"/>
                    <a:pt x="112" y="181"/>
                    <a:pt x="111" y="181"/>
                  </a:cubicBezTo>
                  <a:cubicBezTo>
                    <a:pt x="108" y="181"/>
                    <a:pt x="110" y="185"/>
                    <a:pt x="106" y="184"/>
                  </a:cubicBezTo>
                  <a:cubicBezTo>
                    <a:pt x="106" y="184"/>
                    <a:pt x="106" y="185"/>
                    <a:pt x="106" y="185"/>
                  </a:cubicBezTo>
                  <a:cubicBezTo>
                    <a:pt x="105" y="186"/>
                    <a:pt x="104" y="187"/>
                    <a:pt x="104" y="189"/>
                  </a:cubicBezTo>
                  <a:cubicBezTo>
                    <a:pt x="104" y="190"/>
                    <a:pt x="105" y="190"/>
                    <a:pt x="105" y="190"/>
                  </a:cubicBezTo>
                  <a:cubicBezTo>
                    <a:pt x="106" y="190"/>
                    <a:pt x="107" y="190"/>
                    <a:pt x="107" y="191"/>
                  </a:cubicBezTo>
                  <a:cubicBezTo>
                    <a:pt x="110" y="191"/>
                    <a:pt x="112" y="190"/>
                    <a:pt x="114" y="190"/>
                  </a:cubicBezTo>
                  <a:cubicBezTo>
                    <a:pt x="116" y="189"/>
                    <a:pt x="116" y="190"/>
                    <a:pt x="117" y="190"/>
                  </a:cubicBezTo>
                  <a:cubicBezTo>
                    <a:pt x="118" y="189"/>
                    <a:pt x="118" y="191"/>
                    <a:pt x="119" y="190"/>
                  </a:cubicBezTo>
                  <a:cubicBezTo>
                    <a:pt x="119" y="191"/>
                    <a:pt x="118" y="191"/>
                    <a:pt x="117" y="191"/>
                  </a:cubicBezTo>
                  <a:cubicBezTo>
                    <a:pt x="116" y="191"/>
                    <a:pt x="117" y="192"/>
                    <a:pt x="116" y="192"/>
                  </a:cubicBezTo>
                  <a:cubicBezTo>
                    <a:pt x="116" y="194"/>
                    <a:pt x="116" y="194"/>
                    <a:pt x="116" y="194"/>
                  </a:cubicBezTo>
                  <a:cubicBezTo>
                    <a:pt x="115" y="194"/>
                    <a:pt x="115" y="195"/>
                    <a:pt x="114" y="195"/>
                  </a:cubicBezTo>
                  <a:cubicBezTo>
                    <a:pt x="114" y="195"/>
                    <a:pt x="113" y="195"/>
                    <a:pt x="113" y="196"/>
                  </a:cubicBezTo>
                  <a:cubicBezTo>
                    <a:pt x="111" y="196"/>
                    <a:pt x="111" y="195"/>
                    <a:pt x="108" y="195"/>
                  </a:cubicBezTo>
                  <a:cubicBezTo>
                    <a:pt x="106" y="195"/>
                    <a:pt x="105" y="195"/>
                    <a:pt x="104" y="194"/>
                  </a:cubicBezTo>
                  <a:cubicBezTo>
                    <a:pt x="102" y="194"/>
                    <a:pt x="103" y="196"/>
                    <a:pt x="101" y="196"/>
                  </a:cubicBezTo>
                  <a:cubicBezTo>
                    <a:pt x="99" y="196"/>
                    <a:pt x="96" y="195"/>
                    <a:pt x="94" y="196"/>
                  </a:cubicBezTo>
                  <a:cubicBezTo>
                    <a:pt x="94" y="196"/>
                    <a:pt x="94" y="196"/>
                    <a:pt x="94" y="197"/>
                  </a:cubicBezTo>
                  <a:cubicBezTo>
                    <a:pt x="93" y="197"/>
                    <a:pt x="92" y="196"/>
                    <a:pt x="91" y="197"/>
                  </a:cubicBezTo>
                  <a:cubicBezTo>
                    <a:pt x="90" y="197"/>
                    <a:pt x="90" y="197"/>
                    <a:pt x="90" y="197"/>
                  </a:cubicBezTo>
                  <a:cubicBezTo>
                    <a:pt x="89" y="198"/>
                    <a:pt x="88" y="197"/>
                    <a:pt x="87" y="198"/>
                  </a:cubicBezTo>
                  <a:cubicBezTo>
                    <a:pt x="87" y="198"/>
                    <a:pt x="86" y="198"/>
                    <a:pt x="86" y="198"/>
                  </a:cubicBezTo>
                  <a:cubicBezTo>
                    <a:pt x="85" y="198"/>
                    <a:pt x="84" y="199"/>
                    <a:pt x="84" y="200"/>
                  </a:cubicBezTo>
                  <a:cubicBezTo>
                    <a:pt x="81" y="200"/>
                    <a:pt x="80" y="202"/>
                    <a:pt x="78" y="201"/>
                  </a:cubicBezTo>
                  <a:cubicBezTo>
                    <a:pt x="77" y="200"/>
                    <a:pt x="78" y="200"/>
                    <a:pt x="78" y="199"/>
                  </a:cubicBezTo>
                  <a:cubicBezTo>
                    <a:pt x="78" y="198"/>
                    <a:pt x="80" y="198"/>
                    <a:pt x="80" y="197"/>
                  </a:cubicBezTo>
                  <a:cubicBezTo>
                    <a:pt x="80" y="195"/>
                    <a:pt x="78" y="196"/>
                    <a:pt x="76" y="196"/>
                  </a:cubicBezTo>
                  <a:cubicBezTo>
                    <a:pt x="75" y="196"/>
                    <a:pt x="72" y="195"/>
                    <a:pt x="72" y="197"/>
                  </a:cubicBezTo>
                  <a:cubicBezTo>
                    <a:pt x="71" y="197"/>
                    <a:pt x="70" y="196"/>
                    <a:pt x="69" y="196"/>
                  </a:cubicBezTo>
                  <a:cubicBezTo>
                    <a:pt x="68" y="196"/>
                    <a:pt x="68" y="197"/>
                    <a:pt x="67" y="197"/>
                  </a:cubicBezTo>
                  <a:cubicBezTo>
                    <a:pt x="66" y="199"/>
                    <a:pt x="68" y="199"/>
                    <a:pt x="68" y="200"/>
                  </a:cubicBezTo>
                  <a:cubicBezTo>
                    <a:pt x="69" y="201"/>
                    <a:pt x="70" y="201"/>
                    <a:pt x="71" y="201"/>
                  </a:cubicBezTo>
                  <a:cubicBezTo>
                    <a:pt x="71" y="202"/>
                    <a:pt x="72" y="202"/>
                    <a:pt x="73" y="202"/>
                  </a:cubicBezTo>
                  <a:cubicBezTo>
                    <a:pt x="73" y="202"/>
                    <a:pt x="73" y="203"/>
                    <a:pt x="74" y="203"/>
                  </a:cubicBezTo>
                  <a:cubicBezTo>
                    <a:pt x="73" y="206"/>
                    <a:pt x="69" y="206"/>
                    <a:pt x="65" y="206"/>
                  </a:cubicBezTo>
                  <a:cubicBezTo>
                    <a:pt x="65" y="207"/>
                    <a:pt x="63" y="207"/>
                    <a:pt x="63" y="208"/>
                  </a:cubicBezTo>
                  <a:cubicBezTo>
                    <a:pt x="61" y="207"/>
                    <a:pt x="60" y="206"/>
                    <a:pt x="58" y="206"/>
                  </a:cubicBezTo>
                  <a:cubicBezTo>
                    <a:pt x="58" y="206"/>
                    <a:pt x="57" y="206"/>
                    <a:pt x="57" y="206"/>
                  </a:cubicBezTo>
                  <a:cubicBezTo>
                    <a:pt x="57" y="205"/>
                    <a:pt x="57" y="205"/>
                    <a:pt x="57" y="205"/>
                  </a:cubicBezTo>
                  <a:cubicBezTo>
                    <a:pt x="57" y="205"/>
                    <a:pt x="57" y="204"/>
                    <a:pt x="57" y="204"/>
                  </a:cubicBezTo>
                  <a:cubicBezTo>
                    <a:pt x="56" y="204"/>
                    <a:pt x="56" y="203"/>
                    <a:pt x="55" y="202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4" y="202"/>
                    <a:pt x="54" y="202"/>
                    <a:pt x="54" y="202"/>
                  </a:cubicBezTo>
                  <a:cubicBezTo>
                    <a:pt x="53" y="201"/>
                    <a:pt x="53" y="203"/>
                    <a:pt x="52" y="203"/>
                  </a:cubicBezTo>
                  <a:cubicBezTo>
                    <a:pt x="51" y="203"/>
                    <a:pt x="51" y="203"/>
                    <a:pt x="51" y="203"/>
                  </a:cubicBezTo>
                  <a:cubicBezTo>
                    <a:pt x="51" y="203"/>
                    <a:pt x="51" y="203"/>
                    <a:pt x="51" y="204"/>
                  </a:cubicBezTo>
                  <a:cubicBezTo>
                    <a:pt x="49" y="203"/>
                    <a:pt x="48" y="204"/>
                    <a:pt x="48" y="204"/>
                  </a:cubicBezTo>
                  <a:cubicBezTo>
                    <a:pt x="47" y="204"/>
                    <a:pt x="47" y="205"/>
                    <a:pt x="47" y="205"/>
                  </a:cubicBezTo>
                  <a:cubicBezTo>
                    <a:pt x="47" y="205"/>
                    <a:pt x="47" y="205"/>
                    <a:pt x="47" y="205"/>
                  </a:cubicBezTo>
                  <a:cubicBezTo>
                    <a:pt x="46" y="206"/>
                    <a:pt x="46" y="208"/>
                    <a:pt x="44" y="208"/>
                  </a:cubicBezTo>
                  <a:cubicBezTo>
                    <a:pt x="44" y="208"/>
                    <a:pt x="44" y="208"/>
                    <a:pt x="44" y="208"/>
                  </a:cubicBezTo>
                  <a:cubicBezTo>
                    <a:pt x="41" y="207"/>
                    <a:pt x="40" y="209"/>
                    <a:pt x="36" y="208"/>
                  </a:cubicBezTo>
                  <a:cubicBezTo>
                    <a:pt x="35" y="209"/>
                    <a:pt x="34" y="210"/>
                    <a:pt x="34" y="212"/>
                  </a:cubicBezTo>
                  <a:cubicBezTo>
                    <a:pt x="33" y="214"/>
                    <a:pt x="32" y="215"/>
                    <a:pt x="31" y="216"/>
                  </a:cubicBezTo>
                  <a:cubicBezTo>
                    <a:pt x="31" y="217"/>
                    <a:pt x="30" y="218"/>
                    <a:pt x="29" y="218"/>
                  </a:cubicBezTo>
                  <a:cubicBezTo>
                    <a:pt x="29" y="219"/>
                    <a:pt x="29" y="218"/>
                    <a:pt x="27" y="221"/>
                  </a:cubicBezTo>
                  <a:cubicBezTo>
                    <a:pt x="27" y="221"/>
                    <a:pt x="27" y="221"/>
                    <a:pt x="26" y="222"/>
                  </a:cubicBezTo>
                  <a:cubicBezTo>
                    <a:pt x="25" y="225"/>
                    <a:pt x="25" y="224"/>
                    <a:pt x="25" y="226"/>
                  </a:cubicBezTo>
                  <a:cubicBezTo>
                    <a:pt x="24" y="227"/>
                    <a:pt x="22" y="228"/>
                    <a:pt x="23" y="230"/>
                  </a:cubicBezTo>
                  <a:cubicBezTo>
                    <a:pt x="20" y="229"/>
                    <a:pt x="21" y="233"/>
                    <a:pt x="19" y="233"/>
                  </a:cubicBezTo>
                  <a:cubicBezTo>
                    <a:pt x="19" y="234"/>
                    <a:pt x="19" y="235"/>
                    <a:pt x="18" y="235"/>
                  </a:cubicBezTo>
                  <a:cubicBezTo>
                    <a:pt x="18" y="240"/>
                    <a:pt x="18" y="240"/>
                    <a:pt x="18" y="240"/>
                  </a:cubicBezTo>
                  <a:cubicBezTo>
                    <a:pt x="19" y="243"/>
                    <a:pt x="21" y="245"/>
                    <a:pt x="20" y="249"/>
                  </a:cubicBezTo>
                  <a:cubicBezTo>
                    <a:pt x="20" y="250"/>
                    <a:pt x="20" y="250"/>
                    <a:pt x="20" y="251"/>
                  </a:cubicBezTo>
                  <a:cubicBezTo>
                    <a:pt x="19" y="252"/>
                    <a:pt x="20" y="252"/>
                    <a:pt x="19" y="252"/>
                  </a:cubicBezTo>
                  <a:cubicBezTo>
                    <a:pt x="19" y="254"/>
                    <a:pt x="18" y="254"/>
                    <a:pt x="18" y="256"/>
                  </a:cubicBezTo>
                  <a:cubicBezTo>
                    <a:pt x="19" y="259"/>
                    <a:pt x="23" y="256"/>
                    <a:pt x="26" y="256"/>
                  </a:cubicBezTo>
                  <a:cubicBezTo>
                    <a:pt x="27" y="256"/>
                    <a:pt x="29" y="255"/>
                    <a:pt x="30" y="254"/>
                  </a:cubicBezTo>
                  <a:cubicBezTo>
                    <a:pt x="30" y="254"/>
                    <a:pt x="30" y="254"/>
                    <a:pt x="31" y="254"/>
                  </a:cubicBezTo>
                  <a:cubicBezTo>
                    <a:pt x="32" y="253"/>
                    <a:pt x="33" y="252"/>
                    <a:pt x="34" y="252"/>
                  </a:cubicBezTo>
                  <a:cubicBezTo>
                    <a:pt x="35" y="251"/>
                    <a:pt x="35" y="251"/>
                    <a:pt x="36" y="251"/>
                  </a:cubicBezTo>
                  <a:cubicBezTo>
                    <a:pt x="37" y="250"/>
                    <a:pt x="38" y="250"/>
                    <a:pt x="38" y="250"/>
                  </a:cubicBezTo>
                  <a:cubicBezTo>
                    <a:pt x="39" y="250"/>
                    <a:pt x="39" y="249"/>
                    <a:pt x="39" y="249"/>
                  </a:cubicBezTo>
                  <a:cubicBezTo>
                    <a:pt x="40" y="249"/>
                    <a:pt x="41" y="249"/>
                    <a:pt x="41" y="250"/>
                  </a:cubicBezTo>
                  <a:cubicBezTo>
                    <a:pt x="42" y="249"/>
                    <a:pt x="42" y="249"/>
                    <a:pt x="43" y="249"/>
                  </a:cubicBezTo>
                  <a:cubicBezTo>
                    <a:pt x="46" y="249"/>
                    <a:pt x="46" y="245"/>
                    <a:pt x="49" y="246"/>
                  </a:cubicBezTo>
                  <a:cubicBezTo>
                    <a:pt x="49" y="247"/>
                    <a:pt x="50" y="250"/>
                    <a:pt x="48" y="250"/>
                  </a:cubicBezTo>
                  <a:cubicBezTo>
                    <a:pt x="47" y="251"/>
                    <a:pt x="46" y="251"/>
                    <a:pt x="45" y="252"/>
                  </a:cubicBezTo>
                  <a:cubicBezTo>
                    <a:pt x="46" y="254"/>
                    <a:pt x="44" y="254"/>
                    <a:pt x="44" y="256"/>
                  </a:cubicBezTo>
                  <a:cubicBezTo>
                    <a:pt x="43" y="256"/>
                    <a:pt x="43" y="258"/>
                    <a:pt x="41" y="258"/>
                  </a:cubicBezTo>
                  <a:cubicBezTo>
                    <a:pt x="41" y="258"/>
                    <a:pt x="41" y="259"/>
                    <a:pt x="41" y="259"/>
                  </a:cubicBezTo>
                  <a:cubicBezTo>
                    <a:pt x="41" y="259"/>
                    <a:pt x="39" y="260"/>
                    <a:pt x="39" y="260"/>
                  </a:cubicBezTo>
                  <a:cubicBezTo>
                    <a:pt x="39" y="260"/>
                    <a:pt x="41" y="263"/>
                    <a:pt x="42" y="263"/>
                  </a:cubicBezTo>
                  <a:cubicBezTo>
                    <a:pt x="43" y="263"/>
                    <a:pt x="43" y="263"/>
                    <a:pt x="44" y="263"/>
                  </a:cubicBezTo>
                  <a:cubicBezTo>
                    <a:pt x="44" y="263"/>
                    <a:pt x="45" y="264"/>
                    <a:pt x="45" y="264"/>
                  </a:cubicBezTo>
                  <a:cubicBezTo>
                    <a:pt x="45" y="264"/>
                    <a:pt x="45" y="264"/>
                    <a:pt x="45" y="264"/>
                  </a:cubicBezTo>
                  <a:cubicBezTo>
                    <a:pt x="46" y="265"/>
                    <a:pt x="47" y="265"/>
                    <a:pt x="48" y="266"/>
                  </a:cubicBezTo>
                  <a:cubicBezTo>
                    <a:pt x="48" y="266"/>
                    <a:pt x="48" y="266"/>
                    <a:pt x="48" y="266"/>
                  </a:cubicBezTo>
                  <a:cubicBezTo>
                    <a:pt x="48" y="266"/>
                    <a:pt x="48" y="267"/>
                    <a:pt x="48" y="267"/>
                  </a:cubicBezTo>
                  <a:cubicBezTo>
                    <a:pt x="49" y="267"/>
                    <a:pt x="49" y="267"/>
                    <a:pt x="49" y="268"/>
                  </a:cubicBezTo>
                  <a:cubicBezTo>
                    <a:pt x="49" y="268"/>
                    <a:pt x="49" y="268"/>
                    <a:pt x="50" y="268"/>
                  </a:cubicBezTo>
                  <a:cubicBezTo>
                    <a:pt x="50" y="269"/>
                    <a:pt x="49" y="269"/>
                    <a:pt x="49" y="270"/>
                  </a:cubicBezTo>
                  <a:cubicBezTo>
                    <a:pt x="49" y="270"/>
                    <a:pt x="49" y="271"/>
                    <a:pt x="48" y="270"/>
                  </a:cubicBezTo>
                  <a:cubicBezTo>
                    <a:pt x="48" y="273"/>
                    <a:pt x="49" y="272"/>
                    <a:pt x="49" y="275"/>
                  </a:cubicBezTo>
                  <a:cubicBezTo>
                    <a:pt x="49" y="275"/>
                    <a:pt x="50" y="275"/>
                    <a:pt x="50" y="275"/>
                  </a:cubicBezTo>
                  <a:cubicBezTo>
                    <a:pt x="50" y="276"/>
                    <a:pt x="50" y="276"/>
                    <a:pt x="50" y="277"/>
                  </a:cubicBezTo>
                  <a:cubicBezTo>
                    <a:pt x="53" y="277"/>
                    <a:pt x="54" y="276"/>
                    <a:pt x="57" y="276"/>
                  </a:cubicBezTo>
                  <a:cubicBezTo>
                    <a:pt x="57" y="277"/>
                    <a:pt x="56" y="278"/>
                    <a:pt x="55" y="278"/>
                  </a:cubicBezTo>
                  <a:cubicBezTo>
                    <a:pt x="55" y="279"/>
                    <a:pt x="55" y="280"/>
                    <a:pt x="54" y="280"/>
                  </a:cubicBezTo>
                  <a:cubicBezTo>
                    <a:pt x="54" y="281"/>
                    <a:pt x="54" y="282"/>
                    <a:pt x="54" y="284"/>
                  </a:cubicBezTo>
                  <a:cubicBezTo>
                    <a:pt x="51" y="283"/>
                    <a:pt x="51" y="285"/>
                    <a:pt x="49" y="284"/>
                  </a:cubicBezTo>
                  <a:cubicBezTo>
                    <a:pt x="49" y="285"/>
                    <a:pt x="49" y="285"/>
                    <a:pt x="49" y="286"/>
                  </a:cubicBezTo>
                  <a:cubicBezTo>
                    <a:pt x="49" y="286"/>
                    <a:pt x="48" y="286"/>
                    <a:pt x="48" y="287"/>
                  </a:cubicBezTo>
                  <a:cubicBezTo>
                    <a:pt x="48" y="288"/>
                    <a:pt x="49" y="288"/>
                    <a:pt x="49" y="289"/>
                  </a:cubicBezTo>
                  <a:cubicBezTo>
                    <a:pt x="49" y="290"/>
                    <a:pt x="50" y="290"/>
                    <a:pt x="51" y="290"/>
                  </a:cubicBezTo>
                  <a:cubicBezTo>
                    <a:pt x="51" y="290"/>
                    <a:pt x="51" y="291"/>
                    <a:pt x="52" y="291"/>
                  </a:cubicBezTo>
                  <a:cubicBezTo>
                    <a:pt x="52" y="291"/>
                    <a:pt x="52" y="291"/>
                    <a:pt x="52" y="291"/>
                  </a:cubicBezTo>
                  <a:cubicBezTo>
                    <a:pt x="53" y="292"/>
                    <a:pt x="54" y="293"/>
                    <a:pt x="55" y="294"/>
                  </a:cubicBezTo>
                  <a:cubicBezTo>
                    <a:pt x="56" y="294"/>
                    <a:pt x="56" y="297"/>
                    <a:pt x="57" y="298"/>
                  </a:cubicBezTo>
                  <a:cubicBezTo>
                    <a:pt x="58" y="298"/>
                    <a:pt x="59" y="298"/>
                    <a:pt x="60" y="298"/>
                  </a:cubicBezTo>
                  <a:cubicBezTo>
                    <a:pt x="60" y="297"/>
                    <a:pt x="62" y="297"/>
                    <a:pt x="63" y="297"/>
                  </a:cubicBezTo>
                  <a:cubicBezTo>
                    <a:pt x="63" y="296"/>
                    <a:pt x="65" y="296"/>
                    <a:pt x="65" y="297"/>
                  </a:cubicBezTo>
                  <a:cubicBezTo>
                    <a:pt x="64" y="298"/>
                    <a:pt x="62" y="298"/>
                    <a:pt x="60" y="298"/>
                  </a:cubicBezTo>
                  <a:cubicBezTo>
                    <a:pt x="60" y="298"/>
                    <a:pt x="59" y="298"/>
                    <a:pt x="59" y="298"/>
                  </a:cubicBezTo>
                  <a:cubicBezTo>
                    <a:pt x="58" y="299"/>
                    <a:pt x="57" y="299"/>
                    <a:pt x="56" y="299"/>
                  </a:cubicBezTo>
                  <a:cubicBezTo>
                    <a:pt x="56" y="299"/>
                    <a:pt x="56" y="300"/>
                    <a:pt x="55" y="300"/>
                  </a:cubicBezTo>
                  <a:cubicBezTo>
                    <a:pt x="55" y="300"/>
                    <a:pt x="55" y="300"/>
                    <a:pt x="55" y="300"/>
                  </a:cubicBezTo>
                  <a:cubicBezTo>
                    <a:pt x="54" y="300"/>
                    <a:pt x="54" y="300"/>
                    <a:pt x="54" y="300"/>
                  </a:cubicBezTo>
                  <a:cubicBezTo>
                    <a:pt x="53" y="300"/>
                    <a:pt x="53" y="300"/>
                    <a:pt x="52" y="300"/>
                  </a:cubicBezTo>
                  <a:cubicBezTo>
                    <a:pt x="51" y="300"/>
                    <a:pt x="51" y="300"/>
                    <a:pt x="51" y="299"/>
                  </a:cubicBezTo>
                  <a:cubicBezTo>
                    <a:pt x="51" y="299"/>
                    <a:pt x="51" y="299"/>
                    <a:pt x="50" y="299"/>
                  </a:cubicBezTo>
                  <a:cubicBezTo>
                    <a:pt x="50" y="299"/>
                    <a:pt x="50" y="300"/>
                    <a:pt x="50" y="300"/>
                  </a:cubicBezTo>
                  <a:cubicBezTo>
                    <a:pt x="50" y="301"/>
                    <a:pt x="50" y="302"/>
                    <a:pt x="50" y="304"/>
                  </a:cubicBezTo>
                  <a:cubicBezTo>
                    <a:pt x="47" y="304"/>
                    <a:pt x="49" y="300"/>
                    <a:pt x="47" y="300"/>
                  </a:cubicBezTo>
                  <a:cubicBezTo>
                    <a:pt x="47" y="299"/>
                    <a:pt x="48" y="298"/>
                    <a:pt x="48" y="297"/>
                  </a:cubicBezTo>
                  <a:cubicBezTo>
                    <a:pt x="47" y="296"/>
                    <a:pt x="47" y="296"/>
                    <a:pt x="47" y="295"/>
                  </a:cubicBezTo>
                  <a:cubicBezTo>
                    <a:pt x="46" y="295"/>
                    <a:pt x="46" y="295"/>
                    <a:pt x="46" y="295"/>
                  </a:cubicBezTo>
                  <a:cubicBezTo>
                    <a:pt x="46" y="294"/>
                    <a:pt x="45" y="294"/>
                    <a:pt x="45" y="293"/>
                  </a:cubicBezTo>
                  <a:cubicBezTo>
                    <a:pt x="44" y="293"/>
                    <a:pt x="44" y="293"/>
                    <a:pt x="44" y="292"/>
                  </a:cubicBezTo>
                  <a:cubicBezTo>
                    <a:pt x="44" y="292"/>
                    <a:pt x="43" y="292"/>
                    <a:pt x="43" y="291"/>
                  </a:cubicBezTo>
                  <a:cubicBezTo>
                    <a:pt x="42" y="290"/>
                    <a:pt x="41" y="289"/>
                    <a:pt x="38" y="289"/>
                  </a:cubicBezTo>
                  <a:cubicBezTo>
                    <a:pt x="37" y="289"/>
                    <a:pt x="37" y="290"/>
                    <a:pt x="36" y="290"/>
                  </a:cubicBezTo>
                  <a:cubicBezTo>
                    <a:pt x="36" y="291"/>
                    <a:pt x="36" y="292"/>
                    <a:pt x="36" y="293"/>
                  </a:cubicBezTo>
                  <a:cubicBezTo>
                    <a:pt x="37" y="294"/>
                    <a:pt x="37" y="295"/>
                    <a:pt x="38" y="295"/>
                  </a:cubicBezTo>
                  <a:cubicBezTo>
                    <a:pt x="37" y="298"/>
                    <a:pt x="39" y="299"/>
                    <a:pt x="39" y="302"/>
                  </a:cubicBezTo>
                  <a:cubicBezTo>
                    <a:pt x="40" y="302"/>
                    <a:pt x="41" y="301"/>
                    <a:pt x="41" y="300"/>
                  </a:cubicBezTo>
                  <a:cubicBezTo>
                    <a:pt x="42" y="301"/>
                    <a:pt x="42" y="302"/>
                    <a:pt x="42" y="303"/>
                  </a:cubicBezTo>
                  <a:cubicBezTo>
                    <a:pt x="42" y="304"/>
                    <a:pt x="42" y="304"/>
                    <a:pt x="41" y="304"/>
                  </a:cubicBezTo>
                  <a:cubicBezTo>
                    <a:pt x="41" y="304"/>
                    <a:pt x="41" y="305"/>
                    <a:pt x="41" y="305"/>
                  </a:cubicBezTo>
                  <a:cubicBezTo>
                    <a:pt x="40" y="305"/>
                    <a:pt x="40" y="305"/>
                    <a:pt x="40" y="306"/>
                  </a:cubicBezTo>
                  <a:cubicBezTo>
                    <a:pt x="38" y="305"/>
                    <a:pt x="38" y="304"/>
                    <a:pt x="36" y="303"/>
                  </a:cubicBezTo>
                  <a:cubicBezTo>
                    <a:pt x="35" y="303"/>
                    <a:pt x="36" y="305"/>
                    <a:pt x="36" y="306"/>
                  </a:cubicBezTo>
                  <a:cubicBezTo>
                    <a:pt x="36" y="306"/>
                    <a:pt x="37" y="306"/>
                    <a:pt x="36" y="307"/>
                  </a:cubicBezTo>
                  <a:cubicBezTo>
                    <a:pt x="36" y="307"/>
                    <a:pt x="36" y="308"/>
                    <a:pt x="36" y="309"/>
                  </a:cubicBezTo>
                  <a:cubicBezTo>
                    <a:pt x="36" y="310"/>
                    <a:pt x="37" y="310"/>
                    <a:pt x="37" y="310"/>
                  </a:cubicBezTo>
                  <a:cubicBezTo>
                    <a:pt x="37" y="310"/>
                    <a:pt x="37" y="311"/>
                    <a:pt x="38" y="311"/>
                  </a:cubicBezTo>
                  <a:cubicBezTo>
                    <a:pt x="39" y="311"/>
                    <a:pt x="40" y="311"/>
                    <a:pt x="41" y="311"/>
                  </a:cubicBezTo>
                  <a:cubicBezTo>
                    <a:pt x="43" y="310"/>
                    <a:pt x="43" y="313"/>
                    <a:pt x="45" y="313"/>
                  </a:cubicBezTo>
                  <a:cubicBezTo>
                    <a:pt x="46" y="313"/>
                    <a:pt x="46" y="314"/>
                    <a:pt x="47" y="314"/>
                  </a:cubicBezTo>
                  <a:cubicBezTo>
                    <a:pt x="47" y="314"/>
                    <a:pt x="48" y="314"/>
                    <a:pt x="48" y="315"/>
                  </a:cubicBezTo>
                  <a:cubicBezTo>
                    <a:pt x="50" y="314"/>
                    <a:pt x="50" y="312"/>
                    <a:pt x="51" y="310"/>
                  </a:cubicBezTo>
                  <a:cubicBezTo>
                    <a:pt x="52" y="310"/>
                    <a:pt x="53" y="310"/>
                    <a:pt x="53" y="309"/>
                  </a:cubicBezTo>
                  <a:cubicBezTo>
                    <a:pt x="54" y="310"/>
                    <a:pt x="56" y="310"/>
                    <a:pt x="56" y="312"/>
                  </a:cubicBezTo>
                  <a:cubicBezTo>
                    <a:pt x="58" y="312"/>
                    <a:pt x="58" y="314"/>
                    <a:pt x="59" y="315"/>
                  </a:cubicBezTo>
                  <a:cubicBezTo>
                    <a:pt x="60" y="315"/>
                    <a:pt x="61" y="314"/>
                    <a:pt x="64" y="314"/>
                  </a:cubicBezTo>
                  <a:cubicBezTo>
                    <a:pt x="65" y="314"/>
                    <a:pt x="65" y="315"/>
                    <a:pt x="66" y="315"/>
                  </a:cubicBezTo>
                  <a:cubicBezTo>
                    <a:pt x="67" y="316"/>
                    <a:pt x="68" y="315"/>
                    <a:pt x="68" y="316"/>
                  </a:cubicBezTo>
                  <a:cubicBezTo>
                    <a:pt x="71" y="316"/>
                    <a:pt x="71" y="318"/>
                    <a:pt x="74" y="317"/>
                  </a:cubicBezTo>
                  <a:cubicBezTo>
                    <a:pt x="74" y="317"/>
                    <a:pt x="74" y="317"/>
                    <a:pt x="74" y="317"/>
                  </a:cubicBezTo>
                  <a:cubicBezTo>
                    <a:pt x="74" y="319"/>
                    <a:pt x="73" y="319"/>
                    <a:pt x="73" y="321"/>
                  </a:cubicBezTo>
                  <a:cubicBezTo>
                    <a:pt x="73" y="324"/>
                    <a:pt x="75" y="323"/>
                    <a:pt x="75" y="326"/>
                  </a:cubicBezTo>
                  <a:cubicBezTo>
                    <a:pt x="74" y="327"/>
                    <a:pt x="73" y="328"/>
                    <a:pt x="71" y="328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70" y="330"/>
                    <a:pt x="67" y="329"/>
                    <a:pt x="67" y="332"/>
                  </a:cubicBezTo>
                  <a:cubicBezTo>
                    <a:pt x="67" y="333"/>
                    <a:pt x="69" y="332"/>
                    <a:pt x="69" y="333"/>
                  </a:cubicBezTo>
                  <a:cubicBezTo>
                    <a:pt x="69" y="334"/>
                    <a:pt x="70" y="333"/>
                    <a:pt x="71" y="333"/>
                  </a:cubicBezTo>
                  <a:cubicBezTo>
                    <a:pt x="71" y="333"/>
                    <a:pt x="72" y="334"/>
                    <a:pt x="73" y="334"/>
                  </a:cubicBezTo>
                  <a:cubicBezTo>
                    <a:pt x="73" y="335"/>
                    <a:pt x="74" y="336"/>
                    <a:pt x="74" y="338"/>
                  </a:cubicBezTo>
                  <a:cubicBezTo>
                    <a:pt x="74" y="338"/>
                    <a:pt x="75" y="338"/>
                    <a:pt x="75" y="339"/>
                  </a:cubicBezTo>
                  <a:cubicBezTo>
                    <a:pt x="75" y="339"/>
                    <a:pt x="76" y="339"/>
                    <a:pt x="76" y="340"/>
                  </a:cubicBezTo>
                  <a:cubicBezTo>
                    <a:pt x="77" y="340"/>
                    <a:pt x="77" y="341"/>
                    <a:pt x="76" y="341"/>
                  </a:cubicBezTo>
                  <a:cubicBezTo>
                    <a:pt x="76" y="342"/>
                    <a:pt x="76" y="343"/>
                    <a:pt x="76" y="344"/>
                  </a:cubicBezTo>
                  <a:cubicBezTo>
                    <a:pt x="78" y="344"/>
                    <a:pt x="79" y="344"/>
                    <a:pt x="81" y="344"/>
                  </a:cubicBezTo>
                  <a:cubicBezTo>
                    <a:pt x="81" y="344"/>
                    <a:pt x="81" y="343"/>
                    <a:pt x="82" y="344"/>
                  </a:cubicBezTo>
                  <a:cubicBezTo>
                    <a:pt x="82" y="343"/>
                    <a:pt x="82" y="342"/>
                    <a:pt x="83" y="342"/>
                  </a:cubicBezTo>
                  <a:cubicBezTo>
                    <a:pt x="82" y="344"/>
                    <a:pt x="86" y="345"/>
                    <a:pt x="86" y="344"/>
                  </a:cubicBezTo>
                  <a:cubicBezTo>
                    <a:pt x="88" y="344"/>
                    <a:pt x="86" y="346"/>
                    <a:pt x="86" y="346"/>
                  </a:cubicBezTo>
                  <a:cubicBezTo>
                    <a:pt x="86" y="347"/>
                    <a:pt x="90" y="347"/>
                    <a:pt x="89" y="346"/>
                  </a:cubicBezTo>
                  <a:cubicBezTo>
                    <a:pt x="91" y="346"/>
                    <a:pt x="89" y="350"/>
                    <a:pt x="91" y="350"/>
                  </a:cubicBezTo>
                  <a:cubicBezTo>
                    <a:pt x="91" y="351"/>
                    <a:pt x="90" y="350"/>
                    <a:pt x="89" y="351"/>
                  </a:cubicBezTo>
                  <a:cubicBezTo>
                    <a:pt x="89" y="352"/>
                    <a:pt x="90" y="352"/>
                    <a:pt x="91" y="352"/>
                  </a:cubicBezTo>
                  <a:cubicBezTo>
                    <a:pt x="91" y="353"/>
                    <a:pt x="90" y="353"/>
                    <a:pt x="90" y="354"/>
                  </a:cubicBezTo>
                  <a:cubicBezTo>
                    <a:pt x="90" y="354"/>
                    <a:pt x="89" y="355"/>
                    <a:pt x="89" y="355"/>
                  </a:cubicBezTo>
                  <a:cubicBezTo>
                    <a:pt x="89" y="355"/>
                    <a:pt x="88" y="354"/>
                    <a:pt x="88" y="354"/>
                  </a:cubicBezTo>
                  <a:cubicBezTo>
                    <a:pt x="88" y="354"/>
                    <a:pt x="88" y="354"/>
                    <a:pt x="87" y="354"/>
                  </a:cubicBezTo>
                  <a:cubicBezTo>
                    <a:pt x="87" y="352"/>
                    <a:pt x="87" y="352"/>
                    <a:pt x="85" y="352"/>
                  </a:cubicBezTo>
                  <a:cubicBezTo>
                    <a:pt x="83" y="351"/>
                    <a:pt x="83" y="353"/>
                    <a:pt x="82" y="353"/>
                  </a:cubicBezTo>
                  <a:cubicBezTo>
                    <a:pt x="80" y="354"/>
                    <a:pt x="80" y="355"/>
                    <a:pt x="80" y="356"/>
                  </a:cubicBezTo>
                  <a:cubicBezTo>
                    <a:pt x="79" y="358"/>
                    <a:pt x="81" y="359"/>
                    <a:pt x="80" y="359"/>
                  </a:cubicBezTo>
                  <a:cubicBezTo>
                    <a:pt x="80" y="360"/>
                    <a:pt x="81" y="359"/>
                    <a:pt x="81" y="360"/>
                  </a:cubicBezTo>
                  <a:cubicBezTo>
                    <a:pt x="81" y="361"/>
                    <a:pt x="82" y="361"/>
                    <a:pt x="82" y="362"/>
                  </a:cubicBezTo>
                  <a:cubicBezTo>
                    <a:pt x="86" y="362"/>
                    <a:pt x="86" y="362"/>
                    <a:pt x="86" y="362"/>
                  </a:cubicBezTo>
                  <a:cubicBezTo>
                    <a:pt x="85" y="362"/>
                    <a:pt x="85" y="361"/>
                    <a:pt x="85" y="360"/>
                  </a:cubicBezTo>
                  <a:cubicBezTo>
                    <a:pt x="85" y="360"/>
                    <a:pt x="85" y="359"/>
                    <a:pt x="86" y="359"/>
                  </a:cubicBezTo>
                  <a:cubicBezTo>
                    <a:pt x="86" y="359"/>
                    <a:pt x="87" y="358"/>
                    <a:pt x="87" y="358"/>
                  </a:cubicBezTo>
                  <a:cubicBezTo>
                    <a:pt x="89" y="358"/>
                    <a:pt x="89" y="359"/>
                    <a:pt x="91" y="359"/>
                  </a:cubicBezTo>
                  <a:cubicBezTo>
                    <a:pt x="93" y="358"/>
                    <a:pt x="95" y="357"/>
                    <a:pt x="98" y="357"/>
                  </a:cubicBezTo>
                  <a:cubicBezTo>
                    <a:pt x="100" y="357"/>
                    <a:pt x="102" y="355"/>
                    <a:pt x="105" y="355"/>
                  </a:cubicBezTo>
                  <a:cubicBezTo>
                    <a:pt x="105" y="355"/>
                    <a:pt x="106" y="355"/>
                    <a:pt x="107" y="355"/>
                  </a:cubicBezTo>
                  <a:cubicBezTo>
                    <a:pt x="107" y="354"/>
                    <a:pt x="108" y="354"/>
                    <a:pt x="108" y="353"/>
                  </a:cubicBezTo>
                  <a:cubicBezTo>
                    <a:pt x="111" y="353"/>
                    <a:pt x="111" y="353"/>
                    <a:pt x="111" y="353"/>
                  </a:cubicBezTo>
                  <a:cubicBezTo>
                    <a:pt x="113" y="352"/>
                    <a:pt x="116" y="350"/>
                    <a:pt x="119" y="350"/>
                  </a:cubicBezTo>
                  <a:cubicBezTo>
                    <a:pt x="119" y="350"/>
                    <a:pt x="119" y="351"/>
                    <a:pt x="119" y="351"/>
                  </a:cubicBezTo>
                  <a:cubicBezTo>
                    <a:pt x="118" y="352"/>
                    <a:pt x="117" y="352"/>
                    <a:pt x="116" y="353"/>
                  </a:cubicBezTo>
                  <a:cubicBezTo>
                    <a:pt x="116" y="353"/>
                    <a:pt x="116" y="354"/>
                    <a:pt x="115" y="354"/>
                  </a:cubicBezTo>
                  <a:cubicBezTo>
                    <a:pt x="115" y="354"/>
                    <a:pt x="115" y="354"/>
                    <a:pt x="115" y="355"/>
                  </a:cubicBezTo>
                  <a:cubicBezTo>
                    <a:pt x="115" y="356"/>
                    <a:pt x="113" y="355"/>
                    <a:pt x="112" y="356"/>
                  </a:cubicBezTo>
                  <a:cubicBezTo>
                    <a:pt x="112" y="356"/>
                    <a:pt x="112" y="357"/>
                    <a:pt x="112" y="357"/>
                  </a:cubicBezTo>
                  <a:cubicBezTo>
                    <a:pt x="112" y="357"/>
                    <a:pt x="111" y="358"/>
                    <a:pt x="110" y="357"/>
                  </a:cubicBezTo>
                  <a:cubicBezTo>
                    <a:pt x="110" y="358"/>
                    <a:pt x="109" y="358"/>
                    <a:pt x="109" y="358"/>
                  </a:cubicBezTo>
                  <a:cubicBezTo>
                    <a:pt x="109" y="359"/>
                    <a:pt x="108" y="359"/>
                    <a:pt x="108" y="360"/>
                  </a:cubicBezTo>
                  <a:cubicBezTo>
                    <a:pt x="108" y="360"/>
                    <a:pt x="108" y="361"/>
                    <a:pt x="107" y="361"/>
                  </a:cubicBezTo>
                  <a:cubicBezTo>
                    <a:pt x="109" y="363"/>
                    <a:pt x="113" y="362"/>
                    <a:pt x="114" y="364"/>
                  </a:cubicBezTo>
                  <a:cubicBezTo>
                    <a:pt x="114" y="367"/>
                    <a:pt x="112" y="366"/>
                    <a:pt x="112" y="367"/>
                  </a:cubicBezTo>
                  <a:cubicBezTo>
                    <a:pt x="111" y="367"/>
                    <a:pt x="110" y="367"/>
                    <a:pt x="110" y="369"/>
                  </a:cubicBezTo>
                  <a:cubicBezTo>
                    <a:pt x="109" y="369"/>
                    <a:pt x="111" y="369"/>
                    <a:pt x="111" y="369"/>
                  </a:cubicBezTo>
                  <a:cubicBezTo>
                    <a:pt x="111" y="369"/>
                    <a:pt x="111" y="370"/>
                    <a:pt x="111" y="370"/>
                  </a:cubicBezTo>
                  <a:cubicBezTo>
                    <a:pt x="112" y="370"/>
                    <a:pt x="112" y="370"/>
                    <a:pt x="113" y="370"/>
                  </a:cubicBezTo>
                  <a:cubicBezTo>
                    <a:pt x="113" y="371"/>
                    <a:pt x="113" y="372"/>
                    <a:pt x="114" y="372"/>
                  </a:cubicBezTo>
                  <a:cubicBezTo>
                    <a:pt x="116" y="372"/>
                    <a:pt x="115" y="369"/>
                    <a:pt x="117" y="369"/>
                  </a:cubicBezTo>
                  <a:cubicBezTo>
                    <a:pt x="118" y="367"/>
                    <a:pt x="119" y="366"/>
                    <a:pt x="121" y="365"/>
                  </a:cubicBezTo>
                  <a:cubicBezTo>
                    <a:pt x="121" y="364"/>
                    <a:pt x="120" y="364"/>
                    <a:pt x="120" y="363"/>
                  </a:cubicBezTo>
                  <a:cubicBezTo>
                    <a:pt x="120" y="363"/>
                    <a:pt x="119" y="363"/>
                    <a:pt x="119" y="362"/>
                  </a:cubicBezTo>
                  <a:cubicBezTo>
                    <a:pt x="119" y="361"/>
                    <a:pt x="122" y="362"/>
                    <a:pt x="123" y="362"/>
                  </a:cubicBezTo>
                  <a:cubicBezTo>
                    <a:pt x="124" y="362"/>
                    <a:pt x="125" y="361"/>
                    <a:pt x="126" y="361"/>
                  </a:cubicBezTo>
                  <a:cubicBezTo>
                    <a:pt x="126" y="360"/>
                    <a:pt x="125" y="360"/>
                    <a:pt x="124" y="360"/>
                  </a:cubicBezTo>
                  <a:cubicBezTo>
                    <a:pt x="125" y="356"/>
                    <a:pt x="126" y="361"/>
                    <a:pt x="128" y="360"/>
                  </a:cubicBezTo>
                  <a:cubicBezTo>
                    <a:pt x="129" y="360"/>
                    <a:pt x="129" y="360"/>
                    <a:pt x="129" y="360"/>
                  </a:cubicBezTo>
                  <a:cubicBezTo>
                    <a:pt x="130" y="360"/>
                    <a:pt x="130" y="360"/>
                    <a:pt x="131" y="360"/>
                  </a:cubicBezTo>
                  <a:cubicBezTo>
                    <a:pt x="132" y="360"/>
                    <a:pt x="132" y="361"/>
                    <a:pt x="132" y="362"/>
                  </a:cubicBezTo>
                  <a:cubicBezTo>
                    <a:pt x="132" y="363"/>
                    <a:pt x="133" y="363"/>
                    <a:pt x="133" y="364"/>
                  </a:cubicBezTo>
                  <a:cubicBezTo>
                    <a:pt x="135" y="364"/>
                    <a:pt x="135" y="363"/>
                    <a:pt x="137" y="363"/>
                  </a:cubicBezTo>
                  <a:cubicBezTo>
                    <a:pt x="138" y="364"/>
                    <a:pt x="139" y="365"/>
                    <a:pt x="140" y="364"/>
                  </a:cubicBezTo>
                  <a:cubicBezTo>
                    <a:pt x="140" y="366"/>
                    <a:pt x="141" y="366"/>
                    <a:pt x="141" y="367"/>
                  </a:cubicBezTo>
                  <a:cubicBezTo>
                    <a:pt x="141" y="367"/>
                    <a:pt x="141" y="368"/>
                    <a:pt x="142" y="368"/>
                  </a:cubicBezTo>
                  <a:cubicBezTo>
                    <a:pt x="142" y="368"/>
                    <a:pt x="143" y="368"/>
                    <a:pt x="143" y="368"/>
                  </a:cubicBezTo>
                  <a:cubicBezTo>
                    <a:pt x="143" y="368"/>
                    <a:pt x="143" y="368"/>
                    <a:pt x="143" y="368"/>
                  </a:cubicBezTo>
                  <a:cubicBezTo>
                    <a:pt x="144" y="366"/>
                    <a:pt x="145" y="366"/>
                    <a:pt x="145" y="364"/>
                  </a:cubicBezTo>
                  <a:cubicBezTo>
                    <a:pt x="145" y="364"/>
                    <a:pt x="145" y="364"/>
                    <a:pt x="145" y="364"/>
                  </a:cubicBezTo>
                  <a:cubicBezTo>
                    <a:pt x="145" y="364"/>
                    <a:pt x="145" y="364"/>
                    <a:pt x="144" y="364"/>
                  </a:cubicBezTo>
                  <a:cubicBezTo>
                    <a:pt x="144" y="364"/>
                    <a:pt x="144" y="363"/>
                    <a:pt x="144" y="363"/>
                  </a:cubicBezTo>
                  <a:cubicBezTo>
                    <a:pt x="144" y="360"/>
                    <a:pt x="144" y="360"/>
                    <a:pt x="144" y="360"/>
                  </a:cubicBezTo>
                  <a:cubicBezTo>
                    <a:pt x="144" y="360"/>
                    <a:pt x="144" y="360"/>
                    <a:pt x="145" y="360"/>
                  </a:cubicBezTo>
                  <a:cubicBezTo>
                    <a:pt x="145" y="359"/>
                    <a:pt x="146" y="359"/>
                    <a:pt x="146" y="360"/>
                  </a:cubicBezTo>
                  <a:cubicBezTo>
                    <a:pt x="146" y="360"/>
                    <a:pt x="147" y="360"/>
                    <a:pt x="149" y="360"/>
                  </a:cubicBezTo>
                  <a:cubicBezTo>
                    <a:pt x="149" y="360"/>
                    <a:pt x="149" y="359"/>
                    <a:pt x="149" y="360"/>
                  </a:cubicBezTo>
                  <a:cubicBezTo>
                    <a:pt x="150" y="360"/>
                    <a:pt x="150" y="360"/>
                    <a:pt x="150" y="360"/>
                  </a:cubicBezTo>
                  <a:cubicBezTo>
                    <a:pt x="150" y="361"/>
                    <a:pt x="150" y="361"/>
                    <a:pt x="149" y="361"/>
                  </a:cubicBezTo>
                  <a:cubicBezTo>
                    <a:pt x="149" y="362"/>
                    <a:pt x="149" y="362"/>
                    <a:pt x="149" y="362"/>
                  </a:cubicBezTo>
                  <a:cubicBezTo>
                    <a:pt x="149" y="363"/>
                    <a:pt x="149" y="363"/>
                    <a:pt x="149" y="363"/>
                  </a:cubicBezTo>
                  <a:cubicBezTo>
                    <a:pt x="149" y="364"/>
                    <a:pt x="149" y="364"/>
                    <a:pt x="149" y="364"/>
                  </a:cubicBezTo>
                  <a:cubicBezTo>
                    <a:pt x="149" y="365"/>
                    <a:pt x="151" y="366"/>
                    <a:pt x="152" y="367"/>
                  </a:cubicBezTo>
                  <a:cubicBezTo>
                    <a:pt x="152" y="369"/>
                    <a:pt x="153" y="371"/>
                    <a:pt x="153" y="373"/>
                  </a:cubicBezTo>
                  <a:cubicBezTo>
                    <a:pt x="154" y="374"/>
                    <a:pt x="155" y="373"/>
                    <a:pt x="156" y="374"/>
                  </a:cubicBezTo>
                  <a:cubicBezTo>
                    <a:pt x="156" y="374"/>
                    <a:pt x="156" y="374"/>
                    <a:pt x="156" y="374"/>
                  </a:cubicBezTo>
                  <a:cubicBezTo>
                    <a:pt x="156" y="374"/>
                    <a:pt x="157" y="374"/>
                    <a:pt x="157" y="374"/>
                  </a:cubicBezTo>
                  <a:cubicBezTo>
                    <a:pt x="157" y="375"/>
                    <a:pt x="158" y="376"/>
                    <a:pt x="160" y="376"/>
                  </a:cubicBezTo>
                  <a:cubicBezTo>
                    <a:pt x="160" y="376"/>
                    <a:pt x="161" y="376"/>
                    <a:pt x="161" y="377"/>
                  </a:cubicBezTo>
                  <a:cubicBezTo>
                    <a:pt x="161" y="377"/>
                    <a:pt x="161" y="377"/>
                    <a:pt x="161" y="377"/>
                  </a:cubicBezTo>
                  <a:cubicBezTo>
                    <a:pt x="163" y="378"/>
                    <a:pt x="163" y="378"/>
                    <a:pt x="165" y="378"/>
                  </a:cubicBezTo>
                  <a:cubicBezTo>
                    <a:pt x="165" y="378"/>
                    <a:pt x="165" y="378"/>
                    <a:pt x="165" y="378"/>
                  </a:cubicBezTo>
                  <a:cubicBezTo>
                    <a:pt x="166" y="378"/>
                    <a:pt x="167" y="378"/>
                    <a:pt x="168" y="378"/>
                  </a:cubicBezTo>
                  <a:cubicBezTo>
                    <a:pt x="168" y="378"/>
                    <a:pt x="168" y="378"/>
                    <a:pt x="168" y="378"/>
                  </a:cubicBezTo>
                  <a:cubicBezTo>
                    <a:pt x="172" y="378"/>
                    <a:pt x="175" y="378"/>
                    <a:pt x="179" y="378"/>
                  </a:cubicBezTo>
                  <a:cubicBezTo>
                    <a:pt x="179" y="379"/>
                    <a:pt x="179" y="380"/>
                    <a:pt x="179" y="381"/>
                  </a:cubicBezTo>
                  <a:cubicBezTo>
                    <a:pt x="179" y="381"/>
                    <a:pt x="180" y="380"/>
                    <a:pt x="180" y="379"/>
                  </a:cubicBezTo>
                  <a:cubicBezTo>
                    <a:pt x="181" y="379"/>
                    <a:pt x="181" y="379"/>
                    <a:pt x="181" y="379"/>
                  </a:cubicBezTo>
                  <a:cubicBezTo>
                    <a:pt x="181" y="378"/>
                    <a:pt x="181" y="378"/>
                    <a:pt x="181" y="378"/>
                  </a:cubicBezTo>
                  <a:cubicBezTo>
                    <a:pt x="181" y="377"/>
                    <a:pt x="182" y="377"/>
                    <a:pt x="183" y="376"/>
                  </a:cubicBezTo>
                  <a:cubicBezTo>
                    <a:pt x="183" y="376"/>
                    <a:pt x="183" y="376"/>
                    <a:pt x="183" y="376"/>
                  </a:cubicBezTo>
                  <a:cubicBezTo>
                    <a:pt x="185" y="376"/>
                    <a:pt x="185" y="374"/>
                    <a:pt x="186" y="374"/>
                  </a:cubicBezTo>
                  <a:cubicBezTo>
                    <a:pt x="186" y="374"/>
                    <a:pt x="186" y="374"/>
                    <a:pt x="186" y="374"/>
                  </a:cubicBezTo>
                  <a:cubicBezTo>
                    <a:pt x="187" y="373"/>
                    <a:pt x="188" y="373"/>
                    <a:pt x="189" y="372"/>
                  </a:cubicBezTo>
                  <a:cubicBezTo>
                    <a:pt x="190" y="372"/>
                    <a:pt x="191" y="371"/>
                    <a:pt x="192" y="371"/>
                  </a:cubicBezTo>
                  <a:cubicBezTo>
                    <a:pt x="193" y="370"/>
                    <a:pt x="193" y="370"/>
                    <a:pt x="193" y="370"/>
                  </a:cubicBezTo>
                  <a:cubicBezTo>
                    <a:pt x="194" y="369"/>
                    <a:pt x="194" y="369"/>
                    <a:pt x="194" y="368"/>
                  </a:cubicBezTo>
                  <a:cubicBezTo>
                    <a:pt x="195" y="368"/>
                    <a:pt x="195" y="368"/>
                    <a:pt x="195" y="367"/>
                  </a:cubicBezTo>
                  <a:cubicBezTo>
                    <a:pt x="197" y="368"/>
                    <a:pt x="200" y="366"/>
                    <a:pt x="201" y="368"/>
                  </a:cubicBezTo>
                  <a:cubicBezTo>
                    <a:pt x="201" y="368"/>
                    <a:pt x="202" y="368"/>
                    <a:pt x="202" y="369"/>
                  </a:cubicBezTo>
                  <a:cubicBezTo>
                    <a:pt x="202" y="369"/>
                    <a:pt x="202" y="370"/>
                    <a:pt x="202" y="371"/>
                  </a:cubicBezTo>
                  <a:cubicBezTo>
                    <a:pt x="203" y="370"/>
                    <a:pt x="203" y="370"/>
                    <a:pt x="204" y="369"/>
                  </a:cubicBezTo>
                  <a:cubicBezTo>
                    <a:pt x="204" y="368"/>
                    <a:pt x="205" y="368"/>
                    <a:pt x="205" y="367"/>
                  </a:cubicBezTo>
                  <a:cubicBezTo>
                    <a:pt x="205" y="364"/>
                    <a:pt x="204" y="362"/>
                    <a:pt x="204" y="361"/>
                  </a:cubicBezTo>
                  <a:cubicBezTo>
                    <a:pt x="204" y="360"/>
                    <a:pt x="204" y="359"/>
                    <a:pt x="204" y="358"/>
                  </a:cubicBezTo>
                  <a:cubicBezTo>
                    <a:pt x="204" y="358"/>
                    <a:pt x="204" y="358"/>
                    <a:pt x="204" y="357"/>
                  </a:cubicBezTo>
                  <a:cubicBezTo>
                    <a:pt x="204" y="356"/>
                    <a:pt x="204" y="355"/>
                    <a:pt x="205" y="354"/>
                  </a:cubicBezTo>
                  <a:cubicBezTo>
                    <a:pt x="205" y="354"/>
                    <a:pt x="206" y="354"/>
                    <a:pt x="206" y="354"/>
                  </a:cubicBezTo>
                  <a:cubicBezTo>
                    <a:pt x="206" y="353"/>
                    <a:pt x="206" y="352"/>
                    <a:pt x="206" y="351"/>
                  </a:cubicBezTo>
                  <a:cubicBezTo>
                    <a:pt x="206" y="350"/>
                    <a:pt x="206" y="350"/>
                    <a:pt x="206" y="350"/>
                  </a:cubicBezTo>
                  <a:cubicBezTo>
                    <a:pt x="205" y="350"/>
                    <a:pt x="205" y="349"/>
                    <a:pt x="205" y="349"/>
                  </a:cubicBezTo>
                  <a:cubicBezTo>
                    <a:pt x="204" y="349"/>
                    <a:pt x="205" y="347"/>
                    <a:pt x="204" y="347"/>
                  </a:cubicBezTo>
                  <a:cubicBezTo>
                    <a:pt x="204" y="345"/>
                    <a:pt x="204" y="342"/>
                    <a:pt x="204" y="340"/>
                  </a:cubicBezTo>
                  <a:cubicBezTo>
                    <a:pt x="204" y="340"/>
                    <a:pt x="205" y="339"/>
                    <a:pt x="206" y="339"/>
                  </a:cubicBezTo>
                  <a:cubicBezTo>
                    <a:pt x="206" y="340"/>
                    <a:pt x="206" y="339"/>
                    <a:pt x="206" y="339"/>
                  </a:cubicBezTo>
                  <a:cubicBezTo>
                    <a:pt x="208" y="339"/>
                    <a:pt x="209" y="339"/>
                    <a:pt x="211" y="339"/>
                  </a:cubicBezTo>
                  <a:cubicBezTo>
                    <a:pt x="215" y="338"/>
                    <a:pt x="219" y="337"/>
                    <a:pt x="222" y="336"/>
                  </a:cubicBezTo>
                  <a:cubicBezTo>
                    <a:pt x="224" y="336"/>
                    <a:pt x="225" y="336"/>
                    <a:pt x="227" y="336"/>
                  </a:cubicBezTo>
                  <a:cubicBezTo>
                    <a:pt x="227" y="336"/>
                    <a:pt x="227" y="336"/>
                    <a:pt x="227" y="336"/>
                  </a:cubicBezTo>
                  <a:cubicBezTo>
                    <a:pt x="228" y="336"/>
                    <a:pt x="229" y="336"/>
                    <a:pt x="230" y="335"/>
                  </a:cubicBezTo>
                  <a:cubicBezTo>
                    <a:pt x="230" y="335"/>
                    <a:pt x="231" y="335"/>
                    <a:pt x="231" y="335"/>
                  </a:cubicBezTo>
                  <a:cubicBezTo>
                    <a:pt x="232" y="336"/>
                    <a:pt x="232" y="337"/>
                    <a:pt x="233" y="337"/>
                  </a:cubicBezTo>
                  <a:cubicBezTo>
                    <a:pt x="235" y="337"/>
                    <a:pt x="236" y="339"/>
                    <a:pt x="238" y="338"/>
                  </a:cubicBezTo>
                  <a:cubicBezTo>
                    <a:pt x="240" y="338"/>
                    <a:pt x="241" y="339"/>
                    <a:pt x="242" y="339"/>
                  </a:cubicBezTo>
                  <a:cubicBezTo>
                    <a:pt x="243" y="339"/>
                    <a:pt x="244" y="339"/>
                    <a:pt x="245" y="339"/>
                  </a:cubicBezTo>
                  <a:cubicBezTo>
                    <a:pt x="247" y="339"/>
                    <a:pt x="248" y="340"/>
                    <a:pt x="249" y="341"/>
                  </a:cubicBezTo>
                  <a:cubicBezTo>
                    <a:pt x="253" y="340"/>
                    <a:pt x="255" y="342"/>
                    <a:pt x="259" y="342"/>
                  </a:cubicBezTo>
                  <a:cubicBezTo>
                    <a:pt x="260" y="343"/>
                    <a:pt x="260" y="343"/>
                    <a:pt x="260" y="343"/>
                  </a:cubicBezTo>
                  <a:cubicBezTo>
                    <a:pt x="260" y="343"/>
                    <a:pt x="261" y="343"/>
                    <a:pt x="261" y="343"/>
                  </a:cubicBezTo>
                  <a:cubicBezTo>
                    <a:pt x="262" y="343"/>
                    <a:pt x="262" y="346"/>
                    <a:pt x="264" y="345"/>
                  </a:cubicBezTo>
                  <a:cubicBezTo>
                    <a:pt x="264" y="345"/>
                    <a:pt x="264" y="345"/>
                    <a:pt x="264" y="345"/>
                  </a:cubicBezTo>
                  <a:cubicBezTo>
                    <a:pt x="265" y="345"/>
                    <a:pt x="265" y="346"/>
                    <a:pt x="266" y="347"/>
                  </a:cubicBezTo>
                  <a:cubicBezTo>
                    <a:pt x="266" y="347"/>
                    <a:pt x="266" y="347"/>
                    <a:pt x="266" y="347"/>
                  </a:cubicBezTo>
                  <a:cubicBezTo>
                    <a:pt x="267" y="348"/>
                    <a:pt x="267" y="349"/>
                    <a:pt x="268" y="350"/>
                  </a:cubicBezTo>
                  <a:cubicBezTo>
                    <a:pt x="268" y="350"/>
                    <a:pt x="268" y="350"/>
                    <a:pt x="268" y="350"/>
                  </a:cubicBezTo>
                  <a:cubicBezTo>
                    <a:pt x="268" y="352"/>
                    <a:pt x="270" y="351"/>
                    <a:pt x="270" y="353"/>
                  </a:cubicBezTo>
                  <a:cubicBezTo>
                    <a:pt x="271" y="353"/>
                    <a:pt x="272" y="352"/>
                    <a:pt x="272" y="353"/>
                  </a:cubicBezTo>
                  <a:cubicBezTo>
                    <a:pt x="272" y="354"/>
                    <a:pt x="273" y="354"/>
                    <a:pt x="273" y="355"/>
                  </a:cubicBezTo>
                  <a:cubicBezTo>
                    <a:pt x="275" y="355"/>
                    <a:pt x="276" y="354"/>
                    <a:pt x="277" y="354"/>
                  </a:cubicBezTo>
                  <a:cubicBezTo>
                    <a:pt x="278" y="355"/>
                    <a:pt x="279" y="355"/>
                    <a:pt x="280" y="355"/>
                  </a:cubicBezTo>
                  <a:cubicBezTo>
                    <a:pt x="280" y="355"/>
                    <a:pt x="280" y="355"/>
                    <a:pt x="280" y="356"/>
                  </a:cubicBezTo>
                  <a:cubicBezTo>
                    <a:pt x="281" y="356"/>
                    <a:pt x="281" y="355"/>
                    <a:pt x="282" y="355"/>
                  </a:cubicBezTo>
                  <a:cubicBezTo>
                    <a:pt x="286" y="355"/>
                    <a:pt x="286" y="355"/>
                    <a:pt x="286" y="355"/>
                  </a:cubicBezTo>
                  <a:cubicBezTo>
                    <a:pt x="288" y="355"/>
                    <a:pt x="288" y="356"/>
                    <a:pt x="289" y="356"/>
                  </a:cubicBezTo>
                  <a:cubicBezTo>
                    <a:pt x="291" y="356"/>
                    <a:pt x="292" y="355"/>
                    <a:pt x="293" y="354"/>
                  </a:cubicBezTo>
                  <a:cubicBezTo>
                    <a:pt x="294" y="353"/>
                    <a:pt x="296" y="353"/>
                    <a:pt x="296" y="352"/>
                  </a:cubicBezTo>
                  <a:cubicBezTo>
                    <a:pt x="300" y="352"/>
                    <a:pt x="300" y="352"/>
                    <a:pt x="300" y="352"/>
                  </a:cubicBezTo>
                  <a:cubicBezTo>
                    <a:pt x="300" y="352"/>
                    <a:pt x="301" y="351"/>
                    <a:pt x="301" y="351"/>
                  </a:cubicBezTo>
                  <a:cubicBezTo>
                    <a:pt x="301" y="351"/>
                    <a:pt x="301" y="351"/>
                    <a:pt x="301" y="351"/>
                  </a:cubicBezTo>
                  <a:cubicBezTo>
                    <a:pt x="303" y="350"/>
                    <a:pt x="303" y="349"/>
                    <a:pt x="304" y="348"/>
                  </a:cubicBezTo>
                  <a:cubicBezTo>
                    <a:pt x="304" y="348"/>
                    <a:pt x="304" y="348"/>
                    <a:pt x="304" y="348"/>
                  </a:cubicBezTo>
                  <a:cubicBezTo>
                    <a:pt x="305" y="348"/>
                    <a:pt x="305" y="348"/>
                    <a:pt x="306" y="348"/>
                  </a:cubicBezTo>
                  <a:cubicBezTo>
                    <a:pt x="306" y="348"/>
                    <a:pt x="306" y="348"/>
                    <a:pt x="306" y="348"/>
                  </a:cubicBezTo>
                  <a:cubicBezTo>
                    <a:pt x="308" y="348"/>
                    <a:pt x="308" y="347"/>
                    <a:pt x="309" y="346"/>
                  </a:cubicBezTo>
                  <a:cubicBezTo>
                    <a:pt x="309" y="346"/>
                    <a:pt x="309" y="346"/>
                    <a:pt x="310" y="346"/>
                  </a:cubicBezTo>
                  <a:cubicBezTo>
                    <a:pt x="310" y="346"/>
                    <a:pt x="310" y="346"/>
                    <a:pt x="310" y="346"/>
                  </a:cubicBezTo>
                  <a:cubicBezTo>
                    <a:pt x="311" y="347"/>
                    <a:pt x="312" y="346"/>
                    <a:pt x="312" y="346"/>
                  </a:cubicBezTo>
                  <a:cubicBezTo>
                    <a:pt x="312" y="346"/>
                    <a:pt x="313" y="345"/>
                    <a:pt x="313" y="345"/>
                  </a:cubicBezTo>
                  <a:cubicBezTo>
                    <a:pt x="313" y="344"/>
                    <a:pt x="315" y="344"/>
                    <a:pt x="316" y="344"/>
                  </a:cubicBezTo>
                  <a:cubicBezTo>
                    <a:pt x="316" y="344"/>
                    <a:pt x="316" y="344"/>
                    <a:pt x="316" y="344"/>
                  </a:cubicBezTo>
                  <a:cubicBezTo>
                    <a:pt x="317" y="344"/>
                    <a:pt x="317" y="344"/>
                    <a:pt x="317" y="344"/>
                  </a:cubicBezTo>
                  <a:cubicBezTo>
                    <a:pt x="318" y="344"/>
                    <a:pt x="318" y="343"/>
                    <a:pt x="318" y="343"/>
                  </a:cubicBezTo>
                  <a:cubicBezTo>
                    <a:pt x="318" y="343"/>
                    <a:pt x="319" y="343"/>
                    <a:pt x="319" y="342"/>
                  </a:cubicBezTo>
                  <a:cubicBezTo>
                    <a:pt x="321" y="342"/>
                    <a:pt x="321" y="342"/>
                    <a:pt x="321" y="342"/>
                  </a:cubicBezTo>
                  <a:cubicBezTo>
                    <a:pt x="323" y="341"/>
                    <a:pt x="324" y="338"/>
                    <a:pt x="326" y="337"/>
                  </a:cubicBezTo>
                  <a:cubicBezTo>
                    <a:pt x="327" y="336"/>
                    <a:pt x="325" y="336"/>
                    <a:pt x="326" y="334"/>
                  </a:cubicBezTo>
                  <a:cubicBezTo>
                    <a:pt x="328" y="334"/>
                    <a:pt x="328" y="335"/>
                    <a:pt x="329" y="337"/>
                  </a:cubicBezTo>
                  <a:cubicBezTo>
                    <a:pt x="330" y="336"/>
                    <a:pt x="330" y="336"/>
                    <a:pt x="330" y="335"/>
                  </a:cubicBezTo>
                  <a:cubicBezTo>
                    <a:pt x="330" y="335"/>
                    <a:pt x="330" y="335"/>
                    <a:pt x="330" y="335"/>
                  </a:cubicBezTo>
                  <a:cubicBezTo>
                    <a:pt x="330" y="335"/>
                    <a:pt x="331" y="335"/>
                    <a:pt x="331" y="335"/>
                  </a:cubicBezTo>
                  <a:cubicBezTo>
                    <a:pt x="331" y="334"/>
                    <a:pt x="332" y="333"/>
                    <a:pt x="333" y="332"/>
                  </a:cubicBezTo>
                  <a:cubicBezTo>
                    <a:pt x="333" y="332"/>
                    <a:pt x="333" y="332"/>
                    <a:pt x="333" y="332"/>
                  </a:cubicBezTo>
                  <a:cubicBezTo>
                    <a:pt x="333" y="331"/>
                    <a:pt x="334" y="331"/>
                    <a:pt x="334" y="330"/>
                  </a:cubicBezTo>
                  <a:cubicBezTo>
                    <a:pt x="334" y="329"/>
                    <a:pt x="334" y="328"/>
                    <a:pt x="333" y="327"/>
                  </a:cubicBezTo>
                  <a:cubicBezTo>
                    <a:pt x="333" y="325"/>
                    <a:pt x="335" y="325"/>
                    <a:pt x="335" y="324"/>
                  </a:cubicBezTo>
                  <a:cubicBezTo>
                    <a:pt x="335" y="324"/>
                    <a:pt x="335" y="324"/>
                    <a:pt x="335" y="324"/>
                  </a:cubicBezTo>
                  <a:cubicBezTo>
                    <a:pt x="335" y="324"/>
                    <a:pt x="335" y="324"/>
                    <a:pt x="335" y="324"/>
                  </a:cubicBezTo>
                  <a:cubicBezTo>
                    <a:pt x="335" y="323"/>
                    <a:pt x="337" y="322"/>
                    <a:pt x="337" y="320"/>
                  </a:cubicBezTo>
                  <a:cubicBezTo>
                    <a:pt x="337" y="320"/>
                    <a:pt x="337" y="320"/>
                    <a:pt x="337" y="320"/>
                  </a:cubicBezTo>
                  <a:cubicBezTo>
                    <a:pt x="337" y="320"/>
                    <a:pt x="337" y="320"/>
                    <a:pt x="337" y="320"/>
                  </a:cubicBezTo>
                  <a:cubicBezTo>
                    <a:pt x="338" y="319"/>
                    <a:pt x="338" y="318"/>
                    <a:pt x="339" y="318"/>
                  </a:cubicBezTo>
                  <a:cubicBezTo>
                    <a:pt x="341" y="315"/>
                    <a:pt x="343" y="312"/>
                    <a:pt x="344" y="309"/>
                  </a:cubicBezTo>
                  <a:cubicBezTo>
                    <a:pt x="346" y="307"/>
                    <a:pt x="347" y="305"/>
                    <a:pt x="350" y="303"/>
                  </a:cubicBezTo>
                  <a:cubicBezTo>
                    <a:pt x="352" y="302"/>
                    <a:pt x="354" y="304"/>
                    <a:pt x="357" y="304"/>
                  </a:cubicBezTo>
                  <a:cubicBezTo>
                    <a:pt x="360" y="303"/>
                    <a:pt x="362" y="304"/>
                    <a:pt x="365" y="305"/>
                  </a:cubicBezTo>
                  <a:cubicBezTo>
                    <a:pt x="365" y="305"/>
                    <a:pt x="367" y="305"/>
                    <a:pt x="367" y="306"/>
                  </a:cubicBezTo>
                  <a:cubicBezTo>
                    <a:pt x="367" y="306"/>
                    <a:pt x="368" y="306"/>
                    <a:pt x="369" y="306"/>
                  </a:cubicBezTo>
                  <a:cubicBezTo>
                    <a:pt x="369" y="306"/>
                    <a:pt x="370" y="306"/>
                    <a:pt x="369" y="307"/>
                  </a:cubicBezTo>
                  <a:cubicBezTo>
                    <a:pt x="371" y="307"/>
                    <a:pt x="374" y="306"/>
                    <a:pt x="375" y="307"/>
                  </a:cubicBezTo>
                  <a:cubicBezTo>
                    <a:pt x="376" y="307"/>
                    <a:pt x="376" y="307"/>
                    <a:pt x="376" y="307"/>
                  </a:cubicBezTo>
                  <a:cubicBezTo>
                    <a:pt x="376" y="306"/>
                    <a:pt x="376" y="306"/>
                    <a:pt x="376" y="306"/>
                  </a:cubicBezTo>
                  <a:cubicBezTo>
                    <a:pt x="376" y="306"/>
                    <a:pt x="377" y="305"/>
                    <a:pt x="377" y="305"/>
                  </a:cubicBezTo>
                  <a:cubicBezTo>
                    <a:pt x="379" y="304"/>
                    <a:pt x="381" y="303"/>
                    <a:pt x="383" y="303"/>
                  </a:cubicBezTo>
                  <a:cubicBezTo>
                    <a:pt x="384" y="303"/>
                    <a:pt x="383" y="302"/>
                    <a:pt x="383" y="301"/>
                  </a:cubicBezTo>
                  <a:cubicBezTo>
                    <a:pt x="384" y="301"/>
                    <a:pt x="384" y="301"/>
                    <a:pt x="384" y="300"/>
                  </a:cubicBezTo>
                  <a:cubicBezTo>
                    <a:pt x="384" y="300"/>
                    <a:pt x="383" y="299"/>
                    <a:pt x="383" y="298"/>
                  </a:cubicBezTo>
                  <a:cubicBezTo>
                    <a:pt x="384" y="298"/>
                    <a:pt x="385" y="297"/>
                    <a:pt x="385" y="296"/>
                  </a:cubicBezTo>
                  <a:cubicBezTo>
                    <a:pt x="385" y="294"/>
                    <a:pt x="382" y="296"/>
                    <a:pt x="382" y="296"/>
                  </a:cubicBezTo>
                  <a:cubicBezTo>
                    <a:pt x="382" y="297"/>
                    <a:pt x="381" y="297"/>
                    <a:pt x="381" y="296"/>
                  </a:cubicBezTo>
                  <a:cubicBezTo>
                    <a:pt x="381" y="293"/>
                    <a:pt x="385" y="294"/>
                    <a:pt x="387" y="293"/>
                  </a:cubicBezTo>
                  <a:cubicBezTo>
                    <a:pt x="388" y="292"/>
                    <a:pt x="389" y="291"/>
                    <a:pt x="390" y="289"/>
                  </a:cubicBezTo>
                  <a:cubicBezTo>
                    <a:pt x="390" y="289"/>
                    <a:pt x="390" y="288"/>
                    <a:pt x="391" y="289"/>
                  </a:cubicBezTo>
                  <a:cubicBezTo>
                    <a:pt x="391" y="287"/>
                    <a:pt x="393" y="287"/>
                    <a:pt x="392" y="284"/>
                  </a:cubicBezTo>
                  <a:cubicBezTo>
                    <a:pt x="394" y="285"/>
                    <a:pt x="396" y="284"/>
                    <a:pt x="397" y="284"/>
                  </a:cubicBezTo>
                  <a:cubicBezTo>
                    <a:pt x="397" y="284"/>
                    <a:pt x="397" y="284"/>
                    <a:pt x="397" y="285"/>
                  </a:cubicBezTo>
                  <a:cubicBezTo>
                    <a:pt x="397" y="285"/>
                    <a:pt x="398" y="285"/>
                    <a:pt x="399" y="285"/>
                  </a:cubicBezTo>
                  <a:cubicBezTo>
                    <a:pt x="399" y="285"/>
                    <a:pt x="399" y="285"/>
                    <a:pt x="399" y="285"/>
                  </a:cubicBezTo>
                  <a:cubicBezTo>
                    <a:pt x="399" y="286"/>
                    <a:pt x="400" y="286"/>
                    <a:pt x="400" y="286"/>
                  </a:cubicBezTo>
                  <a:cubicBezTo>
                    <a:pt x="400" y="287"/>
                    <a:pt x="400" y="287"/>
                    <a:pt x="400" y="288"/>
                  </a:cubicBezTo>
                  <a:cubicBezTo>
                    <a:pt x="400" y="289"/>
                    <a:pt x="401" y="291"/>
                    <a:pt x="401" y="293"/>
                  </a:cubicBezTo>
                  <a:cubicBezTo>
                    <a:pt x="401" y="294"/>
                    <a:pt x="401" y="294"/>
                    <a:pt x="400" y="295"/>
                  </a:cubicBezTo>
                  <a:cubicBezTo>
                    <a:pt x="400" y="295"/>
                    <a:pt x="400" y="295"/>
                    <a:pt x="400" y="295"/>
                  </a:cubicBezTo>
                  <a:cubicBezTo>
                    <a:pt x="400" y="296"/>
                    <a:pt x="399" y="297"/>
                    <a:pt x="398" y="298"/>
                  </a:cubicBezTo>
                  <a:cubicBezTo>
                    <a:pt x="398" y="298"/>
                    <a:pt x="398" y="298"/>
                    <a:pt x="398" y="298"/>
                  </a:cubicBezTo>
                  <a:cubicBezTo>
                    <a:pt x="397" y="299"/>
                    <a:pt x="396" y="300"/>
                    <a:pt x="396" y="301"/>
                  </a:cubicBezTo>
                  <a:cubicBezTo>
                    <a:pt x="396" y="301"/>
                    <a:pt x="396" y="301"/>
                    <a:pt x="396" y="301"/>
                  </a:cubicBezTo>
                  <a:cubicBezTo>
                    <a:pt x="395" y="302"/>
                    <a:pt x="395" y="303"/>
                    <a:pt x="394" y="304"/>
                  </a:cubicBezTo>
                  <a:cubicBezTo>
                    <a:pt x="394" y="304"/>
                    <a:pt x="394" y="304"/>
                    <a:pt x="394" y="304"/>
                  </a:cubicBezTo>
                  <a:cubicBezTo>
                    <a:pt x="394" y="304"/>
                    <a:pt x="394" y="304"/>
                    <a:pt x="395" y="305"/>
                  </a:cubicBezTo>
                  <a:cubicBezTo>
                    <a:pt x="394" y="305"/>
                    <a:pt x="394" y="306"/>
                    <a:pt x="393" y="306"/>
                  </a:cubicBezTo>
                  <a:cubicBezTo>
                    <a:pt x="393" y="308"/>
                    <a:pt x="391" y="309"/>
                    <a:pt x="391" y="311"/>
                  </a:cubicBezTo>
                  <a:cubicBezTo>
                    <a:pt x="391" y="311"/>
                    <a:pt x="391" y="311"/>
                    <a:pt x="391" y="311"/>
                  </a:cubicBezTo>
                  <a:cubicBezTo>
                    <a:pt x="391" y="311"/>
                    <a:pt x="391" y="311"/>
                    <a:pt x="391" y="311"/>
                  </a:cubicBezTo>
                  <a:cubicBezTo>
                    <a:pt x="391" y="313"/>
                    <a:pt x="392" y="314"/>
                    <a:pt x="393" y="315"/>
                  </a:cubicBezTo>
                  <a:cubicBezTo>
                    <a:pt x="393" y="315"/>
                    <a:pt x="393" y="315"/>
                    <a:pt x="393" y="315"/>
                  </a:cubicBezTo>
                  <a:cubicBezTo>
                    <a:pt x="394" y="315"/>
                    <a:pt x="394" y="316"/>
                    <a:pt x="395" y="316"/>
                  </a:cubicBezTo>
                  <a:cubicBezTo>
                    <a:pt x="395" y="316"/>
                    <a:pt x="395" y="316"/>
                    <a:pt x="395" y="316"/>
                  </a:cubicBezTo>
                  <a:cubicBezTo>
                    <a:pt x="395" y="317"/>
                    <a:pt x="395" y="317"/>
                    <a:pt x="396" y="317"/>
                  </a:cubicBezTo>
                  <a:cubicBezTo>
                    <a:pt x="397" y="318"/>
                    <a:pt x="398" y="318"/>
                    <a:pt x="399" y="320"/>
                  </a:cubicBezTo>
                  <a:cubicBezTo>
                    <a:pt x="400" y="320"/>
                    <a:pt x="400" y="320"/>
                    <a:pt x="401" y="321"/>
                  </a:cubicBezTo>
                  <a:cubicBezTo>
                    <a:pt x="401" y="321"/>
                    <a:pt x="401" y="321"/>
                    <a:pt x="401" y="321"/>
                  </a:cubicBezTo>
                  <a:cubicBezTo>
                    <a:pt x="401" y="323"/>
                    <a:pt x="403" y="323"/>
                    <a:pt x="402" y="324"/>
                  </a:cubicBezTo>
                  <a:cubicBezTo>
                    <a:pt x="402" y="324"/>
                    <a:pt x="402" y="324"/>
                    <a:pt x="402" y="325"/>
                  </a:cubicBezTo>
                  <a:cubicBezTo>
                    <a:pt x="401" y="326"/>
                    <a:pt x="400" y="327"/>
                    <a:pt x="401" y="329"/>
                  </a:cubicBezTo>
                  <a:cubicBezTo>
                    <a:pt x="401" y="329"/>
                    <a:pt x="401" y="329"/>
                    <a:pt x="401" y="329"/>
                  </a:cubicBezTo>
                  <a:cubicBezTo>
                    <a:pt x="402" y="329"/>
                    <a:pt x="403" y="328"/>
                    <a:pt x="403" y="328"/>
                  </a:cubicBezTo>
                  <a:cubicBezTo>
                    <a:pt x="403" y="329"/>
                    <a:pt x="404" y="329"/>
                    <a:pt x="405" y="330"/>
                  </a:cubicBezTo>
                  <a:cubicBezTo>
                    <a:pt x="406" y="330"/>
                    <a:pt x="410" y="330"/>
                    <a:pt x="411" y="329"/>
                  </a:cubicBezTo>
                  <a:cubicBezTo>
                    <a:pt x="414" y="327"/>
                    <a:pt x="412" y="326"/>
                    <a:pt x="412" y="323"/>
                  </a:cubicBezTo>
                  <a:cubicBezTo>
                    <a:pt x="417" y="322"/>
                    <a:pt x="415" y="319"/>
                    <a:pt x="414" y="316"/>
                  </a:cubicBezTo>
                  <a:cubicBezTo>
                    <a:pt x="414" y="315"/>
                    <a:pt x="414" y="314"/>
                    <a:pt x="414" y="313"/>
                  </a:cubicBezTo>
                  <a:cubicBezTo>
                    <a:pt x="414" y="313"/>
                    <a:pt x="414" y="313"/>
                    <a:pt x="414" y="313"/>
                  </a:cubicBezTo>
                  <a:cubicBezTo>
                    <a:pt x="414" y="312"/>
                    <a:pt x="415" y="311"/>
                    <a:pt x="416" y="310"/>
                  </a:cubicBezTo>
                  <a:cubicBezTo>
                    <a:pt x="419" y="309"/>
                    <a:pt x="421" y="309"/>
                    <a:pt x="419" y="305"/>
                  </a:cubicBezTo>
                  <a:cubicBezTo>
                    <a:pt x="418" y="303"/>
                    <a:pt x="416" y="301"/>
                    <a:pt x="415" y="299"/>
                  </a:cubicBezTo>
                  <a:cubicBezTo>
                    <a:pt x="413" y="293"/>
                    <a:pt x="414" y="287"/>
                    <a:pt x="414" y="281"/>
                  </a:cubicBezTo>
                  <a:cubicBezTo>
                    <a:pt x="414" y="281"/>
                    <a:pt x="415" y="281"/>
                    <a:pt x="415" y="281"/>
                  </a:cubicBezTo>
                  <a:cubicBezTo>
                    <a:pt x="417" y="280"/>
                    <a:pt x="419" y="279"/>
                    <a:pt x="421" y="279"/>
                  </a:cubicBezTo>
                  <a:cubicBezTo>
                    <a:pt x="423" y="278"/>
                    <a:pt x="425" y="279"/>
                    <a:pt x="427" y="280"/>
                  </a:cubicBezTo>
                  <a:cubicBezTo>
                    <a:pt x="429" y="280"/>
                    <a:pt x="431" y="280"/>
                    <a:pt x="433" y="280"/>
                  </a:cubicBezTo>
                  <a:cubicBezTo>
                    <a:pt x="435" y="281"/>
                    <a:pt x="436" y="283"/>
                    <a:pt x="438" y="283"/>
                  </a:cubicBezTo>
                  <a:cubicBezTo>
                    <a:pt x="440" y="282"/>
                    <a:pt x="442" y="282"/>
                    <a:pt x="444" y="281"/>
                  </a:cubicBezTo>
                  <a:cubicBezTo>
                    <a:pt x="445" y="281"/>
                    <a:pt x="446" y="281"/>
                    <a:pt x="447" y="280"/>
                  </a:cubicBezTo>
                  <a:cubicBezTo>
                    <a:pt x="448" y="280"/>
                    <a:pt x="447" y="280"/>
                    <a:pt x="448" y="279"/>
                  </a:cubicBezTo>
                  <a:cubicBezTo>
                    <a:pt x="449" y="278"/>
                    <a:pt x="450" y="278"/>
                    <a:pt x="451" y="277"/>
                  </a:cubicBezTo>
                  <a:cubicBezTo>
                    <a:pt x="452" y="277"/>
                    <a:pt x="453" y="275"/>
                    <a:pt x="453" y="274"/>
                  </a:cubicBezTo>
                  <a:cubicBezTo>
                    <a:pt x="453" y="274"/>
                    <a:pt x="454" y="274"/>
                    <a:pt x="454" y="273"/>
                  </a:cubicBezTo>
                  <a:cubicBezTo>
                    <a:pt x="454" y="273"/>
                    <a:pt x="454" y="273"/>
                    <a:pt x="454" y="273"/>
                  </a:cubicBezTo>
                  <a:cubicBezTo>
                    <a:pt x="458" y="272"/>
                    <a:pt x="460" y="270"/>
                    <a:pt x="463" y="268"/>
                  </a:cubicBezTo>
                  <a:cubicBezTo>
                    <a:pt x="464" y="267"/>
                    <a:pt x="466" y="267"/>
                    <a:pt x="467" y="265"/>
                  </a:cubicBezTo>
                  <a:cubicBezTo>
                    <a:pt x="467" y="265"/>
                    <a:pt x="467" y="265"/>
                    <a:pt x="467" y="265"/>
                  </a:cubicBezTo>
                  <a:cubicBezTo>
                    <a:pt x="468" y="264"/>
                    <a:pt x="469" y="264"/>
                    <a:pt x="470" y="263"/>
                  </a:cubicBezTo>
                  <a:cubicBezTo>
                    <a:pt x="472" y="262"/>
                    <a:pt x="472" y="261"/>
                    <a:pt x="474" y="261"/>
                  </a:cubicBezTo>
                  <a:cubicBezTo>
                    <a:pt x="476" y="260"/>
                    <a:pt x="482" y="260"/>
                    <a:pt x="484" y="260"/>
                  </a:cubicBezTo>
                  <a:cubicBezTo>
                    <a:pt x="487" y="261"/>
                    <a:pt x="490" y="262"/>
                    <a:pt x="493" y="263"/>
                  </a:cubicBezTo>
                  <a:cubicBezTo>
                    <a:pt x="495" y="263"/>
                    <a:pt x="496" y="262"/>
                    <a:pt x="498" y="262"/>
                  </a:cubicBezTo>
                  <a:cubicBezTo>
                    <a:pt x="500" y="261"/>
                    <a:pt x="502" y="262"/>
                    <a:pt x="504" y="262"/>
                  </a:cubicBezTo>
                  <a:cubicBezTo>
                    <a:pt x="510" y="261"/>
                    <a:pt x="516" y="257"/>
                    <a:pt x="520" y="254"/>
                  </a:cubicBezTo>
                  <a:cubicBezTo>
                    <a:pt x="526" y="251"/>
                    <a:pt x="531" y="248"/>
                    <a:pt x="536" y="243"/>
                  </a:cubicBezTo>
                  <a:cubicBezTo>
                    <a:pt x="538" y="240"/>
                    <a:pt x="543" y="237"/>
                    <a:pt x="544" y="235"/>
                  </a:cubicBezTo>
                  <a:cubicBezTo>
                    <a:pt x="544" y="235"/>
                    <a:pt x="544" y="235"/>
                    <a:pt x="544" y="234"/>
                  </a:cubicBezTo>
                  <a:cubicBezTo>
                    <a:pt x="544" y="234"/>
                    <a:pt x="545" y="233"/>
                    <a:pt x="545" y="233"/>
                  </a:cubicBezTo>
                  <a:cubicBezTo>
                    <a:pt x="549" y="229"/>
                    <a:pt x="556" y="224"/>
                    <a:pt x="561" y="223"/>
                  </a:cubicBezTo>
                  <a:cubicBezTo>
                    <a:pt x="569" y="220"/>
                    <a:pt x="577" y="217"/>
                    <a:pt x="585" y="213"/>
                  </a:cubicBezTo>
                  <a:cubicBezTo>
                    <a:pt x="588" y="212"/>
                    <a:pt x="590" y="211"/>
                    <a:pt x="592" y="209"/>
                  </a:cubicBezTo>
                  <a:cubicBezTo>
                    <a:pt x="594" y="208"/>
                    <a:pt x="596" y="207"/>
                    <a:pt x="596" y="206"/>
                  </a:cubicBezTo>
                  <a:cubicBezTo>
                    <a:pt x="598" y="205"/>
                    <a:pt x="600" y="204"/>
                    <a:pt x="601" y="202"/>
                  </a:cubicBezTo>
                  <a:cubicBezTo>
                    <a:pt x="602" y="201"/>
                    <a:pt x="602" y="199"/>
                    <a:pt x="603" y="198"/>
                  </a:cubicBezTo>
                  <a:cubicBezTo>
                    <a:pt x="603" y="197"/>
                    <a:pt x="604" y="196"/>
                    <a:pt x="605" y="196"/>
                  </a:cubicBezTo>
                  <a:cubicBezTo>
                    <a:pt x="606" y="195"/>
                    <a:pt x="606" y="195"/>
                    <a:pt x="607" y="195"/>
                  </a:cubicBezTo>
                  <a:cubicBezTo>
                    <a:pt x="609" y="195"/>
                    <a:pt x="610" y="195"/>
                    <a:pt x="612" y="196"/>
                  </a:cubicBezTo>
                  <a:cubicBezTo>
                    <a:pt x="613" y="196"/>
                    <a:pt x="614" y="197"/>
                    <a:pt x="614" y="199"/>
                  </a:cubicBezTo>
                  <a:cubicBezTo>
                    <a:pt x="614" y="199"/>
                    <a:pt x="615" y="200"/>
                    <a:pt x="615" y="201"/>
                  </a:cubicBezTo>
                  <a:cubicBezTo>
                    <a:pt x="615" y="201"/>
                    <a:pt x="615" y="201"/>
                    <a:pt x="615" y="201"/>
                  </a:cubicBezTo>
                  <a:cubicBezTo>
                    <a:pt x="616" y="202"/>
                    <a:pt x="615" y="201"/>
                    <a:pt x="616" y="201"/>
                  </a:cubicBezTo>
                  <a:cubicBezTo>
                    <a:pt x="617" y="201"/>
                    <a:pt x="617" y="200"/>
                    <a:pt x="618" y="200"/>
                  </a:cubicBezTo>
                  <a:cubicBezTo>
                    <a:pt x="619" y="199"/>
                    <a:pt x="620" y="197"/>
                    <a:pt x="621" y="195"/>
                  </a:cubicBezTo>
                  <a:cubicBezTo>
                    <a:pt x="622" y="194"/>
                    <a:pt x="624" y="192"/>
                    <a:pt x="624" y="189"/>
                  </a:cubicBezTo>
                  <a:cubicBezTo>
                    <a:pt x="624" y="188"/>
                    <a:pt x="625" y="186"/>
                    <a:pt x="626" y="185"/>
                  </a:cubicBezTo>
                  <a:cubicBezTo>
                    <a:pt x="627" y="184"/>
                    <a:pt x="628" y="183"/>
                    <a:pt x="629" y="184"/>
                  </a:cubicBezTo>
                  <a:cubicBezTo>
                    <a:pt x="630" y="184"/>
                    <a:pt x="630" y="185"/>
                    <a:pt x="631" y="185"/>
                  </a:cubicBezTo>
                  <a:cubicBezTo>
                    <a:pt x="632" y="185"/>
                    <a:pt x="633" y="184"/>
                    <a:pt x="635" y="184"/>
                  </a:cubicBezTo>
                  <a:cubicBezTo>
                    <a:pt x="636" y="183"/>
                    <a:pt x="638" y="183"/>
                    <a:pt x="639" y="182"/>
                  </a:cubicBezTo>
                  <a:cubicBezTo>
                    <a:pt x="640" y="181"/>
                    <a:pt x="641" y="180"/>
                    <a:pt x="641" y="180"/>
                  </a:cubicBezTo>
                  <a:cubicBezTo>
                    <a:pt x="642" y="180"/>
                    <a:pt x="643" y="180"/>
                    <a:pt x="643" y="179"/>
                  </a:cubicBezTo>
                  <a:cubicBezTo>
                    <a:pt x="644" y="179"/>
                    <a:pt x="644" y="179"/>
                    <a:pt x="644" y="178"/>
                  </a:cubicBezTo>
                  <a:cubicBezTo>
                    <a:pt x="645" y="178"/>
                    <a:pt x="646" y="179"/>
                    <a:pt x="647" y="179"/>
                  </a:cubicBezTo>
                  <a:cubicBezTo>
                    <a:pt x="648" y="179"/>
                    <a:pt x="650" y="180"/>
                    <a:pt x="651" y="181"/>
                  </a:cubicBezTo>
                  <a:cubicBezTo>
                    <a:pt x="652" y="181"/>
                    <a:pt x="654" y="180"/>
                    <a:pt x="655" y="179"/>
                  </a:cubicBezTo>
                  <a:cubicBezTo>
                    <a:pt x="658" y="179"/>
                    <a:pt x="660" y="178"/>
                    <a:pt x="662" y="177"/>
                  </a:cubicBezTo>
                  <a:cubicBezTo>
                    <a:pt x="664" y="176"/>
                    <a:pt x="665" y="176"/>
                    <a:pt x="666" y="175"/>
                  </a:cubicBezTo>
                  <a:cubicBezTo>
                    <a:pt x="667" y="174"/>
                    <a:pt x="666" y="172"/>
                    <a:pt x="667" y="171"/>
                  </a:cubicBezTo>
                  <a:cubicBezTo>
                    <a:pt x="669" y="170"/>
                    <a:pt x="672" y="170"/>
                    <a:pt x="674" y="170"/>
                  </a:cubicBezTo>
                  <a:cubicBezTo>
                    <a:pt x="677" y="169"/>
                    <a:pt x="679" y="170"/>
                    <a:pt x="681" y="173"/>
                  </a:cubicBezTo>
                  <a:cubicBezTo>
                    <a:pt x="681" y="174"/>
                    <a:pt x="682" y="175"/>
                    <a:pt x="681" y="176"/>
                  </a:cubicBezTo>
                  <a:cubicBezTo>
                    <a:pt x="681" y="178"/>
                    <a:pt x="680" y="177"/>
                    <a:pt x="679" y="178"/>
                  </a:cubicBezTo>
                  <a:cubicBezTo>
                    <a:pt x="680" y="180"/>
                    <a:pt x="682" y="182"/>
                    <a:pt x="684" y="180"/>
                  </a:cubicBezTo>
                  <a:cubicBezTo>
                    <a:pt x="685" y="180"/>
                    <a:pt x="685" y="179"/>
                    <a:pt x="685" y="178"/>
                  </a:cubicBezTo>
                  <a:cubicBezTo>
                    <a:pt x="685" y="177"/>
                    <a:pt x="686" y="176"/>
                    <a:pt x="687" y="175"/>
                  </a:cubicBezTo>
                  <a:cubicBezTo>
                    <a:pt x="687" y="174"/>
                    <a:pt x="688" y="174"/>
                    <a:pt x="689" y="173"/>
                  </a:cubicBezTo>
                  <a:cubicBezTo>
                    <a:pt x="689" y="172"/>
                    <a:pt x="688" y="171"/>
                    <a:pt x="689" y="170"/>
                  </a:cubicBezTo>
                  <a:cubicBezTo>
                    <a:pt x="690" y="168"/>
                    <a:pt x="693" y="168"/>
                    <a:pt x="694" y="167"/>
                  </a:cubicBezTo>
                  <a:cubicBezTo>
                    <a:pt x="693" y="165"/>
                    <a:pt x="694" y="163"/>
                    <a:pt x="691" y="161"/>
                  </a:cubicBezTo>
                  <a:close/>
                  <a:moveTo>
                    <a:pt x="289" y="235"/>
                  </a:moveTo>
                  <a:cubicBezTo>
                    <a:pt x="289" y="237"/>
                    <a:pt x="290" y="237"/>
                    <a:pt x="290" y="238"/>
                  </a:cubicBezTo>
                  <a:cubicBezTo>
                    <a:pt x="290" y="240"/>
                    <a:pt x="289" y="240"/>
                    <a:pt x="289" y="241"/>
                  </a:cubicBezTo>
                  <a:cubicBezTo>
                    <a:pt x="288" y="241"/>
                    <a:pt x="287" y="241"/>
                    <a:pt x="287" y="240"/>
                  </a:cubicBezTo>
                  <a:cubicBezTo>
                    <a:pt x="286" y="240"/>
                    <a:pt x="286" y="240"/>
                    <a:pt x="285" y="240"/>
                  </a:cubicBezTo>
                  <a:cubicBezTo>
                    <a:pt x="284" y="240"/>
                    <a:pt x="284" y="240"/>
                    <a:pt x="284" y="239"/>
                  </a:cubicBezTo>
                  <a:cubicBezTo>
                    <a:pt x="284" y="239"/>
                    <a:pt x="283" y="239"/>
                    <a:pt x="283" y="239"/>
                  </a:cubicBezTo>
                  <a:cubicBezTo>
                    <a:pt x="282" y="237"/>
                    <a:pt x="280" y="237"/>
                    <a:pt x="278" y="236"/>
                  </a:cubicBezTo>
                  <a:cubicBezTo>
                    <a:pt x="277" y="234"/>
                    <a:pt x="275" y="234"/>
                    <a:pt x="275" y="232"/>
                  </a:cubicBezTo>
                  <a:cubicBezTo>
                    <a:pt x="274" y="232"/>
                    <a:pt x="272" y="232"/>
                    <a:pt x="272" y="231"/>
                  </a:cubicBezTo>
                  <a:cubicBezTo>
                    <a:pt x="272" y="224"/>
                    <a:pt x="272" y="224"/>
                    <a:pt x="272" y="224"/>
                  </a:cubicBezTo>
                  <a:cubicBezTo>
                    <a:pt x="272" y="223"/>
                    <a:pt x="275" y="224"/>
                    <a:pt x="274" y="222"/>
                  </a:cubicBezTo>
                  <a:cubicBezTo>
                    <a:pt x="274" y="220"/>
                    <a:pt x="275" y="220"/>
                    <a:pt x="275" y="219"/>
                  </a:cubicBezTo>
                  <a:cubicBezTo>
                    <a:pt x="274" y="216"/>
                    <a:pt x="271" y="215"/>
                    <a:pt x="272" y="211"/>
                  </a:cubicBezTo>
                  <a:cubicBezTo>
                    <a:pt x="273" y="211"/>
                    <a:pt x="273" y="211"/>
                    <a:pt x="273" y="211"/>
                  </a:cubicBezTo>
                  <a:cubicBezTo>
                    <a:pt x="274" y="211"/>
                    <a:pt x="274" y="212"/>
                    <a:pt x="275" y="213"/>
                  </a:cubicBezTo>
                  <a:cubicBezTo>
                    <a:pt x="275" y="214"/>
                    <a:pt x="276" y="214"/>
                    <a:pt x="276" y="215"/>
                  </a:cubicBezTo>
                  <a:cubicBezTo>
                    <a:pt x="278" y="215"/>
                    <a:pt x="279" y="216"/>
                    <a:pt x="280" y="218"/>
                  </a:cubicBezTo>
                  <a:cubicBezTo>
                    <a:pt x="280" y="220"/>
                    <a:pt x="279" y="221"/>
                    <a:pt x="279" y="222"/>
                  </a:cubicBezTo>
                  <a:cubicBezTo>
                    <a:pt x="279" y="223"/>
                    <a:pt x="280" y="224"/>
                    <a:pt x="280" y="224"/>
                  </a:cubicBezTo>
                  <a:cubicBezTo>
                    <a:pt x="282" y="225"/>
                    <a:pt x="282" y="227"/>
                    <a:pt x="284" y="227"/>
                  </a:cubicBezTo>
                  <a:cubicBezTo>
                    <a:pt x="285" y="225"/>
                    <a:pt x="284" y="223"/>
                    <a:pt x="285" y="223"/>
                  </a:cubicBezTo>
                  <a:cubicBezTo>
                    <a:pt x="288" y="223"/>
                    <a:pt x="288" y="226"/>
                    <a:pt x="289" y="227"/>
                  </a:cubicBezTo>
                  <a:cubicBezTo>
                    <a:pt x="289" y="227"/>
                    <a:pt x="289" y="227"/>
                    <a:pt x="289" y="227"/>
                  </a:cubicBezTo>
                  <a:cubicBezTo>
                    <a:pt x="290" y="228"/>
                    <a:pt x="290" y="228"/>
                    <a:pt x="290" y="229"/>
                  </a:cubicBezTo>
                  <a:cubicBezTo>
                    <a:pt x="291" y="229"/>
                    <a:pt x="291" y="229"/>
                    <a:pt x="291" y="230"/>
                  </a:cubicBezTo>
                  <a:cubicBezTo>
                    <a:pt x="292" y="233"/>
                    <a:pt x="290" y="233"/>
                    <a:pt x="289" y="235"/>
                  </a:cubicBezTo>
                  <a:close/>
                  <a:moveTo>
                    <a:pt x="619" y="124"/>
                  </a:moveTo>
                  <a:cubicBezTo>
                    <a:pt x="619" y="126"/>
                    <a:pt x="618" y="131"/>
                    <a:pt x="622" y="130"/>
                  </a:cubicBezTo>
                  <a:cubicBezTo>
                    <a:pt x="624" y="130"/>
                    <a:pt x="625" y="129"/>
                    <a:pt x="626" y="130"/>
                  </a:cubicBezTo>
                  <a:cubicBezTo>
                    <a:pt x="628" y="132"/>
                    <a:pt x="627" y="132"/>
                    <a:pt x="626" y="134"/>
                  </a:cubicBezTo>
                  <a:cubicBezTo>
                    <a:pt x="625" y="135"/>
                    <a:pt x="625" y="137"/>
                    <a:pt x="625" y="138"/>
                  </a:cubicBezTo>
                  <a:cubicBezTo>
                    <a:pt x="624" y="140"/>
                    <a:pt x="624" y="141"/>
                    <a:pt x="622" y="142"/>
                  </a:cubicBezTo>
                  <a:cubicBezTo>
                    <a:pt x="622" y="143"/>
                    <a:pt x="621" y="143"/>
                    <a:pt x="620" y="144"/>
                  </a:cubicBezTo>
                  <a:cubicBezTo>
                    <a:pt x="619" y="144"/>
                    <a:pt x="618" y="144"/>
                    <a:pt x="618" y="145"/>
                  </a:cubicBezTo>
                  <a:cubicBezTo>
                    <a:pt x="616" y="145"/>
                    <a:pt x="615" y="145"/>
                    <a:pt x="614" y="145"/>
                  </a:cubicBezTo>
                  <a:cubicBezTo>
                    <a:pt x="614" y="145"/>
                    <a:pt x="613" y="145"/>
                    <a:pt x="613" y="145"/>
                  </a:cubicBezTo>
                  <a:cubicBezTo>
                    <a:pt x="611" y="146"/>
                    <a:pt x="610" y="147"/>
                    <a:pt x="608" y="148"/>
                  </a:cubicBezTo>
                  <a:cubicBezTo>
                    <a:pt x="608" y="148"/>
                    <a:pt x="608" y="148"/>
                    <a:pt x="607" y="148"/>
                  </a:cubicBezTo>
                  <a:cubicBezTo>
                    <a:pt x="607" y="148"/>
                    <a:pt x="607" y="148"/>
                    <a:pt x="607" y="148"/>
                  </a:cubicBezTo>
                  <a:cubicBezTo>
                    <a:pt x="606" y="148"/>
                    <a:pt x="605" y="147"/>
                    <a:pt x="605" y="147"/>
                  </a:cubicBezTo>
                  <a:cubicBezTo>
                    <a:pt x="604" y="147"/>
                    <a:pt x="603" y="147"/>
                    <a:pt x="602" y="147"/>
                  </a:cubicBezTo>
                  <a:cubicBezTo>
                    <a:pt x="602" y="147"/>
                    <a:pt x="602" y="147"/>
                    <a:pt x="601" y="146"/>
                  </a:cubicBezTo>
                  <a:cubicBezTo>
                    <a:pt x="601" y="146"/>
                    <a:pt x="601" y="146"/>
                    <a:pt x="600" y="146"/>
                  </a:cubicBezTo>
                  <a:cubicBezTo>
                    <a:pt x="599" y="146"/>
                    <a:pt x="598" y="146"/>
                    <a:pt x="597" y="146"/>
                  </a:cubicBezTo>
                  <a:cubicBezTo>
                    <a:pt x="595" y="146"/>
                    <a:pt x="593" y="145"/>
                    <a:pt x="591" y="146"/>
                  </a:cubicBezTo>
                  <a:cubicBezTo>
                    <a:pt x="590" y="147"/>
                    <a:pt x="590" y="147"/>
                    <a:pt x="589" y="146"/>
                  </a:cubicBezTo>
                  <a:cubicBezTo>
                    <a:pt x="589" y="146"/>
                    <a:pt x="588" y="145"/>
                    <a:pt x="588" y="144"/>
                  </a:cubicBezTo>
                  <a:cubicBezTo>
                    <a:pt x="588" y="143"/>
                    <a:pt x="589" y="140"/>
                    <a:pt x="590" y="139"/>
                  </a:cubicBezTo>
                  <a:cubicBezTo>
                    <a:pt x="590" y="137"/>
                    <a:pt x="590" y="136"/>
                    <a:pt x="590" y="134"/>
                  </a:cubicBezTo>
                  <a:cubicBezTo>
                    <a:pt x="590" y="134"/>
                    <a:pt x="590" y="132"/>
                    <a:pt x="590" y="132"/>
                  </a:cubicBezTo>
                  <a:cubicBezTo>
                    <a:pt x="590" y="131"/>
                    <a:pt x="591" y="131"/>
                    <a:pt x="591" y="130"/>
                  </a:cubicBezTo>
                  <a:cubicBezTo>
                    <a:pt x="592" y="129"/>
                    <a:pt x="592" y="128"/>
                    <a:pt x="593" y="128"/>
                  </a:cubicBezTo>
                  <a:cubicBezTo>
                    <a:pt x="594" y="127"/>
                    <a:pt x="596" y="127"/>
                    <a:pt x="597" y="126"/>
                  </a:cubicBezTo>
                  <a:cubicBezTo>
                    <a:pt x="599" y="126"/>
                    <a:pt x="601" y="125"/>
                    <a:pt x="603" y="125"/>
                  </a:cubicBezTo>
                  <a:cubicBezTo>
                    <a:pt x="606" y="125"/>
                    <a:pt x="612" y="124"/>
                    <a:pt x="611" y="120"/>
                  </a:cubicBezTo>
                  <a:cubicBezTo>
                    <a:pt x="611" y="120"/>
                    <a:pt x="611" y="119"/>
                    <a:pt x="611" y="119"/>
                  </a:cubicBezTo>
                  <a:cubicBezTo>
                    <a:pt x="610" y="119"/>
                    <a:pt x="608" y="118"/>
                    <a:pt x="607" y="117"/>
                  </a:cubicBezTo>
                  <a:cubicBezTo>
                    <a:pt x="606" y="117"/>
                    <a:pt x="605" y="117"/>
                    <a:pt x="606" y="116"/>
                  </a:cubicBezTo>
                  <a:cubicBezTo>
                    <a:pt x="606" y="115"/>
                    <a:pt x="606" y="114"/>
                    <a:pt x="607" y="114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9" y="113"/>
                    <a:pt x="611" y="113"/>
                    <a:pt x="613" y="112"/>
                  </a:cubicBezTo>
                  <a:cubicBezTo>
                    <a:pt x="613" y="112"/>
                    <a:pt x="615" y="111"/>
                    <a:pt x="615" y="111"/>
                  </a:cubicBezTo>
                  <a:cubicBezTo>
                    <a:pt x="616" y="110"/>
                    <a:pt x="616" y="110"/>
                    <a:pt x="617" y="109"/>
                  </a:cubicBezTo>
                  <a:cubicBezTo>
                    <a:pt x="616" y="109"/>
                    <a:pt x="616" y="109"/>
                    <a:pt x="616" y="109"/>
                  </a:cubicBezTo>
                  <a:cubicBezTo>
                    <a:pt x="617" y="108"/>
                    <a:pt x="617" y="108"/>
                    <a:pt x="618" y="108"/>
                  </a:cubicBezTo>
                  <a:cubicBezTo>
                    <a:pt x="618" y="108"/>
                    <a:pt x="619" y="107"/>
                    <a:pt x="620" y="107"/>
                  </a:cubicBezTo>
                  <a:cubicBezTo>
                    <a:pt x="620" y="107"/>
                    <a:pt x="620" y="107"/>
                    <a:pt x="620" y="107"/>
                  </a:cubicBezTo>
                  <a:cubicBezTo>
                    <a:pt x="621" y="107"/>
                    <a:pt x="622" y="107"/>
                    <a:pt x="623" y="107"/>
                  </a:cubicBezTo>
                  <a:cubicBezTo>
                    <a:pt x="624" y="107"/>
                    <a:pt x="626" y="107"/>
                    <a:pt x="627" y="107"/>
                  </a:cubicBezTo>
                  <a:cubicBezTo>
                    <a:pt x="627" y="107"/>
                    <a:pt x="627" y="108"/>
                    <a:pt x="627" y="108"/>
                  </a:cubicBezTo>
                  <a:cubicBezTo>
                    <a:pt x="625" y="111"/>
                    <a:pt x="624" y="114"/>
                    <a:pt x="621" y="116"/>
                  </a:cubicBezTo>
                  <a:cubicBezTo>
                    <a:pt x="620" y="118"/>
                    <a:pt x="618" y="118"/>
                    <a:pt x="618" y="120"/>
                  </a:cubicBezTo>
                  <a:cubicBezTo>
                    <a:pt x="618" y="122"/>
                    <a:pt x="619" y="122"/>
                    <a:pt x="619" y="124"/>
                  </a:cubicBezTo>
                  <a:close/>
                  <a:moveTo>
                    <a:pt x="109" y="374"/>
                  </a:moveTo>
                  <a:cubicBezTo>
                    <a:pt x="109" y="374"/>
                    <a:pt x="109" y="375"/>
                    <a:pt x="109" y="376"/>
                  </a:cubicBezTo>
                  <a:cubicBezTo>
                    <a:pt x="110" y="377"/>
                    <a:pt x="111" y="377"/>
                    <a:pt x="111" y="375"/>
                  </a:cubicBezTo>
                  <a:cubicBezTo>
                    <a:pt x="112" y="375"/>
                    <a:pt x="114" y="375"/>
                    <a:pt x="114" y="373"/>
                  </a:cubicBezTo>
                  <a:cubicBezTo>
                    <a:pt x="112" y="373"/>
                    <a:pt x="111" y="374"/>
                    <a:pt x="109" y="374"/>
                  </a:cubicBezTo>
                  <a:close/>
                  <a:moveTo>
                    <a:pt x="174" y="380"/>
                  </a:moveTo>
                  <a:cubicBezTo>
                    <a:pt x="174" y="380"/>
                    <a:pt x="174" y="379"/>
                    <a:pt x="174" y="379"/>
                  </a:cubicBezTo>
                  <a:cubicBezTo>
                    <a:pt x="173" y="379"/>
                    <a:pt x="172" y="379"/>
                    <a:pt x="172" y="379"/>
                  </a:cubicBezTo>
                  <a:cubicBezTo>
                    <a:pt x="172" y="379"/>
                    <a:pt x="172" y="379"/>
                    <a:pt x="172" y="379"/>
                  </a:cubicBezTo>
                  <a:cubicBezTo>
                    <a:pt x="172" y="380"/>
                    <a:pt x="170" y="381"/>
                    <a:pt x="172" y="382"/>
                  </a:cubicBezTo>
                  <a:cubicBezTo>
                    <a:pt x="172" y="382"/>
                    <a:pt x="175" y="382"/>
                    <a:pt x="174" y="380"/>
                  </a:cubicBezTo>
                  <a:cubicBezTo>
                    <a:pt x="174" y="380"/>
                    <a:pt x="174" y="380"/>
                    <a:pt x="174" y="38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6" name="Rectangle 36">
              <a:extLst>
                <a:ext uri="{FF2B5EF4-FFF2-40B4-BE49-F238E27FC236}">
                  <a16:creationId xmlns:a16="http://schemas.microsoft.com/office/drawing/2014/main" id="{FAD92864-09D1-7949-8904-AC6648023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3513" y="5383213"/>
              <a:ext cx="823912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1">
                  <a:solidFill>
                    <a:srgbClr val="000000"/>
                  </a:solidFill>
                  <a:latin typeface="Open Sans Semibold" pitchFamily="34" charset="0"/>
                </a:rPr>
                <a:t>TURKEY</a:t>
              </a:r>
              <a:endParaRPr lang="en-US" altLang="en-US" sz="1800"/>
            </a:p>
          </p:txBody>
        </p:sp>
        <p:sp>
          <p:nvSpPr>
            <p:cNvPr id="127" name="Freeform 37">
              <a:extLst>
                <a:ext uri="{FF2B5EF4-FFF2-40B4-BE49-F238E27FC236}">
                  <a16:creationId xmlns:a16="http://schemas.microsoft.com/office/drawing/2014/main" id="{673FC08E-D61A-B44C-8326-34533CCC9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5438" y="4462463"/>
              <a:ext cx="538162" cy="347662"/>
            </a:xfrm>
            <a:custGeom>
              <a:avLst/>
              <a:gdLst>
                <a:gd name="T0" fmla="*/ 2147483646 w 139"/>
                <a:gd name="T1" fmla="*/ 2147483646 h 90"/>
                <a:gd name="T2" fmla="*/ 2147483646 w 139"/>
                <a:gd name="T3" fmla="*/ 2147483646 h 90"/>
                <a:gd name="T4" fmla="*/ 2147483646 w 139"/>
                <a:gd name="T5" fmla="*/ 2147483646 h 90"/>
                <a:gd name="T6" fmla="*/ 2147483646 w 139"/>
                <a:gd name="T7" fmla="*/ 2147483646 h 90"/>
                <a:gd name="T8" fmla="*/ 2147483646 w 139"/>
                <a:gd name="T9" fmla="*/ 2147483646 h 90"/>
                <a:gd name="T10" fmla="*/ 2147483646 w 139"/>
                <a:gd name="T11" fmla="*/ 2147483646 h 90"/>
                <a:gd name="T12" fmla="*/ 2147483646 w 139"/>
                <a:gd name="T13" fmla="*/ 2147483646 h 90"/>
                <a:gd name="T14" fmla="*/ 2147483646 w 139"/>
                <a:gd name="T15" fmla="*/ 2147483646 h 90"/>
                <a:gd name="T16" fmla="*/ 2147483646 w 139"/>
                <a:gd name="T17" fmla="*/ 2147483646 h 90"/>
                <a:gd name="T18" fmla="*/ 2147483646 w 139"/>
                <a:gd name="T19" fmla="*/ 2147483646 h 90"/>
                <a:gd name="T20" fmla="*/ 2147483646 w 139"/>
                <a:gd name="T21" fmla="*/ 2147483646 h 90"/>
                <a:gd name="T22" fmla="*/ 2147483646 w 139"/>
                <a:gd name="T23" fmla="*/ 2147483646 h 90"/>
                <a:gd name="T24" fmla="*/ 2147483646 w 139"/>
                <a:gd name="T25" fmla="*/ 0 h 90"/>
                <a:gd name="T26" fmla="*/ 2147483646 w 139"/>
                <a:gd name="T27" fmla="*/ 0 h 90"/>
                <a:gd name="T28" fmla="*/ 2147483646 w 139"/>
                <a:gd name="T29" fmla="*/ 2147483646 h 90"/>
                <a:gd name="T30" fmla="*/ 2147483646 w 139"/>
                <a:gd name="T31" fmla="*/ 2147483646 h 90"/>
                <a:gd name="T32" fmla="*/ 2147483646 w 139"/>
                <a:gd name="T33" fmla="*/ 2147483646 h 90"/>
                <a:gd name="T34" fmla="*/ 2147483646 w 139"/>
                <a:gd name="T35" fmla="*/ 2147483646 h 90"/>
                <a:gd name="T36" fmla="*/ 2147483646 w 139"/>
                <a:gd name="T37" fmla="*/ 2147483646 h 90"/>
                <a:gd name="T38" fmla="*/ 2147483646 w 139"/>
                <a:gd name="T39" fmla="*/ 2147483646 h 90"/>
                <a:gd name="T40" fmla="*/ 2147483646 w 139"/>
                <a:gd name="T41" fmla="*/ 2147483646 h 90"/>
                <a:gd name="T42" fmla="*/ 2147483646 w 139"/>
                <a:gd name="T43" fmla="*/ 2147483646 h 90"/>
                <a:gd name="T44" fmla="*/ 2147483646 w 139"/>
                <a:gd name="T45" fmla="*/ 2147483646 h 90"/>
                <a:gd name="T46" fmla="*/ 2147483646 w 139"/>
                <a:gd name="T47" fmla="*/ 2147483646 h 90"/>
                <a:gd name="T48" fmla="*/ 2147483646 w 139"/>
                <a:gd name="T49" fmla="*/ 2147483646 h 90"/>
                <a:gd name="T50" fmla="*/ 2147483646 w 139"/>
                <a:gd name="T51" fmla="*/ 2147483646 h 90"/>
                <a:gd name="T52" fmla="*/ 2147483646 w 139"/>
                <a:gd name="T53" fmla="*/ 2147483646 h 90"/>
                <a:gd name="T54" fmla="*/ 2147483646 w 139"/>
                <a:gd name="T55" fmla="*/ 2147483646 h 90"/>
                <a:gd name="T56" fmla="*/ 2147483646 w 139"/>
                <a:gd name="T57" fmla="*/ 2147483646 h 90"/>
                <a:gd name="T58" fmla="*/ 2147483646 w 139"/>
                <a:gd name="T59" fmla="*/ 2147483646 h 90"/>
                <a:gd name="T60" fmla="*/ 2147483646 w 139"/>
                <a:gd name="T61" fmla="*/ 2147483646 h 90"/>
                <a:gd name="T62" fmla="*/ 2147483646 w 139"/>
                <a:gd name="T63" fmla="*/ 2147483646 h 90"/>
                <a:gd name="T64" fmla="*/ 2147483646 w 139"/>
                <a:gd name="T65" fmla="*/ 2147483646 h 90"/>
                <a:gd name="T66" fmla="*/ 2147483646 w 139"/>
                <a:gd name="T67" fmla="*/ 2147483646 h 90"/>
                <a:gd name="T68" fmla="*/ 2147483646 w 139"/>
                <a:gd name="T69" fmla="*/ 2147483646 h 90"/>
                <a:gd name="T70" fmla="*/ 2147483646 w 139"/>
                <a:gd name="T71" fmla="*/ 2147483646 h 90"/>
                <a:gd name="T72" fmla="*/ 2147483646 w 139"/>
                <a:gd name="T73" fmla="*/ 2147483646 h 90"/>
                <a:gd name="T74" fmla="*/ 2147483646 w 139"/>
                <a:gd name="T75" fmla="*/ 2147483646 h 90"/>
                <a:gd name="T76" fmla="*/ 2147483646 w 139"/>
                <a:gd name="T77" fmla="*/ 2147483646 h 90"/>
                <a:gd name="T78" fmla="*/ 2147483646 w 139"/>
                <a:gd name="T79" fmla="*/ 2147483646 h 90"/>
                <a:gd name="T80" fmla="*/ 2147483646 w 139"/>
                <a:gd name="T81" fmla="*/ 2147483646 h 90"/>
                <a:gd name="T82" fmla="*/ 2147483646 w 139"/>
                <a:gd name="T83" fmla="*/ 2147483646 h 90"/>
                <a:gd name="T84" fmla="*/ 2147483646 w 139"/>
                <a:gd name="T85" fmla="*/ 2147483646 h 90"/>
                <a:gd name="T86" fmla="*/ 2147483646 w 139"/>
                <a:gd name="T87" fmla="*/ 2147483646 h 90"/>
                <a:gd name="T88" fmla="*/ 2147483646 w 139"/>
                <a:gd name="T89" fmla="*/ 2147483646 h 90"/>
                <a:gd name="T90" fmla="*/ 2147483646 w 139"/>
                <a:gd name="T91" fmla="*/ 2147483646 h 90"/>
                <a:gd name="T92" fmla="*/ 2147483646 w 139"/>
                <a:gd name="T93" fmla="*/ 2147483646 h 90"/>
                <a:gd name="T94" fmla="*/ 2147483646 w 139"/>
                <a:gd name="T95" fmla="*/ 2147483646 h 90"/>
                <a:gd name="T96" fmla="*/ 2147483646 w 139"/>
                <a:gd name="T97" fmla="*/ 2147483646 h 90"/>
                <a:gd name="T98" fmla="*/ 2147483646 w 139"/>
                <a:gd name="T99" fmla="*/ 2147483646 h 90"/>
                <a:gd name="T100" fmla="*/ 2147483646 w 139"/>
                <a:gd name="T101" fmla="*/ 2147483646 h 90"/>
                <a:gd name="T102" fmla="*/ 2147483646 w 139"/>
                <a:gd name="T103" fmla="*/ 2147483646 h 90"/>
                <a:gd name="T104" fmla="*/ 2147483646 w 139"/>
                <a:gd name="T105" fmla="*/ 2147483646 h 90"/>
                <a:gd name="T106" fmla="*/ 2147483646 w 139"/>
                <a:gd name="T107" fmla="*/ 2147483646 h 90"/>
                <a:gd name="T108" fmla="*/ 2147483646 w 139"/>
                <a:gd name="T109" fmla="*/ 2147483646 h 90"/>
                <a:gd name="T110" fmla="*/ 2147483646 w 139"/>
                <a:gd name="T111" fmla="*/ 2147483646 h 9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39" h="90">
                  <a:moveTo>
                    <a:pt x="139" y="43"/>
                  </a:moveTo>
                  <a:cubicBezTo>
                    <a:pt x="139" y="42"/>
                    <a:pt x="138" y="41"/>
                    <a:pt x="138" y="40"/>
                  </a:cubicBezTo>
                  <a:cubicBezTo>
                    <a:pt x="137" y="41"/>
                    <a:pt x="136" y="41"/>
                    <a:pt x="136" y="42"/>
                  </a:cubicBezTo>
                  <a:cubicBezTo>
                    <a:pt x="137" y="45"/>
                    <a:pt x="134" y="43"/>
                    <a:pt x="135" y="45"/>
                  </a:cubicBezTo>
                  <a:cubicBezTo>
                    <a:pt x="132" y="45"/>
                    <a:pt x="132" y="47"/>
                    <a:pt x="129" y="47"/>
                  </a:cubicBezTo>
                  <a:cubicBezTo>
                    <a:pt x="129" y="47"/>
                    <a:pt x="128" y="46"/>
                    <a:pt x="128" y="46"/>
                  </a:cubicBezTo>
                  <a:cubicBezTo>
                    <a:pt x="128" y="45"/>
                    <a:pt x="127" y="45"/>
                    <a:pt x="126" y="45"/>
                  </a:cubicBezTo>
                  <a:cubicBezTo>
                    <a:pt x="126" y="44"/>
                    <a:pt x="125" y="45"/>
                    <a:pt x="125" y="44"/>
                  </a:cubicBezTo>
                  <a:cubicBezTo>
                    <a:pt x="123" y="43"/>
                    <a:pt x="123" y="42"/>
                    <a:pt x="121" y="42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8"/>
                    <a:pt x="120" y="38"/>
                  </a:cubicBezTo>
                  <a:cubicBezTo>
                    <a:pt x="120" y="38"/>
                    <a:pt x="120" y="38"/>
                    <a:pt x="120" y="38"/>
                  </a:cubicBezTo>
                  <a:cubicBezTo>
                    <a:pt x="120" y="38"/>
                    <a:pt x="119" y="38"/>
                    <a:pt x="119" y="38"/>
                  </a:cubicBezTo>
                  <a:cubicBezTo>
                    <a:pt x="117" y="37"/>
                    <a:pt x="115" y="37"/>
                    <a:pt x="113" y="37"/>
                  </a:cubicBezTo>
                  <a:cubicBezTo>
                    <a:pt x="112" y="37"/>
                    <a:pt x="112" y="36"/>
                    <a:pt x="112" y="35"/>
                  </a:cubicBezTo>
                  <a:cubicBezTo>
                    <a:pt x="112" y="35"/>
                    <a:pt x="111" y="34"/>
                    <a:pt x="112" y="33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1" y="28"/>
                    <a:pt x="112" y="28"/>
                    <a:pt x="112" y="27"/>
                  </a:cubicBezTo>
                  <a:cubicBezTo>
                    <a:pt x="112" y="26"/>
                    <a:pt x="114" y="26"/>
                    <a:pt x="114" y="24"/>
                  </a:cubicBezTo>
                  <a:cubicBezTo>
                    <a:pt x="116" y="23"/>
                    <a:pt x="115" y="21"/>
                    <a:pt x="117" y="20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6" y="16"/>
                    <a:pt x="115" y="16"/>
                    <a:pt x="114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3" y="16"/>
                    <a:pt x="113" y="15"/>
                    <a:pt x="111" y="15"/>
                  </a:cubicBezTo>
                  <a:cubicBezTo>
                    <a:pt x="111" y="15"/>
                    <a:pt x="111" y="15"/>
                    <a:pt x="110" y="14"/>
                  </a:cubicBezTo>
                  <a:cubicBezTo>
                    <a:pt x="110" y="14"/>
                    <a:pt x="110" y="14"/>
                    <a:pt x="109" y="14"/>
                  </a:cubicBezTo>
                  <a:cubicBezTo>
                    <a:pt x="110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8" y="12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7" y="11"/>
                    <a:pt x="107" y="11"/>
                    <a:pt x="106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0"/>
                    <a:pt x="106" y="9"/>
                    <a:pt x="106" y="9"/>
                  </a:cubicBezTo>
                  <a:cubicBezTo>
                    <a:pt x="106" y="9"/>
                    <a:pt x="105" y="9"/>
                    <a:pt x="105" y="9"/>
                  </a:cubicBezTo>
                  <a:cubicBezTo>
                    <a:pt x="105" y="9"/>
                    <a:pt x="105" y="9"/>
                    <a:pt x="105" y="9"/>
                  </a:cubicBezTo>
                  <a:cubicBezTo>
                    <a:pt x="105" y="9"/>
                    <a:pt x="105" y="9"/>
                    <a:pt x="105" y="9"/>
                  </a:cubicBezTo>
                  <a:cubicBezTo>
                    <a:pt x="105" y="9"/>
                    <a:pt x="105" y="9"/>
                    <a:pt x="105" y="9"/>
                  </a:cubicBezTo>
                  <a:cubicBezTo>
                    <a:pt x="105" y="9"/>
                    <a:pt x="105" y="8"/>
                    <a:pt x="105" y="8"/>
                  </a:cubicBezTo>
                  <a:cubicBezTo>
                    <a:pt x="104" y="8"/>
                    <a:pt x="103" y="8"/>
                    <a:pt x="102" y="8"/>
                  </a:cubicBezTo>
                  <a:cubicBezTo>
                    <a:pt x="102" y="7"/>
                    <a:pt x="102" y="7"/>
                    <a:pt x="101" y="7"/>
                  </a:cubicBezTo>
                  <a:cubicBezTo>
                    <a:pt x="100" y="7"/>
                    <a:pt x="100" y="7"/>
                    <a:pt x="100" y="6"/>
                  </a:cubicBezTo>
                  <a:cubicBezTo>
                    <a:pt x="98" y="7"/>
                    <a:pt x="95" y="5"/>
                    <a:pt x="95" y="7"/>
                  </a:cubicBezTo>
                  <a:cubicBezTo>
                    <a:pt x="94" y="6"/>
                    <a:pt x="92" y="7"/>
                    <a:pt x="93" y="5"/>
                  </a:cubicBezTo>
                  <a:cubicBezTo>
                    <a:pt x="92" y="4"/>
                    <a:pt x="92" y="4"/>
                    <a:pt x="91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7" y="2"/>
                    <a:pt x="87" y="2"/>
                    <a:pt x="87" y="1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1"/>
                    <a:pt x="86" y="1"/>
                    <a:pt x="86" y="0"/>
                  </a:cubicBezTo>
                  <a:cubicBezTo>
                    <a:pt x="86" y="0"/>
                    <a:pt x="86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1"/>
                    <a:pt x="83" y="1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1"/>
                    <a:pt x="82" y="1"/>
                    <a:pt x="82" y="1"/>
                  </a:cubicBezTo>
                  <a:cubicBezTo>
                    <a:pt x="82" y="2"/>
                    <a:pt x="83" y="3"/>
                    <a:pt x="82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5" y="4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4" y="6"/>
                    <a:pt x="84" y="6"/>
                  </a:cubicBezTo>
                  <a:cubicBezTo>
                    <a:pt x="83" y="7"/>
                    <a:pt x="83" y="7"/>
                    <a:pt x="82" y="8"/>
                  </a:cubicBezTo>
                  <a:cubicBezTo>
                    <a:pt x="82" y="8"/>
                    <a:pt x="82" y="8"/>
                    <a:pt x="81" y="8"/>
                  </a:cubicBezTo>
                  <a:cubicBezTo>
                    <a:pt x="80" y="8"/>
                    <a:pt x="80" y="8"/>
                    <a:pt x="80" y="9"/>
                  </a:cubicBezTo>
                  <a:cubicBezTo>
                    <a:pt x="77" y="10"/>
                    <a:pt x="77" y="7"/>
                    <a:pt x="75" y="8"/>
                  </a:cubicBezTo>
                  <a:cubicBezTo>
                    <a:pt x="72" y="8"/>
                    <a:pt x="68" y="8"/>
                    <a:pt x="64" y="8"/>
                  </a:cubicBezTo>
                  <a:cubicBezTo>
                    <a:pt x="63" y="8"/>
                    <a:pt x="62" y="8"/>
                    <a:pt x="62" y="9"/>
                  </a:cubicBezTo>
                  <a:cubicBezTo>
                    <a:pt x="60" y="9"/>
                    <a:pt x="58" y="9"/>
                    <a:pt x="57" y="8"/>
                  </a:cubicBezTo>
                  <a:cubicBezTo>
                    <a:pt x="55" y="8"/>
                    <a:pt x="55" y="8"/>
                    <a:pt x="5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9"/>
                    <a:pt x="51" y="10"/>
                    <a:pt x="51" y="12"/>
                  </a:cubicBezTo>
                  <a:cubicBezTo>
                    <a:pt x="50" y="12"/>
                    <a:pt x="50" y="12"/>
                    <a:pt x="49" y="12"/>
                  </a:cubicBezTo>
                  <a:cubicBezTo>
                    <a:pt x="49" y="13"/>
                    <a:pt x="47" y="13"/>
                    <a:pt x="47" y="14"/>
                  </a:cubicBezTo>
                  <a:cubicBezTo>
                    <a:pt x="45" y="13"/>
                    <a:pt x="45" y="16"/>
                    <a:pt x="43" y="15"/>
                  </a:cubicBezTo>
                  <a:cubicBezTo>
                    <a:pt x="42" y="15"/>
                    <a:pt x="40" y="14"/>
                    <a:pt x="40" y="13"/>
                  </a:cubicBezTo>
                  <a:cubicBezTo>
                    <a:pt x="38" y="13"/>
                    <a:pt x="38" y="12"/>
                    <a:pt x="36" y="11"/>
                  </a:cubicBezTo>
                  <a:cubicBezTo>
                    <a:pt x="36" y="11"/>
                    <a:pt x="36" y="12"/>
                    <a:pt x="36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3"/>
                    <a:pt x="35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5"/>
                    <a:pt x="37" y="14"/>
                    <a:pt x="37" y="16"/>
                  </a:cubicBezTo>
                  <a:cubicBezTo>
                    <a:pt x="37" y="17"/>
                    <a:pt x="37" y="17"/>
                    <a:pt x="37" y="18"/>
                  </a:cubicBezTo>
                  <a:cubicBezTo>
                    <a:pt x="37" y="18"/>
                    <a:pt x="37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3" y="21"/>
                    <a:pt x="33" y="21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1" y="24"/>
                    <a:pt x="29" y="26"/>
                    <a:pt x="27" y="27"/>
                  </a:cubicBezTo>
                  <a:cubicBezTo>
                    <a:pt x="27" y="28"/>
                    <a:pt x="27" y="29"/>
                    <a:pt x="26" y="29"/>
                  </a:cubicBezTo>
                  <a:cubicBezTo>
                    <a:pt x="26" y="30"/>
                    <a:pt x="25" y="30"/>
                    <a:pt x="25" y="31"/>
                  </a:cubicBezTo>
                  <a:cubicBezTo>
                    <a:pt x="23" y="30"/>
                    <a:pt x="23" y="33"/>
                    <a:pt x="21" y="33"/>
                  </a:cubicBezTo>
                  <a:cubicBezTo>
                    <a:pt x="21" y="33"/>
                    <a:pt x="20" y="33"/>
                    <a:pt x="20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7" y="43"/>
                    <a:pt x="15" y="44"/>
                    <a:pt x="14" y="44"/>
                  </a:cubicBezTo>
                  <a:cubicBezTo>
                    <a:pt x="11" y="46"/>
                    <a:pt x="10" y="49"/>
                    <a:pt x="7" y="51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7" y="56"/>
                    <a:pt x="6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5" y="57"/>
                    <a:pt x="6" y="58"/>
                    <a:pt x="6" y="58"/>
                  </a:cubicBezTo>
                  <a:cubicBezTo>
                    <a:pt x="5" y="60"/>
                    <a:pt x="4" y="62"/>
                    <a:pt x="4" y="64"/>
                  </a:cubicBezTo>
                  <a:cubicBezTo>
                    <a:pt x="3" y="64"/>
                    <a:pt x="3" y="66"/>
                    <a:pt x="1" y="65"/>
                  </a:cubicBezTo>
                  <a:cubicBezTo>
                    <a:pt x="1" y="67"/>
                    <a:pt x="0" y="66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69"/>
                    <a:pt x="4" y="69"/>
                  </a:cubicBezTo>
                  <a:cubicBezTo>
                    <a:pt x="5" y="68"/>
                    <a:pt x="7" y="68"/>
                    <a:pt x="8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4"/>
                    <a:pt x="8" y="62"/>
                    <a:pt x="11" y="61"/>
                  </a:cubicBezTo>
                  <a:cubicBezTo>
                    <a:pt x="12" y="61"/>
                    <a:pt x="12" y="62"/>
                    <a:pt x="14" y="62"/>
                  </a:cubicBezTo>
                  <a:cubicBezTo>
                    <a:pt x="14" y="61"/>
                    <a:pt x="15" y="61"/>
                    <a:pt x="15" y="60"/>
                  </a:cubicBezTo>
                  <a:cubicBezTo>
                    <a:pt x="16" y="60"/>
                    <a:pt x="16" y="60"/>
                    <a:pt x="18" y="60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61"/>
                    <a:pt x="25" y="61"/>
                    <a:pt x="27" y="61"/>
                  </a:cubicBezTo>
                  <a:cubicBezTo>
                    <a:pt x="26" y="64"/>
                    <a:pt x="28" y="68"/>
                    <a:pt x="27" y="70"/>
                  </a:cubicBezTo>
                  <a:cubicBezTo>
                    <a:pt x="27" y="71"/>
                    <a:pt x="27" y="71"/>
                    <a:pt x="28" y="72"/>
                  </a:cubicBezTo>
                  <a:cubicBezTo>
                    <a:pt x="29" y="72"/>
                    <a:pt x="28" y="73"/>
                    <a:pt x="29" y="73"/>
                  </a:cubicBezTo>
                  <a:cubicBezTo>
                    <a:pt x="30" y="74"/>
                    <a:pt x="30" y="74"/>
                    <a:pt x="31" y="74"/>
                  </a:cubicBezTo>
                  <a:cubicBezTo>
                    <a:pt x="31" y="75"/>
                    <a:pt x="31" y="76"/>
                    <a:pt x="31" y="76"/>
                  </a:cubicBezTo>
                  <a:cubicBezTo>
                    <a:pt x="32" y="77"/>
                    <a:pt x="32" y="78"/>
                    <a:pt x="33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3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2"/>
                    <a:pt x="34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3"/>
                    <a:pt x="34" y="83"/>
                    <a:pt x="36" y="83"/>
                  </a:cubicBezTo>
                  <a:cubicBezTo>
                    <a:pt x="37" y="82"/>
                    <a:pt x="38" y="81"/>
                    <a:pt x="40" y="81"/>
                  </a:cubicBezTo>
                  <a:cubicBezTo>
                    <a:pt x="40" y="80"/>
                    <a:pt x="42" y="81"/>
                    <a:pt x="42" y="80"/>
                  </a:cubicBezTo>
                  <a:cubicBezTo>
                    <a:pt x="43" y="80"/>
                    <a:pt x="43" y="79"/>
                    <a:pt x="44" y="79"/>
                  </a:cubicBezTo>
                  <a:cubicBezTo>
                    <a:pt x="45" y="79"/>
                    <a:pt x="46" y="79"/>
                    <a:pt x="46" y="79"/>
                  </a:cubicBezTo>
                  <a:cubicBezTo>
                    <a:pt x="47" y="79"/>
                    <a:pt x="49" y="79"/>
                    <a:pt x="50" y="79"/>
                  </a:cubicBezTo>
                  <a:cubicBezTo>
                    <a:pt x="51" y="79"/>
                    <a:pt x="51" y="80"/>
                    <a:pt x="52" y="81"/>
                  </a:cubicBezTo>
                  <a:cubicBezTo>
                    <a:pt x="53" y="81"/>
                    <a:pt x="53" y="81"/>
                    <a:pt x="54" y="82"/>
                  </a:cubicBezTo>
                  <a:cubicBezTo>
                    <a:pt x="56" y="83"/>
                    <a:pt x="55" y="81"/>
                    <a:pt x="57" y="81"/>
                  </a:cubicBezTo>
                  <a:cubicBezTo>
                    <a:pt x="57" y="80"/>
                    <a:pt x="58" y="80"/>
                    <a:pt x="59" y="80"/>
                  </a:cubicBezTo>
                  <a:cubicBezTo>
                    <a:pt x="60" y="79"/>
                    <a:pt x="60" y="79"/>
                    <a:pt x="60" y="78"/>
                  </a:cubicBezTo>
                  <a:cubicBezTo>
                    <a:pt x="61" y="78"/>
                    <a:pt x="60" y="77"/>
                    <a:pt x="61" y="76"/>
                  </a:cubicBezTo>
                  <a:cubicBezTo>
                    <a:pt x="63" y="76"/>
                    <a:pt x="62" y="74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4"/>
                    <a:pt x="64" y="74"/>
                    <a:pt x="64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3" y="72"/>
                    <a:pt x="62" y="71"/>
                    <a:pt x="63" y="70"/>
                  </a:cubicBezTo>
                  <a:cubicBezTo>
                    <a:pt x="64" y="69"/>
                    <a:pt x="63" y="68"/>
                    <a:pt x="64" y="68"/>
                  </a:cubicBezTo>
                  <a:cubicBezTo>
                    <a:pt x="64" y="67"/>
                    <a:pt x="66" y="68"/>
                    <a:pt x="66" y="67"/>
                  </a:cubicBezTo>
                  <a:cubicBezTo>
                    <a:pt x="67" y="66"/>
                    <a:pt x="67" y="65"/>
                    <a:pt x="69" y="65"/>
                  </a:cubicBezTo>
                  <a:cubicBezTo>
                    <a:pt x="69" y="64"/>
                    <a:pt x="72" y="64"/>
                    <a:pt x="71" y="61"/>
                  </a:cubicBezTo>
                  <a:cubicBezTo>
                    <a:pt x="72" y="61"/>
                    <a:pt x="72" y="61"/>
                    <a:pt x="72" y="60"/>
                  </a:cubicBezTo>
                  <a:cubicBezTo>
                    <a:pt x="75" y="61"/>
                    <a:pt x="75" y="59"/>
                    <a:pt x="78" y="60"/>
                  </a:cubicBezTo>
                  <a:cubicBezTo>
                    <a:pt x="78" y="61"/>
                    <a:pt x="79" y="62"/>
                    <a:pt x="80" y="63"/>
                  </a:cubicBezTo>
                  <a:cubicBezTo>
                    <a:pt x="80" y="64"/>
                    <a:pt x="79" y="65"/>
                    <a:pt x="79" y="67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9" y="67"/>
                    <a:pt x="79" y="68"/>
                    <a:pt x="79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9"/>
                    <a:pt x="80" y="70"/>
                    <a:pt x="80" y="72"/>
                  </a:cubicBezTo>
                  <a:cubicBezTo>
                    <a:pt x="80" y="72"/>
                    <a:pt x="80" y="72"/>
                    <a:pt x="80" y="73"/>
                  </a:cubicBezTo>
                  <a:cubicBezTo>
                    <a:pt x="82" y="74"/>
                    <a:pt x="84" y="76"/>
                    <a:pt x="85" y="78"/>
                  </a:cubicBezTo>
                  <a:cubicBezTo>
                    <a:pt x="86" y="78"/>
                    <a:pt x="86" y="78"/>
                    <a:pt x="86" y="79"/>
                  </a:cubicBezTo>
                  <a:cubicBezTo>
                    <a:pt x="88" y="79"/>
                    <a:pt x="89" y="78"/>
                    <a:pt x="89" y="79"/>
                  </a:cubicBezTo>
                  <a:cubicBezTo>
                    <a:pt x="89" y="80"/>
                    <a:pt x="90" y="80"/>
                    <a:pt x="90" y="81"/>
                  </a:cubicBezTo>
                  <a:cubicBezTo>
                    <a:pt x="90" y="83"/>
                    <a:pt x="89" y="83"/>
                    <a:pt x="89" y="84"/>
                  </a:cubicBezTo>
                  <a:cubicBezTo>
                    <a:pt x="89" y="86"/>
                    <a:pt x="91" y="86"/>
                    <a:pt x="91" y="87"/>
                  </a:cubicBezTo>
                  <a:cubicBezTo>
                    <a:pt x="91" y="89"/>
                    <a:pt x="92" y="90"/>
                    <a:pt x="94" y="90"/>
                  </a:cubicBezTo>
                  <a:cubicBezTo>
                    <a:pt x="93" y="85"/>
                    <a:pt x="94" y="81"/>
                    <a:pt x="95" y="76"/>
                  </a:cubicBezTo>
                  <a:cubicBezTo>
                    <a:pt x="96" y="75"/>
                    <a:pt x="97" y="75"/>
                    <a:pt x="98" y="74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99" y="71"/>
                    <a:pt x="99" y="71"/>
                    <a:pt x="100" y="70"/>
                  </a:cubicBezTo>
                  <a:cubicBezTo>
                    <a:pt x="100" y="70"/>
                    <a:pt x="100" y="70"/>
                    <a:pt x="100" y="70"/>
                  </a:cubicBezTo>
                  <a:cubicBezTo>
                    <a:pt x="101" y="70"/>
                    <a:pt x="101" y="69"/>
                    <a:pt x="101" y="69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101" y="69"/>
                    <a:pt x="101" y="69"/>
                    <a:pt x="101" y="68"/>
                  </a:cubicBezTo>
                  <a:cubicBezTo>
                    <a:pt x="102" y="68"/>
                    <a:pt x="102" y="67"/>
                    <a:pt x="102" y="67"/>
                  </a:cubicBezTo>
                  <a:cubicBezTo>
                    <a:pt x="102" y="67"/>
                    <a:pt x="102" y="67"/>
                    <a:pt x="102" y="66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2" y="66"/>
                    <a:pt x="102" y="66"/>
                    <a:pt x="102" y="65"/>
                  </a:cubicBezTo>
                  <a:cubicBezTo>
                    <a:pt x="102" y="64"/>
                    <a:pt x="101" y="63"/>
                    <a:pt x="102" y="60"/>
                  </a:cubicBezTo>
                  <a:cubicBezTo>
                    <a:pt x="102" y="60"/>
                    <a:pt x="102" y="60"/>
                    <a:pt x="102" y="60"/>
                  </a:cubicBezTo>
                  <a:cubicBezTo>
                    <a:pt x="102" y="60"/>
                    <a:pt x="102" y="60"/>
                    <a:pt x="102" y="60"/>
                  </a:cubicBezTo>
                  <a:cubicBezTo>
                    <a:pt x="103" y="59"/>
                    <a:pt x="104" y="59"/>
                    <a:pt x="105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9"/>
                    <a:pt x="106" y="59"/>
                    <a:pt x="106" y="59"/>
                  </a:cubicBezTo>
                  <a:cubicBezTo>
                    <a:pt x="106" y="59"/>
                    <a:pt x="106" y="58"/>
                    <a:pt x="106" y="58"/>
                  </a:cubicBezTo>
                  <a:cubicBezTo>
                    <a:pt x="106" y="58"/>
                    <a:pt x="106" y="58"/>
                    <a:pt x="106" y="58"/>
                  </a:cubicBezTo>
                  <a:cubicBezTo>
                    <a:pt x="106" y="58"/>
                    <a:pt x="106" y="58"/>
                    <a:pt x="106" y="58"/>
                  </a:cubicBezTo>
                  <a:cubicBezTo>
                    <a:pt x="106" y="58"/>
                    <a:pt x="107" y="58"/>
                    <a:pt x="107" y="58"/>
                  </a:cubicBezTo>
                  <a:cubicBezTo>
                    <a:pt x="107" y="58"/>
                    <a:pt x="107" y="58"/>
                    <a:pt x="107" y="58"/>
                  </a:cubicBezTo>
                  <a:cubicBezTo>
                    <a:pt x="107" y="59"/>
                    <a:pt x="107" y="59"/>
                    <a:pt x="108" y="59"/>
                  </a:cubicBezTo>
                  <a:cubicBezTo>
                    <a:pt x="108" y="59"/>
                    <a:pt x="108" y="59"/>
                    <a:pt x="108" y="59"/>
                  </a:cubicBezTo>
                  <a:cubicBezTo>
                    <a:pt x="108" y="59"/>
                    <a:pt x="108" y="59"/>
                    <a:pt x="108" y="59"/>
                  </a:cubicBezTo>
                  <a:cubicBezTo>
                    <a:pt x="108" y="59"/>
                    <a:pt x="108" y="59"/>
                    <a:pt x="108" y="59"/>
                  </a:cubicBezTo>
                  <a:cubicBezTo>
                    <a:pt x="108" y="59"/>
                    <a:pt x="108" y="59"/>
                    <a:pt x="108" y="59"/>
                  </a:cubicBezTo>
                  <a:cubicBezTo>
                    <a:pt x="109" y="59"/>
                    <a:pt x="110" y="60"/>
                    <a:pt x="110" y="60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0" y="65"/>
                    <a:pt x="111" y="65"/>
                    <a:pt x="111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1" y="65"/>
                    <a:pt x="111" y="65"/>
                    <a:pt x="111" y="66"/>
                  </a:cubicBezTo>
                  <a:cubicBezTo>
                    <a:pt x="112" y="66"/>
                    <a:pt x="112" y="66"/>
                    <a:pt x="112" y="66"/>
                  </a:cubicBezTo>
                  <a:cubicBezTo>
                    <a:pt x="112" y="66"/>
                    <a:pt x="112" y="66"/>
                    <a:pt x="112" y="66"/>
                  </a:cubicBezTo>
                  <a:cubicBezTo>
                    <a:pt x="112" y="66"/>
                    <a:pt x="113" y="66"/>
                    <a:pt x="113" y="66"/>
                  </a:cubicBezTo>
                  <a:cubicBezTo>
                    <a:pt x="113" y="66"/>
                    <a:pt x="113" y="66"/>
                    <a:pt x="113" y="66"/>
                  </a:cubicBezTo>
                  <a:cubicBezTo>
                    <a:pt x="114" y="68"/>
                    <a:pt x="115" y="67"/>
                    <a:pt x="116" y="67"/>
                  </a:cubicBezTo>
                  <a:cubicBezTo>
                    <a:pt x="116" y="67"/>
                    <a:pt x="116" y="67"/>
                    <a:pt x="116" y="67"/>
                  </a:cubicBezTo>
                  <a:cubicBezTo>
                    <a:pt x="116" y="67"/>
                    <a:pt x="116" y="67"/>
                    <a:pt x="117" y="6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7" y="67"/>
                    <a:pt x="117" y="67"/>
                    <a:pt x="118" y="67"/>
                  </a:cubicBezTo>
                  <a:cubicBezTo>
                    <a:pt x="118" y="67"/>
                    <a:pt x="118" y="67"/>
                    <a:pt x="118" y="67"/>
                  </a:cubicBezTo>
                  <a:cubicBezTo>
                    <a:pt x="118" y="67"/>
                    <a:pt x="118" y="66"/>
                    <a:pt x="119" y="66"/>
                  </a:cubicBezTo>
                  <a:cubicBezTo>
                    <a:pt x="119" y="66"/>
                    <a:pt x="119" y="66"/>
                    <a:pt x="119" y="66"/>
                  </a:cubicBezTo>
                  <a:cubicBezTo>
                    <a:pt x="119" y="66"/>
                    <a:pt x="120" y="66"/>
                    <a:pt x="120" y="66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0" y="66"/>
                    <a:pt x="121" y="66"/>
                    <a:pt x="121" y="66"/>
                  </a:cubicBezTo>
                  <a:cubicBezTo>
                    <a:pt x="121" y="66"/>
                    <a:pt x="121" y="66"/>
                    <a:pt x="121" y="66"/>
                  </a:cubicBezTo>
                  <a:cubicBezTo>
                    <a:pt x="122" y="66"/>
                    <a:pt x="122" y="66"/>
                    <a:pt x="122" y="66"/>
                  </a:cubicBezTo>
                  <a:cubicBezTo>
                    <a:pt x="123" y="65"/>
                    <a:pt x="123" y="65"/>
                    <a:pt x="123" y="65"/>
                  </a:cubicBezTo>
                  <a:cubicBezTo>
                    <a:pt x="123" y="65"/>
                    <a:pt x="124" y="65"/>
                    <a:pt x="124" y="65"/>
                  </a:cubicBezTo>
                  <a:cubicBezTo>
                    <a:pt x="124" y="66"/>
                    <a:pt x="125" y="67"/>
                    <a:pt x="125" y="68"/>
                  </a:cubicBezTo>
                  <a:cubicBezTo>
                    <a:pt x="125" y="70"/>
                    <a:pt x="125" y="70"/>
                    <a:pt x="125" y="70"/>
                  </a:cubicBezTo>
                  <a:cubicBezTo>
                    <a:pt x="125" y="70"/>
                    <a:pt x="126" y="71"/>
                    <a:pt x="127" y="71"/>
                  </a:cubicBezTo>
                  <a:cubicBezTo>
                    <a:pt x="127" y="72"/>
                    <a:pt x="128" y="72"/>
                    <a:pt x="129" y="72"/>
                  </a:cubicBezTo>
                  <a:cubicBezTo>
                    <a:pt x="130" y="70"/>
                    <a:pt x="128" y="71"/>
                    <a:pt x="128" y="69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7" y="66"/>
                    <a:pt x="127" y="65"/>
                    <a:pt x="127" y="6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6" y="65"/>
                    <a:pt x="126" y="65"/>
                    <a:pt x="126" y="64"/>
                  </a:cubicBezTo>
                  <a:cubicBezTo>
                    <a:pt x="126" y="64"/>
                    <a:pt x="126" y="64"/>
                    <a:pt x="126" y="64"/>
                  </a:cubicBezTo>
                  <a:cubicBezTo>
                    <a:pt x="126" y="64"/>
                    <a:pt x="126" y="64"/>
                    <a:pt x="126" y="64"/>
                  </a:cubicBezTo>
                  <a:cubicBezTo>
                    <a:pt x="126" y="64"/>
                    <a:pt x="126" y="63"/>
                    <a:pt x="126" y="63"/>
                  </a:cubicBezTo>
                  <a:cubicBezTo>
                    <a:pt x="126" y="63"/>
                    <a:pt x="125" y="63"/>
                    <a:pt x="125" y="63"/>
                  </a:cubicBezTo>
                  <a:cubicBezTo>
                    <a:pt x="125" y="63"/>
                    <a:pt x="125" y="63"/>
                    <a:pt x="125" y="63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5" y="60"/>
                    <a:pt x="125" y="60"/>
                    <a:pt x="125" y="59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4" y="58"/>
                    <a:pt x="125" y="57"/>
                    <a:pt x="126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7" y="57"/>
                    <a:pt x="127" y="57"/>
                    <a:pt x="127" y="56"/>
                  </a:cubicBezTo>
                  <a:cubicBezTo>
                    <a:pt x="127" y="56"/>
                    <a:pt x="127" y="56"/>
                    <a:pt x="127" y="56"/>
                  </a:cubicBezTo>
                  <a:cubicBezTo>
                    <a:pt x="127" y="56"/>
                    <a:pt x="127" y="56"/>
                    <a:pt x="127" y="56"/>
                  </a:cubicBezTo>
                  <a:cubicBezTo>
                    <a:pt x="127" y="56"/>
                    <a:pt x="127" y="56"/>
                    <a:pt x="127" y="56"/>
                  </a:cubicBezTo>
                  <a:cubicBezTo>
                    <a:pt x="127" y="56"/>
                    <a:pt x="127" y="56"/>
                    <a:pt x="127" y="56"/>
                  </a:cubicBezTo>
                  <a:cubicBezTo>
                    <a:pt x="127" y="56"/>
                    <a:pt x="127" y="56"/>
                    <a:pt x="128" y="56"/>
                  </a:cubicBezTo>
                  <a:cubicBezTo>
                    <a:pt x="128" y="55"/>
                    <a:pt x="129" y="55"/>
                    <a:pt x="130" y="55"/>
                  </a:cubicBezTo>
                  <a:cubicBezTo>
                    <a:pt x="131" y="55"/>
                    <a:pt x="133" y="54"/>
                    <a:pt x="133" y="56"/>
                  </a:cubicBezTo>
                  <a:cubicBezTo>
                    <a:pt x="134" y="56"/>
                    <a:pt x="134" y="58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7" y="56"/>
                    <a:pt x="136" y="56"/>
                    <a:pt x="136" y="56"/>
                  </a:cubicBezTo>
                  <a:cubicBezTo>
                    <a:pt x="136" y="55"/>
                    <a:pt x="136" y="55"/>
                    <a:pt x="136" y="55"/>
                  </a:cubicBezTo>
                  <a:cubicBezTo>
                    <a:pt x="137" y="55"/>
                    <a:pt x="137" y="55"/>
                    <a:pt x="137" y="54"/>
                  </a:cubicBezTo>
                  <a:cubicBezTo>
                    <a:pt x="137" y="53"/>
                    <a:pt x="137" y="53"/>
                    <a:pt x="137" y="53"/>
                  </a:cubicBezTo>
                  <a:cubicBezTo>
                    <a:pt x="137" y="53"/>
                    <a:pt x="137" y="53"/>
                    <a:pt x="137" y="52"/>
                  </a:cubicBez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7" y="45"/>
                    <a:pt x="139" y="45"/>
                    <a:pt x="139" y="43"/>
                  </a:cubicBez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8" name="Rectangle 38">
              <a:extLst>
                <a:ext uri="{FF2B5EF4-FFF2-40B4-BE49-F238E27FC236}">
                  <a16:creationId xmlns:a16="http://schemas.microsoft.com/office/drawing/2014/main" id="{00AA0FCD-0E4E-124C-8C2D-31BB54842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1163" y="4610100"/>
              <a:ext cx="376237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400" b="1">
                  <a:solidFill>
                    <a:srgbClr val="FFFFFF"/>
                  </a:solidFill>
                  <a:latin typeface="Open Sans Semibold" pitchFamily="34" charset="0"/>
                </a:rPr>
                <a:t>SWITZERLAND</a:t>
              </a:r>
              <a:endParaRPr lang="en-US" altLang="en-US" sz="1800"/>
            </a:p>
          </p:txBody>
        </p:sp>
        <p:sp>
          <p:nvSpPr>
            <p:cNvPr id="129" name="Freeform 39">
              <a:extLst>
                <a:ext uri="{FF2B5EF4-FFF2-40B4-BE49-F238E27FC236}">
                  <a16:creationId xmlns:a16="http://schemas.microsoft.com/office/drawing/2014/main" id="{E9E8CD2D-C8AF-444A-BEA4-2E9455CD5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1263" y="4635500"/>
              <a:ext cx="398462" cy="268288"/>
            </a:xfrm>
            <a:custGeom>
              <a:avLst/>
              <a:gdLst>
                <a:gd name="T0" fmla="*/ 2147483646 w 103"/>
                <a:gd name="T1" fmla="*/ 2147483646 h 69"/>
                <a:gd name="T2" fmla="*/ 2147483646 w 103"/>
                <a:gd name="T3" fmla="*/ 2147483646 h 69"/>
                <a:gd name="T4" fmla="*/ 2147483646 w 103"/>
                <a:gd name="T5" fmla="*/ 2147483646 h 69"/>
                <a:gd name="T6" fmla="*/ 2147483646 w 103"/>
                <a:gd name="T7" fmla="*/ 2147483646 h 69"/>
                <a:gd name="T8" fmla="*/ 2147483646 w 103"/>
                <a:gd name="T9" fmla="*/ 2147483646 h 69"/>
                <a:gd name="T10" fmla="*/ 2147483646 w 103"/>
                <a:gd name="T11" fmla="*/ 2147483646 h 69"/>
                <a:gd name="T12" fmla="*/ 2147483646 w 103"/>
                <a:gd name="T13" fmla="*/ 2147483646 h 69"/>
                <a:gd name="T14" fmla="*/ 2147483646 w 103"/>
                <a:gd name="T15" fmla="*/ 2147483646 h 69"/>
                <a:gd name="T16" fmla="*/ 2147483646 w 103"/>
                <a:gd name="T17" fmla="*/ 2147483646 h 69"/>
                <a:gd name="T18" fmla="*/ 2147483646 w 103"/>
                <a:gd name="T19" fmla="*/ 2147483646 h 69"/>
                <a:gd name="T20" fmla="*/ 2147483646 w 103"/>
                <a:gd name="T21" fmla="*/ 2147483646 h 69"/>
                <a:gd name="T22" fmla="*/ 2147483646 w 103"/>
                <a:gd name="T23" fmla="*/ 2147483646 h 69"/>
                <a:gd name="T24" fmla="*/ 2147483646 w 103"/>
                <a:gd name="T25" fmla="*/ 2147483646 h 69"/>
                <a:gd name="T26" fmla="*/ 2147483646 w 103"/>
                <a:gd name="T27" fmla="*/ 2147483646 h 69"/>
                <a:gd name="T28" fmla="*/ 2147483646 w 103"/>
                <a:gd name="T29" fmla="*/ 2147483646 h 69"/>
                <a:gd name="T30" fmla="*/ 2147483646 w 103"/>
                <a:gd name="T31" fmla="*/ 2147483646 h 69"/>
                <a:gd name="T32" fmla="*/ 2147483646 w 103"/>
                <a:gd name="T33" fmla="*/ 2147483646 h 69"/>
                <a:gd name="T34" fmla="*/ 0 w 103"/>
                <a:gd name="T35" fmla="*/ 2147483646 h 69"/>
                <a:gd name="T36" fmla="*/ 2147483646 w 103"/>
                <a:gd name="T37" fmla="*/ 2147483646 h 69"/>
                <a:gd name="T38" fmla="*/ 2147483646 w 103"/>
                <a:gd name="T39" fmla="*/ 2147483646 h 69"/>
                <a:gd name="T40" fmla="*/ 2147483646 w 103"/>
                <a:gd name="T41" fmla="*/ 2147483646 h 69"/>
                <a:gd name="T42" fmla="*/ 2147483646 w 103"/>
                <a:gd name="T43" fmla="*/ 2147483646 h 69"/>
                <a:gd name="T44" fmla="*/ 2147483646 w 103"/>
                <a:gd name="T45" fmla="*/ 2147483646 h 69"/>
                <a:gd name="T46" fmla="*/ 2147483646 w 103"/>
                <a:gd name="T47" fmla="*/ 2147483646 h 69"/>
                <a:gd name="T48" fmla="*/ 2147483646 w 103"/>
                <a:gd name="T49" fmla="*/ 2147483646 h 69"/>
                <a:gd name="T50" fmla="*/ 2147483646 w 103"/>
                <a:gd name="T51" fmla="*/ 2147483646 h 69"/>
                <a:gd name="T52" fmla="*/ 2147483646 w 103"/>
                <a:gd name="T53" fmla="*/ 2147483646 h 69"/>
                <a:gd name="T54" fmla="*/ 2147483646 w 103"/>
                <a:gd name="T55" fmla="*/ 2147483646 h 69"/>
                <a:gd name="T56" fmla="*/ 2147483646 w 103"/>
                <a:gd name="T57" fmla="*/ 2147483646 h 69"/>
                <a:gd name="T58" fmla="*/ 2147483646 w 103"/>
                <a:gd name="T59" fmla="*/ 2147483646 h 69"/>
                <a:gd name="T60" fmla="*/ 2147483646 w 103"/>
                <a:gd name="T61" fmla="*/ 2147483646 h 69"/>
                <a:gd name="T62" fmla="*/ 2147483646 w 103"/>
                <a:gd name="T63" fmla="*/ 2147483646 h 69"/>
                <a:gd name="T64" fmla="*/ 2147483646 w 103"/>
                <a:gd name="T65" fmla="*/ 2147483646 h 69"/>
                <a:gd name="T66" fmla="*/ 2147483646 w 103"/>
                <a:gd name="T67" fmla="*/ 2147483646 h 69"/>
                <a:gd name="T68" fmla="*/ 2147483646 w 103"/>
                <a:gd name="T69" fmla="*/ 2147483646 h 69"/>
                <a:gd name="T70" fmla="*/ 2147483646 w 103"/>
                <a:gd name="T71" fmla="*/ 2147483646 h 69"/>
                <a:gd name="T72" fmla="*/ 2147483646 w 103"/>
                <a:gd name="T73" fmla="*/ 2147483646 h 69"/>
                <a:gd name="T74" fmla="*/ 2147483646 w 103"/>
                <a:gd name="T75" fmla="*/ 2147483646 h 69"/>
                <a:gd name="T76" fmla="*/ 2147483646 w 103"/>
                <a:gd name="T77" fmla="*/ 2147483646 h 69"/>
                <a:gd name="T78" fmla="*/ 2147483646 w 103"/>
                <a:gd name="T79" fmla="*/ 2147483646 h 69"/>
                <a:gd name="T80" fmla="*/ 2147483646 w 103"/>
                <a:gd name="T81" fmla="*/ 2147483646 h 69"/>
                <a:gd name="T82" fmla="*/ 2147483646 w 103"/>
                <a:gd name="T83" fmla="*/ 2147483646 h 69"/>
                <a:gd name="T84" fmla="*/ 2147483646 w 103"/>
                <a:gd name="T85" fmla="*/ 2147483646 h 69"/>
                <a:gd name="T86" fmla="*/ 2147483646 w 103"/>
                <a:gd name="T87" fmla="*/ 2147483646 h 69"/>
                <a:gd name="T88" fmla="*/ 2147483646 w 103"/>
                <a:gd name="T89" fmla="*/ 2147483646 h 69"/>
                <a:gd name="T90" fmla="*/ 2147483646 w 103"/>
                <a:gd name="T91" fmla="*/ 2147483646 h 69"/>
                <a:gd name="T92" fmla="*/ 2147483646 w 103"/>
                <a:gd name="T93" fmla="*/ 2147483646 h 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03" h="69">
                  <a:moveTo>
                    <a:pt x="101" y="10"/>
                  </a:moveTo>
                  <a:cubicBezTo>
                    <a:pt x="101" y="9"/>
                    <a:pt x="101" y="9"/>
                    <a:pt x="101" y="8"/>
                  </a:cubicBezTo>
                  <a:cubicBezTo>
                    <a:pt x="99" y="8"/>
                    <a:pt x="99" y="6"/>
                    <a:pt x="98" y="5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3"/>
                    <a:pt x="97" y="3"/>
                    <a:pt x="96" y="2"/>
                  </a:cubicBezTo>
                  <a:cubicBezTo>
                    <a:pt x="96" y="2"/>
                    <a:pt x="95" y="2"/>
                    <a:pt x="95" y="2"/>
                  </a:cubicBezTo>
                  <a:cubicBezTo>
                    <a:pt x="95" y="2"/>
                    <a:pt x="95" y="1"/>
                    <a:pt x="94" y="1"/>
                  </a:cubicBezTo>
                  <a:cubicBezTo>
                    <a:pt x="94" y="1"/>
                    <a:pt x="94" y="1"/>
                    <a:pt x="94" y="0"/>
                  </a:cubicBezTo>
                  <a:cubicBezTo>
                    <a:pt x="93" y="0"/>
                    <a:pt x="93" y="0"/>
                    <a:pt x="93" y="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89" y="1"/>
                    <a:pt x="88" y="1"/>
                    <a:pt x="87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5" y="4"/>
                    <a:pt x="85" y="5"/>
                    <a:pt x="84" y="5"/>
                  </a:cubicBezTo>
                  <a:cubicBezTo>
                    <a:pt x="83" y="5"/>
                    <a:pt x="82" y="5"/>
                    <a:pt x="80" y="5"/>
                  </a:cubicBezTo>
                  <a:cubicBezTo>
                    <a:pt x="80" y="6"/>
                    <a:pt x="79" y="6"/>
                    <a:pt x="77" y="6"/>
                  </a:cubicBezTo>
                  <a:cubicBezTo>
                    <a:pt x="77" y="7"/>
                    <a:pt x="75" y="6"/>
                    <a:pt x="75" y="7"/>
                  </a:cubicBezTo>
                  <a:cubicBezTo>
                    <a:pt x="72" y="7"/>
                    <a:pt x="71" y="9"/>
                    <a:pt x="69" y="9"/>
                  </a:cubicBezTo>
                  <a:cubicBezTo>
                    <a:pt x="65" y="8"/>
                    <a:pt x="58" y="8"/>
                    <a:pt x="54" y="9"/>
                  </a:cubicBezTo>
                  <a:cubicBezTo>
                    <a:pt x="54" y="10"/>
                    <a:pt x="53" y="10"/>
                    <a:pt x="53" y="10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10"/>
                    <a:pt x="52" y="11"/>
                    <a:pt x="52" y="11"/>
                  </a:cubicBezTo>
                  <a:cubicBezTo>
                    <a:pt x="51" y="11"/>
                    <a:pt x="50" y="11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9" y="14"/>
                    <a:pt x="48" y="13"/>
                    <a:pt x="48" y="13"/>
                  </a:cubicBezTo>
                  <a:cubicBezTo>
                    <a:pt x="47" y="14"/>
                    <a:pt x="47" y="15"/>
                    <a:pt x="47" y="15"/>
                  </a:cubicBezTo>
                  <a:cubicBezTo>
                    <a:pt x="47" y="15"/>
                    <a:pt x="46" y="15"/>
                    <a:pt x="46" y="15"/>
                  </a:cubicBezTo>
                  <a:cubicBezTo>
                    <a:pt x="46" y="15"/>
                    <a:pt x="45" y="15"/>
                    <a:pt x="45" y="15"/>
                  </a:cubicBezTo>
                  <a:cubicBezTo>
                    <a:pt x="44" y="16"/>
                    <a:pt x="43" y="18"/>
                    <a:pt x="42" y="18"/>
                  </a:cubicBezTo>
                  <a:cubicBezTo>
                    <a:pt x="41" y="18"/>
                    <a:pt x="41" y="19"/>
                    <a:pt x="41" y="20"/>
                  </a:cubicBezTo>
                  <a:cubicBezTo>
                    <a:pt x="39" y="20"/>
                    <a:pt x="39" y="18"/>
                    <a:pt x="37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8" y="18"/>
                    <a:pt x="28" y="17"/>
                    <a:pt x="27" y="18"/>
                  </a:cubicBezTo>
                  <a:cubicBezTo>
                    <a:pt x="26" y="17"/>
                    <a:pt x="25" y="17"/>
                    <a:pt x="25" y="16"/>
                  </a:cubicBezTo>
                  <a:cubicBezTo>
                    <a:pt x="23" y="16"/>
                    <a:pt x="22" y="16"/>
                    <a:pt x="21" y="15"/>
                  </a:cubicBezTo>
                  <a:cubicBezTo>
                    <a:pt x="19" y="16"/>
                    <a:pt x="17" y="15"/>
                    <a:pt x="16" y="15"/>
                  </a:cubicBezTo>
                  <a:cubicBezTo>
                    <a:pt x="14" y="16"/>
                    <a:pt x="12" y="17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8"/>
                    <a:pt x="10" y="19"/>
                    <a:pt x="10" y="19"/>
                  </a:cubicBezTo>
                  <a:cubicBezTo>
                    <a:pt x="9" y="19"/>
                    <a:pt x="9" y="19"/>
                    <a:pt x="9" y="20"/>
                  </a:cubicBezTo>
                  <a:cubicBezTo>
                    <a:pt x="7" y="20"/>
                    <a:pt x="7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1" y="24"/>
                    <a:pt x="1" y="27"/>
                    <a:pt x="0" y="31"/>
                  </a:cubicBezTo>
                  <a:cubicBezTo>
                    <a:pt x="1" y="31"/>
                    <a:pt x="1" y="32"/>
                    <a:pt x="2" y="31"/>
                  </a:cubicBezTo>
                  <a:cubicBezTo>
                    <a:pt x="2" y="32"/>
                    <a:pt x="2" y="31"/>
                    <a:pt x="2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4" y="31"/>
                    <a:pt x="7" y="30"/>
                    <a:pt x="7" y="31"/>
                  </a:cubicBezTo>
                  <a:cubicBezTo>
                    <a:pt x="8" y="31"/>
                    <a:pt x="8" y="33"/>
                    <a:pt x="9" y="33"/>
                  </a:cubicBezTo>
                  <a:cubicBezTo>
                    <a:pt x="9" y="35"/>
                    <a:pt x="9" y="36"/>
                    <a:pt x="8" y="37"/>
                  </a:cubicBezTo>
                  <a:cubicBezTo>
                    <a:pt x="7" y="38"/>
                    <a:pt x="6" y="38"/>
                    <a:pt x="6" y="40"/>
                  </a:cubicBezTo>
                  <a:cubicBezTo>
                    <a:pt x="6" y="41"/>
                    <a:pt x="7" y="41"/>
                    <a:pt x="7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5"/>
                    <a:pt x="9" y="46"/>
                  </a:cubicBezTo>
                  <a:cubicBezTo>
                    <a:pt x="9" y="48"/>
                    <a:pt x="11" y="48"/>
                    <a:pt x="11" y="51"/>
                  </a:cubicBezTo>
                  <a:cubicBezTo>
                    <a:pt x="13" y="51"/>
                    <a:pt x="13" y="53"/>
                    <a:pt x="14" y="54"/>
                  </a:cubicBezTo>
                  <a:cubicBezTo>
                    <a:pt x="14" y="56"/>
                    <a:pt x="16" y="56"/>
                    <a:pt x="16" y="58"/>
                  </a:cubicBezTo>
                  <a:cubicBezTo>
                    <a:pt x="15" y="58"/>
                    <a:pt x="15" y="60"/>
                    <a:pt x="15" y="61"/>
                  </a:cubicBezTo>
                  <a:cubicBezTo>
                    <a:pt x="14" y="61"/>
                    <a:pt x="14" y="61"/>
                    <a:pt x="13" y="61"/>
                  </a:cubicBezTo>
                  <a:cubicBezTo>
                    <a:pt x="12" y="61"/>
                    <a:pt x="12" y="62"/>
                    <a:pt x="12" y="63"/>
                  </a:cubicBezTo>
                  <a:cubicBezTo>
                    <a:pt x="11" y="63"/>
                    <a:pt x="9" y="63"/>
                    <a:pt x="9" y="64"/>
                  </a:cubicBezTo>
                  <a:cubicBezTo>
                    <a:pt x="10" y="64"/>
                    <a:pt x="10" y="64"/>
                    <a:pt x="10" y="65"/>
                  </a:cubicBezTo>
                  <a:cubicBezTo>
                    <a:pt x="10" y="66"/>
                    <a:pt x="11" y="66"/>
                    <a:pt x="11" y="66"/>
                  </a:cubicBezTo>
                  <a:cubicBezTo>
                    <a:pt x="11" y="66"/>
                    <a:pt x="12" y="66"/>
                    <a:pt x="11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6" y="68"/>
                    <a:pt x="18" y="68"/>
                    <a:pt x="18" y="68"/>
                  </a:cubicBezTo>
                  <a:cubicBezTo>
                    <a:pt x="19" y="68"/>
                    <a:pt x="19" y="69"/>
                    <a:pt x="20" y="69"/>
                  </a:cubicBezTo>
                  <a:cubicBezTo>
                    <a:pt x="20" y="68"/>
                    <a:pt x="21" y="68"/>
                    <a:pt x="22" y="68"/>
                  </a:cubicBezTo>
                  <a:cubicBezTo>
                    <a:pt x="22" y="68"/>
                    <a:pt x="23" y="68"/>
                    <a:pt x="24" y="68"/>
                  </a:cubicBezTo>
                  <a:cubicBezTo>
                    <a:pt x="25" y="67"/>
                    <a:pt x="25" y="66"/>
                    <a:pt x="27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5"/>
                    <a:pt x="32" y="65"/>
                    <a:pt x="32" y="64"/>
                  </a:cubicBezTo>
                  <a:cubicBezTo>
                    <a:pt x="32" y="64"/>
                    <a:pt x="32" y="63"/>
                    <a:pt x="32" y="63"/>
                  </a:cubicBezTo>
                  <a:cubicBezTo>
                    <a:pt x="34" y="63"/>
                    <a:pt x="34" y="64"/>
                    <a:pt x="35" y="64"/>
                  </a:cubicBezTo>
                  <a:cubicBezTo>
                    <a:pt x="36" y="63"/>
                    <a:pt x="36" y="61"/>
                    <a:pt x="38" y="61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6"/>
                    <a:pt x="41" y="56"/>
                    <a:pt x="41" y="55"/>
                  </a:cubicBezTo>
                  <a:cubicBezTo>
                    <a:pt x="42" y="55"/>
                    <a:pt x="42" y="54"/>
                    <a:pt x="43" y="54"/>
                  </a:cubicBezTo>
                  <a:cubicBezTo>
                    <a:pt x="43" y="56"/>
                    <a:pt x="44" y="57"/>
                    <a:pt x="45" y="58"/>
                  </a:cubicBezTo>
                  <a:cubicBezTo>
                    <a:pt x="46" y="58"/>
                    <a:pt x="45" y="59"/>
                    <a:pt x="46" y="59"/>
                  </a:cubicBezTo>
                  <a:cubicBezTo>
                    <a:pt x="46" y="60"/>
                    <a:pt x="47" y="59"/>
                    <a:pt x="47" y="59"/>
                  </a:cubicBezTo>
                  <a:cubicBezTo>
                    <a:pt x="47" y="59"/>
                    <a:pt x="47" y="60"/>
                    <a:pt x="47" y="60"/>
                  </a:cubicBezTo>
                  <a:cubicBezTo>
                    <a:pt x="47" y="61"/>
                    <a:pt x="47" y="61"/>
                    <a:pt x="48" y="61"/>
                  </a:cubicBezTo>
                  <a:cubicBezTo>
                    <a:pt x="50" y="61"/>
                    <a:pt x="49" y="63"/>
                    <a:pt x="51" y="63"/>
                  </a:cubicBezTo>
                  <a:cubicBezTo>
                    <a:pt x="52" y="63"/>
                    <a:pt x="52" y="62"/>
                    <a:pt x="53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8" y="62"/>
                    <a:pt x="58" y="62"/>
                    <a:pt x="60" y="63"/>
                  </a:cubicBezTo>
                  <a:cubicBezTo>
                    <a:pt x="60" y="64"/>
                    <a:pt x="61" y="65"/>
                    <a:pt x="62" y="65"/>
                  </a:cubicBezTo>
                  <a:cubicBezTo>
                    <a:pt x="63" y="65"/>
                    <a:pt x="63" y="63"/>
                    <a:pt x="64" y="63"/>
                  </a:cubicBezTo>
                  <a:cubicBezTo>
                    <a:pt x="65" y="63"/>
                    <a:pt x="65" y="64"/>
                    <a:pt x="66" y="63"/>
                  </a:cubicBezTo>
                  <a:cubicBezTo>
                    <a:pt x="67" y="63"/>
                    <a:pt x="68" y="63"/>
                    <a:pt x="69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3"/>
                    <a:pt x="70" y="63"/>
                    <a:pt x="69" y="63"/>
                  </a:cubicBezTo>
                  <a:cubicBezTo>
                    <a:pt x="69" y="61"/>
                    <a:pt x="66" y="61"/>
                    <a:pt x="67" y="58"/>
                  </a:cubicBezTo>
                  <a:cubicBezTo>
                    <a:pt x="69" y="58"/>
                    <a:pt x="69" y="57"/>
                    <a:pt x="71" y="57"/>
                  </a:cubicBezTo>
                  <a:cubicBezTo>
                    <a:pt x="71" y="54"/>
                    <a:pt x="68" y="55"/>
                    <a:pt x="69" y="52"/>
                  </a:cubicBezTo>
                  <a:cubicBezTo>
                    <a:pt x="69" y="52"/>
                    <a:pt x="69" y="51"/>
                    <a:pt x="70" y="51"/>
                  </a:cubicBezTo>
                  <a:cubicBezTo>
                    <a:pt x="70" y="50"/>
                    <a:pt x="70" y="49"/>
                    <a:pt x="71" y="49"/>
                  </a:cubicBezTo>
                  <a:cubicBezTo>
                    <a:pt x="72" y="48"/>
                    <a:pt x="73" y="48"/>
                    <a:pt x="74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7"/>
                    <a:pt x="77" y="47"/>
                    <a:pt x="78" y="46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8" y="46"/>
                    <a:pt x="78" y="46"/>
                    <a:pt x="78" y="45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78" y="45"/>
                    <a:pt x="78" y="45"/>
                    <a:pt x="78" y="44"/>
                  </a:cubicBezTo>
                  <a:cubicBezTo>
                    <a:pt x="78" y="44"/>
                    <a:pt x="78" y="44"/>
                    <a:pt x="78" y="44"/>
                  </a:cubicBezTo>
                  <a:cubicBezTo>
                    <a:pt x="78" y="44"/>
                    <a:pt x="78" y="44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8" y="43"/>
                    <a:pt x="78" y="43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1"/>
                    <a:pt x="79" y="41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8" y="36"/>
                    <a:pt x="78" y="35"/>
                    <a:pt x="78" y="34"/>
                  </a:cubicBezTo>
                  <a:cubicBezTo>
                    <a:pt x="76" y="34"/>
                    <a:pt x="75" y="34"/>
                    <a:pt x="76" y="32"/>
                  </a:cubicBezTo>
                  <a:cubicBezTo>
                    <a:pt x="76" y="31"/>
                    <a:pt x="77" y="30"/>
                    <a:pt x="78" y="30"/>
                  </a:cubicBezTo>
                  <a:cubicBezTo>
                    <a:pt x="77" y="28"/>
                    <a:pt x="80" y="29"/>
                    <a:pt x="80" y="28"/>
                  </a:cubicBezTo>
                  <a:cubicBezTo>
                    <a:pt x="81" y="28"/>
                    <a:pt x="82" y="28"/>
                    <a:pt x="82" y="27"/>
                  </a:cubicBezTo>
                  <a:cubicBezTo>
                    <a:pt x="84" y="26"/>
                    <a:pt x="84" y="25"/>
                    <a:pt x="86" y="25"/>
                  </a:cubicBezTo>
                  <a:cubicBezTo>
                    <a:pt x="86" y="25"/>
                    <a:pt x="86" y="24"/>
                    <a:pt x="87" y="25"/>
                  </a:cubicBezTo>
                  <a:cubicBezTo>
                    <a:pt x="87" y="24"/>
                    <a:pt x="87" y="23"/>
                    <a:pt x="87" y="23"/>
                  </a:cubicBezTo>
                  <a:cubicBezTo>
                    <a:pt x="88" y="23"/>
                    <a:pt x="88" y="22"/>
                    <a:pt x="89" y="22"/>
                  </a:cubicBezTo>
                  <a:cubicBezTo>
                    <a:pt x="89" y="22"/>
                    <a:pt x="89" y="21"/>
                    <a:pt x="89" y="21"/>
                  </a:cubicBezTo>
                  <a:cubicBezTo>
                    <a:pt x="91" y="21"/>
                    <a:pt x="92" y="21"/>
                    <a:pt x="92" y="22"/>
                  </a:cubicBezTo>
                  <a:cubicBezTo>
                    <a:pt x="92" y="23"/>
                    <a:pt x="95" y="22"/>
                    <a:pt x="96" y="22"/>
                  </a:cubicBezTo>
                  <a:cubicBezTo>
                    <a:pt x="97" y="21"/>
                    <a:pt x="96" y="20"/>
                    <a:pt x="95" y="20"/>
                  </a:cubicBezTo>
                  <a:cubicBezTo>
                    <a:pt x="96" y="18"/>
                    <a:pt x="94" y="17"/>
                    <a:pt x="94" y="15"/>
                  </a:cubicBezTo>
                  <a:cubicBezTo>
                    <a:pt x="97" y="16"/>
                    <a:pt x="96" y="14"/>
                    <a:pt x="98" y="14"/>
                  </a:cubicBezTo>
                  <a:cubicBezTo>
                    <a:pt x="100" y="14"/>
                    <a:pt x="100" y="15"/>
                    <a:pt x="103" y="15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1" y="11"/>
                    <a:pt x="101" y="1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0" name="Rectangle 40">
              <a:extLst>
                <a:ext uri="{FF2B5EF4-FFF2-40B4-BE49-F238E27FC236}">
                  <a16:creationId xmlns:a16="http://schemas.microsoft.com/office/drawing/2014/main" id="{10A1A0BB-15B1-B846-B422-140E8A25E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113" y="4741863"/>
              <a:ext cx="274637" cy="8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400" b="1">
                  <a:solidFill>
                    <a:srgbClr val="000000"/>
                  </a:solidFill>
                  <a:latin typeface="Open Sans Semibold" pitchFamily="34" charset="0"/>
                </a:rPr>
                <a:t>SLOVENIA</a:t>
              </a:r>
              <a:endParaRPr lang="en-US" altLang="en-US" sz="1800"/>
            </a:p>
          </p:txBody>
        </p:sp>
        <p:sp>
          <p:nvSpPr>
            <p:cNvPr id="131" name="Freeform 41">
              <a:extLst>
                <a:ext uri="{FF2B5EF4-FFF2-40B4-BE49-F238E27FC236}">
                  <a16:creationId xmlns:a16="http://schemas.microsoft.com/office/drawing/2014/main" id="{C80BF681-28AC-8342-9F6C-D45197F1B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663" y="4121150"/>
              <a:ext cx="676275" cy="344488"/>
            </a:xfrm>
            <a:custGeom>
              <a:avLst/>
              <a:gdLst>
                <a:gd name="T0" fmla="*/ 2147483646 w 175"/>
                <a:gd name="T1" fmla="*/ 2147483646 h 89"/>
                <a:gd name="T2" fmla="*/ 2147483646 w 175"/>
                <a:gd name="T3" fmla="*/ 2147483646 h 89"/>
                <a:gd name="T4" fmla="*/ 2147483646 w 175"/>
                <a:gd name="T5" fmla="*/ 2147483646 h 89"/>
                <a:gd name="T6" fmla="*/ 2147483646 w 175"/>
                <a:gd name="T7" fmla="*/ 2147483646 h 89"/>
                <a:gd name="T8" fmla="*/ 2147483646 w 175"/>
                <a:gd name="T9" fmla="*/ 2147483646 h 89"/>
                <a:gd name="T10" fmla="*/ 2147483646 w 175"/>
                <a:gd name="T11" fmla="*/ 2147483646 h 89"/>
                <a:gd name="T12" fmla="*/ 2147483646 w 175"/>
                <a:gd name="T13" fmla="*/ 2147483646 h 89"/>
                <a:gd name="T14" fmla="*/ 2147483646 w 175"/>
                <a:gd name="T15" fmla="*/ 2147483646 h 89"/>
                <a:gd name="T16" fmla="*/ 2147483646 w 175"/>
                <a:gd name="T17" fmla="*/ 2147483646 h 89"/>
                <a:gd name="T18" fmla="*/ 2147483646 w 175"/>
                <a:gd name="T19" fmla="*/ 2147483646 h 89"/>
                <a:gd name="T20" fmla="*/ 2147483646 w 175"/>
                <a:gd name="T21" fmla="*/ 2147483646 h 89"/>
                <a:gd name="T22" fmla="*/ 2147483646 w 175"/>
                <a:gd name="T23" fmla="*/ 2147483646 h 89"/>
                <a:gd name="T24" fmla="*/ 2147483646 w 175"/>
                <a:gd name="T25" fmla="*/ 2147483646 h 89"/>
                <a:gd name="T26" fmla="*/ 2147483646 w 175"/>
                <a:gd name="T27" fmla="*/ 2147483646 h 89"/>
                <a:gd name="T28" fmla="*/ 2147483646 w 175"/>
                <a:gd name="T29" fmla="*/ 2147483646 h 89"/>
                <a:gd name="T30" fmla="*/ 2147483646 w 175"/>
                <a:gd name="T31" fmla="*/ 2147483646 h 89"/>
                <a:gd name="T32" fmla="*/ 2147483646 w 175"/>
                <a:gd name="T33" fmla="*/ 2147483646 h 89"/>
                <a:gd name="T34" fmla="*/ 2147483646 w 175"/>
                <a:gd name="T35" fmla="*/ 2147483646 h 89"/>
                <a:gd name="T36" fmla="*/ 2147483646 w 175"/>
                <a:gd name="T37" fmla="*/ 2147483646 h 89"/>
                <a:gd name="T38" fmla="*/ 2147483646 w 175"/>
                <a:gd name="T39" fmla="*/ 2147483646 h 89"/>
                <a:gd name="T40" fmla="*/ 2147483646 w 175"/>
                <a:gd name="T41" fmla="*/ 2147483646 h 89"/>
                <a:gd name="T42" fmla="*/ 2147483646 w 175"/>
                <a:gd name="T43" fmla="*/ 2147483646 h 89"/>
                <a:gd name="T44" fmla="*/ 2147483646 w 175"/>
                <a:gd name="T45" fmla="*/ 2147483646 h 89"/>
                <a:gd name="T46" fmla="*/ 2147483646 w 175"/>
                <a:gd name="T47" fmla="*/ 2147483646 h 89"/>
                <a:gd name="T48" fmla="*/ 2147483646 w 175"/>
                <a:gd name="T49" fmla="*/ 2147483646 h 89"/>
                <a:gd name="T50" fmla="*/ 2147483646 w 175"/>
                <a:gd name="T51" fmla="*/ 2147483646 h 89"/>
                <a:gd name="T52" fmla="*/ 2147483646 w 175"/>
                <a:gd name="T53" fmla="*/ 2147483646 h 89"/>
                <a:gd name="T54" fmla="*/ 2147483646 w 175"/>
                <a:gd name="T55" fmla="*/ 2147483646 h 89"/>
                <a:gd name="T56" fmla="*/ 2147483646 w 175"/>
                <a:gd name="T57" fmla="*/ 2147483646 h 89"/>
                <a:gd name="T58" fmla="*/ 2147483646 w 175"/>
                <a:gd name="T59" fmla="*/ 2147483646 h 89"/>
                <a:gd name="T60" fmla="*/ 2147483646 w 175"/>
                <a:gd name="T61" fmla="*/ 2147483646 h 89"/>
                <a:gd name="T62" fmla="*/ 2147483646 w 175"/>
                <a:gd name="T63" fmla="*/ 2147483646 h 89"/>
                <a:gd name="T64" fmla="*/ 2147483646 w 175"/>
                <a:gd name="T65" fmla="*/ 2147483646 h 89"/>
                <a:gd name="T66" fmla="*/ 2147483646 w 175"/>
                <a:gd name="T67" fmla="*/ 2147483646 h 89"/>
                <a:gd name="T68" fmla="*/ 2147483646 w 175"/>
                <a:gd name="T69" fmla="*/ 2147483646 h 89"/>
                <a:gd name="T70" fmla="*/ 2147483646 w 175"/>
                <a:gd name="T71" fmla="*/ 2147483646 h 89"/>
                <a:gd name="T72" fmla="*/ 2147483646 w 175"/>
                <a:gd name="T73" fmla="*/ 2147483646 h 89"/>
                <a:gd name="T74" fmla="*/ 2147483646 w 175"/>
                <a:gd name="T75" fmla="*/ 2147483646 h 89"/>
                <a:gd name="T76" fmla="*/ 2147483646 w 175"/>
                <a:gd name="T77" fmla="*/ 2147483646 h 89"/>
                <a:gd name="T78" fmla="*/ 2147483646 w 175"/>
                <a:gd name="T79" fmla="*/ 2147483646 h 89"/>
                <a:gd name="T80" fmla="*/ 2147483646 w 175"/>
                <a:gd name="T81" fmla="*/ 2147483646 h 89"/>
                <a:gd name="T82" fmla="*/ 2147483646 w 175"/>
                <a:gd name="T83" fmla="*/ 2147483646 h 89"/>
                <a:gd name="T84" fmla="*/ 2147483646 w 175"/>
                <a:gd name="T85" fmla="*/ 2147483646 h 89"/>
                <a:gd name="T86" fmla="*/ 2147483646 w 175"/>
                <a:gd name="T87" fmla="*/ 2147483646 h 89"/>
                <a:gd name="T88" fmla="*/ 2147483646 w 175"/>
                <a:gd name="T89" fmla="*/ 2147483646 h 89"/>
                <a:gd name="T90" fmla="*/ 2147483646 w 175"/>
                <a:gd name="T91" fmla="*/ 2147483646 h 89"/>
                <a:gd name="T92" fmla="*/ 2147483646 w 175"/>
                <a:gd name="T93" fmla="*/ 2147483646 h 89"/>
                <a:gd name="T94" fmla="*/ 2147483646 w 175"/>
                <a:gd name="T95" fmla="*/ 2147483646 h 8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75" h="89">
                  <a:moveTo>
                    <a:pt x="90" y="17"/>
                  </a:moveTo>
                  <a:cubicBezTo>
                    <a:pt x="89" y="15"/>
                    <a:pt x="91" y="15"/>
                    <a:pt x="90" y="13"/>
                  </a:cubicBezTo>
                  <a:cubicBezTo>
                    <a:pt x="89" y="10"/>
                    <a:pt x="88" y="8"/>
                    <a:pt x="84" y="8"/>
                  </a:cubicBezTo>
                  <a:cubicBezTo>
                    <a:pt x="84" y="7"/>
                    <a:pt x="82" y="7"/>
                    <a:pt x="83" y="5"/>
                  </a:cubicBezTo>
                  <a:cubicBezTo>
                    <a:pt x="81" y="5"/>
                    <a:pt x="81" y="3"/>
                    <a:pt x="81" y="2"/>
                  </a:cubicBezTo>
                  <a:cubicBezTo>
                    <a:pt x="80" y="1"/>
                    <a:pt x="80" y="1"/>
                    <a:pt x="79" y="1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8" y="2"/>
                    <a:pt x="78" y="3"/>
                    <a:pt x="78" y="4"/>
                  </a:cubicBezTo>
                  <a:cubicBezTo>
                    <a:pt x="76" y="3"/>
                    <a:pt x="76" y="4"/>
                    <a:pt x="75" y="4"/>
                  </a:cubicBezTo>
                  <a:cubicBezTo>
                    <a:pt x="75" y="5"/>
                    <a:pt x="74" y="5"/>
                    <a:pt x="74" y="5"/>
                  </a:cubicBezTo>
                  <a:cubicBezTo>
                    <a:pt x="73" y="5"/>
                    <a:pt x="74" y="6"/>
                    <a:pt x="74" y="6"/>
                  </a:cubicBezTo>
                  <a:cubicBezTo>
                    <a:pt x="74" y="6"/>
                    <a:pt x="73" y="6"/>
                    <a:pt x="73" y="6"/>
                  </a:cubicBezTo>
                  <a:cubicBezTo>
                    <a:pt x="73" y="7"/>
                    <a:pt x="72" y="7"/>
                    <a:pt x="72" y="7"/>
                  </a:cubicBezTo>
                  <a:cubicBezTo>
                    <a:pt x="71" y="7"/>
                    <a:pt x="72" y="8"/>
                    <a:pt x="71" y="8"/>
                  </a:cubicBezTo>
                  <a:cubicBezTo>
                    <a:pt x="70" y="10"/>
                    <a:pt x="70" y="12"/>
                    <a:pt x="69" y="13"/>
                  </a:cubicBezTo>
                  <a:cubicBezTo>
                    <a:pt x="66" y="14"/>
                    <a:pt x="65" y="14"/>
                    <a:pt x="62" y="13"/>
                  </a:cubicBezTo>
                  <a:cubicBezTo>
                    <a:pt x="62" y="11"/>
                    <a:pt x="61" y="9"/>
                    <a:pt x="60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7" y="7"/>
                    <a:pt x="57" y="8"/>
                    <a:pt x="56" y="8"/>
                  </a:cubicBezTo>
                  <a:cubicBezTo>
                    <a:pt x="55" y="8"/>
                    <a:pt x="54" y="8"/>
                    <a:pt x="54" y="9"/>
                  </a:cubicBezTo>
                  <a:cubicBezTo>
                    <a:pt x="53" y="9"/>
                    <a:pt x="52" y="9"/>
                    <a:pt x="52" y="8"/>
                  </a:cubicBezTo>
                  <a:cubicBezTo>
                    <a:pt x="50" y="9"/>
                    <a:pt x="51" y="11"/>
                    <a:pt x="49" y="11"/>
                  </a:cubicBezTo>
                  <a:cubicBezTo>
                    <a:pt x="50" y="13"/>
                    <a:pt x="48" y="14"/>
                    <a:pt x="47" y="15"/>
                  </a:cubicBezTo>
                  <a:cubicBezTo>
                    <a:pt x="47" y="15"/>
                    <a:pt x="47" y="16"/>
                    <a:pt x="46" y="15"/>
                  </a:cubicBezTo>
                  <a:cubicBezTo>
                    <a:pt x="46" y="16"/>
                    <a:pt x="46" y="16"/>
                    <a:pt x="45" y="16"/>
                  </a:cubicBezTo>
                  <a:cubicBezTo>
                    <a:pt x="44" y="16"/>
                    <a:pt x="44" y="17"/>
                    <a:pt x="44" y="17"/>
                  </a:cubicBezTo>
                  <a:cubicBezTo>
                    <a:pt x="43" y="17"/>
                    <a:pt x="42" y="17"/>
                    <a:pt x="42" y="18"/>
                  </a:cubicBezTo>
                  <a:cubicBezTo>
                    <a:pt x="42" y="18"/>
                    <a:pt x="41" y="19"/>
                    <a:pt x="41" y="19"/>
                  </a:cubicBezTo>
                  <a:cubicBezTo>
                    <a:pt x="41" y="23"/>
                    <a:pt x="40" y="26"/>
                    <a:pt x="40" y="29"/>
                  </a:cubicBezTo>
                  <a:cubicBezTo>
                    <a:pt x="38" y="29"/>
                    <a:pt x="39" y="31"/>
                    <a:pt x="37" y="31"/>
                  </a:cubicBezTo>
                  <a:cubicBezTo>
                    <a:pt x="35" y="30"/>
                    <a:pt x="35" y="32"/>
                    <a:pt x="34" y="32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2" y="35"/>
                    <a:pt x="31" y="37"/>
                    <a:pt x="30" y="37"/>
                  </a:cubicBezTo>
                  <a:cubicBezTo>
                    <a:pt x="29" y="37"/>
                    <a:pt x="29" y="38"/>
                    <a:pt x="28" y="38"/>
                  </a:cubicBezTo>
                  <a:cubicBezTo>
                    <a:pt x="28" y="39"/>
                    <a:pt x="27" y="39"/>
                    <a:pt x="27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3" y="41"/>
                    <a:pt x="20" y="41"/>
                    <a:pt x="17" y="42"/>
                  </a:cubicBezTo>
                  <a:cubicBezTo>
                    <a:pt x="17" y="42"/>
                    <a:pt x="16" y="42"/>
                    <a:pt x="16" y="42"/>
                  </a:cubicBezTo>
                  <a:cubicBezTo>
                    <a:pt x="16" y="40"/>
                    <a:pt x="14" y="40"/>
                    <a:pt x="13" y="40"/>
                  </a:cubicBezTo>
                  <a:cubicBezTo>
                    <a:pt x="11" y="41"/>
                    <a:pt x="9" y="42"/>
                    <a:pt x="9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6"/>
                    <a:pt x="7" y="46"/>
                    <a:pt x="7" y="47"/>
                  </a:cubicBezTo>
                  <a:cubicBezTo>
                    <a:pt x="7" y="47"/>
                    <a:pt x="6" y="47"/>
                    <a:pt x="6" y="47"/>
                  </a:cubicBezTo>
                  <a:cubicBezTo>
                    <a:pt x="6" y="47"/>
                    <a:pt x="5" y="47"/>
                    <a:pt x="5" y="47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8"/>
                    <a:pt x="3" y="47"/>
                    <a:pt x="3" y="48"/>
                  </a:cubicBezTo>
                  <a:cubicBezTo>
                    <a:pt x="2" y="49"/>
                    <a:pt x="3" y="49"/>
                    <a:pt x="3" y="50"/>
                  </a:cubicBezTo>
                  <a:cubicBezTo>
                    <a:pt x="4" y="52"/>
                    <a:pt x="3" y="53"/>
                    <a:pt x="3" y="54"/>
                  </a:cubicBezTo>
                  <a:cubicBezTo>
                    <a:pt x="2" y="56"/>
                    <a:pt x="1" y="58"/>
                    <a:pt x="0" y="60"/>
                  </a:cubicBezTo>
                  <a:cubicBezTo>
                    <a:pt x="0" y="62"/>
                    <a:pt x="2" y="62"/>
                    <a:pt x="1" y="64"/>
                  </a:cubicBezTo>
                  <a:cubicBezTo>
                    <a:pt x="2" y="65"/>
                    <a:pt x="3" y="67"/>
                    <a:pt x="5" y="67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70"/>
                    <a:pt x="6" y="70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70"/>
                    <a:pt x="7" y="71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2"/>
                    <a:pt x="8" y="72"/>
                    <a:pt x="8" y="72"/>
                  </a:cubicBezTo>
                  <a:cubicBezTo>
                    <a:pt x="8" y="72"/>
                    <a:pt x="8" y="72"/>
                    <a:pt x="9" y="72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10" y="73"/>
                    <a:pt x="10" y="75"/>
                    <a:pt x="12" y="75"/>
                  </a:cubicBezTo>
                  <a:cubicBezTo>
                    <a:pt x="13" y="76"/>
                    <a:pt x="13" y="76"/>
                    <a:pt x="14" y="77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16" y="79"/>
                    <a:pt x="18" y="81"/>
                    <a:pt x="19" y="83"/>
                  </a:cubicBezTo>
                  <a:cubicBezTo>
                    <a:pt x="21" y="82"/>
                    <a:pt x="21" y="84"/>
                    <a:pt x="22" y="84"/>
                  </a:cubicBezTo>
                  <a:cubicBezTo>
                    <a:pt x="23" y="84"/>
                    <a:pt x="23" y="84"/>
                    <a:pt x="23" y="85"/>
                  </a:cubicBezTo>
                  <a:cubicBezTo>
                    <a:pt x="23" y="86"/>
                    <a:pt x="23" y="86"/>
                    <a:pt x="24" y="86"/>
                  </a:cubicBezTo>
                  <a:cubicBezTo>
                    <a:pt x="25" y="86"/>
                    <a:pt x="25" y="86"/>
                    <a:pt x="26" y="86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8"/>
                    <a:pt x="29" y="88"/>
                    <a:pt x="29" y="88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32" y="88"/>
                    <a:pt x="34" y="89"/>
                    <a:pt x="37" y="89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41" y="88"/>
                    <a:pt x="44" y="89"/>
                    <a:pt x="47" y="89"/>
                  </a:cubicBezTo>
                  <a:cubicBezTo>
                    <a:pt x="48" y="88"/>
                    <a:pt x="49" y="88"/>
                    <a:pt x="50" y="88"/>
                  </a:cubicBezTo>
                  <a:cubicBezTo>
                    <a:pt x="51" y="88"/>
                    <a:pt x="52" y="88"/>
                    <a:pt x="53" y="88"/>
                  </a:cubicBezTo>
                  <a:cubicBezTo>
                    <a:pt x="53" y="88"/>
                    <a:pt x="53" y="87"/>
                    <a:pt x="53" y="87"/>
                  </a:cubicBezTo>
                  <a:cubicBezTo>
                    <a:pt x="54" y="87"/>
                    <a:pt x="56" y="87"/>
                    <a:pt x="56" y="87"/>
                  </a:cubicBezTo>
                  <a:cubicBezTo>
                    <a:pt x="56" y="87"/>
                    <a:pt x="56" y="87"/>
                    <a:pt x="56" y="86"/>
                  </a:cubicBezTo>
                  <a:cubicBezTo>
                    <a:pt x="57" y="86"/>
                    <a:pt x="58" y="87"/>
                    <a:pt x="59" y="86"/>
                  </a:cubicBezTo>
                  <a:cubicBezTo>
                    <a:pt x="59" y="85"/>
                    <a:pt x="61" y="86"/>
                    <a:pt x="61" y="84"/>
                  </a:cubicBezTo>
                  <a:cubicBezTo>
                    <a:pt x="62" y="85"/>
                    <a:pt x="62" y="84"/>
                    <a:pt x="63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84"/>
                    <a:pt x="63" y="83"/>
                    <a:pt x="63" y="83"/>
                  </a:cubicBezTo>
                  <a:cubicBezTo>
                    <a:pt x="63" y="83"/>
                    <a:pt x="63" y="83"/>
                    <a:pt x="63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5" y="76"/>
                    <a:pt x="65" y="74"/>
                    <a:pt x="67" y="73"/>
                  </a:cubicBezTo>
                  <a:cubicBezTo>
                    <a:pt x="68" y="74"/>
                    <a:pt x="68" y="72"/>
                    <a:pt x="70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6" y="73"/>
                    <a:pt x="75" y="71"/>
                    <a:pt x="77" y="71"/>
                  </a:cubicBezTo>
                  <a:cubicBezTo>
                    <a:pt x="79" y="71"/>
                    <a:pt x="80" y="70"/>
                    <a:pt x="83" y="70"/>
                  </a:cubicBezTo>
                  <a:cubicBezTo>
                    <a:pt x="83" y="70"/>
                    <a:pt x="83" y="70"/>
                    <a:pt x="83" y="69"/>
                  </a:cubicBezTo>
                  <a:cubicBezTo>
                    <a:pt x="85" y="69"/>
                    <a:pt x="84" y="67"/>
                    <a:pt x="85" y="66"/>
                  </a:cubicBezTo>
                  <a:cubicBezTo>
                    <a:pt x="85" y="66"/>
                    <a:pt x="86" y="66"/>
                    <a:pt x="86" y="66"/>
                  </a:cubicBezTo>
                  <a:cubicBezTo>
                    <a:pt x="86" y="66"/>
                    <a:pt x="86" y="65"/>
                    <a:pt x="86" y="65"/>
                  </a:cubicBezTo>
                  <a:cubicBezTo>
                    <a:pt x="86" y="65"/>
                    <a:pt x="87" y="65"/>
                    <a:pt x="88" y="65"/>
                  </a:cubicBezTo>
                  <a:cubicBezTo>
                    <a:pt x="89" y="64"/>
                    <a:pt x="91" y="66"/>
                    <a:pt x="92" y="66"/>
                  </a:cubicBezTo>
                  <a:cubicBezTo>
                    <a:pt x="92" y="66"/>
                    <a:pt x="93" y="66"/>
                    <a:pt x="93" y="66"/>
                  </a:cubicBezTo>
                  <a:cubicBezTo>
                    <a:pt x="93" y="66"/>
                    <a:pt x="93" y="67"/>
                    <a:pt x="93" y="67"/>
                  </a:cubicBezTo>
                  <a:cubicBezTo>
                    <a:pt x="93" y="67"/>
                    <a:pt x="95" y="67"/>
                    <a:pt x="95" y="67"/>
                  </a:cubicBezTo>
                  <a:cubicBezTo>
                    <a:pt x="95" y="67"/>
                    <a:pt x="95" y="68"/>
                    <a:pt x="95" y="68"/>
                  </a:cubicBezTo>
                  <a:cubicBezTo>
                    <a:pt x="96" y="69"/>
                    <a:pt x="98" y="66"/>
                    <a:pt x="99" y="67"/>
                  </a:cubicBezTo>
                  <a:cubicBezTo>
                    <a:pt x="99" y="66"/>
                    <a:pt x="101" y="66"/>
                    <a:pt x="102" y="65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3"/>
                    <a:pt x="103" y="63"/>
                  </a:cubicBezTo>
                  <a:cubicBezTo>
                    <a:pt x="104" y="63"/>
                    <a:pt x="104" y="62"/>
                    <a:pt x="105" y="61"/>
                  </a:cubicBezTo>
                  <a:cubicBezTo>
                    <a:pt x="106" y="61"/>
                    <a:pt x="108" y="60"/>
                    <a:pt x="109" y="60"/>
                  </a:cubicBezTo>
                  <a:cubicBezTo>
                    <a:pt x="109" y="58"/>
                    <a:pt x="111" y="58"/>
                    <a:pt x="111" y="56"/>
                  </a:cubicBezTo>
                  <a:cubicBezTo>
                    <a:pt x="110" y="54"/>
                    <a:pt x="112" y="53"/>
                    <a:pt x="112" y="51"/>
                  </a:cubicBezTo>
                  <a:cubicBezTo>
                    <a:pt x="113" y="50"/>
                    <a:pt x="113" y="48"/>
                    <a:pt x="114" y="48"/>
                  </a:cubicBezTo>
                  <a:cubicBezTo>
                    <a:pt x="116" y="48"/>
                    <a:pt x="116" y="47"/>
                    <a:pt x="118" y="47"/>
                  </a:cubicBezTo>
                  <a:cubicBezTo>
                    <a:pt x="120" y="46"/>
                    <a:pt x="122" y="46"/>
                    <a:pt x="123" y="45"/>
                  </a:cubicBezTo>
                  <a:cubicBezTo>
                    <a:pt x="124" y="46"/>
                    <a:pt x="125" y="47"/>
                    <a:pt x="127" y="47"/>
                  </a:cubicBezTo>
                  <a:cubicBezTo>
                    <a:pt x="129" y="47"/>
                    <a:pt x="131" y="47"/>
                    <a:pt x="133" y="47"/>
                  </a:cubicBezTo>
                  <a:cubicBezTo>
                    <a:pt x="136" y="45"/>
                    <a:pt x="139" y="45"/>
                    <a:pt x="143" y="44"/>
                  </a:cubicBezTo>
                  <a:cubicBezTo>
                    <a:pt x="143" y="45"/>
                    <a:pt x="144" y="45"/>
                    <a:pt x="145" y="45"/>
                  </a:cubicBezTo>
                  <a:cubicBezTo>
                    <a:pt x="145" y="47"/>
                    <a:pt x="145" y="47"/>
                    <a:pt x="145" y="48"/>
                  </a:cubicBezTo>
                  <a:cubicBezTo>
                    <a:pt x="146" y="48"/>
                    <a:pt x="147" y="49"/>
                    <a:pt x="147" y="50"/>
                  </a:cubicBezTo>
                  <a:cubicBezTo>
                    <a:pt x="150" y="51"/>
                    <a:pt x="151" y="52"/>
                    <a:pt x="154" y="52"/>
                  </a:cubicBezTo>
                  <a:cubicBezTo>
                    <a:pt x="156" y="52"/>
                    <a:pt x="157" y="51"/>
                    <a:pt x="159" y="51"/>
                  </a:cubicBezTo>
                  <a:cubicBezTo>
                    <a:pt x="160" y="51"/>
                    <a:pt x="160" y="51"/>
                    <a:pt x="160" y="50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2" y="49"/>
                    <a:pt x="164" y="49"/>
                    <a:pt x="164" y="49"/>
                  </a:cubicBezTo>
                  <a:cubicBezTo>
                    <a:pt x="165" y="49"/>
                    <a:pt x="165" y="49"/>
                    <a:pt x="165" y="48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63" y="47"/>
                    <a:pt x="164" y="43"/>
                    <a:pt x="164" y="40"/>
                  </a:cubicBezTo>
                  <a:cubicBezTo>
                    <a:pt x="163" y="38"/>
                    <a:pt x="165" y="39"/>
                    <a:pt x="166" y="37"/>
                  </a:cubicBezTo>
                  <a:cubicBezTo>
                    <a:pt x="167" y="37"/>
                    <a:pt x="167" y="35"/>
                    <a:pt x="168" y="35"/>
                  </a:cubicBezTo>
                  <a:cubicBezTo>
                    <a:pt x="168" y="33"/>
                    <a:pt x="169" y="33"/>
                    <a:pt x="170" y="31"/>
                  </a:cubicBezTo>
                  <a:cubicBezTo>
                    <a:pt x="170" y="29"/>
                    <a:pt x="170" y="27"/>
                    <a:pt x="168" y="27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70" y="26"/>
                    <a:pt x="169" y="24"/>
                    <a:pt x="170" y="24"/>
                  </a:cubicBezTo>
                  <a:cubicBezTo>
                    <a:pt x="170" y="23"/>
                    <a:pt x="171" y="23"/>
                    <a:pt x="171" y="22"/>
                  </a:cubicBezTo>
                  <a:cubicBezTo>
                    <a:pt x="171" y="22"/>
                    <a:pt x="172" y="22"/>
                    <a:pt x="172" y="22"/>
                  </a:cubicBezTo>
                  <a:cubicBezTo>
                    <a:pt x="172" y="21"/>
                    <a:pt x="172" y="21"/>
                    <a:pt x="172" y="20"/>
                  </a:cubicBezTo>
                  <a:cubicBezTo>
                    <a:pt x="172" y="20"/>
                    <a:pt x="172" y="19"/>
                    <a:pt x="173" y="19"/>
                  </a:cubicBezTo>
                  <a:cubicBezTo>
                    <a:pt x="173" y="17"/>
                    <a:pt x="173" y="15"/>
                    <a:pt x="175" y="14"/>
                  </a:cubicBezTo>
                  <a:cubicBezTo>
                    <a:pt x="175" y="13"/>
                    <a:pt x="175" y="13"/>
                    <a:pt x="175" y="13"/>
                  </a:cubicBezTo>
                  <a:cubicBezTo>
                    <a:pt x="173" y="14"/>
                    <a:pt x="173" y="12"/>
                    <a:pt x="171" y="13"/>
                  </a:cubicBezTo>
                  <a:cubicBezTo>
                    <a:pt x="170" y="12"/>
                    <a:pt x="170" y="11"/>
                    <a:pt x="169" y="11"/>
                  </a:cubicBezTo>
                  <a:cubicBezTo>
                    <a:pt x="166" y="11"/>
                    <a:pt x="166" y="11"/>
                    <a:pt x="166" y="11"/>
                  </a:cubicBezTo>
                  <a:cubicBezTo>
                    <a:pt x="166" y="11"/>
                    <a:pt x="166" y="11"/>
                    <a:pt x="166" y="11"/>
                  </a:cubicBezTo>
                  <a:cubicBezTo>
                    <a:pt x="165" y="10"/>
                    <a:pt x="164" y="10"/>
                    <a:pt x="163" y="10"/>
                  </a:cubicBezTo>
                  <a:cubicBezTo>
                    <a:pt x="163" y="10"/>
                    <a:pt x="163" y="9"/>
                    <a:pt x="163" y="9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161" y="9"/>
                    <a:pt x="161" y="9"/>
                    <a:pt x="160" y="9"/>
                  </a:cubicBezTo>
                  <a:cubicBezTo>
                    <a:pt x="160" y="9"/>
                    <a:pt x="160" y="9"/>
                    <a:pt x="160" y="9"/>
                  </a:cubicBezTo>
                  <a:cubicBezTo>
                    <a:pt x="159" y="9"/>
                    <a:pt x="159" y="8"/>
                    <a:pt x="158" y="7"/>
                  </a:cubicBezTo>
                  <a:cubicBezTo>
                    <a:pt x="158" y="7"/>
                    <a:pt x="158" y="7"/>
                    <a:pt x="158" y="7"/>
                  </a:cubicBezTo>
                  <a:cubicBezTo>
                    <a:pt x="157" y="6"/>
                    <a:pt x="157" y="6"/>
                    <a:pt x="156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55" y="3"/>
                    <a:pt x="153" y="3"/>
                    <a:pt x="152" y="3"/>
                  </a:cubicBezTo>
                  <a:cubicBezTo>
                    <a:pt x="152" y="3"/>
                    <a:pt x="152" y="3"/>
                    <a:pt x="152" y="3"/>
                  </a:cubicBezTo>
                  <a:cubicBezTo>
                    <a:pt x="152" y="3"/>
                    <a:pt x="152" y="3"/>
                    <a:pt x="152" y="3"/>
                  </a:cubicBezTo>
                  <a:cubicBezTo>
                    <a:pt x="152" y="3"/>
                    <a:pt x="152" y="3"/>
                    <a:pt x="152" y="3"/>
                  </a:cubicBezTo>
                  <a:cubicBezTo>
                    <a:pt x="152" y="3"/>
                    <a:pt x="151" y="3"/>
                    <a:pt x="151" y="3"/>
                  </a:cubicBezTo>
                  <a:cubicBezTo>
                    <a:pt x="151" y="3"/>
                    <a:pt x="151" y="3"/>
                    <a:pt x="151" y="3"/>
                  </a:cubicBezTo>
                  <a:cubicBezTo>
                    <a:pt x="151" y="3"/>
                    <a:pt x="151" y="3"/>
                    <a:pt x="151" y="3"/>
                  </a:cubicBezTo>
                  <a:cubicBezTo>
                    <a:pt x="151" y="3"/>
                    <a:pt x="151" y="3"/>
                    <a:pt x="151" y="3"/>
                  </a:cubicBezTo>
                  <a:cubicBezTo>
                    <a:pt x="151" y="3"/>
                    <a:pt x="151" y="3"/>
                    <a:pt x="151" y="3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150" y="2"/>
                    <a:pt x="150" y="2"/>
                    <a:pt x="149" y="2"/>
                  </a:cubicBezTo>
                  <a:cubicBezTo>
                    <a:pt x="148" y="2"/>
                    <a:pt x="148" y="2"/>
                    <a:pt x="147" y="1"/>
                  </a:cubicBezTo>
                  <a:cubicBezTo>
                    <a:pt x="146" y="1"/>
                    <a:pt x="145" y="2"/>
                    <a:pt x="144" y="1"/>
                  </a:cubicBezTo>
                  <a:cubicBezTo>
                    <a:pt x="141" y="0"/>
                    <a:pt x="137" y="2"/>
                    <a:pt x="136" y="1"/>
                  </a:cubicBezTo>
                  <a:cubicBezTo>
                    <a:pt x="134" y="0"/>
                    <a:pt x="134" y="2"/>
                    <a:pt x="132" y="1"/>
                  </a:cubicBezTo>
                  <a:cubicBezTo>
                    <a:pt x="131" y="1"/>
                    <a:pt x="132" y="2"/>
                    <a:pt x="131" y="2"/>
                  </a:cubicBezTo>
                  <a:cubicBezTo>
                    <a:pt x="131" y="2"/>
                    <a:pt x="130" y="2"/>
                    <a:pt x="130" y="2"/>
                  </a:cubicBezTo>
                  <a:cubicBezTo>
                    <a:pt x="130" y="2"/>
                    <a:pt x="130" y="3"/>
                    <a:pt x="130" y="4"/>
                  </a:cubicBezTo>
                  <a:cubicBezTo>
                    <a:pt x="130" y="4"/>
                    <a:pt x="129" y="4"/>
                    <a:pt x="129" y="4"/>
                  </a:cubicBezTo>
                  <a:cubicBezTo>
                    <a:pt x="128" y="4"/>
                    <a:pt x="127" y="4"/>
                    <a:pt x="126" y="4"/>
                  </a:cubicBezTo>
                  <a:cubicBezTo>
                    <a:pt x="125" y="4"/>
                    <a:pt x="124" y="5"/>
                    <a:pt x="124" y="6"/>
                  </a:cubicBezTo>
                  <a:cubicBezTo>
                    <a:pt x="124" y="6"/>
                    <a:pt x="124" y="7"/>
                    <a:pt x="124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1" y="8"/>
                    <a:pt x="119" y="9"/>
                    <a:pt x="118" y="8"/>
                  </a:cubicBezTo>
                  <a:cubicBezTo>
                    <a:pt x="118" y="7"/>
                    <a:pt x="116" y="6"/>
                    <a:pt x="115" y="6"/>
                  </a:cubicBezTo>
                  <a:cubicBezTo>
                    <a:pt x="111" y="5"/>
                    <a:pt x="111" y="8"/>
                    <a:pt x="108" y="7"/>
                  </a:cubicBezTo>
                  <a:cubicBezTo>
                    <a:pt x="106" y="8"/>
                    <a:pt x="105" y="9"/>
                    <a:pt x="103" y="9"/>
                  </a:cubicBezTo>
                  <a:cubicBezTo>
                    <a:pt x="102" y="10"/>
                    <a:pt x="101" y="10"/>
                    <a:pt x="100" y="10"/>
                  </a:cubicBezTo>
                  <a:cubicBezTo>
                    <a:pt x="100" y="11"/>
                    <a:pt x="99" y="11"/>
                    <a:pt x="98" y="11"/>
                  </a:cubicBezTo>
                  <a:cubicBezTo>
                    <a:pt x="98" y="14"/>
                    <a:pt x="97" y="15"/>
                    <a:pt x="97" y="17"/>
                  </a:cubicBezTo>
                  <a:cubicBezTo>
                    <a:pt x="93" y="17"/>
                    <a:pt x="93" y="16"/>
                    <a:pt x="90" y="17"/>
                  </a:cubicBezTo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2" name="Rectangle 42">
              <a:extLst>
                <a:ext uri="{FF2B5EF4-FFF2-40B4-BE49-F238E27FC236}">
                  <a16:creationId xmlns:a16="http://schemas.microsoft.com/office/drawing/2014/main" id="{79994F21-BDC6-DA4A-A9C0-00E863CF9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5300" y="4225925"/>
              <a:ext cx="333375" cy="10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500" b="1">
                  <a:solidFill>
                    <a:srgbClr val="000000"/>
                  </a:solidFill>
                  <a:latin typeface="Open Sans Semibold" pitchFamily="34" charset="0"/>
                </a:rPr>
                <a:t>SLOVAKIA</a:t>
              </a:r>
              <a:endParaRPr lang="en-US" altLang="en-US" sz="1800"/>
            </a:p>
          </p:txBody>
        </p:sp>
        <p:sp>
          <p:nvSpPr>
            <p:cNvPr id="133" name="Freeform 43">
              <a:extLst>
                <a:ext uri="{FF2B5EF4-FFF2-40B4-BE49-F238E27FC236}">
                  <a16:creationId xmlns:a16="http://schemas.microsoft.com/office/drawing/2014/main" id="{B12CB429-86BD-424C-A7B7-C50C5B8C39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5475" y="4718050"/>
              <a:ext cx="577850" cy="665163"/>
            </a:xfrm>
            <a:custGeom>
              <a:avLst/>
              <a:gdLst>
                <a:gd name="T0" fmla="*/ 2147483646 w 149"/>
                <a:gd name="T1" fmla="*/ 2147483646 h 172"/>
                <a:gd name="T2" fmla="*/ 2147483646 w 149"/>
                <a:gd name="T3" fmla="*/ 2147483646 h 172"/>
                <a:gd name="T4" fmla="*/ 2147483646 w 149"/>
                <a:gd name="T5" fmla="*/ 2147483646 h 172"/>
                <a:gd name="T6" fmla="*/ 2147483646 w 149"/>
                <a:gd name="T7" fmla="*/ 2147483646 h 172"/>
                <a:gd name="T8" fmla="*/ 2147483646 w 149"/>
                <a:gd name="T9" fmla="*/ 2147483646 h 172"/>
                <a:gd name="T10" fmla="*/ 2147483646 w 149"/>
                <a:gd name="T11" fmla="*/ 2147483646 h 172"/>
                <a:gd name="T12" fmla="*/ 2147483646 w 149"/>
                <a:gd name="T13" fmla="*/ 2147483646 h 172"/>
                <a:gd name="T14" fmla="*/ 2147483646 w 149"/>
                <a:gd name="T15" fmla="*/ 2147483646 h 172"/>
                <a:gd name="T16" fmla="*/ 2147483646 w 149"/>
                <a:gd name="T17" fmla="*/ 2147483646 h 172"/>
                <a:gd name="T18" fmla="*/ 2147483646 w 149"/>
                <a:gd name="T19" fmla="*/ 2147483646 h 172"/>
                <a:gd name="T20" fmla="*/ 2147483646 w 149"/>
                <a:gd name="T21" fmla="*/ 2147483646 h 172"/>
                <a:gd name="T22" fmla="*/ 2147483646 w 149"/>
                <a:gd name="T23" fmla="*/ 2147483646 h 172"/>
                <a:gd name="T24" fmla="*/ 2147483646 w 149"/>
                <a:gd name="T25" fmla="*/ 2147483646 h 172"/>
                <a:gd name="T26" fmla="*/ 2147483646 w 149"/>
                <a:gd name="T27" fmla="*/ 2147483646 h 172"/>
                <a:gd name="T28" fmla="*/ 2147483646 w 149"/>
                <a:gd name="T29" fmla="*/ 2147483646 h 172"/>
                <a:gd name="T30" fmla="*/ 2147483646 w 149"/>
                <a:gd name="T31" fmla="*/ 2147483646 h 172"/>
                <a:gd name="T32" fmla="*/ 2147483646 w 149"/>
                <a:gd name="T33" fmla="*/ 2147483646 h 172"/>
                <a:gd name="T34" fmla="*/ 2147483646 w 149"/>
                <a:gd name="T35" fmla="*/ 2147483646 h 172"/>
                <a:gd name="T36" fmla="*/ 2147483646 w 149"/>
                <a:gd name="T37" fmla="*/ 2147483646 h 172"/>
                <a:gd name="T38" fmla="*/ 2147483646 w 149"/>
                <a:gd name="T39" fmla="*/ 2147483646 h 172"/>
                <a:gd name="T40" fmla="*/ 2147483646 w 149"/>
                <a:gd name="T41" fmla="*/ 2147483646 h 172"/>
                <a:gd name="T42" fmla="*/ 2147483646 w 149"/>
                <a:gd name="T43" fmla="*/ 2147483646 h 172"/>
                <a:gd name="T44" fmla="*/ 2147483646 w 149"/>
                <a:gd name="T45" fmla="*/ 2147483646 h 172"/>
                <a:gd name="T46" fmla="*/ 2147483646 w 149"/>
                <a:gd name="T47" fmla="*/ 2147483646 h 172"/>
                <a:gd name="T48" fmla="*/ 2147483646 w 149"/>
                <a:gd name="T49" fmla="*/ 2147483646 h 172"/>
                <a:gd name="T50" fmla="*/ 2147483646 w 149"/>
                <a:gd name="T51" fmla="*/ 2147483646 h 172"/>
                <a:gd name="T52" fmla="*/ 2147483646 w 149"/>
                <a:gd name="T53" fmla="*/ 2147483646 h 172"/>
                <a:gd name="T54" fmla="*/ 2147483646 w 149"/>
                <a:gd name="T55" fmla="*/ 2147483646 h 172"/>
                <a:gd name="T56" fmla="*/ 2147483646 w 149"/>
                <a:gd name="T57" fmla="*/ 2147483646 h 172"/>
                <a:gd name="T58" fmla="*/ 2147483646 w 149"/>
                <a:gd name="T59" fmla="*/ 2147483646 h 172"/>
                <a:gd name="T60" fmla="*/ 2147483646 w 149"/>
                <a:gd name="T61" fmla="*/ 2147483646 h 172"/>
                <a:gd name="T62" fmla="*/ 2147483646 w 149"/>
                <a:gd name="T63" fmla="*/ 2147483646 h 172"/>
                <a:gd name="T64" fmla="*/ 2147483646 w 149"/>
                <a:gd name="T65" fmla="*/ 2147483646 h 172"/>
                <a:gd name="T66" fmla="*/ 2147483646 w 149"/>
                <a:gd name="T67" fmla="*/ 2147483646 h 172"/>
                <a:gd name="T68" fmla="*/ 2147483646 w 149"/>
                <a:gd name="T69" fmla="*/ 2147483646 h 172"/>
                <a:gd name="T70" fmla="*/ 2147483646 w 149"/>
                <a:gd name="T71" fmla="*/ 2147483646 h 172"/>
                <a:gd name="T72" fmla="*/ 2147483646 w 149"/>
                <a:gd name="T73" fmla="*/ 2147483646 h 172"/>
                <a:gd name="T74" fmla="*/ 2147483646 w 149"/>
                <a:gd name="T75" fmla="*/ 2147483646 h 172"/>
                <a:gd name="T76" fmla="*/ 2147483646 w 149"/>
                <a:gd name="T77" fmla="*/ 2147483646 h 172"/>
                <a:gd name="T78" fmla="*/ 2147483646 w 149"/>
                <a:gd name="T79" fmla="*/ 2147483646 h 172"/>
                <a:gd name="T80" fmla="*/ 2147483646 w 149"/>
                <a:gd name="T81" fmla="*/ 2147483646 h 172"/>
                <a:gd name="T82" fmla="*/ 2147483646 w 149"/>
                <a:gd name="T83" fmla="*/ 2147483646 h 172"/>
                <a:gd name="T84" fmla="*/ 2147483646 w 149"/>
                <a:gd name="T85" fmla="*/ 2147483646 h 172"/>
                <a:gd name="T86" fmla="*/ 2147483646 w 149"/>
                <a:gd name="T87" fmla="*/ 2147483646 h 172"/>
                <a:gd name="T88" fmla="*/ 2147483646 w 149"/>
                <a:gd name="T89" fmla="*/ 2147483646 h 172"/>
                <a:gd name="T90" fmla="*/ 2147483646 w 149"/>
                <a:gd name="T91" fmla="*/ 2147483646 h 172"/>
                <a:gd name="T92" fmla="*/ 2147483646 w 149"/>
                <a:gd name="T93" fmla="*/ 2147483646 h 172"/>
                <a:gd name="T94" fmla="*/ 2147483646 w 149"/>
                <a:gd name="T95" fmla="*/ 2147483646 h 172"/>
                <a:gd name="T96" fmla="*/ 2147483646 w 149"/>
                <a:gd name="T97" fmla="*/ 2147483646 h 172"/>
                <a:gd name="T98" fmla="*/ 2147483646 w 149"/>
                <a:gd name="T99" fmla="*/ 2147483646 h 172"/>
                <a:gd name="T100" fmla="*/ 2147483646 w 149"/>
                <a:gd name="T101" fmla="*/ 2147483646 h 172"/>
                <a:gd name="T102" fmla="*/ 2147483646 w 149"/>
                <a:gd name="T103" fmla="*/ 2147483646 h 172"/>
                <a:gd name="T104" fmla="*/ 2147483646 w 149"/>
                <a:gd name="T105" fmla="*/ 2147483646 h 172"/>
                <a:gd name="T106" fmla="*/ 2147483646 w 149"/>
                <a:gd name="T107" fmla="*/ 2147483646 h 1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49" h="172">
                  <a:moveTo>
                    <a:pt x="145" y="125"/>
                  </a:moveTo>
                  <a:cubicBezTo>
                    <a:pt x="143" y="123"/>
                    <a:pt x="141" y="121"/>
                    <a:pt x="139" y="118"/>
                  </a:cubicBezTo>
                  <a:cubicBezTo>
                    <a:pt x="138" y="118"/>
                    <a:pt x="138" y="118"/>
                    <a:pt x="137" y="118"/>
                  </a:cubicBezTo>
                  <a:cubicBezTo>
                    <a:pt x="135" y="118"/>
                    <a:pt x="135" y="118"/>
                    <a:pt x="135" y="118"/>
                  </a:cubicBezTo>
                  <a:cubicBezTo>
                    <a:pt x="136" y="116"/>
                    <a:pt x="134" y="116"/>
                    <a:pt x="133" y="116"/>
                  </a:cubicBezTo>
                  <a:cubicBezTo>
                    <a:pt x="133" y="114"/>
                    <a:pt x="130" y="116"/>
                    <a:pt x="131" y="114"/>
                  </a:cubicBezTo>
                  <a:cubicBezTo>
                    <a:pt x="130" y="111"/>
                    <a:pt x="129" y="111"/>
                    <a:pt x="129" y="108"/>
                  </a:cubicBezTo>
                  <a:cubicBezTo>
                    <a:pt x="128" y="108"/>
                    <a:pt x="129" y="108"/>
                    <a:pt x="128" y="107"/>
                  </a:cubicBezTo>
                  <a:cubicBezTo>
                    <a:pt x="127" y="106"/>
                    <a:pt x="125" y="106"/>
                    <a:pt x="125" y="105"/>
                  </a:cubicBezTo>
                  <a:cubicBezTo>
                    <a:pt x="125" y="104"/>
                    <a:pt x="124" y="103"/>
                    <a:pt x="124" y="102"/>
                  </a:cubicBezTo>
                  <a:cubicBezTo>
                    <a:pt x="123" y="97"/>
                    <a:pt x="125" y="94"/>
                    <a:pt x="124" y="90"/>
                  </a:cubicBezTo>
                  <a:cubicBezTo>
                    <a:pt x="124" y="89"/>
                    <a:pt x="125" y="89"/>
                    <a:pt x="127" y="89"/>
                  </a:cubicBezTo>
                  <a:cubicBezTo>
                    <a:pt x="127" y="89"/>
                    <a:pt x="128" y="88"/>
                    <a:pt x="128" y="88"/>
                  </a:cubicBezTo>
                  <a:cubicBezTo>
                    <a:pt x="129" y="88"/>
                    <a:pt x="128" y="87"/>
                    <a:pt x="128" y="86"/>
                  </a:cubicBezTo>
                  <a:cubicBezTo>
                    <a:pt x="129" y="86"/>
                    <a:pt x="130" y="86"/>
                    <a:pt x="130" y="86"/>
                  </a:cubicBezTo>
                  <a:cubicBezTo>
                    <a:pt x="130" y="85"/>
                    <a:pt x="130" y="85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84"/>
                    <a:pt x="131" y="83"/>
                    <a:pt x="131" y="83"/>
                  </a:cubicBezTo>
                  <a:cubicBezTo>
                    <a:pt x="131" y="79"/>
                    <a:pt x="131" y="79"/>
                    <a:pt x="131" y="79"/>
                  </a:cubicBezTo>
                  <a:cubicBezTo>
                    <a:pt x="131" y="79"/>
                    <a:pt x="131" y="79"/>
                    <a:pt x="131" y="79"/>
                  </a:cubicBezTo>
                  <a:cubicBezTo>
                    <a:pt x="131" y="79"/>
                    <a:pt x="131" y="79"/>
                    <a:pt x="131" y="79"/>
                  </a:cubicBezTo>
                  <a:cubicBezTo>
                    <a:pt x="130" y="78"/>
                    <a:pt x="129" y="78"/>
                    <a:pt x="128" y="77"/>
                  </a:cubicBezTo>
                  <a:cubicBezTo>
                    <a:pt x="128" y="76"/>
                    <a:pt x="128" y="74"/>
                    <a:pt x="126" y="73"/>
                  </a:cubicBezTo>
                  <a:cubicBezTo>
                    <a:pt x="126" y="72"/>
                    <a:pt x="125" y="70"/>
                    <a:pt x="125" y="68"/>
                  </a:cubicBezTo>
                  <a:cubicBezTo>
                    <a:pt x="126" y="68"/>
                    <a:pt x="126" y="67"/>
                    <a:pt x="126" y="66"/>
                  </a:cubicBezTo>
                  <a:cubicBezTo>
                    <a:pt x="129" y="67"/>
                    <a:pt x="130" y="65"/>
                    <a:pt x="133" y="66"/>
                  </a:cubicBezTo>
                  <a:cubicBezTo>
                    <a:pt x="133" y="62"/>
                    <a:pt x="129" y="64"/>
                    <a:pt x="128" y="63"/>
                  </a:cubicBezTo>
                  <a:cubicBezTo>
                    <a:pt x="125" y="63"/>
                    <a:pt x="125" y="60"/>
                    <a:pt x="124" y="60"/>
                  </a:cubicBezTo>
                  <a:cubicBezTo>
                    <a:pt x="123" y="61"/>
                    <a:pt x="121" y="60"/>
                    <a:pt x="121" y="62"/>
                  </a:cubicBezTo>
                  <a:cubicBezTo>
                    <a:pt x="120" y="62"/>
                    <a:pt x="120" y="63"/>
                    <a:pt x="119" y="63"/>
                  </a:cubicBezTo>
                  <a:cubicBezTo>
                    <a:pt x="118" y="65"/>
                    <a:pt x="117" y="66"/>
                    <a:pt x="117" y="67"/>
                  </a:cubicBezTo>
                  <a:cubicBezTo>
                    <a:pt x="116" y="68"/>
                    <a:pt x="115" y="69"/>
                    <a:pt x="114" y="70"/>
                  </a:cubicBezTo>
                  <a:cubicBezTo>
                    <a:pt x="113" y="70"/>
                    <a:pt x="112" y="69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9"/>
                    <a:pt x="112" y="68"/>
                    <a:pt x="112" y="68"/>
                  </a:cubicBezTo>
                  <a:cubicBezTo>
                    <a:pt x="112" y="68"/>
                    <a:pt x="111" y="68"/>
                    <a:pt x="111" y="68"/>
                  </a:cubicBezTo>
                  <a:cubicBezTo>
                    <a:pt x="111" y="68"/>
                    <a:pt x="111" y="68"/>
                    <a:pt x="111" y="68"/>
                  </a:cubicBezTo>
                  <a:cubicBezTo>
                    <a:pt x="111" y="68"/>
                    <a:pt x="110" y="68"/>
                    <a:pt x="110" y="68"/>
                  </a:cubicBezTo>
                  <a:cubicBezTo>
                    <a:pt x="110" y="68"/>
                    <a:pt x="110" y="67"/>
                    <a:pt x="110" y="67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0" y="67"/>
                    <a:pt x="110" y="66"/>
                    <a:pt x="110" y="66"/>
                  </a:cubicBezTo>
                  <a:cubicBezTo>
                    <a:pt x="109" y="66"/>
                    <a:pt x="108" y="66"/>
                    <a:pt x="108" y="65"/>
                  </a:cubicBezTo>
                  <a:cubicBezTo>
                    <a:pt x="107" y="65"/>
                    <a:pt x="107" y="65"/>
                    <a:pt x="106" y="65"/>
                  </a:cubicBezTo>
                  <a:cubicBezTo>
                    <a:pt x="104" y="64"/>
                    <a:pt x="102" y="64"/>
                    <a:pt x="99" y="64"/>
                  </a:cubicBezTo>
                  <a:cubicBezTo>
                    <a:pt x="99" y="63"/>
                    <a:pt x="98" y="64"/>
                    <a:pt x="98" y="63"/>
                  </a:cubicBezTo>
                  <a:cubicBezTo>
                    <a:pt x="97" y="63"/>
                    <a:pt x="97" y="62"/>
                    <a:pt x="96" y="62"/>
                  </a:cubicBezTo>
                  <a:cubicBezTo>
                    <a:pt x="96" y="61"/>
                    <a:pt x="94" y="61"/>
                    <a:pt x="94" y="60"/>
                  </a:cubicBezTo>
                  <a:cubicBezTo>
                    <a:pt x="92" y="59"/>
                    <a:pt x="92" y="61"/>
                    <a:pt x="90" y="61"/>
                  </a:cubicBezTo>
                  <a:cubicBezTo>
                    <a:pt x="89" y="61"/>
                    <a:pt x="88" y="60"/>
                    <a:pt x="87" y="59"/>
                  </a:cubicBezTo>
                  <a:cubicBezTo>
                    <a:pt x="88" y="59"/>
                    <a:pt x="88" y="58"/>
                    <a:pt x="89" y="58"/>
                  </a:cubicBezTo>
                  <a:cubicBezTo>
                    <a:pt x="89" y="57"/>
                    <a:pt x="91" y="57"/>
                    <a:pt x="92" y="56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51"/>
                    <a:pt x="91" y="51"/>
                    <a:pt x="90" y="50"/>
                  </a:cubicBezTo>
                  <a:cubicBezTo>
                    <a:pt x="90" y="50"/>
                    <a:pt x="90" y="49"/>
                    <a:pt x="89" y="50"/>
                  </a:cubicBezTo>
                  <a:cubicBezTo>
                    <a:pt x="89" y="49"/>
                    <a:pt x="89" y="49"/>
                    <a:pt x="89" y="48"/>
                  </a:cubicBezTo>
                  <a:cubicBezTo>
                    <a:pt x="89" y="45"/>
                    <a:pt x="90" y="44"/>
                    <a:pt x="90" y="42"/>
                  </a:cubicBezTo>
                  <a:cubicBezTo>
                    <a:pt x="90" y="42"/>
                    <a:pt x="89" y="42"/>
                    <a:pt x="89" y="41"/>
                  </a:cubicBezTo>
                  <a:cubicBezTo>
                    <a:pt x="86" y="41"/>
                    <a:pt x="85" y="39"/>
                    <a:pt x="82" y="40"/>
                  </a:cubicBezTo>
                  <a:cubicBezTo>
                    <a:pt x="82" y="39"/>
                    <a:pt x="80" y="40"/>
                    <a:pt x="80" y="38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4" y="38"/>
                    <a:pt x="73" y="37"/>
                    <a:pt x="73" y="36"/>
                  </a:cubicBezTo>
                  <a:cubicBezTo>
                    <a:pt x="71" y="37"/>
                    <a:pt x="71" y="35"/>
                    <a:pt x="69" y="36"/>
                  </a:cubicBezTo>
                  <a:cubicBezTo>
                    <a:pt x="69" y="33"/>
                    <a:pt x="66" y="33"/>
                    <a:pt x="66" y="30"/>
                  </a:cubicBezTo>
                  <a:cubicBezTo>
                    <a:pt x="65" y="30"/>
                    <a:pt x="64" y="29"/>
                    <a:pt x="64" y="28"/>
                  </a:cubicBezTo>
                  <a:cubicBezTo>
                    <a:pt x="62" y="28"/>
                    <a:pt x="63" y="26"/>
                    <a:pt x="62" y="2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1" y="19"/>
                    <a:pt x="60" y="19"/>
                    <a:pt x="60" y="18"/>
                  </a:cubicBezTo>
                  <a:cubicBezTo>
                    <a:pt x="59" y="18"/>
                    <a:pt x="59" y="18"/>
                    <a:pt x="58" y="17"/>
                  </a:cubicBezTo>
                  <a:cubicBezTo>
                    <a:pt x="57" y="16"/>
                    <a:pt x="56" y="14"/>
                    <a:pt x="54" y="13"/>
                  </a:cubicBezTo>
                  <a:cubicBezTo>
                    <a:pt x="53" y="12"/>
                    <a:pt x="52" y="11"/>
                    <a:pt x="50" y="10"/>
                  </a:cubicBezTo>
                  <a:cubicBezTo>
                    <a:pt x="50" y="8"/>
                    <a:pt x="48" y="9"/>
                    <a:pt x="48" y="7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4"/>
                    <a:pt x="45" y="3"/>
                    <a:pt x="45" y="1"/>
                  </a:cubicBezTo>
                  <a:cubicBezTo>
                    <a:pt x="43" y="0"/>
                    <a:pt x="39" y="0"/>
                    <a:pt x="36" y="0"/>
                  </a:cubicBezTo>
                  <a:cubicBezTo>
                    <a:pt x="34" y="0"/>
                    <a:pt x="33" y="1"/>
                    <a:pt x="32" y="1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29" y="2"/>
                    <a:pt x="29" y="2"/>
                  </a:cubicBezTo>
                  <a:cubicBezTo>
                    <a:pt x="27" y="2"/>
                    <a:pt x="27" y="1"/>
                    <a:pt x="25" y="1"/>
                  </a:cubicBezTo>
                  <a:cubicBezTo>
                    <a:pt x="22" y="1"/>
                    <a:pt x="21" y="2"/>
                    <a:pt x="20" y="3"/>
                  </a:cubicBezTo>
                  <a:cubicBezTo>
                    <a:pt x="17" y="4"/>
                    <a:pt x="16" y="7"/>
                    <a:pt x="14" y="8"/>
                  </a:cubicBezTo>
                  <a:cubicBezTo>
                    <a:pt x="14" y="8"/>
                    <a:pt x="13" y="8"/>
                    <a:pt x="13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9"/>
                    <a:pt x="7" y="10"/>
                    <a:pt x="7" y="10"/>
                  </a:cubicBezTo>
                  <a:cubicBezTo>
                    <a:pt x="7" y="10"/>
                    <a:pt x="7" y="11"/>
                    <a:pt x="7" y="11"/>
                  </a:cubicBezTo>
                  <a:cubicBezTo>
                    <a:pt x="6" y="12"/>
                    <a:pt x="5" y="12"/>
                    <a:pt x="5" y="13"/>
                  </a:cubicBezTo>
                  <a:cubicBezTo>
                    <a:pt x="4" y="13"/>
                    <a:pt x="3" y="14"/>
                    <a:pt x="1" y="14"/>
                  </a:cubicBezTo>
                  <a:cubicBezTo>
                    <a:pt x="1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6"/>
                    <a:pt x="2" y="17"/>
                  </a:cubicBezTo>
                  <a:cubicBezTo>
                    <a:pt x="1" y="19"/>
                    <a:pt x="3" y="19"/>
                    <a:pt x="3" y="21"/>
                  </a:cubicBezTo>
                  <a:cubicBezTo>
                    <a:pt x="3" y="23"/>
                    <a:pt x="5" y="22"/>
                    <a:pt x="5" y="24"/>
                  </a:cubicBezTo>
                  <a:cubicBezTo>
                    <a:pt x="7" y="24"/>
                    <a:pt x="6" y="27"/>
                    <a:pt x="8" y="27"/>
                  </a:cubicBezTo>
                  <a:cubicBezTo>
                    <a:pt x="8" y="29"/>
                    <a:pt x="6" y="30"/>
                    <a:pt x="7" y="32"/>
                  </a:cubicBezTo>
                  <a:cubicBezTo>
                    <a:pt x="7" y="33"/>
                    <a:pt x="8" y="34"/>
                    <a:pt x="9" y="34"/>
                  </a:cubicBezTo>
                  <a:cubicBezTo>
                    <a:pt x="11" y="34"/>
                    <a:pt x="12" y="34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7"/>
                    <a:pt x="12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9" y="37"/>
                    <a:pt x="9" y="37"/>
                  </a:cubicBezTo>
                  <a:cubicBezTo>
                    <a:pt x="9" y="38"/>
                    <a:pt x="8" y="39"/>
                    <a:pt x="9" y="40"/>
                  </a:cubicBezTo>
                  <a:cubicBezTo>
                    <a:pt x="9" y="41"/>
                    <a:pt x="9" y="41"/>
                    <a:pt x="9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1" y="43"/>
                    <a:pt x="11" y="43"/>
                    <a:pt x="11" y="44"/>
                  </a:cubicBezTo>
                  <a:cubicBezTo>
                    <a:pt x="12" y="44"/>
                    <a:pt x="12" y="44"/>
                    <a:pt x="12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6"/>
                    <a:pt x="18" y="45"/>
                    <a:pt x="18" y="46"/>
                  </a:cubicBezTo>
                  <a:cubicBezTo>
                    <a:pt x="19" y="47"/>
                    <a:pt x="19" y="47"/>
                    <a:pt x="20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9"/>
                    <a:pt x="22" y="50"/>
                    <a:pt x="23" y="50"/>
                  </a:cubicBezTo>
                  <a:cubicBezTo>
                    <a:pt x="23" y="51"/>
                    <a:pt x="22" y="51"/>
                    <a:pt x="21" y="51"/>
                  </a:cubicBezTo>
                  <a:cubicBezTo>
                    <a:pt x="21" y="51"/>
                    <a:pt x="21" y="52"/>
                    <a:pt x="20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6" y="52"/>
                    <a:pt x="15" y="52"/>
                  </a:cubicBezTo>
                  <a:cubicBezTo>
                    <a:pt x="14" y="52"/>
                    <a:pt x="14" y="53"/>
                    <a:pt x="13" y="53"/>
                  </a:cubicBezTo>
                  <a:cubicBezTo>
                    <a:pt x="12" y="55"/>
                    <a:pt x="15" y="55"/>
                    <a:pt x="15" y="57"/>
                  </a:cubicBezTo>
                  <a:cubicBezTo>
                    <a:pt x="16" y="58"/>
                    <a:pt x="16" y="62"/>
                    <a:pt x="15" y="63"/>
                  </a:cubicBezTo>
                  <a:cubicBezTo>
                    <a:pt x="14" y="66"/>
                    <a:pt x="19" y="63"/>
                    <a:pt x="20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64"/>
                    <a:pt x="23" y="65"/>
                    <a:pt x="23" y="66"/>
                  </a:cubicBezTo>
                  <a:cubicBezTo>
                    <a:pt x="23" y="69"/>
                    <a:pt x="22" y="72"/>
                    <a:pt x="23" y="75"/>
                  </a:cubicBezTo>
                  <a:cubicBezTo>
                    <a:pt x="22" y="76"/>
                    <a:pt x="21" y="77"/>
                    <a:pt x="21" y="78"/>
                  </a:cubicBezTo>
                  <a:cubicBezTo>
                    <a:pt x="20" y="78"/>
                    <a:pt x="20" y="80"/>
                    <a:pt x="20" y="81"/>
                  </a:cubicBezTo>
                  <a:cubicBezTo>
                    <a:pt x="19" y="82"/>
                    <a:pt x="19" y="83"/>
                    <a:pt x="19" y="84"/>
                  </a:cubicBezTo>
                  <a:cubicBezTo>
                    <a:pt x="19" y="84"/>
                    <a:pt x="18" y="85"/>
                    <a:pt x="18" y="86"/>
                  </a:cubicBezTo>
                  <a:cubicBezTo>
                    <a:pt x="18" y="86"/>
                    <a:pt x="18" y="87"/>
                    <a:pt x="18" y="88"/>
                  </a:cubicBezTo>
                  <a:cubicBezTo>
                    <a:pt x="19" y="88"/>
                    <a:pt x="19" y="89"/>
                    <a:pt x="20" y="90"/>
                  </a:cubicBezTo>
                  <a:cubicBezTo>
                    <a:pt x="22" y="89"/>
                    <a:pt x="22" y="91"/>
                    <a:pt x="24" y="91"/>
                  </a:cubicBezTo>
                  <a:cubicBezTo>
                    <a:pt x="24" y="91"/>
                    <a:pt x="25" y="92"/>
                    <a:pt x="26" y="92"/>
                  </a:cubicBezTo>
                  <a:cubicBezTo>
                    <a:pt x="26" y="93"/>
                    <a:pt x="26" y="94"/>
                    <a:pt x="27" y="94"/>
                  </a:cubicBezTo>
                  <a:cubicBezTo>
                    <a:pt x="28" y="94"/>
                    <a:pt x="28" y="96"/>
                    <a:pt x="28" y="96"/>
                  </a:cubicBezTo>
                  <a:cubicBezTo>
                    <a:pt x="30" y="96"/>
                    <a:pt x="31" y="97"/>
                    <a:pt x="32" y="98"/>
                  </a:cubicBezTo>
                  <a:cubicBezTo>
                    <a:pt x="33" y="99"/>
                    <a:pt x="35" y="99"/>
                    <a:pt x="35" y="101"/>
                  </a:cubicBezTo>
                  <a:cubicBezTo>
                    <a:pt x="36" y="103"/>
                    <a:pt x="34" y="102"/>
                    <a:pt x="34" y="104"/>
                  </a:cubicBezTo>
                  <a:cubicBezTo>
                    <a:pt x="32" y="104"/>
                    <a:pt x="33" y="106"/>
                    <a:pt x="32" y="106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6" y="107"/>
                    <a:pt x="25" y="104"/>
                    <a:pt x="25" y="106"/>
                  </a:cubicBezTo>
                  <a:cubicBezTo>
                    <a:pt x="26" y="106"/>
                    <a:pt x="25" y="107"/>
                    <a:pt x="26" y="107"/>
                  </a:cubicBezTo>
                  <a:cubicBezTo>
                    <a:pt x="26" y="108"/>
                    <a:pt x="27" y="108"/>
                    <a:pt x="27" y="109"/>
                  </a:cubicBezTo>
                  <a:cubicBezTo>
                    <a:pt x="27" y="111"/>
                    <a:pt x="30" y="110"/>
                    <a:pt x="30" y="112"/>
                  </a:cubicBezTo>
                  <a:cubicBezTo>
                    <a:pt x="31" y="113"/>
                    <a:pt x="32" y="113"/>
                    <a:pt x="32" y="115"/>
                  </a:cubicBezTo>
                  <a:cubicBezTo>
                    <a:pt x="33" y="116"/>
                    <a:pt x="32" y="117"/>
                    <a:pt x="32" y="118"/>
                  </a:cubicBezTo>
                  <a:cubicBezTo>
                    <a:pt x="32" y="120"/>
                    <a:pt x="33" y="121"/>
                    <a:pt x="33" y="122"/>
                  </a:cubicBezTo>
                  <a:cubicBezTo>
                    <a:pt x="31" y="123"/>
                    <a:pt x="29" y="123"/>
                    <a:pt x="28" y="124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25" y="125"/>
                    <a:pt x="24" y="125"/>
                    <a:pt x="24" y="125"/>
                  </a:cubicBezTo>
                  <a:cubicBezTo>
                    <a:pt x="25" y="126"/>
                    <a:pt x="26" y="126"/>
                    <a:pt x="27" y="127"/>
                  </a:cubicBezTo>
                  <a:cubicBezTo>
                    <a:pt x="27" y="128"/>
                    <a:pt x="27" y="127"/>
                    <a:pt x="28" y="128"/>
                  </a:cubicBezTo>
                  <a:cubicBezTo>
                    <a:pt x="29" y="128"/>
                    <a:pt x="29" y="128"/>
                    <a:pt x="30" y="128"/>
                  </a:cubicBezTo>
                  <a:cubicBezTo>
                    <a:pt x="31" y="130"/>
                    <a:pt x="32" y="131"/>
                    <a:pt x="34" y="132"/>
                  </a:cubicBezTo>
                  <a:cubicBezTo>
                    <a:pt x="34" y="133"/>
                    <a:pt x="34" y="134"/>
                    <a:pt x="34" y="135"/>
                  </a:cubicBezTo>
                  <a:cubicBezTo>
                    <a:pt x="36" y="134"/>
                    <a:pt x="37" y="136"/>
                    <a:pt x="37" y="136"/>
                  </a:cubicBezTo>
                  <a:cubicBezTo>
                    <a:pt x="37" y="136"/>
                    <a:pt x="38" y="136"/>
                    <a:pt x="38" y="136"/>
                  </a:cubicBezTo>
                  <a:cubicBezTo>
                    <a:pt x="38" y="136"/>
                    <a:pt x="39" y="136"/>
                    <a:pt x="39" y="137"/>
                  </a:cubicBezTo>
                  <a:cubicBezTo>
                    <a:pt x="41" y="136"/>
                    <a:pt x="41" y="137"/>
                    <a:pt x="42" y="137"/>
                  </a:cubicBezTo>
                  <a:cubicBezTo>
                    <a:pt x="42" y="139"/>
                    <a:pt x="44" y="138"/>
                    <a:pt x="44" y="139"/>
                  </a:cubicBezTo>
                  <a:cubicBezTo>
                    <a:pt x="47" y="139"/>
                    <a:pt x="47" y="140"/>
                    <a:pt x="49" y="140"/>
                  </a:cubicBezTo>
                  <a:cubicBezTo>
                    <a:pt x="49" y="141"/>
                    <a:pt x="51" y="142"/>
                    <a:pt x="50" y="144"/>
                  </a:cubicBezTo>
                  <a:cubicBezTo>
                    <a:pt x="51" y="144"/>
                    <a:pt x="52" y="143"/>
                    <a:pt x="52" y="144"/>
                  </a:cubicBezTo>
                  <a:cubicBezTo>
                    <a:pt x="53" y="144"/>
                    <a:pt x="53" y="144"/>
                    <a:pt x="53" y="145"/>
                  </a:cubicBezTo>
                  <a:cubicBezTo>
                    <a:pt x="54" y="145"/>
                    <a:pt x="55" y="145"/>
                    <a:pt x="55" y="146"/>
                  </a:cubicBezTo>
                  <a:cubicBezTo>
                    <a:pt x="58" y="146"/>
                    <a:pt x="59" y="147"/>
                    <a:pt x="62" y="147"/>
                  </a:cubicBezTo>
                  <a:cubicBezTo>
                    <a:pt x="62" y="148"/>
                    <a:pt x="63" y="148"/>
                    <a:pt x="63" y="150"/>
                  </a:cubicBezTo>
                  <a:cubicBezTo>
                    <a:pt x="63" y="150"/>
                    <a:pt x="63" y="150"/>
                    <a:pt x="64" y="150"/>
                  </a:cubicBezTo>
                  <a:cubicBezTo>
                    <a:pt x="64" y="150"/>
                    <a:pt x="64" y="150"/>
                    <a:pt x="64" y="150"/>
                  </a:cubicBezTo>
                  <a:cubicBezTo>
                    <a:pt x="64" y="149"/>
                    <a:pt x="64" y="149"/>
                    <a:pt x="64" y="149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49"/>
                    <a:pt x="65" y="149"/>
                    <a:pt x="65" y="148"/>
                  </a:cubicBezTo>
                  <a:cubicBezTo>
                    <a:pt x="65" y="148"/>
                    <a:pt x="65" y="148"/>
                    <a:pt x="66" y="148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6"/>
                    <a:pt x="65" y="145"/>
                    <a:pt x="66" y="144"/>
                  </a:cubicBezTo>
                  <a:cubicBezTo>
                    <a:pt x="66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3"/>
                  </a:cubicBezTo>
                  <a:cubicBezTo>
                    <a:pt x="67" y="143"/>
                    <a:pt x="67" y="143"/>
                    <a:pt x="67" y="143"/>
                  </a:cubicBezTo>
                  <a:cubicBezTo>
                    <a:pt x="68" y="143"/>
                    <a:pt x="68" y="143"/>
                    <a:pt x="69" y="143"/>
                  </a:cubicBezTo>
                  <a:cubicBezTo>
                    <a:pt x="69" y="143"/>
                    <a:pt x="69" y="143"/>
                    <a:pt x="69" y="143"/>
                  </a:cubicBezTo>
                  <a:cubicBezTo>
                    <a:pt x="69" y="142"/>
                    <a:pt x="69" y="142"/>
                    <a:pt x="69" y="142"/>
                  </a:cubicBezTo>
                  <a:cubicBezTo>
                    <a:pt x="69" y="142"/>
                    <a:pt x="70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70" y="141"/>
                    <a:pt x="70" y="141"/>
                    <a:pt x="70" y="141"/>
                  </a:cubicBezTo>
                  <a:cubicBezTo>
                    <a:pt x="70" y="141"/>
                    <a:pt x="70" y="141"/>
                    <a:pt x="70" y="141"/>
                  </a:cubicBezTo>
                  <a:cubicBezTo>
                    <a:pt x="71" y="141"/>
                    <a:pt x="71" y="141"/>
                    <a:pt x="71" y="141"/>
                  </a:cubicBezTo>
                  <a:cubicBezTo>
                    <a:pt x="71" y="141"/>
                    <a:pt x="71" y="141"/>
                    <a:pt x="71" y="141"/>
                  </a:cubicBezTo>
                  <a:cubicBezTo>
                    <a:pt x="71" y="140"/>
                    <a:pt x="71" y="140"/>
                    <a:pt x="71" y="140"/>
                  </a:cubicBezTo>
                  <a:cubicBezTo>
                    <a:pt x="71" y="138"/>
                    <a:pt x="69" y="139"/>
                    <a:pt x="69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8" y="137"/>
                    <a:pt x="68" y="137"/>
                    <a:pt x="68" y="137"/>
                  </a:cubicBezTo>
                  <a:cubicBezTo>
                    <a:pt x="68" y="137"/>
                    <a:pt x="68" y="137"/>
                    <a:pt x="68" y="137"/>
                  </a:cubicBezTo>
                  <a:cubicBezTo>
                    <a:pt x="68" y="137"/>
                    <a:pt x="68" y="137"/>
                    <a:pt x="68" y="137"/>
                  </a:cubicBezTo>
                  <a:cubicBezTo>
                    <a:pt x="68" y="137"/>
                    <a:pt x="68" y="136"/>
                    <a:pt x="68" y="136"/>
                  </a:cubicBezTo>
                  <a:cubicBezTo>
                    <a:pt x="68" y="136"/>
                    <a:pt x="68" y="136"/>
                    <a:pt x="68" y="136"/>
                  </a:cubicBezTo>
                  <a:cubicBezTo>
                    <a:pt x="68" y="136"/>
                    <a:pt x="68" y="136"/>
                    <a:pt x="68" y="136"/>
                  </a:cubicBezTo>
                  <a:cubicBezTo>
                    <a:pt x="68" y="136"/>
                    <a:pt x="68" y="136"/>
                    <a:pt x="68" y="136"/>
                  </a:cubicBezTo>
                  <a:cubicBezTo>
                    <a:pt x="68" y="136"/>
                    <a:pt x="68" y="136"/>
                    <a:pt x="68" y="136"/>
                  </a:cubicBezTo>
                  <a:cubicBezTo>
                    <a:pt x="68" y="136"/>
                    <a:pt x="68" y="136"/>
                    <a:pt x="68" y="136"/>
                  </a:cubicBezTo>
                  <a:cubicBezTo>
                    <a:pt x="68" y="136"/>
                    <a:pt x="68" y="136"/>
                    <a:pt x="68" y="136"/>
                  </a:cubicBezTo>
                  <a:cubicBezTo>
                    <a:pt x="68" y="135"/>
                    <a:pt x="69" y="135"/>
                    <a:pt x="69" y="135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69" y="135"/>
                    <a:pt x="69" y="134"/>
                    <a:pt x="69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70" y="132"/>
                    <a:pt x="71" y="133"/>
                    <a:pt x="73" y="132"/>
                  </a:cubicBezTo>
                  <a:cubicBezTo>
                    <a:pt x="73" y="132"/>
                    <a:pt x="73" y="132"/>
                    <a:pt x="73" y="132"/>
                  </a:cubicBezTo>
                  <a:cubicBezTo>
                    <a:pt x="73" y="132"/>
                    <a:pt x="74" y="131"/>
                    <a:pt x="74" y="131"/>
                  </a:cubicBezTo>
                  <a:cubicBezTo>
                    <a:pt x="74" y="131"/>
                    <a:pt x="74" y="131"/>
                    <a:pt x="75" y="131"/>
                  </a:cubicBezTo>
                  <a:cubicBezTo>
                    <a:pt x="75" y="131"/>
                    <a:pt x="75" y="131"/>
                    <a:pt x="75" y="131"/>
                  </a:cubicBezTo>
                  <a:cubicBezTo>
                    <a:pt x="75" y="131"/>
                    <a:pt x="75" y="131"/>
                    <a:pt x="75" y="131"/>
                  </a:cubicBezTo>
                  <a:cubicBezTo>
                    <a:pt x="75" y="131"/>
                    <a:pt x="75" y="131"/>
                    <a:pt x="75" y="131"/>
                  </a:cubicBezTo>
                  <a:cubicBezTo>
                    <a:pt x="75" y="131"/>
                    <a:pt x="75" y="131"/>
                    <a:pt x="75" y="131"/>
                  </a:cubicBezTo>
                  <a:cubicBezTo>
                    <a:pt x="75" y="131"/>
                    <a:pt x="75" y="131"/>
                    <a:pt x="75" y="131"/>
                  </a:cubicBezTo>
                  <a:cubicBezTo>
                    <a:pt x="75" y="131"/>
                    <a:pt x="75" y="131"/>
                    <a:pt x="75" y="131"/>
                  </a:cubicBezTo>
                  <a:cubicBezTo>
                    <a:pt x="75" y="131"/>
                    <a:pt x="75" y="131"/>
                    <a:pt x="76" y="131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8" y="131"/>
                    <a:pt x="78" y="133"/>
                    <a:pt x="78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80" y="135"/>
                    <a:pt x="80" y="135"/>
                    <a:pt x="80" y="136"/>
                  </a:cubicBezTo>
                  <a:cubicBezTo>
                    <a:pt x="83" y="136"/>
                    <a:pt x="83" y="136"/>
                    <a:pt x="83" y="136"/>
                  </a:cubicBezTo>
                  <a:cubicBezTo>
                    <a:pt x="83" y="136"/>
                    <a:pt x="83" y="136"/>
                    <a:pt x="83" y="136"/>
                  </a:cubicBezTo>
                  <a:cubicBezTo>
                    <a:pt x="85" y="136"/>
                    <a:pt x="85" y="136"/>
                    <a:pt x="87" y="136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88" y="136"/>
                    <a:pt x="88" y="136"/>
                    <a:pt x="89" y="137"/>
                  </a:cubicBezTo>
                  <a:cubicBezTo>
                    <a:pt x="89" y="137"/>
                    <a:pt x="89" y="137"/>
                    <a:pt x="89" y="137"/>
                  </a:cubicBezTo>
                  <a:cubicBezTo>
                    <a:pt x="89" y="137"/>
                    <a:pt x="89" y="137"/>
                    <a:pt x="89" y="137"/>
                  </a:cubicBezTo>
                  <a:cubicBezTo>
                    <a:pt x="89" y="137"/>
                    <a:pt x="89" y="137"/>
                    <a:pt x="89" y="137"/>
                  </a:cubicBezTo>
                  <a:cubicBezTo>
                    <a:pt x="89" y="137"/>
                    <a:pt x="89" y="137"/>
                    <a:pt x="89" y="137"/>
                  </a:cubicBezTo>
                  <a:cubicBezTo>
                    <a:pt x="90" y="137"/>
                    <a:pt x="88" y="139"/>
                    <a:pt x="90" y="140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0" y="140"/>
                    <a:pt x="91" y="140"/>
                    <a:pt x="91" y="140"/>
                  </a:cubicBezTo>
                  <a:cubicBezTo>
                    <a:pt x="91" y="140"/>
                    <a:pt x="91" y="140"/>
                    <a:pt x="91" y="140"/>
                  </a:cubicBezTo>
                  <a:cubicBezTo>
                    <a:pt x="91" y="141"/>
                    <a:pt x="91" y="141"/>
                    <a:pt x="91" y="141"/>
                  </a:cubicBezTo>
                  <a:cubicBezTo>
                    <a:pt x="91" y="141"/>
                    <a:pt x="91" y="141"/>
                    <a:pt x="91" y="141"/>
                  </a:cubicBezTo>
                  <a:cubicBezTo>
                    <a:pt x="91" y="141"/>
                    <a:pt x="91" y="141"/>
                    <a:pt x="91" y="141"/>
                  </a:cubicBezTo>
                  <a:cubicBezTo>
                    <a:pt x="91" y="141"/>
                    <a:pt x="91" y="141"/>
                    <a:pt x="91" y="141"/>
                  </a:cubicBezTo>
                  <a:cubicBezTo>
                    <a:pt x="91" y="141"/>
                    <a:pt x="91" y="141"/>
                    <a:pt x="92" y="141"/>
                  </a:cubicBezTo>
                  <a:cubicBezTo>
                    <a:pt x="92" y="141"/>
                    <a:pt x="92" y="141"/>
                    <a:pt x="92" y="141"/>
                  </a:cubicBezTo>
                  <a:cubicBezTo>
                    <a:pt x="92" y="141"/>
                    <a:pt x="92" y="141"/>
                    <a:pt x="92" y="141"/>
                  </a:cubicBezTo>
                  <a:cubicBezTo>
                    <a:pt x="92" y="141"/>
                    <a:pt x="92" y="141"/>
                    <a:pt x="92" y="141"/>
                  </a:cubicBezTo>
                  <a:cubicBezTo>
                    <a:pt x="92" y="141"/>
                    <a:pt x="92" y="141"/>
                    <a:pt x="92" y="141"/>
                  </a:cubicBezTo>
                  <a:cubicBezTo>
                    <a:pt x="93" y="142"/>
                    <a:pt x="93" y="142"/>
                    <a:pt x="93" y="141"/>
                  </a:cubicBezTo>
                  <a:cubicBezTo>
                    <a:pt x="93" y="143"/>
                    <a:pt x="95" y="143"/>
                    <a:pt x="96" y="145"/>
                  </a:cubicBezTo>
                  <a:cubicBezTo>
                    <a:pt x="97" y="145"/>
                    <a:pt x="98" y="145"/>
                    <a:pt x="98" y="146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9" y="146"/>
                    <a:pt x="99" y="148"/>
                    <a:pt x="98" y="148"/>
                  </a:cubicBezTo>
                  <a:cubicBezTo>
                    <a:pt x="99" y="149"/>
                    <a:pt x="99" y="149"/>
                    <a:pt x="99" y="150"/>
                  </a:cubicBezTo>
                  <a:cubicBezTo>
                    <a:pt x="100" y="150"/>
                    <a:pt x="101" y="152"/>
                    <a:pt x="103" y="152"/>
                  </a:cubicBezTo>
                  <a:cubicBezTo>
                    <a:pt x="103" y="152"/>
                    <a:pt x="104" y="152"/>
                    <a:pt x="104" y="153"/>
                  </a:cubicBezTo>
                  <a:cubicBezTo>
                    <a:pt x="110" y="153"/>
                    <a:pt x="110" y="153"/>
                    <a:pt x="110" y="153"/>
                  </a:cubicBezTo>
                  <a:cubicBezTo>
                    <a:pt x="110" y="154"/>
                    <a:pt x="112" y="153"/>
                    <a:pt x="112" y="154"/>
                  </a:cubicBezTo>
                  <a:cubicBezTo>
                    <a:pt x="111" y="155"/>
                    <a:pt x="113" y="158"/>
                    <a:pt x="111" y="157"/>
                  </a:cubicBezTo>
                  <a:cubicBezTo>
                    <a:pt x="111" y="158"/>
                    <a:pt x="110" y="158"/>
                    <a:pt x="110" y="159"/>
                  </a:cubicBezTo>
                  <a:cubicBezTo>
                    <a:pt x="109" y="159"/>
                    <a:pt x="110" y="160"/>
                    <a:pt x="109" y="160"/>
                  </a:cubicBezTo>
                  <a:cubicBezTo>
                    <a:pt x="109" y="163"/>
                    <a:pt x="108" y="164"/>
                    <a:pt x="108" y="166"/>
                  </a:cubicBezTo>
                  <a:cubicBezTo>
                    <a:pt x="107" y="166"/>
                    <a:pt x="108" y="167"/>
                    <a:pt x="107" y="167"/>
                  </a:cubicBezTo>
                  <a:cubicBezTo>
                    <a:pt x="107" y="168"/>
                    <a:pt x="106" y="168"/>
                    <a:pt x="105" y="169"/>
                  </a:cubicBezTo>
                  <a:cubicBezTo>
                    <a:pt x="106" y="169"/>
                    <a:pt x="106" y="170"/>
                    <a:pt x="106" y="171"/>
                  </a:cubicBezTo>
                  <a:cubicBezTo>
                    <a:pt x="107" y="171"/>
                    <a:pt x="107" y="171"/>
                    <a:pt x="107" y="171"/>
                  </a:cubicBezTo>
                  <a:cubicBezTo>
                    <a:pt x="107" y="172"/>
                    <a:pt x="107" y="172"/>
                    <a:pt x="107" y="172"/>
                  </a:cubicBezTo>
                  <a:cubicBezTo>
                    <a:pt x="108" y="172"/>
                    <a:pt x="108" y="172"/>
                    <a:pt x="108" y="172"/>
                  </a:cubicBezTo>
                  <a:cubicBezTo>
                    <a:pt x="108" y="172"/>
                    <a:pt x="108" y="171"/>
                    <a:pt x="109" y="171"/>
                  </a:cubicBezTo>
                  <a:cubicBezTo>
                    <a:pt x="109" y="171"/>
                    <a:pt x="110" y="170"/>
                    <a:pt x="110" y="170"/>
                  </a:cubicBezTo>
                  <a:cubicBezTo>
                    <a:pt x="110" y="169"/>
                    <a:pt x="111" y="169"/>
                    <a:pt x="112" y="169"/>
                  </a:cubicBezTo>
                  <a:cubicBezTo>
                    <a:pt x="112" y="169"/>
                    <a:pt x="112" y="168"/>
                    <a:pt x="113" y="168"/>
                  </a:cubicBezTo>
                  <a:cubicBezTo>
                    <a:pt x="114" y="168"/>
                    <a:pt x="114" y="168"/>
                    <a:pt x="114" y="167"/>
                  </a:cubicBezTo>
                  <a:cubicBezTo>
                    <a:pt x="115" y="167"/>
                    <a:pt x="115" y="167"/>
                    <a:pt x="116" y="167"/>
                  </a:cubicBezTo>
                  <a:cubicBezTo>
                    <a:pt x="118" y="166"/>
                    <a:pt x="118" y="168"/>
                    <a:pt x="120" y="168"/>
                  </a:cubicBezTo>
                  <a:cubicBezTo>
                    <a:pt x="120" y="167"/>
                    <a:pt x="122" y="167"/>
                    <a:pt x="122" y="167"/>
                  </a:cubicBezTo>
                  <a:cubicBezTo>
                    <a:pt x="124" y="166"/>
                    <a:pt x="125" y="165"/>
                    <a:pt x="127" y="164"/>
                  </a:cubicBezTo>
                  <a:cubicBezTo>
                    <a:pt x="128" y="164"/>
                    <a:pt x="128" y="163"/>
                    <a:pt x="130" y="164"/>
                  </a:cubicBezTo>
                  <a:cubicBezTo>
                    <a:pt x="132" y="163"/>
                    <a:pt x="131" y="166"/>
                    <a:pt x="134" y="165"/>
                  </a:cubicBezTo>
                  <a:cubicBezTo>
                    <a:pt x="135" y="165"/>
                    <a:pt x="135" y="165"/>
                    <a:pt x="135" y="165"/>
                  </a:cubicBezTo>
                  <a:cubicBezTo>
                    <a:pt x="134" y="163"/>
                    <a:pt x="136" y="164"/>
                    <a:pt x="136" y="162"/>
                  </a:cubicBezTo>
                  <a:cubicBezTo>
                    <a:pt x="137" y="162"/>
                    <a:pt x="137" y="161"/>
                    <a:pt x="137" y="160"/>
                  </a:cubicBezTo>
                  <a:cubicBezTo>
                    <a:pt x="137" y="160"/>
                    <a:pt x="137" y="159"/>
                    <a:pt x="137" y="158"/>
                  </a:cubicBezTo>
                  <a:cubicBezTo>
                    <a:pt x="137" y="158"/>
                    <a:pt x="136" y="158"/>
                    <a:pt x="135" y="157"/>
                  </a:cubicBezTo>
                  <a:cubicBezTo>
                    <a:pt x="135" y="157"/>
                    <a:pt x="135" y="157"/>
                    <a:pt x="135" y="156"/>
                  </a:cubicBezTo>
                  <a:cubicBezTo>
                    <a:pt x="135" y="156"/>
                    <a:pt x="134" y="156"/>
                    <a:pt x="134" y="156"/>
                  </a:cubicBezTo>
                  <a:cubicBezTo>
                    <a:pt x="134" y="156"/>
                    <a:pt x="134" y="155"/>
                    <a:pt x="134" y="155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34" y="148"/>
                    <a:pt x="133" y="146"/>
                    <a:pt x="133" y="141"/>
                  </a:cubicBezTo>
                  <a:cubicBezTo>
                    <a:pt x="135" y="141"/>
                    <a:pt x="136" y="139"/>
                    <a:pt x="140" y="139"/>
                  </a:cubicBezTo>
                  <a:cubicBezTo>
                    <a:pt x="140" y="139"/>
                    <a:pt x="140" y="139"/>
                    <a:pt x="140" y="139"/>
                  </a:cubicBezTo>
                  <a:cubicBezTo>
                    <a:pt x="140" y="137"/>
                    <a:pt x="140" y="137"/>
                    <a:pt x="140" y="137"/>
                  </a:cubicBezTo>
                  <a:cubicBezTo>
                    <a:pt x="140" y="135"/>
                    <a:pt x="142" y="135"/>
                    <a:pt x="141" y="133"/>
                  </a:cubicBezTo>
                  <a:cubicBezTo>
                    <a:pt x="142" y="133"/>
                    <a:pt x="142" y="132"/>
                    <a:pt x="142" y="132"/>
                  </a:cubicBezTo>
                  <a:cubicBezTo>
                    <a:pt x="142" y="132"/>
                    <a:pt x="143" y="132"/>
                    <a:pt x="143" y="132"/>
                  </a:cubicBezTo>
                  <a:cubicBezTo>
                    <a:pt x="143" y="131"/>
                    <a:pt x="144" y="131"/>
                    <a:pt x="144" y="130"/>
                  </a:cubicBezTo>
                  <a:cubicBezTo>
                    <a:pt x="145" y="129"/>
                    <a:pt x="146" y="128"/>
                    <a:pt x="147" y="128"/>
                  </a:cubicBezTo>
                  <a:cubicBezTo>
                    <a:pt x="148" y="128"/>
                    <a:pt x="148" y="127"/>
                    <a:pt x="149" y="126"/>
                  </a:cubicBezTo>
                  <a:cubicBezTo>
                    <a:pt x="148" y="126"/>
                    <a:pt x="147" y="125"/>
                    <a:pt x="145" y="125"/>
                  </a:cubicBezTo>
                  <a:close/>
                  <a:moveTo>
                    <a:pt x="85" y="61"/>
                  </a:moveTo>
                  <a:cubicBezTo>
                    <a:pt x="85" y="61"/>
                    <a:pt x="85" y="61"/>
                    <a:pt x="85" y="61"/>
                  </a:cubicBezTo>
                  <a:cubicBezTo>
                    <a:pt x="85" y="61"/>
                    <a:pt x="85" y="61"/>
                    <a:pt x="85" y="61"/>
                  </a:cubicBezTo>
                  <a:close/>
                  <a:moveTo>
                    <a:pt x="85" y="61"/>
                  </a:moveTo>
                  <a:cubicBezTo>
                    <a:pt x="85" y="61"/>
                    <a:pt x="85" y="61"/>
                    <a:pt x="85" y="61"/>
                  </a:cubicBezTo>
                  <a:cubicBezTo>
                    <a:pt x="85" y="61"/>
                    <a:pt x="85" y="61"/>
                    <a:pt x="85" y="61"/>
                  </a:cubicBezTo>
                  <a:cubicBezTo>
                    <a:pt x="85" y="61"/>
                    <a:pt x="85" y="61"/>
                    <a:pt x="85" y="61"/>
                  </a:cubicBezTo>
                  <a:cubicBezTo>
                    <a:pt x="85" y="61"/>
                    <a:pt x="85" y="61"/>
                    <a:pt x="85" y="61"/>
                  </a:cubicBezTo>
                  <a:close/>
                  <a:moveTo>
                    <a:pt x="85" y="61"/>
                  </a:moveTo>
                  <a:cubicBezTo>
                    <a:pt x="85" y="61"/>
                    <a:pt x="85" y="61"/>
                    <a:pt x="85" y="61"/>
                  </a:cubicBezTo>
                  <a:cubicBezTo>
                    <a:pt x="85" y="61"/>
                    <a:pt x="85" y="61"/>
                    <a:pt x="85" y="6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4" name="Rectangle 44">
              <a:extLst>
                <a:ext uri="{FF2B5EF4-FFF2-40B4-BE49-F238E27FC236}">
                  <a16:creationId xmlns:a16="http://schemas.microsoft.com/office/drawing/2014/main" id="{5ACEF061-4127-C643-ACF8-8EABF7C39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8038" y="5032375"/>
              <a:ext cx="247650" cy="10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500" b="1">
                  <a:solidFill>
                    <a:srgbClr val="000000"/>
                  </a:solidFill>
                  <a:latin typeface="Open Sans Semibold" pitchFamily="34" charset="0"/>
                </a:rPr>
                <a:t>SERBIA</a:t>
              </a:r>
              <a:endParaRPr lang="en-US" altLang="en-US" sz="1800"/>
            </a:p>
          </p:txBody>
        </p:sp>
        <p:sp>
          <p:nvSpPr>
            <p:cNvPr id="135" name="Freeform 45">
              <a:extLst>
                <a:ext uri="{FF2B5EF4-FFF2-40B4-BE49-F238E27FC236}">
                  <a16:creationId xmlns:a16="http://schemas.microsoft.com/office/drawing/2014/main" id="{EA10DCED-F4F5-4E45-A180-347AEA8724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0100" y="4244975"/>
              <a:ext cx="1176338" cy="852488"/>
            </a:xfrm>
            <a:custGeom>
              <a:avLst/>
              <a:gdLst>
                <a:gd name="T0" fmla="*/ 2147483646 w 304"/>
                <a:gd name="T1" fmla="*/ 2147483646 h 220"/>
                <a:gd name="T2" fmla="*/ 2147483646 w 304"/>
                <a:gd name="T3" fmla="*/ 2147483646 h 220"/>
                <a:gd name="T4" fmla="*/ 2147483646 w 304"/>
                <a:gd name="T5" fmla="*/ 2147483646 h 220"/>
                <a:gd name="T6" fmla="*/ 2147483646 w 304"/>
                <a:gd name="T7" fmla="*/ 2147483646 h 220"/>
                <a:gd name="T8" fmla="*/ 2147483646 w 304"/>
                <a:gd name="T9" fmla="*/ 2147483646 h 220"/>
                <a:gd name="T10" fmla="*/ 2147483646 w 304"/>
                <a:gd name="T11" fmla="*/ 2147483646 h 220"/>
                <a:gd name="T12" fmla="*/ 2147483646 w 304"/>
                <a:gd name="T13" fmla="*/ 2147483646 h 220"/>
                <a:gd name="T14" fmla="*/ 2147483646 w 304"/>
                <a:gd name="T15" fmla="*/ 2147483646 h 220"/>
                <a:gd name="T16" fmla="*/ 2147483646 w 304"/>
                <a:gd name="T17" fmla="*/ 2147483646 h 220"/>
                <a:gd name="T18" fmla="*/ 2147483646 w 304"/>
                <a:gd name="T19" fmla="*/ 2147483646 h 220"/>
                <a:gd name="T20" fmla="*/ 2147483646 w 304"/>
                <a:gd name="T21" fmla="*/ 2147483646 h 220"/>
                <a:gd name="T22" fmla="*/ 2147483646 w 304"/>
                <a:gd name="T23" fmla="*/ 2147483646 h 220"/>
                <a:gd name="T24" fmla="*/ 2147483646 w 304"/>
                <a:gd name="T25" fmla="*/ 2147483646 h 220"/>
                <a:gd name="T26" fmla="*/ 2147483646 w 304"/>
                <a:gd name="T27" fmla="*/ 2147483646 h 220"/>
                <a:gd name="T28" fmla="*/ 2147483646 w 304"/>
                <a:gd name="T29" fmla="*/ 2147483646 h 220"/>
                <a:gd name="T30" fmla="*/ 2147483646 w 304"/>
                <a:gd name="T31" fmla="*/ 2147483646 h 220"/>
                <a:gd name="T32" fmla="*/ 2147483646 w 304"/>
                <a:gd name="T33" fmla="*/ 2147483646 h 220"/>
                <a:gd name="T34" fmla="*/ 2147483646 w 304"/>
                <a:gd name="T35" fmla="*/ 2147483646 h 220"/>
                <a:gd name="T36" fmla="*/ 2147483646 w 304"/>
                <a:gd name="T37" fmla="*/ 2147483646 h 220"/>
                <a:gd name="T38" fmla="*/ 2147483646 w 304"/>
                <a:gd name="T39" fmla="*/ 2147483646 h 220"/>
                <a:gd name="T40" fmla="*/ 2147483646 w 304"/>
                <a:gd name="T41" fmla="*/ 2147483646 h 220"/>
                <a:gd name="T42" fmla="*/ 2147483646 w 304"/>
                <a:gd name="T43" fmla="*/ 2147483646 h 220"/>
                <a:gd name="T44" fmla="*/ 2147483646 w 304"/>
                <a:gd name="T45" fmla="*/ 2147483646 h 220"/>
                <a:gd name="T46" fmla="*/ 2147483646 w 304"/>
                <a:gd name="T47" fmla="*/ 2147483646 h 220"/>
                <a:gd name="T48" fmla="*/ 2147483646 w 304"/>
                <a:gd name="T49" fmla="*/ 2147483646 h 220"/>
                <a:gd name="T50" fmla="*/ 2147483646 w 304"/>
                <a:gd name="T51" fmla="*/ 2147483646 h 220"/>
                <a:gd name="T52" fmla="*/ 2147483646 w 304"/>
                <a:gd name="T53" fmla="*/ 2147483646 h 220"/>
                <a:gd name="T54" fmla="*/ 2147483646 w 304"/>
                <a:gd name="T55" fmla="*/ 2147483646 h 220"/>
                <a:gd name="T56" fmla="*/ 2147483646 w 304"/>
                <a:gd name="T57" fmla="*/ 2147483646 h 220"/>
                <a:gd name="T58" fmla="*/ 2147483646 w 304"/>
                <a:gd name="T59" fmla="*/ 2147483646 h 220"/>
                <a:gd name="T60" fmla="*/ 2147483646 w 304"/>
                <a:gd name="T61" fmla="*/ 2147483646 h 220"/>
                <a:gd name="T62" fmla="*/ 2147483646 w 304"/>
                <a:gd name="T63" fmla="*/ 2147483646 h 220"/>
                <a:gd name="T64" fmla="*/ 2147483646 w 304"/>
                <a:gd name="T65" fmla="*/ 2147483646 h 220"/>
                <a:gd name="T66" fmla="*/ 2147483646 w 304"/>
                <a:gd name="T67" fmla="*/ 2147483646 h 220"/>
                <a:gd name="T68" fmla="*/ 2147483646 w 304"/>
                <a:gd name="T69" fmla="*/ 2147483646 h 220"/>
                <a:gd name="T70" fmla="*/ 2147483646 w 304"/>
                <a:gd name="T71" fmla="*/ 2147483646 h 220"/>
                <a:gd name="T72" fmla="*/ 2147483646 w 304"/>
                <a:gd name="T73" fmla="*/ 2147483646 h 220"/>
                <a:gd name="T74" fmla="*/ 2147483646 w 304"/>
                <a:gd name="T75" fmla="*/ 2147483646 h 220"/>
                <a:gd name="T76" fmla="*/ 2147483646 w 304"/>
                <a:gd name="T77" fmla="*/ 2147483646 h 220"/>
                <a:gd name="T78" fmla="*/ 2147483646 w 304"/>
                <a:gd name="T79" fmla="*/ 2147483646 h 220"/>
                <a:gd name="T80" fmla="*/ 2147483646 w 304"/>
                <a:gd name="T81" fmla="*/ 2147483646 h 220"/>
                <a:gd name="T82" fmla="*/ 2147483646 w 304"/>
                <a:gd name="T83" fmla="*/ 2147483646 h 220"/>
                <a:gd name="T84" fmla="*/ 2147483646 w 304"/>
                <a:gd name="T85" fmla="*/ 2147483646 h 220"/>
                <a:gd name="T86" fmla="*/ 2147483646 w 304"/>
                <a:gd name="T87" fmla="*/ 2147483646 h 220"/>
                <a:gd name="T88" fmla="*/ 2147483646 w 304"/>
                <a:gd name="T89" fmla="*/ 2147483646 h 220"/>
                <a:gd name="T90" fmla="*/ 2147483646 w 304"/>
                <a:gd name="T91" fmla="*/ 2147483646 h 220"/>
                <a:gd name="T92" fmla="*/ 2147483646 w 304"/>
                <a:gd name="T93" fmla="*/ 2147483646 h 220"/>
                <a:gd name="T94" fmla="*/ 2147483646 w 304"/>
                <a:gd name="T95" fmla="*/ 2147483646 h 220"/>
                <a:gd name="T96" fmla="*/ 2147483646 w 304"/>
                <a:gd name="T97" fmla="*/ 2147483646 h 220"/>
                <a:gd name="T98" fmla="*/ 2147483646 w 304"/>
                <a:gd name="T99" fmla="*/ 2147483646 h 220"/>
                <a:gd name="T100" fmla="*/ 2147483646 w 304"/>
                <a:gd name="T101" fmla="*/ 2147483646 h 220"/>
                <a:gd name="T102" fmla="*/ 2147483646 w 304"/>
                <a:gd name="T103" fmla="*/ 2147483646 h 220"/>
                <a:gd name="T104" fmla="*/ 2147483646 w 304"/>
                <a:gd name="T105" fmla="*/ 2147483646 h 220"/>
                <a:gd name="T106" fmla="*/ 2147483646 w 304"/>
                <a:gd name="T107" fmla="*/ 2147483646 h 220"/>
                <a:gd name="T108" fmla="*/ 2147483646 w 304"/>
                <a:gd name="T109" fmla="*/ 2147483646 h 220"/>
                <a:gd name="T110" fmla="*/ 2147483646 w 304"/>
                <a:gd name="T111" fmla="*/ 2147483646 h 220"/>
                <a:gd name="T112" fmla="*/ 2147483646 w 304"/>
                <a:gd name="T113" fmla="*/ 2147483646 h 220"/>
                <a:gd name="T114" fmla="*/ 2147483646 w 304"/>
                <a:gd name="T115" fmla="*/ 2147483646 h 220"/>
                <a:gd name="T116" fmla="*/ 2147483646 w 304"/>
                <a:gd name="T117" fmla="*/ 2147483646 h 220"/>
                <a:gd name="T118" fmla="*/ 2147483646 w 304"/>
                <a:gd name="T119" fmla="*/ 2147483646 h 220"/>
                <a:gd name="T120" fmla="*/ 2147483646 w 304"/>
                <a:gd name="T121" fmla="*/ 2147483646 h 220"/>
                <a:gd name="T122" fmla="*/ 2147483646 w 304"/>
                <a:gd name="T123" fmla="*/ 2147483646 h 220"/>
                <a:gd name="T124" fmla="*/ 2147483646 w 304"/>
                <a:gd name="T125" fmla="*/ 2147483646 h 22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04" h="220">
                  <a:moveTo>
                    <a:pt x="304" y="123"/>
                  </a:moveTo>
                  <a:cubicBezTo>
                    <a:pt x="304" y="122"/>
                    <a:pt x="303" y="122"/>
                    <a:pt x="303" y="121"/>
                  </a:cubicBezTo>
                  <a:cubicBezTo>
                    <a:pt x="303" y="121"/>
                    <a:pt x="303" y="121"/>
                    <a:pt x="303" y="121"/>
                  </a:cubicBezTo>
                  <a:cubicBezTo>
                    <a:pt x="303" y="121"/>
                    <a:pt x="303" y="121"/>
                    <a:pt x="303" y="121"/>
                  </a:cubicBezTo>
                  <a:cubicBezTo>
                    <a:pt x="303" y="120"/>
                    <a:pt x="303" y="120"/>
                    <a:pt x="303" y="120"/>
                  </a:cubicBezTo>
                  <a:cubicBezTo>
                    <a:pt x="303" y="119"/>
                    <a:pt x="303" y="119"/>
                    <a:pt x="303" y="118"/>
                  </a:cubicBezTo>
                  <a:cubicBezTo>
                    <a:pt x="301" y="118"/>
                    <a:pt x="300" y="118"/>
                    <a:pt x="299" y="117"/>
                  </a:cubicBezTo>
                  <a:cubicBezTo>
                    <a:pt x="300" y="115"/>
                    <a:pt x="298" y="116"/>
                    <a:pt x="298" y="114"/>
                  </a:cubicBezTo>
                  <a:cubicBezTo>
                    <a:pt x="297" y="114"/>
                    <a:pt x="296" y="114"/>
                    <a:pt x="296" y="113"/>
                  </a:cubicBezTo>
                  <a:cubicBezTo>
                    <a:pt x="295" y="113"/>
                    <a:pt x="294" y="113"/>
                    <a:pt x="294" y="112"/>
                  </a:cubicBezTo>
                  <a:cubicBezTo>
                    <a:pt x="290" y="112"/>
                    <a:pt x="290" y="112"/>
                    <a:pt x="290" y="112"/>
                  </a:cubicBezTo>
                  <a:cubicBezTo>
                    <a:pt x="289" y="113"/>
                    <a:pt x="289" y="113"/>
                    <a:pt x="288" y="113"/>
                  </a:cubicBezTo>
                  <a:cubicBezTo>
                    <a:pt x="286" y="113"/>
                    <a:pt x="286" y="115"/>
                    <a:pt x="284" y="115"/>
                  </a:cubicBezTo>
                  <a:cubicBezTo>
                    <a:pt x="283" y="116"/>
                    <a:pt x="283" y="117"/>
                    <a:pt x="281" y="117"/>
                  </a:cubicBezTo>
                  <a:cubicBezTo>
                    <a:pt x="280" y="119"/>
                    <a:pt x="279" y="119"/>
                    <a:pt x="279" y="121"/>
                  </a:cubicBezTo>
                  <a:cubicBezTo>
                    <a:pt x="277" y="122"/>
                    <a:pt x="276" y="121"/>
                    <a:pt x="275" y="121"/>
                  </a:cubicBezTo>
                  <a:cubicBezTo>
                    <a:pt x="275" y="121"/>
                    <a:pt x="274" y="121"/>
                    <a:pt x="274" y="122"/>
                  </a:cubicBezTo>
                  <a:cubicBezTo>
                    <a:pt x="274" y="122"/>
                    <a:pt x="274" y="122"/>
                    <a:pt x="275" y="122"/>
                  </a:cubicBezTo>
                  <a:cubicBezTo>
                    <a:pt x="275" y="122"/>
                    <a:pt x="275" y="122"/>
                    <a:pt x="275" y="122"/>
                  </a:cubicBezTo>
                  <a:cubicBezTo>
                    <a:pt x="275" y="122"/>
                    <a:pt x="275" y="122"/>
                    <a:pt x="275" y="122"/>
                  </a:cubicBezTo>
                  <a:cubicBezTo>
                    <a:pt x="275" y="122"/>
                    <a:pt x="275" y="122"/>
                    <a:pt x="275" y="122"/>
                  </a:cubicBezTo>
                  <a:cubicBezTo>
                    <a:pt x="275" y="122"/>
                    <a:pt x="275" y="122"/>
                    <a:pt x="275" y="122"/>
                  </a:cubicBezTo>
                  <a:cubicBezTo>
                    <a:pt x="275" y="122"/>
                    <a:pt x="275" y="122"/>
                    <a:pt x="275" y="122"/>
                  </a:cubicBezTo>
                  <a:cubicBezTo>
                    <a:pt x="275" y="122"/>
                    <a:pt x="275" y="123"/>
                    <a:pt x="275" y="123"/>
                  </a:cubicBezTo>
                  <a:cubicBezTo>
                    <a:pt x="275" y="123"/>
                    <a:pt x="275" y="123"/>
                    <a:pt x="275" y="123"/>
                  </a:cubicBezTo>
                  <a:cubicBezTo>
                    <a:pt x="275" y="123"/>
                    <a:pt x="275" y="123"/>
                    <a:pt x="275" y="123"/>
                  </a:cubicBezTo>
                  <a:cubicBezTo>
                    <a:pt x="275" y="123"/>
                    <a:pt x="275" y="123"/>
                    <a:pt x="275" y="123"/>
                  </a:cubicBezTo>
                  <a:cubicBezTo>
                    <a:pt x="275" y="124"/>
                    <a:pt x="275" y="124"/>
                    <a:pt x="274" y="124"/>
                  </a:cubicBezTo>
                  <a:cubicBezTo>
                    <a:pt x="275" y="124"/>
                    <a:pt x="275" y="124"/>
                    <a:pt x="275" y="124"/>
                  </a:cubicBezTo>
                  <a:cubicBezTo>
                    <a:pt x="275" y="124"/>
                    <a:pt x="275" y="124"/>
                    <a:pt x="275" y="124"/>
                  </a:cubicBezTo>
                  <a:cubicBezTo>
                    <a:pt x="274" y="124"/>
                    <a:pt x="274" y="125"/>
                    <a:pt x="273" y="125"/>
                  </a:cubicBezTo>
                  <a:cubicBezTo>
                    <a:pt x="273" y="125"/>
                    <a:pt x="273" y="125"/>
                    <a:pt x="273" y="125"/>
                  </a:cubicBezTo>
                  <a:cubicBezTo>
                    <a:pt x="273" y="125"/>
                    <a:pt x="273" y="125"/>
                    <a:pt x="272" y="125"/>
                  </a:cubicBezTo>
                  <a:cubicBezTo>
                    <a:pt x="272" y="125"/>
                    <a:pt x="272" y="125"/>
                    <a:pt x="272" y="125"/>
                  </a:cubicBezTo>
                  <a:cubicBezTo>
                    <a:pt x="272" y="125"/>
                    <a:pt x="271" y="125"/>
                    <a:pt x="271" y="125"/>
                  </a:cubicBezTo>
                  <a:cubicBezTo>
                    <a:pt x="271" y="125"/>
                    <a:pt x="271" y="125"/>
                    <a:pt x="271" y="125"/>
                  </a:cubicBezTo>
                  <a:cubicBezTo>
                    <a:pt x="270" y="125"/>
                    <a:pt x="270" y="125"/>
                    <a:pt x="270" y="125"/>
                  </a:cubicBezTo>
                  <a:cubicBezTo>
                    <a:pt x="270" y="125"/>
                    <a:pt x="269" y="125"/>
                    <a:pt x="269" y="125"/>
                  </a:cubicBezTo>
                  <a:cubicBezTo>
                    <a:pt x="269" y="125"/>
                    <a:pt x="268" y="125"/>
                    <a:pt x="268" y="125"/>
                  </a:cubicBezTo>
                  <a:cubicBezTo>
                    <a:pt x="267" y="125"/>
                    <a:pt x="266" y="124"/>
                    <a:pt x="265" y="123"/>
                  </a:cubicBezTo>
                  <a:cubicBezTo>
                    <a:pt x="264" y="123"/>
                    <a:pt x="263" y="123"/>
                    <a:pt x="262" y="122"/>
                  </a:cubicBezTo>
                  <a:cubicBezTo>
                    <a:pt x="260" y="122"/>
                    <a:pt x="259" y="122"/>
                    <a:pt x="258" y="121"/>
                  </a:cubicBezTo>
                  <a:cubicBezTo>
                    <a:pt x="257" y="121"/>
                    <a:pt x="257" y="121"/>
                    <a:pt x="257" y="121"/>
                  </a:cubicBezTo>
                  <a:cubicBezTo>
                    <a:pt x="257" y="120"/>
                    <a:pt x="257" y="120"/>
                    <a:pt x="257" y="120"/>
                  </a:cubicBezTo>
                  <a:cubicBezTo>
                    <a:pt x="257" y="119"/>
                    <a:pt x="256" y="119"/>
                    <a:pt x="256" y="119"/>
                  </a:cubicBezTo>
                  <a:cubicBezTo>
                    <a:pt x="256" y="118"/>
                    <a:pt x="255" y="118"/>
                    <a:pt x="255" y="118"/>
                  </a:cubicBezTo>
                  <a:cubicBezTo>
                    <a:pt x="255" y="118"/>
                    <a:pt x="255" y="118"/>
                    <a:pt x="255" y="118"/>
                  </a:cubicBezTo>
                  <a:cubicBezTo>
                    <a:pt x="255" y="117"/>
                    <a:pt x="255" y="117"/>
                    <a:pt x="255" y="117"/>
                  </a:cubicBezTo>
                  <a:cubicBezTo>
                    <a:pt x="256" y="117"/>
                    <a:pt x="256" y="117"/>
                    <a:pt x="256" y="116"/>
                  </a:cubicBezTo>
                  <a:cubicBezTo>
                    <a:pt x="255" y="116"/>
                    <a:pt x="254" y="116"/>
                    <a:pt x="253" y="116"/>
                  </a:cubicBezTo>
                  <a:cubicBezTo>
                    <a:pt x="252" y="116"/>
                    <a:pt x="252" y="117"/>
                    <a:pt x="251" y="117"/>
                  </a:cubicBezTo>
                  <a:cubicBezTo>
                    <a:pt x="251" y="117"/>
                    <a:pt x="251" y="117"/>
                    <a:pt x="251" y="116"/>
                  </a:cubicBezTo>
                  <a:cubicBezTo>
                    <a:pt x="251" y="116"/>
                    <a:pt x="251" y="115"/>
                    <a:pt x="251" y="114"/>
                  </a:cubicBezTo>
                  <a:cubicBezTo>
                    <a:pt x="250" y="114"/>
                    <a:pt x="249" y="113"/>
                    <a:pt x="249" y="112"/>
                  </a:cubicBezTo>
                  <a:cubicBezTo>
                    <a:pt x="247" y="112"/>
                    <a:pt x="247" y="112"/>
                    <a:pt x="246" y="111"/>
                  </a:cubicBezTo>
                  <a:cubicBezTo>
                    <a:pt x="246" y="110"/>
                    <a:pt x="247" y="110"/>
                    <a:pt x="247" y="110"/>
                  </a:cubicBezTo>
                  <a:cubicBezTo>
                    <a:pt x="247" y="109"/>
                    <a:pt x="247" y="109"/>
                    <a:pt x="248" y="109"/>
                  </a:cubicBezTo>
                  <a:cubicBezTo>
                    <a:pt x="248" y="109"/>
                    <a:pt x="249" y="109"/>
                    <a:pt x="249" y="108"/>
                  </a:cubicBezTo>
                  <a:cubicBezTo>
                    <a:pt x="249" y="106"/>
                    <a:pt x="247" y="107"/>
                    <a:pt x="248" y="105"/>
                  </a:cubicBezTo>
                  <a:cubicBezTo>
                    <a:pt x="246" y="105"/>
                    <a:pt x="247" y="103"/>
                    <a:pt x="246" y="103"/>
                  </a:cubicBezTo>
                  <a:cubicBezTo>
                    <a:pt x="246" y="98"/>
                    <a:pt x="246" y="98"/>
                    <a:pt x="246" y="98"/>
                  </a:cubicBezTo>
                  <a:cubicBezTo>
                    <a:pt x="245" y="98"/>
                    <a:pt x="245" y="98"/>
                    <a:pt x="245" y="97"/>
                  </a:cubicBezTo>
                  <a:cubicBezTo>
                    <a:pt x="245" y="96"/>
                    <a:pt x="245" y="95"/>
                    <a:pt x="244" y="94"/>
                  </a:cubicBezTo>
                  <a:cubicBezTo>
                    <a:pt x="244" y="93"/>
                    <a:pt x="244" y="92"/>
                    <a:pt x="243" y="91"/>
                  </a:cubicBezTo>
                  <a:cubicBezTo>
                    <a:pt x="243" y="89"/>
                    <a:pt x="243" y="89"/>
                    <a:pt x="243" y="89"/>
                  </a:cubicBezTo>
                  <a:cubicBezTo>
                    <a:pt x="244" y="89"/>
                    <a:pt x="245" y="89"/>
                    <a:pt x="245" y="88"/>
                  </a:cubicBezTo>
                  <a:cubicBezTo>
                    <a:pt x="245" y="86"/>
                    <a:pt x="245" y="85"/>
                    <a:pt x="244" y="83"/>
                  </a:cubicBezTo>
                  <a:cubicBezTo>
                    <a:pt x="245" y="79"/>
                    <a:pt x="247" y="76"/>
                    <a:pt x="246" y="71"/>
                  </a:cubicBezTo>
                  <a:cubicBezTo>
                    <a:pt x="246" y="70"/>
                    <a:pt x="246" y="69"/>
                    <a:pt x="245" y="69"/>
                  </a:cubicBezTo>
                  <a:cubicBezTo>
                    <a:pt x="245" y="69"/>
                    <a:pt x="245" y="69"/>
                    <a:pt x="245" y="69"/>
                  </a:cubicBezTo>
                  <a:cubicBezTo>
                    <a:pt x="245" y="68"/>
                    <a:pt x="245" y="68"/>
                    <a:pt x="245" y="68"/>
                  </a:cubicBezTo>
                  <a:cubicBezTo>
                    <a:pt x="245" y="68"/>
                    <a:pt x="245" y="68"/>
                    <a:pt x="245" y="68"/>
                  </a:cubicBezTo>
                  <a:cubicBezTo>
                    <a:pt x="245" y="68"/>
                    <a:pt x="245" y="68"/>
                    <a:pt x="245" y="68"/>
                  </a:cubicBezTo>
                  <a:cubicBezTo>
                    <a:pt x="245" y="68"/>
                    <a:pt x="245" y="68"/>
                    <a:pt x="245" y="68"/>
                  </a:cubicBezTo>
                  <a:cubicBezTo>
                    <a:pt x="245" y="68"/>
                    <a:pt x="245" y="68"/>
                    <a:pt x="245" y="68"/>
                  </a:cubicBezTo>
                  <a:cubicBezTo>
                    <a:pt x="246" y="67"/>
                    <a:pt x="246" y="67"/>
                    <a:pt x="246" y="67"/>
                  </a:cubicBezTo>
                  <a:cubicBezTo>
                    <a:pt x="246" y="67"/>
                    <a:pt x="246" y="67"/>
                    <a:pt x="246" y="67"/>
                  </a:cubicBezTo>
                  <a:cubicBezTo>
                    <a:pt x="246" y="67"/>
                    <a:pt x="246" y="67"/>
                    <a:pt x="246" y="67"/>
                  </a:cubicBezTo>
                  <a:cubicBezTo>
                    <a:pt x="246" y="67"/>
                    <a:pt x="246" y="67"/>
                    <a:pt x="246" y="67"/>
                  </a:cubicBezTo>
                  <a:cubicBezTo>
                    <a:pt x="246" y="67"/>
                    <a:pt x="245" y="67"/>
                    <a:pt x="245" y="66"/>
                  </a:cubicBezTo>
                  <a:cubicBezTo>
                    <a:pt x="245" y="66"/>
                    <a:pt x="245" y="66"/>
                    <a:pt x="245" y="66"/>
                  </a:cubicBezTo>
                  <a:cubicBezTo>
                    <a:pt x="245" y="66"/>
                    <a:pt x="245" y="66"/>
                    <a:pt x="245" y="66"/>
                  </a:cubicBezTo>
                  <a:cubicBezTo>
                    <a:pt x="245" y="66"/>
                    <a:pt x="245" y="66"/>
                    <a:pt x="245" y="66"/>
                  </a:cubicBezTo>
                  <a:cubicBezTo>
                    <a:pt x="245" y="66"/>
                    <a:pt x="245" y="66"/>
                    <a:pt x="245" y="65"/>
                  </a:cubicBezTo>
                  <a:cubicBezTo>
                    <a:pt x="245" y="65"/>
                    <a:pt x="245" y="65"/>
                    <a:pt x="245" y="65"/>
                  </a:cubicBezTo>
                  <a:cubicBezTo>
                    <a:pt x="245" y="65"/>
                    <a:pt x="245" y="65"/>
                    <a:pt x="245" y="65"/>
                  </a:cubicBezTo>
                  <a:cubicBezTo>
                    <a:pt x="245" y="65"/>
                    <a:pt x="245" y="65"/>
                    <a:pt x="245" y="64"/>
                  </a:cubicBezTo>
                  <a:cubicBezTo>
                    <a:pt x="245" y="64"/>
                    <a:pt x="245" y="64"/>
                    <a:pt x="245" y="64"/>
                  </a:cubicBezTo>
                  <a:cubicBezTo>
                    <a:pt x="245" y="63"/>
                    <a:pt x="245" y="62"/>
                    <a:pt x="243" y="61"/>
                  </a:cubicBezTo>
                  <a:cubicBezTo>
                    <a:pt x="243" y="61"/>
                    <a:pt x="243" y="61"/>
                    <a:pt x="243" y="61"/>
                  </a:cubicBezTo>
                  <a:cubicBezTo>
                    <a:pt x="243" y="61"/>
                    <a:pt x="243" y="61"/>
                    <a:pt x="243" y="61"/>
                  </a:cubicBezTo>
                  <a:cubicBezTo>
                    <a:pt x="243" y="61"/>
                    <a:pt x="243" y="60"/>
                    <a:pt x="243" y="60"/>
                  </a:cubicBezTo>
                  <a:cubicBezTo>
                    <a:pt x="243" y="60"/>
                    <a:pt x="243" y="60"/>
                    <a:pt x="243" y="60"/>
                  </a:cubicBezTo>
                  <a:cubicBezTo>
                    <a:pt x="242" y="60"/>
                    <a:pt x="242" y="60"/>
                    <a:pt x="242" y="59"/>
                  </a:cubicBezTo>
                  <a:cubicBezTo>
                    <a:pt x="242" y="59"/>
                    <a:pt x="241" y="57"/>
                    <a:pt x="240" y="57"/>
                  </a:cubicBezTo>
                  <a:cubicBezTo>
                    <a:pt x="240" y="57"/>
                    <a:pt x="240" y="57"/>
                    <a:pt x="240" y="57"/>
                  </a:cubicBezTo>
                  <a:cubicBezTo>
                    <a:pt x="240" y="56"/>
                    <a:pt x="240" y="56"/>
                    <a:pt x="239" y="56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39" y="56"/>
                    <a:pt x="238" y="55"/>
                    <a:pt x="238" y="55"/>
                  </a:cubicBezTo>
                  <a:cubicBezTo>
                    <a:pt x="238" y="53"/>
                    <a:pt x="238" y="52"/>
                    <a:pt x="237" y="51"/>
                  </a:cubicBezTo>
                  <a:cubicBezTo>
                    <a:pt x="237" y="49"/>
                    <a:pt x="235" y="49"/>
                    <a:pt x="234" y="47"/>
                  </a:cubicBezTo>
                  <a:cubicBezTo>
                    <a:pt x="231" y="46"/>
                    <a:pt x="230" y="45"/>
                    <a:pt x="227" y="45"/>
                  </a:cubicBezTo>
                  <a:cubicBezTo>
                    <a:pt x="227" y="44"/>
                    <a:pt x="227" y="44"/>
                    <a:pt x="227" y="44"/>
                  </a:cubicBezTo>
                  <a:cubicBezTo>
                    <a:pt x="227" y="44"/>
                    <a:pt x="227" y="44"/>
                    <a:pt x="227" y="44"/>
                  </a:cubicBezTo>
                  <a:cubicBezTo>
                    <a:pt x="227" y="44"/>
                    <a:pt x="227" y="44"/>
                    <a:pt x="227" y="43"/>
                  </a:cubicBezTo>
                  <a:cubicBezTo>
                    <a:pt x="227" y="43"/>
                    <a:pt x="227" y="43"/>
                    <a:pt x="227" y="43"/>
                  </a:cubicBezTo>
                  <a:cubicBezTo>
                    <a:pt x="227" y="43"/>
                    <a:pt x="227" y="43"/>
                    <a:pt x="227" y="43"/>
                  </a:cubicBezTo>
                  <a:cubicBezTo>
                    <a:pt x="227" y="43"/>
                    <a:pt x="227" y="43"/>
                    <a:pt x="227" y="43"/>
                  </a:cubicBezTo>
                  <a:cubicBezTo>
                    <a:pt x="227" y="43"/>
                    <a:pt x="226" y="43"/>
                    <a:pt x="226" y="4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6" y="42"/>
                    <a:pt x="226" y="41"/>
                    <a:pt x="226" y="41"/>
                  </a:cubicBezTo>
                  <a:cubicBezTo>
                    <a:pt x="226" y="41"/>
                    <a:pt x="225" y="41"/>
                    <a:pt x="225" y="41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40"/>
                    <a:pt x="224" y="40"/>
                    <a:pt x="223" y="40"/>
                  </a:cubicBezTo>
                  <a:cubicBezTo>
                    <a:pt x="223" y="40"/>
                    <a:pt x="223" y="40"/>
                    <a:pt x="223" y="40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4" y="37"/>
                    <a:pt x="222" y="38"/>
                    <a:pt x="221" y="37"/>
                  </a:cubicBezTo>
                  <a:cubicBezTo>
                    <a:pt x="221" y="37"/>
                    <a:pt x="221" y="37"/>
                    <a:pt x="220" y="37"/>
                  </a:cubicBezTo>
                  <a:cubicBezTo>
                    <a:pt x="220" y="36"/>
                    <a:pt x="220" y="36"/>
                    <a:pt x="219" y="36"/>
                  </a:cubicBezTo>
                  <a:cubicBezTo>
                    <a:pt x="219" y="36"/>
                    <a:pt x="219" y="36"/>
                    <a:pt x="219" y="36"/>
                  </a:cubicBezTo>
                  <a:cubicBezTo>
                    <a:pt x="219" y="35"/>
                    <a:pt x="217" y="35"/>
                    <a:pt x="217" y="34"/>
                  </a:cubicBezTo>
                  <a:cubicBezTo>
                    <a:pt x="217" y="34"/>
                    <a:pt x="217" y="33"/>
                    <a:pt x="217" y="33"/>
                  </a:cubicBezTo>
                  <a:cubicBezTo>
                    <a:pt x="217" y="33"/>
                    <a:pt x="217" y="33"/>
                    <a:pt x="217" y="33"/>
                  </a:cubicBezTo>
                  <a:cubicBezTo>
                    <a:pt x="217" y="33"/>
                    <a:pt x="217" y="33"/>
                    <a:pt x="217" y="33"/>
                  </a:cubicBezTo>
                  <a:cubicBezTo>
                    <a:pt x="217" y="33"/>
                    <a:pt x="217" y="33"/>
                    <a:pt x="217" y="33"/>
                  </a:cubicBezTo>
                  <a:cubicBezTo>
                    <a:pt x="217" y="33"/>
                    <a:pt x="217" y="33"/>
                    <a:pt x="216" y="33"/>
                  </a:cubicBezTo>
                  <a:cubicBezTo>
                    <a:pt x="216" y="33"/>
                    <a:pt x="216" y="33"/>
                    <a:pt x="216" y="33"/>
                  </a:cubicBezTo>
                  <a:cubicBezTo>
                    <a:pt x="216" y="32"/>
                    <a:pt x="216" y="32"/>
                    <a:pt x="216" y="32"/>
                  </a:cubicBezTo>
                  <a:cubicBezTo>
                    <a:pt x="216" y="31"/>
                    <a:pt x="215" y="30"/>
                    <a:pt x="213" y="30"/>
                  </a:cubicBezTo>
                  <a:cubicBezTo>
                    <a:pt x="212" y="29"/>
                    <a:pt x="212" y="27"/>
                    <a:pt x="210" y="27"/>
                  </a:cubicBezTo>
                  <a:cubicBezTo>
                    <a:pt x="209" y="25"/>
                    <a:pt x="208" y="24"/>
                    <a:pt x="206" y="22"/>
                  </a:cubicBezTo>
                  <a:cubicBezTo>
                    <a:pt x="207" y="21"/>
                    <a:pt x="205" y="21"/>
                    <a:pt x="205" y="20"/>
                  </a:cubicBezTo>
                  <a:cubicBezTo>
                    <a:pt x="204" y="19"/>
                    <a:pt x="204" y="18"/>
                    <a:pt x="203" y="18"/>
                  </a:cubicBezTo>
                  <a:cubicBezTo>
                    <a:pt x="202" y="15"/>
                    <a:pt x="200" y="14"/>
                    <a:pt x="200" y="12"/>
                  </a:cubicBezTo>
                  <a:cubicBezTo>
                    <a:pt x="199" y="10"/>
                    <a:pt x="197" y="10"/>
                    <a:pt x="197" y="8"/>
                  </a:cubicBezTo>
                  <a:cubicBezTo>
                    <a:pt x="197" y="8"/>
                    <a:pt x="196" y="7"/>
                    <a:pt x="196" y="7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5" y="7"/>
                    <a:pt x="195" y="6"/>
                    <a:pt x="195" y="6"/>
                  </a:cubicBezTo>
                  <a:cubicBezTo>
                    <a:pt x="195" y="6"/>
                    <a:pt x="195" y="6"/>
                    <a:pt x="195" y="6"/>
                  </a:cubicBezTo>
                  <a:cubicBezTo>
                    <a:pt x="195" y="6"/>
                    <a:pt x="195" y="6"/>
                    <a:pt x="195" y="6"/>
                  </a:cubicBezTo>
                  <a:cubicBezTo>
                    <a:pt x="194" y="6"/>
                    <a:pt x="194" y="6"/>
                    <a:pt x="194" y="6"/>
                  </a:cubicBezTo>
                  <a:cubicBezTo>
                    <a:pt x="194" y="6"/>
                    <a:pt x="194" y="6"/>
                    <a:pt x="194" y="6"/>
                  </a:cubicBezTo>
                  <a:cubicBezTo>
                    <a:pt x="193" y="6"/>
                    <a:pt x="193" y="5"/>
                    <a:pt x="192" y="4"/>
                  </a:cubicBezTo>
                  <a:cubicBezTo>
                    <a:pt x="192" y="4"/>
                    <a:pt x="192" y="4"/>
                    <a:pt x="192" y="4"/>
                  </a:cubicBezTo>
                  <a:cubicBezTo>
                    <a:pt x="191" y="4"/>
                    <a:pt x="191" y="4"/>
                    <a:pt x="190" y="4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89" y="4"/>
                    <a:pt x="189" y="2"/>
                    <a:pt x="188" y="1"/>
                  </a:cubicBezTo>
                  <a:cubicBezTo>
                    <a:pt x="188" y="1"/>
                    <a:pt x="188" y="1"/>
                    <a:pt x="188" y="1"/>
                  </a:cubicBezTo>
                  <a:cubicBezTo>
                    <a:pt x="187" y="1"/>
                    <a:pt x="187" y="1"/>
                    <a:pt x="187" y="1"/>
                  </a:cubicBezTo>
                  <a:cubicBezTo>
                    <a:pt x="187" y="1"/>
                    <a:pt x="187" y="1"/>
                    <a:pt x="187" y="1"/>
                  </a:cubicBezTo>
                  <a:cubicBezTo>
                    <a:pt x="187" y="1"/>
                    <a:pt x="187" y="1"/>
                    <a:pt x="187" y="1"/>
                  </a:cubicBezTo>
                  <a:cubicBezTo>
                    <a:pt x="187" y="1"/>
                    <a:pt x="187" y="0"/>
                    <a:pt x="18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6" y="0"/>
                    <a:pt x="185" y="0"/>
                    <a:pt x="185" y="0"/>
                  </a:cubicBezTo>
                  <a:cubicBezTo>
                    <a:pt x="185" y="1"/>
                    <a:pt x="183" y="1"/>
                    <a:pt x="183" y="2"/>
                  </a:cubicBezTo>
                  <a:cubicBezTo>
                    <a:pt x="183" y="2"/>
                    <a:pt x="182" y="2"/>
                    <a:pt x="182" y="3"/>
                  </a:cubicBezTo>
                  <a:cubicBezTo>
                    <a:pt x="180" y="3"/>
                    <a:pt x="179" y="3"/>
                    <a:pt x="179" y="4"/>
                  </a:cubicBezTo>
                  <a:cubicBezTo>
                    <a:pt x="177" y="4"/>
                    <a:pt x="177" y="5"/>
                    <a:pt x="176" y="5"/>
                  </a:cubicBezTo>
                  <a:cubicBezTo>
                    <a:pt x="174" y="5"/>
                    <a:pt x="174" y="7"/>
                    <a:pt x="173" y="8"/>
                  </a:cubicBezTo>
                  <a:cubicBezTo>
                    <a:pt x="173" y="11"/>
                    <a:pt x="172" y="12"/>
                    <a:pt x="172" y="15"/>
                  </a:cubicBezTo>
                  <a:cubicBezTo>
                    <a:pt x="171" y="15"/>
                    <a:pt x="171" y="17"/>
                    <a:pt x="169" y="17"/>
                  </a:cubicBezTo>
                  <a:cubicBezTo>
                    <a:pt x="169" y="18"/>
                    <a:pt x="167" y="17"/>
                    <a:pt x="167" y="19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67" y="19"/>
                    <a:pt x="166" y="19"/>
                    <a:pt x="166" y="19"/>
                  </a:cubicBezTo>
                  <a:cubicBezTo>
                    <a:pt x="166" y="19"/>
                    <a:pt x="165" y="20"/>
                    <a:pt x="165" y="20"/>
                  </a:cubicBezTo>
                  <a:cubicBezTo>
                    <a:pt x="165" y="20"/>
                    <a:pt x="165" y="20"/>
                    <a:pt x="164" y="20"/>
                  </a:cubicBezTo>
                  <a:cubicBezTo>
                    <a:pt x="164" y="21"/>
                    <a:pt x="162" y="22"/>
                    <a:pt x="161" y="22"/>
                  </a:cubicBezTo>
                  <a:cubicBezTo>
                    <a:pt x="161" y="22"/>
                    <a:pt x="161" y="22"/>
                    <a:pt x="161" y="22"/>
                  </a:cubicBezTo>
                  <a:cubicBezTo>
                    <a:pt x="161" y="22"/>
                    <a:pt x="160" y="22"/>
                    <a:pt x="159" y="22"/>
                  </a:cubicBezTo>
                  <a:cubicBezTo>
                    <a:pt x="159" y="22"/>
                    <a:pt x="159" y="22"/>
                    <a:pt x="159" y="22"/>
                  </a:cubicBezTo>
                  <a:cubicBezTo>
                    <a:pt x="159" y="22"/>
                    <a:pt x="158" y="22"/>
                    <a:pt x="158" y="22"/>
                  </a:cubicBezTo>
                  <a:cubicBezTo>
                    <a:pt x="158" y="22"/>
                    <a:pt x="157" y="22"/>
                    <a:pt x="157" y="22"/>
                  </a:cubicBezTo>
                  <a:cubicBezTo>
                    <a:pt x="156" y="22"/>
                    <a:pt x="156" y="22"/>
                    <a:pt x="156" y="23"/>
                  </a:cubicBezTo>
                  <a:cubicBezTo>
                    <a:pt x="156" y="23"/>
                    <a:pt x="155" y="23"/>
                    <a:pt x="155" y="23"/>
                  </a:cubicBezTo>
                  <a:cubicBezTo>
                    <a:pt x="154" y="23"/>
                    <a:pt x="154" y="23"/>
                    <a:pt x="154" y="23"/>
                  </a:cubicBezTo>
                  <a:cubicBezTo>
                    <a:pt x="153" y="23"/>
                    <a:pt x="153" y="23"/>
                    <a:pt x="152" y="24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1" y="24"/>
                    <a:pt x="151" y="24"/>
                    <a:pt x="150" y="24"/>
                  </a:cubicBezTo>
                  <a:cubicBezTo>
                    <a:pt x="150" y="24"/>
                    <a:pt x="150" y="24"/>
                    <a:pt x="150" y="24"/>
                  </a:cubicBezTo>
                  <a:cubicBezTo>
                    <a:pt x="149" y="24"/>
                    <a:pt x="149" y="25"/>
                    <a:pt x="149" y="25"/>
                  </a:cubicBezTo>
                  <a:cubicBezTo>
                    <a:pt x="148" y="25"/>
                    <a:pt x="148" y="25"/>
                    <a:pt x="148" y="25"/>
                  </a:cubicBezTo>
                  <a:cubicBezTo>
                    <a:pt x="148" y="25"/>
                    <a:pt x="147" y="25"/>
                    <a:pt x="147" y="26"/>
                  </a:cubicBezTo>
                  <a:cubicBezTo>
                    <a:pt x="147" y="26"/>
                    <a:pt x="147" y="26"/>
                    <a:pt x="146" y="26"/>
                  </a:cubicBezTo>
                  <a:cubicBezTo>
                    <a:pt x="146" y="26"/>
                    <a:pt x="146" y="26"/>
                    <a:pt x="146" y="26"/>
                  </a:cubicBezTo>
                  <a:cubicBezTo>
                    <a:pt x="146" y="27"/>
                    <a:pt x="144" y="27"/>
                    <a:pt x="143" y="28"/>
                  </a:cubicBezTo>
                  <a:cubicBezTo>
                    <a:pt x="143" y="28"/>
                    <a:pt x="143" y="28"/>
                    <a:pt x="143" y="28"/>
                  </a:cubicBezTo>
                  <a:cubicBezTo>
                    <a:pt x="144" y="30"/>
                    <a:pt x="141" y="29"/>
                    <a:pt x="141" y="31"/>
                  </a:cubicBezTo>
                  <a:cubicBezTo>
                    <a:pt x="141" y="31"/>
                    <a:pt x="141" y="31"/>
                    <a:pt x="141" y="31"/>
                  </a:cubicBezTo>
                  <a:cubicBezTo>
                    <a:pt x="141" y="31"/>
                    <a:pt x="141" y="31"/>
                    <a:pt x="140" y="31"/>
                  </a:cubicBezTo>
                  <a:cubicBezTo>
                    <a:pt x="140" y="32"/>
                    <a:pt x="140" y="32"/>
                    <a:pt x="140" y="32"/>
                  </a:cubicBezTo>
                  <a:cubicBezTo>
                    <a:pt x="140" y="33"/>
                    <a:pt x="138" y="33"/>
                    <a:pt x="138" y="33"/>
                  </a:cubicBezTo>
                  <a:cubicBezTo>
                    <a:pt x="137" y="33"/>
                    <a:pt x="137" y="33"/>
                    <a:pt x="137" y="34"/>
                  </a:cubicBezTo>
                  <a:cubicBezTo>
                    <a:pt x="137" y="34"/>
                    <a:pt x="136" y="34"/>
                    <a:pt x="135" y="34"/>
                  </a:cubicBezTo>
                  <a:cubicBezTo>
                    <a:pt x="135" y="32"/>
                    <a:pt x="132" y="34"/>
                    <a:pt x="133" y="31"/>
                  </a:cubicBezTo>
                  <a:cubicBezTo>
                    <a:pt x="133" y="31"/>
                    <a:pt x="133" y="31"/>
                    <a:pt x="132" y="31"/>
                  </a:cubicBezTo>
                  <a:cubicBezTo>
                    <a:pt x="132" y="31"/>
                    <a:pt x="132" y="31"/>
                    <a:pt x="132" y="31"/>
                  </a:cubicBezTo>
                  <a:cubicBezTo>
                    <a:pt x="132" y="31"/>
                    <a:pt x="132" y="31"/>
                    <a:pt x="132" y="31"/>
                  </a:cubicBezTo>
                  <a:cubicBezTo>
                    <a:pt x="132" y="31"/>
                    <a:pt x="132" y="31"/>
                    <a:pt x="132" y="31"/>
                  </a:cubicBezTo>
                  <a:cubicBezTo>
                    <a:pt x="132" y="31"/>
                    <a:pt x="132" y="31"/>
                    <a:pt x="132" y="31"/>
                  </a:cubicBezTo>
                  <a:cubicBezTo>
                    <a:pt x="132" y="31"/>
                    <a:pt x="131" y="31"/>
                    <a:pt x="131" y="31"/>
                  </a:cubicBezTo>
                  <a:cubicBezTo>
                    <a:pt x="131" y="31"/>
                    <a:pt x="131" y="31"/>
                    <a:pt x="131" y="31"/>
                  </a:cubicBezTo>
                  <a:cubicBezTo>
                    <a:pt x="131" y="31"/>
                    <a:pt x="131" y="31"/>
                    <a:pt x="131" y="31"/>
                  </a:cubicBezTo>
                  <a:cubicBezTo>
                    <a:pt x="131" y="31"/>
                    <a:pt x="131" y="31"/>
                    <a:pt x="131" y="31"/>
                  </a:cubicBezTo>
                  <a:cubicBezTo>
                    <a:pt x="131" y="31"/>
                    <a:pt x="131" y="31"/>
                    <a:pt x="131" y="31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30" y="30"/>
                    <a:pt x="130" y="30"/>
                    <a:pt x="130" y="29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130" y="29"/>
                    <a:pt x="129" y="29"/>
                    <a:pt x="129" y="29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9" y="29"/>
                    <a:pt x="129" y="29"/>
                    <a:pt x="128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29"/>
                    <a:pt x="128" y="29"/>
                    <a:pt x="127" y="29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126" y="28"/>
                    <a:pt x="126" y="28"/>
                    <a:pt x="125" y="28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25" y="27"/>
                    <a:pt x="124" y="27"/>
                    <a:pt x="123" y="27"/>
                  </a:cubicBezTo>
                  <a:cubicBezTo>
                    <a:pt x="123" y="27"/>
                    <a:pt x="123" y="26"/>
                    <a:pt x="123" y="26"/>
                  </a:cubicBezTo>
                  <a:cubicBezTo>
                    <a:pt x="122" y="26"/>
                    <a:pt x="123" y="24"/>
                    <a:pt x="121" y="24"/>
                  </a:cubicBezTo>
                  <a:cubicBezTo>
                    <a:pt x="121" y="24"/>
                    <a:pt x="121" y="24"/>
                    <a:pt x="121" y="24"/>
                  </a:cubicBezTo>
                  <a:cubicBezTo>
                    <a:pt x="121" y="24"/>
                    <a:pt x="121" y="24"/>
                    <a:pt x="121" y="24"/>
                  </a:cubicBezTo>
                  <a:cubicBezTo>
                    <a:pt x="121" y="24"/>
                    <a:pt x="121" y="24"/>
                    <a:pt x="121" y="24"/>
                  </a:cubicBezTo>
                  <a:cubicBezTo>
                    <a:pt x="121" y="24"/>
                    <a:pt x="120" y="24"/>
                    <a:pt x="120" y="24"/>
                  </a:cubicBezTo>
                  <a:cubicBezTo>
                    <a:pt x="120" y="25"/>
                    <a:pt x="118" y="24"/>
                    <a:pt x="117" y="25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5" y="25"/>
                  </a:cubicBezTo>
                  <a:cubicBezTo>
                    <a:pt x="115" y="25"/>
                    <a:pt x="116" y="26"/>
                    <a:pt x="115" y="26"/>
                  </a:cubicBezTo>
                  <a:cubicBezTo>
                    <a:pt x="115" y="26"/>
                    <a:pt x="114" y="26"/>
                    <a:pt x="113" y="26"/>
                  </a:cubicBezTo>
                  <a:cubicBezTo>
                    <a:pt x="113" y="26"/>
                    <a:pt x="113" y="27"/>
                    <a:pt x="113" y="27"/>
                  </a:cubicBezTo>
                  <a:cubicBezTo>
                    <a:pt x="113" y="27"/>
                    <a:pt x="112" y="26"/>
                    <a:pt x="112" y="27"/>
                  </a:cubicBezTo>
                  <a:cubicBezTo>
                    <a:pt x="112" y="27"/>
                    <a:pt x="112" y="28"/>
                    <a:pt x="111" y="27"/>
                  </a:cubicBezTo>
                  <a:cubicBezTo>
                    <a:pt x="108" y="28"/>
                    <a:pt x="106" y="27"/>
                    <a:pt x="104" y="26"/>
                  </a:cubicBezTo>
                  <a:cubicBezTo>
                    <a:pt x="102" y="26"/>
                    <a:pt x="99" y="26"/>
                    <a:pt x="97" y="25"/>
                  </a:cubicBezTo>
                  <a:cubicBezTo>
                    <a:pt x="94" y="25"/>
                    <a:pt x="93" y="27"/>
                    <a:pt x="90" y="27"/>
                  </a:cubicBezTo>
                  <a:cubicBezTo>
                    <a:pt x="89" y="27"/>
                    <a:pt x="88" y="27"/>
                    <a:pt x="88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7"/>
                    <a:pt x="85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4" y="25"/>
                    <a:pt x="81" y="26"/>
                    <a:pt x="81" y="25"/>
                  </a:cubicBezTo>
                  <a:cubicBezTo>
                    <a:pt x="81" y="25"/>
                    <a:pt x="79" y="25"/>
                    <a:pt x="78" y="25"/>
                  </a:cubicBezTo>
                  <a:cubicBezTo>
                    <a:pt x="77" y="25"/>
                    <a:pt x="77" y="25"/>
                    <a:pt x="77" y="26"/>
                  </a:cubicBezTo>
                  <a:cubicBezTo>
                    <a:pt x="78" y="28"/>
                    <a:pt x="76" y="27"/>
                    <a:pt x="76" y="29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2" y="29"/>
                    <a:pt x="73" y="32"/>
                    <a:pt x="72" y="32"/>
                  </a:cubicBezTo>
                  <a:cubicBezTo>
                    <a:pt x="71" y="32"/>
                    <a:pt x="68" y="33"/>
                    <a:pt x="68" y="31"/>
                  </a:cubicBezTo>
                  <a:cubicBezTo>
                    <a:pt x="67" y="32"/>
                    <a:pt x="68" y="35"/>
                    <a:pt x="67" y="36"/>
                  </a:cubicBezTo>
                  <a:cubicBezTo>
                    <a:pt x="66" y="37"/>
                    <a:pt x="66" y="38"/>
                    <a:pt x="65" y="38"/>
                  </a:cubicBezTo>
                  <a:cubicBezTo>
                    <a:pt x="65" y="38"/>
                    <a:pt x="63" y="38"/>
                    <a:pt x="63" y="39"/>
                  </a:cubicBezTo>
                  <a:cubicBezTo>
                    <a:pt x="60" y="39"/>
                    <a:pt x="59" y="41"/>
                    <a:pt x="57" y="41"/>
                  </a:cubicBezTo>
                  <a:cubicBezTo>
                    <a:pt x="55" y="42"/>
                    <a:pt x="55" y="44"/>
                    <a:pt x="53" y="44"/>
                  </a:cubicBezTo>
                  <a:cubicBezTo>
                    <a:pt x="53" y="45"/>
                    <a:pt x="52" y="46"/>
                    <a:pt x="52" y="48"/>
                  </a:cubicBezTo>
                  <a:cubicBezTo>
                    <a:pt x="51" y="48"/>
                    <a:pt x="50" y="49"/>
                    <a:pt x="50" y="50"/>
                  </a:cubicBezTo>
                  <a:cubicBezTo>
                    <a:pt x="50" y="51"/>
                    <a:pt x="50" y="51"/>
                    <a:pt x="51" y="51"/>
                  </a:cubicBezTo>
                  <a:cubicBezTo>
                    <a:pt x="51" y="51"/>
                    <a:pt x="51" y="52"/>
                    <a:pt x="51" y="52"/>
                  </a:cubicBezTo>
                  <a:cubicBezTo>
                    <a:pt x="49" y="53"/>
                    <a:pt x="49" y="55"/>
                    <a:pt x="47" y="54"/>
                  </a:cubicBezTo>
                  <a:cubicBezTo>
                    <a:pt x="48" y="55"/>
                    <a:pt x="47" y="58"/>
                    <a:pt x="47" y="60"/>
                  </a:cubicBezTo>
                  <a:cubicBezTo>
                    <a:pt x="46" y="61"/>
                    <a:pt x="46" y="62"/>
                    <a:pt x="46" y="63"/>
                  </a:cubicBezTo>
                  <a:cubicBezTo>
                    <a:pt x="44" y="63"/>
                    <a:pt x="45" y="65"/>
                    <a:pt x="44" y="65"/>
                  </a:cubicBezTo>
                  <a:cubicBezTo>
                    <a:pt x="44" y="67"/>
                    <a:pt x="42" y="68"/>
                    <a:pt x="42" y="70"/>
                  </a:cubicBezTo>
                  <a:cubicBezTo>
                    <a:pt x="42" y="71"/>
                    <a:pt x="42" y="71"/>
                    <a:pt x="41" y="71"/>
                  </a:cubicBezTo>
                  <a:cubicBezTo>
                    <a:pt x="41" y="74"/>
                    <a:pt x="39" y="74"/>
                    <a:pt x="40" y="77"/>
                  </a:cubicBezTo>
                  <a:cubicBezTo>
                    <a:pt x="39" y="77"/>
                    <a:pt x="39" y="78"/>
                    <a:pt x="39" y="78"/>
                  </a:cubicBezTo>
                  <a:cubicBezTo>
                    <a:pt x="40" y="78"/>
                    <a:pt x="40" y="79"/>
                    <a:pt x="40" y="80"/>
                  </a:cubicBezTo>
                  <a:cubicBezTo>
                    <a:pt x="40" y="81"/>
                    <a:pt x="40" y="83"/>
                    <a:pt x="40" y="84"/>
                  </a:cubicBezTo>
                  <a:cubicBezTo>
                    <a:pt x="39" y="84"/>
                    <a:pt x="39" y="85"/>
                    <a:pt x="39" y="85"/>
                  </a:cubicBezTo>
                  <a:cubicBezTo>
                    <a:pt x="39" y="85"/>
                    <a:pt x="39" y="86"/>
                    <a:pt x="39" y="86"/>
                  </a:cubicBezTo>
                  <a:cubicBezTo>
                    <a:pt x="39" y="86"/>
                    <a:pt x="38" y="86"/>
                    <a:pt x="38" y="86"/>
                  </a:cubicBezTo>
                  <a:cubicBezTo>
                    <a:pt x="38" y="87"/>
                    <a:pt x="38" y="88"/>
                    <a:pt x="38" y="89"/>
                  </a:cubicBezTo>
                  <a:cubicBezTo>
                    <a:pt x="38" y="89"/>
                    <a:pt x="38" y="89"/>
                    <a:pt x="37" y="89"/>
                  </a:cubicBezTo>
                  <a:cubicBezTo>
                    <a:pt x="37" y="89"/>
                    <a:pt x="38" y="89"/>
                    <a:pt x="37" y="89"/>
                  </a:cubicBezTo>
                  <a:cubicBezTo>
                    <a:pt x="37" y="90"/>
                    <a:pt x="37" y="90"/>
                    <a:pt x="37" y="91"/>
                  </a:cubicBezTo>
                  <a:cubicBezTo>
                    <a:pt x="37" y="93"/>
                    <a:pt x="37" y="94"/>
                    <a:pt x="37" y="95"/>
                  </a:cubicBezTo>
                  <a:cubicBezTo>
                    <a:pt x="36" y="96"/>
                    <a:pt x="34" y="95"/>
                    <a:pt x="34" y="98"/>
                  </a:cubicBezTo>
                  <a:cubicBezTo>
                    <a:pt x="33" y="98"/>
                    <a:pt x="33" y="100"/>
                    <a:pt x="31" y="100"/>
                  </a:cubicBezTo>
                  <a:cubicBezTo>
                    <a:pt x="31" y="101"/>
                    <a:pt x="31" y="102"/>
                    <a:pt x="30" y="102"/>
                  </a:cubicBezTo>
                  <a:cubicBezTo>
                    <a:pt x="30" y="104"/>
                    <a:pt x="30" y="106"/>
                    <a:pt x="30" y="109"/>
                  </a:cubicBezTo>
                  <a:cubicBezTo>
                    <a:pt x="30" y="109"/>
                    <a:pt x="30" y="110"/>
                    <a:pt x="30" y="110"/>
                  </a:cubicBezTo>
                  <a:cubicBezTo>
                    <a:pt x="29" y="111"/>
                    <a:pt x="28" y="112"/>
                    <a:pt x="28" y="113"/>
                  </a:cubicBezTo>
                  <a:cubicBezTo>
                    <a:pt x="27" y="113"/>
                    <a:pt x="27" y="114"/>
                    <a:pt x="26" y="115"/>
                  </a:cubicBezTo>
                  <a:cubicBezTo>
                    <a:pt x="25" y="115"/>
                    <a:pt x="25" y="116"/>
                    <a:pt x="24" y="116"/>
                  </a:cubicBezTo>
                  <a:cubicBezTo>
                    <a:pt x="24" y="116"/>
                    <a:pt x="23" y="116"/>
                    <a:pt x="23" y="116"/>
                  </a:cubicBezTo>
                  <a:cubicBezTo>
                    <a:pt x="23" y="117"/>
                    <a:pt x="23" y="117"/>
                    <a:pt x="22" y="117"/>
                  </a:cubicBezTo>
                  <a:cubicBezTo>
                    <a:pt x="21" y="117"/>
                    <a:pt x="21" y="117"/>
                    <a:pt x="21" y="118"/>
                  </a:cubicBezTo>
                  <a:cubicBezTo>
                    <a:pt x="20" y="118"/>
                    <a:pt x="20" y="117"/>
                    <a:pt x="19" y="117"/>
                  </a:cubicBezTo>
                  <a:cubicBezTo>
                    <a:pt x="17" y="118"/>
                    <a:pt x="14" y="119"/>
                    <a:pt x="13" y="118"/>
                  </a:cubicBezTo>
                  <a:cubicBezTo>
                    <a:pt x="12" y="118"/>
                    <a:pt x="12" y="119"/>
                    <a:pt x="12" y="120"/>
                  </a:cubicBezTo>
                  <a:cubicBezTo>
                    <a:pt x="10" y="120"/>
                    <a:pt x="9" y="119"/>
                    <a:pt x="6" y="119"/>
                  </a:cubicBezTo>
                  <a:cubicBezTo>
                    <a:pt x="4" y="119"/>
                    <a:pt x="5" y="121"/>
                    <a:pt x="3" y="121"/>
                  </a:cubicBezTo>
                  <a:cubicBezTo>
                    <a:pt x="2" y="122"/>
                    <a:pt x="0" y="121"/>
                    <a:pt x="0" y="123"/>
                  </a:cubicBezTo>
                  <a:cubicBezTo>
                    <a:pt x="0" y="125"/>
                    <a:pt x="1" y="126"/>
                    <a:pt x="1" y="128"/>
                  </a:cubicBezTo>
                  <a:cubicBezTo>
                    <a:pt x="2" y="128"/>
                    <a:pt x="3" y="128"/>
                    <a:pt x="3" y="129"/>
                  </a:cubicBezTo>
                  <a:cubicBezTo>
                    <a:pt x="3" y="131"/>
                    <a:pt x="5" y="130"/>
                    <a:pt x="5" y="132"/>
                  </a:cubicBezTo>
                  <a:cubicBezTo>
                    <a:pt x="7" y="133"/>
                    <a:pt x="8" y="134"/>
                    <a:pt x="9" y="135"/>
                  </a:cubicBezTo>
                  <a:cubicBezTo>
                    <a:pt x="11" y="136"/>
                    <a:pt x="12" y="138"/>
                    <a:pt x="13" y="139"/>
                  </a:cubicBezTo>
                  <a:cubicBezTo>
                    <a:pt x="14" y="140"/>
                    <a:pt x="14" y="140"/>
                    <a:pt x="15" y="140"/>
                  </a:cubicBezTo>
                  <a:cubicBezTo>
                    <a:pt x="15" y="141"/>
                    <a:pt x="16" y="141"/>
                    <a:pt x="17" y="142"/>
                  </a:cubicBezTo>
                  <a:cubicBezTo>
                    <a:pt x="17" y="148"/>
                    <a:pt x="17" y="148"/>
                    <a:pt x="17" y="148"/>
                  </a:cubicBezTo>
                  <a:cubicBezTo>
                    <a:pt x="18" y="148"/>
                    <a:pt x="17" y="150"/>
                    <a:pt x="19" y="150"/>
                  </a:cubicBezTo>
                  <a:cubicBezTo>
                    <a:pt x="19" y="151"/>
                    <a:pt x="20" y="152"/>
                    <a:pt x="21" y="152"/>
                  </a:cubicBezTo>
                  <a:cubicBezTo>
                    <a:pt x="21" y="155"/>
                    <a:pt x="24" y="155"/>
                    <a:pt x="24" y="158"/>
                  </a:cubicBezTo>
                  <a:cubicBezTo>
                    <a:pt x="26" y="157"/>
                    <a:pt x="26" y="159"/>
                    <a:pt x="28" y="158"/>
                  </a:cubicBezTo>
                  <a:cubicBezTo>
                    <a:pt x="28" y="159"/>
                    <a:pt x="29" y="160"/>
                    <a:pt x="30" y="160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5" y="162"/>
                    <a:pt x="37" y="161"/>
                    <a:pt x="37" y="162"/>
                  </a:cubicBezTo>
                  <a:cubicBezTo>
                    <a:pt x="40" y="161"/>
                    <a:pt x="41" y="163"/>
                    <a:pt x="44" y="163"/>
                  </a:cubicBezTo>
                  <a:cubicBezTo>
                    <a:pt x="44" y="164"/>
                    <a:pt x="45" y="164"/>
                    <a:pt x="45" y="164"/>
                  </a:cubicBezTo>
                  <a:cubicBezTo>
                    <a:pt x="45" y="166"/>
                    <a:pt x="44" y="167"/>
                    <a:pt x="44" y="170"/>
                  </a:cubicBezTo>
                  <a:cubicBezTo>
                    <a:pt x="44" y="171"/>
                    <a:pt x="44" y="171"/>
                    <a:pt x="44" y="172"/>
                  </a:cubicBezTo>
                  <a:cubicBezTo>
                    <a:pt x="45" y="171"/>
                    <a:pt x="45" y="172"/>
                    <a:pt x="45" y="172"/>
                  </a:cubicBezTo>
                  <a:cubicBezTo>
                    <a:pt x="46" y="173"/>
                    <a:pt x="47" y="173"/>
                    <a:pt x="47" y="174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46" y="179"/>
                    <a:pt x="44" y="179"/>
                    <a:pt x="44" y="180"/>
                  </a:cubicBezTo>
                  <a:cubicBezTo>
                    <a:pt x="43" y="180"/>
                    <a:pt x="43" y="181"/>
                    <a:pt x="42" y="181"/>
                  </a:cubicBezTo>
                  <a:cubicBezTo>
                    <a:pt x="43" y="182"/>
                    <a:pt x="44" y="183"/>
                    <a:pt x="45" y="183"/>
                  </a:cubicBezTo>
                  <a:cubicBezTo>
                    <a:pt x="47" y="183"/>
                    <a:pt x="47" y="181"/>
                    <a:pt x="49" y="182"/>
                  </a:cubicBezTo>
                  <a:cubicBezTo>
                    <a:pt x="49" y="183"/>
                    <a:pt x="51" y="183"/>
                    <a:pt x="51" y="184"/>
                  </a:cubicBezTo>
                  <a:cubicBezTo>
                    <a:pt x="52" y="184"/>
                    <a:pt x="52" y="185"/>
                    <a:pt x="53" y="185"/>
                  </a:cubicBezTo>
                  <a:cubicBezTo>
                    <a:pt x="53" y="186"/>
                    <a:pt x="54" y="185"/>
                    <a:pt x="54" y="186"/>
                  </a:cubicBezTo>
                  <a:cubicBezTo>
                    <a:pt x="57" y="186"/>
                    <a:pt x="59" y="186"/>
                    <a:pt x="61" y="187"/>
                  </a:cubicBezTo>
                  <a:cubicBezTo>
                    <a:pt x="61" y="187"/>
                    <a:pt x="61" y="187"/>
                    <a:pt x="61" y="187"/>
                  </a:cubicBezTo>
                  <a:cubicBezTo>
                    <a:pt x="61" y="187"/>
                    <a:pt x="62" y="187"/>
                    <a:pt x="62" y="187"/>
                  </a:cubicBezTo>
                  <a:cubicBezTo>
                    <a:pt x="62" y="187"/>
                    <a:pt x="63" y="187"/>
                    <a:pt x="63" y="187"/>
                  </a:cubicBezTo>
                  <a:cubicBezTo>
                    <a:pt x="63" y="188"/>
                    <a:pt x="64" y="188"/>
                    <a:pt x="65" y="188"/>
                  </a:cubicBezTo>
                  <a:cubicBezTo>
                    <a:pt x="65" y="188"/>
                    <a:pt x="65" y="189"/>
                    <a:pt x="65" y="189"/>
                  </a:cubicBezTo>
                  <a:cubicBezTo>
                    <a:pt x="65" y="189"/>
                    <a:pt x="65" y="189"/>
                    <a:pt x="65" y="189"/>
                  </a:cubicBezTo>
                  <a:cubicBezTo>
                    <a:pt x="65" y="189"/>
                    <a:pt x="65" y="190"/>
                    <a:pt x="65" y="190"/>
                  </a:cubicBezTo>
                  <a:cubicBezTo>
                    <a:pt x="65" y="190"/>
                    <a:pt x="66" y="190"/>
                    <a:pt x="66" y="190"/>
                  </a:cubicBezTo>
                  <a:cubicBezTo>
                    <a:pt x="66" y="190"/>
                    <a:pt x="66" y="190"/>
                    <a:pt x="66" y="190"/>
                  </a:cubicBezTo>
                  <a:cubicBezTo>
                    <a:pt x="66" y="190"/>
                    <a:pt x="67" y="190"/>
                    <a:pt x="67" y="190"/>
                  </a:cubicBezTo>
                  <a:cubicBezTo>
                    <a:pt x="67" y="190"/>
                    <a:pt x="67" y="191"/>
                    <a:pt x="67" y="191"/>
                  </a:cubicBezTo>
                  <a:cubicBezTo>
                    <a:pt x="67" y="191"/>
                    <a:pt x="67" y="191"/>
                    <a:pt x="67" y="191"/>
                  </a:cubicBezTo>
                  <a:cubicBezTo>
                    <a:pt x="67" y="191"/>
                    <a:pt x="68" y="192"/>
                    <a:pt x="69" y="192"/>
                  </a:cubicBezTo>
                  <a:cubicBezTo>
                    <a:pt x="70" y="191"/>
                    <a:pt x="71" y="190"/>
                    <a:pt x="72" y="189"/>
                  </a:cubicBezTo>
                  <a:cubicBezTo>
                    <a:pt x="72" y="188"/>
                    <a:pt x="73" y="187"/>
                    <a:pt x="74" y="185"/>
                  </a:cubicBezTo>
                  <a:cubicBezTo>
                    <a:pt x="75" y="185"/>
                    <a:pt x="75" y="184"/>
                    <a:pt x="76" y="184"/>
                  </a:cubicBezTo>
                  <a:cubicBezTo>
                    <a:pt x="76" y="182"/>
                    <a:pt x="78" y="183"/>
                    <a:pt x="79" y="182"/>
                  </a:cubicBezTo>
                  <a:cubicBezTo>
                    <a:pt x="80" y="182"/>
                    <a:pt x="80" y="185"/>
                    <a:pt x="83" y="185"/>
                  </a:cubicBezTo>
                  <a:cubicBezTo>
                    <a:pt x="84" y="186"/>
                    <a:pt x="88" y="184"/>
                    <a:pt x="88" y="188"/>
                  </a:cubicBezTo>
                  <a:cubicBezTo>
                    <a:pt x="85" y="187"/>
                    <a:pt x="84" y="189"/>
                    <a:pt x="81" y="188"/>
                  </a:cubicBezTo>
                  <a:cubicBezTo>
                    <a:pt x="81" y="189"/>
                    <a:pt x="81" y="190"/>
                    <a:pt x="80" y="190"/>
                  </a:cubicBezTo>
                  <a:cubicBezTo>
                    <a:pt x="80" y="192"/>
                    <a:pt x="81" y="194"/>
                    <a:pt x="81" y="195"/>
                  </a:cubicBezTo>
                  <a:cubicBezTo>
                    <a:pt x="83" y="196"/>
                    <a:pt x="83" y="198"/>
                    <a:pt x="83" y="199"/>
                  </a:cubicBezTo>
                  <a:cubicBezTo>
                    <a:pt x="84" y="200"/>
                    <a:pt x="85" y="200"/>
                    <a:pt x="86" y="201"/>
                  </a:cubicBezTo>
                  <a:cubicBezTo>
                    <a:pt x="86" y="201"/>
                    <a:pt x="86" y="201"/>
                    <a:pt x="86" y="201"/>
                  </a:cubicBezTo>
                  <a:cubicBezTo>
                    <a:pt x="86" y="200"/>
                    <a:pt x="87" y="200"/>
                    <a:pt x="87" y="200"/>
                  </a:cubicBezTo>
                  <a:cubicBezTo>
                    <a:pt x="87" y="199"/>
                    <a:pt x="87" y="199"/>
                    <a:pt x="87" y="199"/>
                  </a:cubicBezTo>
                  <a:cubicBezTo>
                    <a:pt x="88" y="199"/>
                    <a:pt x="88" y="199"/>
                    <a:pt x="89" y="199"/>
                  </a:cubicBezTo>
                  <a:cubicBezTo>
                    <a:pt x="89" y="201"/>
                    <a:pt x="89" y="201"/>
                    <a:pt x="88" y="202"/>
                  </a:cubicBezTo>
                  <a:cubicBezTo>
                    <a:pt x="89" y="203"/>
                    <a:pt x="90" y="203"/>
                    <a:pt x="91" y="204"/>
                  </a:cubicBezTo>
                  <a:cubicBezTo>
                    <a:pt x="91" y="205"/>
                    <a:pt x="93" y="204"/>
                    <a:pt x="94" y="204"/>
                  </a:cubicBezTo>
                  <a:cubicBezTo>
                    <a:pt x="95" y="205"/>
                    <a:pt x="98" y="205"/>
                    <a:pt x="99" y="206"/>
                  </a:cubicBezTo>
                  <a:cubicBezTo>
                    <a:pt x="100" y="211"/>
                    <a:pt x="95" y="211"/>
                    <a:pt x="95" y="215"/>
                  </a:cubicBezTo>
                  <a:cubicBezTo>
                    <a:pt x="95" y="215"/>
                    <a:pt x="95" y="217"/>
                    <a:pt x="96" y="217"/>
                  </a:cubicBezTo>
                  <a:cubicBezTo>
                    <a:pt x="96" y="217"/>
                    <a:pt x="97" y="217"/>
                    <a:pt x="97" y="217"/>
                  </a:cubicBezTo>
                  <a:cubicBezTo>
                    <a:pt x="97" y="218"/>
                    <a:pt x="97" y="218"/>
                    <a:pt x="97" y="218"/>
                  </a:cubicBezTo>
                  <a:cubicBezTo>
                    <a:pt x="97" y="219"/>
                    <a:pt x="97" y="219"/>
                    <a:pt x="97" y="219"/>
                  </a:cubicBezTo>
                  <a:cubicBezTo>
                    <a:pt x="97" y="219"/>
                    <a:pt x="97" y="219"/>
                    <a:pt x="97" y="219"/>
                  </a:cubicBezTo>
                  <a:cubicBezTo>
                    <a:pt x="98" y="219"/>
                    <a:pt x="99" y="219"/>
                    <a:pt x="99" y="220"/>
                  </a:cubicBezTo>
                  <a:cubicBezTo>
                    <a:pt x="100" y="219"/>
                    <a:pt x="101" y="219"/>
                    <a:pt x="102" y="219"/>
                  </a:cubicBezTo>
                  <a:cubicBezTo>
                    <a:pt x="104" y="218"/>
                    <a:pt x="104" y="217"/>
                    <a:pt x="106" y="217"/>
                  </a:cubicBezTo>
                  <a:cubicBezTo>
                    <a:pt x="111" y="218"/>
                    <a:pt x="116" y="214"/>
                    <a:pt x="120" y="217"/>
                  </a:cubicBezTo>
                  <a:cubicBezTo>
                    <a:pt x="122" y="218"/>
                    <a:pt x="122" y="216"/>
                    <a:pt x="124" y="217"/>
                  </a:cubicBezTo>
                  <a:cubicBezTo>
                    <a:pt x="125" y="217"/>
                    <a:pt x="126" y="218"/>
                    <a:pt x="128" y="218"/>
                  </a:cubicBezTo>
                  <a:cubicBezTo>
                    <a:pt x="132" y="218"/>
                    <a:pt x="134" y="219"/>
                    <a:pt x="137" y="220"/>
                  </a:cubicBezTo>
                  <a:cubicBezTo>
                    <a:pt x="139" y="220"/>
                    <a:pt x="139" y="220"/>
                    <a:pt x="139" y="220"/>
                  </a:cubicBezTo>
                  <a:cubicBezTo>
                    <a:pt x="139" y="219"/>
                    <a:pt x="138" y="218"/>
                    <a:pt x="138" y="218"/>
                  </a:cubicBezTo>
                  <a:cubicBezTo>
                    <a:pt x="138" y="218"/>
                    <a:pt x="138" y="218"/>
                    <a:pt x="138" y="21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47" y="217"/>
                    <a:pt x="148" y="214"/>
                    <a:pt x="151" y="213"/>
                  </a:cubicBezTo>
                  <a:cubicBezTo>
                    <a:pt x="153" y="213"/>
                    <a:pt x="155" y="214"/>
                    <a:pt x="157" y="215"/>
                  </a:cubicBezTo>
                  <a:cubicBezTo>
                    <a:pt x="157" y="215"/>
                    <a:pt x="157" y="214"/>
                    <a:pt x="157" y="214"/>
                  </a:cubicBezTo>
                  <a:cubicBezTo>
                    <a:pt x="159" y="214"/>
                    <a:pt x="159" y="214"/>
                    <a:pt x="159" y="214"/>
                  </a:cubicBezTo>
                  <a:cubicBezTo>
                    <a:pt x="159" y="214"/>
                    <a:pt x="159" y="213"/>
                    <a:pt x="159" y="213"/>
                  </a:cubicBezTo>
                  <a:cubicBezTo>
                    <a:pt x="161" y="214"/>
                    <a:pt x="161" y="213"/>
                    <a:pt x="162" y="213"/>
                  </a:cubicBezTo>
                  <a:cubicBezTo>
                    <a:pt x="165" y="212"/>
                    <a:pt x="168" y="213"/>
                    <a:pt x="171" y="213"/>
                  </a:cubicBezTo>
                  <a:cubicBezTo>
                    <a:pt x="172" y="213"/>
                    <a:pt x="172" y="213"/>
                    <a:pt x="172" y="213"/>
                  </a:cubicBezTo>
                  <a:cubicBezTo>
                    <a:pt x="173" y="213"/>
                    <a:pt x="174" y="213"/>
                    <a:pt x="174" y="214"/>
                  </a:cubicBezTo>
                  <a:cubicBezTo>
                    <a:pt x="175" y="214"/>
                    <a:pt x="176" y="214"/>
                    <a:pt x="177" y="215"/>
                  </a:cubicBezTo>
                  <a:cubicBezTo>
                    <a:pt x="178" y="214"/>
                    <a:pt x="179" y="214"/>
                    <a:pt x="180" y="213"/>
                  </a:cubicBezTo>
                  <a:cubicBezTo>
                    <a:pt x="180" y="213"/>
                    <a:pt x="181" y="213"/>
                    <a:pt x="181" y="213"/>
                  </a:cubicBezTo>
                  <a:cubicBezTo>
                    <a:pt x="181" y="213"/>
                    <a:pt x="182" y="213"/>
                    <a:pt x="182" y="213"/>
                  </a:cubicBezTo>
                  <a:cubicBezTo>
                    <a:pt x="182" y="213"/>
                    <a:pt x="182" y="213"/>
                    <a:pt x="182" y="213"/>
                  </a:cubicBezTo>
                  <a:cubicBezTo>
                    <a:pt x="182" y="213"/>
                    <a:pt x="182" y="213"/>
                    <a:pt x="182" y="213"/>
                  </a:cubicBezTo>
                  <a:cubicBezTo>
                    <a:pt x="182" y="213"/>
                    <a:pt x="183" y="213"/>
                    <a:pt x="183" y="213"/>
                  </a:cubicBezTo>
                  <a:cubicBezTo>
                    <a:pt x="183" y="212"/>
                    <a:pt x="183" y="211"/>
                    <a:pt x="184" y="211"/>
                  </a:cubicBezTo>
                  <a:cubicBezTo>
                    <a:pt x="185" y="211"/>
                    <a:pt x="187" y="211"/>
                    <a:pt x="187" y="210"/>
                  </a:cubicBezTo>
                  <a:cubicBezTo>
                    <a:pt x="188" y="209"/>
                    <a:pt x="188" y="209"/>
                    <a:pt x="189" y="209"/>
                  </a:cubicBezTo>
                  <a:cubicBezTo>
                    <a:pt x="189" y="209"/>
                    <a:pt x="189" y="209"/>
                    <a:pt x="189" y="209"/>
                  </a:cubicBezTo>
                  <a:cubicBezTo>
                    <a:pt x="189" y="209"/>
                    <a:pt x="189" y="208"/>
                    <a:pt x="189" y="208"/>
                  </a:cubicBezTo>
                  <a:cubicBezTo>
                    <a:pt x="190" y="208"/>
                    <a:pt x="190" y="208"/>
                    <a:pt x="191" y="208"/>
                  </a:cubicBezTo>
                  <a:cubicBezTo>
                    <a:pt x="191" y="206"/>
                    <a:pt x="192" y="206"/>
                    <a:pt x="193" y="206"/>
                  </a:cubicBezTo>
                  <a:cubicBezTo>
                    <a:pt x="193" y="203"/>
                    <a:pt x="195" y="202"/>
                    <a:pt x="195" y="199"/>
                  </a:cubicBezTo>
                  <a:cubicBezTo>
                    <a:pt x="196" y="199"/>
                    <a:pt x="196" y="198"/>
                    <a:pt x="196" y="198"/>
                  </a:cubicBezTo>
                  <a:cubicBezTo>
                    <a:pt x="196" y="198"/>
                    <a:pt x="197" y="198"/>
                    <a:pt x="197" y="198"/>
                  </a:cubicBezTo>
                  <a:cubicBezTo>
                    <a:pt x="197" y="198"/>
                    <a:pt x="197" y="197"/>
                    <a:pt x="197" y="197"/>
                  </a:cubicBezTo>
                  <a:cubicBezTo>
                    <a:pt x="197" y="197"/>
                    <a:pt x="198" y="197"/>
                    <a:pt x="198" y="197"/>
                  </a:cubicBezTo>
                  <a:cubicBezTo>
                    <a:pt x="198" y="197"/>
                    <a:pt x="198" y="197"/>
                    <a:pt x="198" y="197"/>
                  </a:cubicBezTo>
                  <a:cubicBezTo>
                    <a:pt x="199" y="196"/>
                    <a:pt x="200" y="196"/>
                    <a:pt x="200" y="195"/>
                  </a:cubicBezTo>
                  <a:cubicBezTo>
                    <a:pt x="202" y="193"/>
                    <a:pt x="204" y="192"/>
                    <a:pt x="207" y="191"/>
                  </a:cubicBezTo>
                  <a:cubicBezTo>
                    <a:pt x="207" y="191"/>
                    <a:pt x="207" y="191"/>
                    <a:pt x="207" y="191"/>
                  </a:cubicBezTo>
                  <a:cubicBezTo>
                    <a:pt x="206" y="192"/>
                    <a:pt x="206" y="192"/>
                    <a:pt x="205" y="193"/>
                  </a:cubicBezTo>
                  <a:cubicBezTo>
                    <a:pt x="205" y="193"/>
                    <a:pt x="205" y="193"/>
                    <a:pt x="205" y="193"/>
                  </a:cubicBezTo>
                  <a:cubicBezTo>
                    <a:pt x="206" y="193"/>
                    <a:pt x="207" y="192"/>
                    <a:pt x="208" y="192"/>
                  </a:cubicBezTo>
                  <a:cubicBezTo>
                    <a:pt x="209" y="192"/>
                    <a:pt x="210" y="191"/>
                    <a:pt x="211" y="191"/>
                  </a:cubicBezTo>
                  <a:cubicBezTo>
                    <a:pt x="211" y="191"/>
                    <a:pt x="212" y="191"/>
                    <a:pt x="212" y="191"/>
                  </a:cubicBezTo>
                  <a:cubicBezTo>
                    <a:pt x="216" y="189"/>
                    <a:pt x="220" y="186"/>
                    <a:pt x="225" y="184"/>
                  </a:cubicBezTo>
                  <a:cubicBezTo>
                    <a:pt x="225" y="184"/>
                    <a:pt x="226" y="184"/>
                    <a:pt x="226" y="184"/>
                  </a:cubicBezTo>
                  <a:cubicBezTo>
                    <a:pt x="226" y="184"/>
                    <a:pt x="227" y="184"/>
                    <a:pt x="227" y="183"/>
                  </a:cubicBezTo>
                  <a:cubicBezTo>
                    <a:pt x="228" y="184"/>
                    <a:pt x="228" y="183"/>
                    <a:pt x="230" y="183"/>
                  </a:cubicBezTo>
                  <a:cubicBezTo>
                    <a:pt x="235" y="183"/>
                    <a:pt x="235" y="183"/>
                    <a:pt x="235" y="183"/>
                  </a:cubicBezTo>
                  <a:cubicBezTo>
                    <a:pt x="235" y="184"/>
                    <a:pt x="236" y="183"/>
                    <a:pt x="237" y="183"/>
                  </a:cubicBezTo>
                  <a:cubicBezTo>
                    <a:pt x="237" y="184"/>
                    <a:pt x="238" y="184"/>
                    <a:pt x="239" y="184"/>
                  </a:cubicBezTo>
                  <a:cubicBezTo>
                    <a:pt x="240" y="184"/>
                    <a:pt x="241" y="184"/>
                    <a:pt x="242" y="184"/>
                  </a:cubicBezTo>
                  <a:cubicBezTo>
                    <a:pt x="243" y="184"/>
                    <a:pt x="245" y="183"/>
                    <a:pt x="246" y="183"/>
                  </a:cubicBezTo>
                  <a:cubicBezTo>
                    <a:pt x="248" y="184"/>
                    <a:pt x="248" y="184"/>
                    <a:pt x="249" y="185"/>
                  </a:cubicBezTo>
                  <a:cubicBezTo>
                    <a:pt x="250" y="185"/>
                    <a:pt x="251" y="185"/>
                    <a:pt x="252" y="185"/>
                  </a:cubicBezTo>
                  <a:cubicBezTo>
                    <a:pt x="252" y="185"/>
                    <a:pt x="253" y="185"/>
                    <a:pt x="254" y="185"/>
                  </a:cubicBezTo>
                  <a:cubicBezTo>
                    <a:pt x="258" y="185"/>
                    <a:pt x="258" y="185"/>
                    <a:pt x="258" y="185"/>
                  </a:cubicBezTo>
                  <a:cubicBezTo>
                    <a:pt x="259" y="187"/>
                    <a:pt x="259" y="188"/>
                    <a:pt x="260" y="190"/>
                  </a:cubicBezTo>
                  <a:cubicBezTo>
                    <a:pt x="261" y="190"/>
                    <a:pt x="262" y="190"/>
                    <a:pt x="262" y="191"/>
                  </a:cubicBezTo>
                  <a:cubicBezTo>
                    <a:pt x="262" y="191"/>
                    <a:pt x="263" y="191"/>
                    <a:pt x="263" y="192"/>
                  </a:cubicBezTo>
                  <a:cubicBezTo>
                    <a:pt x="266" y="192"/>
                    <a:pt x="268" y="192"/>
                    <a:pt x="269" y="191"/>
                  </a:cubicBezTo>
                  <a:cubicBezTo>
                    <a:pt x="273" y="191"/>
                    <a:pt x="277" y="191"/>
                    <a:pt x="279" y="191"/>
                  </a:cubicBezTo>
                  <a:cubicBezTo>
                    <a:pt x="280" y="191"/>
                    <a:pt x="280" y="192"/>
                    <a:pt x="281" y="192"/>
                  </a:cubicBezTo>
                  <a:cubicBezTo>
                    <a:pt x="281" y="192"/>
                    <a:pt x="281" y="191"/>
                    <a:pt x="281" y="191"/>
                  </a:cubicBezTo>
                  <a:cubicBezTo>
                    <a:pt x="281" y="191"/>
                    <a:pt x="281" y="191"/>
                    <a:pt x="281" y="191"/>
                  </a:cubicBezTo>
                  <a:cubicBezTo>
                    <a:pt x="281" y="190"/>
                    <a:pt x="281" y="190"/>
                    <a:pt x="281" y="190"/>
                  </a:cubicBezTo>
                  <a:cubicBezTo>
                    <a:pt x="281" y="188"/>
                    <a:pt x="282" y="188"/>
                    <a:pt x="283" y="186"/>
                  </a:cubicBezTo>
                  <a:cubicBezTo>
                    <a:pt x="283" y="184"/>
                    <a:pt x="282" y="184"/>
                    <a:pt x="282" y="183"/>
                  </a:cubicBezTo>
                  <a:cubicBezTo>
                    <a:pt x="281" y="180"/>
                    <a:pt x="283" y="181"/>
                    <a:pt x="283" y="179"/>
                  </a:cubicBezTo>
                  <a:cubicBezTo>
                    <a:pt x="283" y="178"/>
                    <a:pt x="281" y="178"/>
                    <a:pt x="282" y="176"/>
                  </a:cubicBezTo>
                  <a:cubicBezTo>
                    <a:pt x="281" y="176"/>
                    <a:pt x="282" y="174"/>
                    <a:pt x="281" y="174"/>
                  </a:cubicBezTo>
                  <a:cubicBezTo>
                    <a:pt x="281" y="169"/>
                    <a:pt x="281" y="169"/>
                    <a:pt x="281" y="169"/>
                  </a:cubicBezTo>
                  <a:cubicBezTo>
                    <a:pt x="280" y="169"/>
                    <a:pt x="279" y="169"/>
                    <a:pt x="279" y="168"/>
                  </a:cubicBezTo>
                  <a:cubicBezTo>
                    <a:pt x="279" y="168"/>
                    <a:pt x="279" y="167"/>
                    <a:pt x="279" y="167"/>
                  </a:cubicBezTo>
                  <a:cubicBezTo>
                    <a:pt x="279" y="166"/>
                    <a:pt x="278" y="167"/>
                    <a:pt x="278" y="166"/>
                  </a:cubicBezTo>
                  <a:cubicBezTo>
                    <a:pt x="278" y="166"/>
                    <a:pt x="278" y="165"/>
                    <a:pt x="279" y="165"/>
                  </a:cubicBezTo>
                  <a:cubicBezTo>
                    <a:pt x="279" y="164"/>
                    <a:pt x="280" y="162"/>
                    <a:pt x="281" y="161"/>
                  </a:cubicBezTo>
                  <a:cubicBezTo>
                    <a:pt x="281" y="159"/>
                    <a:pt x="281" y="158"/>
                    <a:pt x="283" y="158"/>
                  </a:cubicBezTo>
                  <a:cubicBezTo>
                    <a:pt x="283" y="154"/>
                    <a:pt x="284" y="152"/>
                    <a:pt x="285" y="149"/>
                  </a:cubicBezTo>
                  <a:cubicBezTo>
                    <a:pt x="285" y="149"/>
                    <a:pt x="285" y="148"/>
                    <a:pt x="285" y="149"/>
                  </a:cubicBezTo>
                  <a:cubicBezTo>
                    <a:pt x="285" y="147"/>
                    <a:pt x="286" y="147"/>
                    <a:pt x="286" y="146"/>
                  </a:cubicBezTo>
                  <a:cubicBezTo>
                    <a:pt x="286" y="145"/>
                    <a:pt x="286" y="145"/>
                    <a:pt x="287" y="145"/>
                  </a:cubicBezTo>
                  <a:cubicBezTo>
                    <a:pt x="287" y="144"/>
                    <a:pt x="288" y="144"/>
                    <a:pt x="288" y="143"/>
                  </a:cubicBezTo>
                  <a:cubicBezTo>
                    <a:pt x="288" y="143"/>
                    <a:pt x="288" y="142"/>
                    <a:pt x="289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90" y="142"/>
                    <a:pt x="291" y="141"/>
                    <a:pt x="292" y="140"/>
                  </a:cubicBezTo>
                  <a:cubicBezTo>
                    <a:pt x="293" y="140"/>
                    <a:pt x="294" y="140"/>
                    <a:pt x="294" y="140"/>
                  </a:cubicBezTo>
                  <a:cubicBezTo>
                    <a:pt x="294" y="140"/>
                    <a:pt x="294" y="139"/>
                    <a:pt x="294" y="139"/>
                  </a:cubicBezTo>
                  <a:cubicBezTo>
                    <a:pt x="294" y="139"/>
                    <a:pt x="295" y="140"/>
                    <a:pt x="296" y="139"/>
                  </a:cubicBezTo>
                  <a:cubicBezTo>
                    <a:pt x="296" y="139"/>
                    <a:pt x="297" y="139"/>
                    <a:pt x="297" y="139"/>
                  </a:cubicBezTo>
                  <a:cubicBezTo>
                    <a:pt x="298" y="139"/>
                    <a:pt x="298" y="138"/>
                    <a:pt x="299" y="138"/>
                  </a:cubicBezTo>
                  <a:cubicBezTo>
                    <a:pt x="300" y="138"/>
                    <a:pt x="300" y="137"/>
                    <a:pt x="301" y="137"/>
                  </a:cubicBezTo>
                  <a:cubicBezTo>
                    <a:pt x="301" y="136"/>
                    <a:pt x="302" y="134"/>
                    <a:pt x="301" y="134"/>
                  </a:cubicBezTo>
                  <a:cubicBezTo>
                    <a:pt x="301" y="133"/>
                    <a:pt x="303" y="134"/>
                    <a:pt x="303" y="132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03" y="132"/>
                    <a:pt x="303" y="132"/>
                    <a:pt x="303" y="131"/>
                  </a:cubicBezTo>
                  <a:cubicBezTo>
                    <a:pt x="303" y="131"/>
                    <a:pt x="304" y="130"/>
                    <a:pt x="304" y="130"/>
                  </a:cubicBezTo>
                  <a:cubicBezTo>
                    <a:pt x="304" y="128"/>
                    <a:pt x="303" y="126"/>
                    <a:pt x="304" y="123"/>
                  </a:cubicBezTo>
                  <a:close/>
                  <a:moveTo>
                    <a:pt x="100" y="206"/>
                  </a:moveTo>
                  <a:cubicBezTo>
                    <a:pt x="100" y="206"/>
                    <a:pt x="100" y="206"/>
                    <a:pt x="100" y="206"/>
                  </a:cubicBezTo>
                  <a:cubicBezTo>
                    <a:pt x="100" y="206"/>
                    <a:pt x="100" y="206"/>
                    <a:pt x="100" y="206"/>
                  </a:cubicBezTo>
                  <a:cubicBezTo>
                    <a:pt x="100" y="206"/>
                    <a:pt x="100" y="206"/>
                    <a:pt x="100" y="206"/>
                  </a:cubicBezTo>
                  <a:close/>
                  <a:moveTo>
                    <a:pt x="205" y="180"/>
                  </a:moveTo>
                  <a:cubicBezTo>
                    <a:pt x="205" y="180"/>
                    <a:pt x="205" y="180"/>
                    <a:pt x="205" y="180"/>
                  </a:cubicBezTo>
                  <a:cubicBezTo>
                    <a:pt x="205" y="180"/>
                    <a:pt x="205" y="180"/>
                    <a:pt x="205" y="180"/>
                  </a:cubicBezTo>
                  <a:cubicBezTo>
                    <a:pt x="205" y="180"/>
                    <a:pt x="205" y="180"/>
                    <a:pt x="205" y="180"/>
                  </a:cubicBezTo>
                  <a:close/>
                  <a:moveTo>
                    <a:pt x="285" y="146"/>
                  </a:moveTo>
                  <a:cubicBezTo>
                    <a:pt x="285" y="146"/>
                    <a:pt x="284" y="146"/>
                    <a:pt x="284" y="147"/>
                  </a:cubicBezTo>
                  <a:cubicBezTo>
                    <a:pt x="285" y="149"/>
                    <a:pt x="282" y="148"/>
                    <a:pt x="283" y="151"/>
                  </a:cubicBezTo>
                  <a:cubicBezTo>
                    <a:pt x="283" y="151"/>
                    <a:pt x="283" y="151"/>
                    <a:pt x="282" y="151"/>
                  </a:cubicBezTo>
                  <a:cubicBezTo>
                    <a:pt x="282" y="152"/>
                    <a:pt x="281" y="152"/>
                    <a:pt x="281" y="153"/>
                  </a:cubicBezTo>
                  <a:cubicBezTo>
                    <a:pt x="281" y="153"/>
                    <a:pt x="281" y="154"/>
                    <a:pt x="280" y="153"/>
                  </a:cubicBezTo>
                  <a:cubicBezTo>
                    <a:pt x="280" y="153"/>
                    <a:pt x="280" y="153"/>
                    <a:pt x="280" y="153"/>
                  </a:cubicBezTo>
                  <a:cubicBezTo>
                    <a:pt x="279" y="153"/>
                    <a:pt x="279" y="152"/>
                    <a:pt x="280" y="151"/>
                  </a:cubicBezTo>
                  <a:cubicBezTo>
                    <a:pt x="280" y="151"/>
                    <a:pt x="280" y="151"/>
                    <a:pt x="280" y="151"/>
                  </a:cubicBezTo>
                  <a:cubicBezTo>
                    <a:pt x="280" y="150"/>
                    <a:pt x="279" y="149"/>
                    <a:pt x="279" y="149"/>
                  </a:cubicBezTo>
                  <a:cubicBezTo>
                    <a:pt x="279" y="148"/>
                    <a:pt x="279" y="148"/>
                    <a:pt x="279" y="148"/>
                  </a:cubicBezTo>
                  <a:cubicBezTo>
                    <a:pt x="279" y="148"/>
                    <a:pt x="279" y="148"/>
                    <a:pt x="279" y="148"/>
                  </a:cubicBezTo>
                  <a:cubicBezTo>
                    <a:pt x="278" y="147"/>
                    <a:pt x="279" y="146"/>
                    <a:pt x="280" y="146"/>
                  </a:cubicBezTo>
                  <a:cubicBezTo>
                    <a:pt x="280" y="145"/>
                    <a:pt x="281" y="144"/>
                    <a:pt x="283" y="144"/>
                  </a:cubicBezTo>
                  <a:cubicBezTo>
                    <a:pt x="283" y="144"/>
                    <a:pt x="283" y="144"/>
                    <a:pt x="283" y="144"/>
                  </a:cubicBezTo>
                  <a:cubicBezTo>
                    <a:pt x="283" y="144"/>
                    <a:pt x="284" y="144"/>
                    <a:pt x="284" y="145"/>
                  </a:cubicBezTo>
                  <a:cubicBezTo>
                    <a:pt x="284" y="145"/>
                    <a:pt x="284" y="145"/>
                    <a:pt x="284" y="145"/>
                  </a:cubicBezTo>
                  <a:cubicBezTo>
                    <a:pt x="284" y="145"/>
                    <a:pt x="285" y="145"/>
                    <a:pt x="285" y="146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6" name="Rectangle 46">
              <a:extLst>
                <a:ext uri="{FF2B5EF4-FFF2-40B4-BE49-F238E27FC236}">
                  <a16:creationId xmlns:a16="http://schemas.microsoft.com/office/drawing/2014/main" id="{0AF44788-EE4A-7445-98DD-FF34BCE7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0613" y="4629150"/>
              <a:ext cx="619125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solidFill>
                    <a:srgbClr val="000000"/>
                  </a:solidFill>
                  <a:latin typeface="Open Sans Semibold" pitchFamily="34" charset="0"/>
                </a:rPr>
                <a:t>ROMANIA</a:t>
              </a:r>
              <a:endParaRPr lang="en-US" altLang="en-US" sz="1800"/>
            </a:p>
          </p:txBody>
        </p:sp>
        <p:sp>
          <p:nvSpPr>
            <p:cNvPr id="137" name="Freeform 47">
              <a:extLst>
                <a:ext uri="{FF2B5EF4-FFF2-40B4-BE49-F238E27FC236}">
                  <a16:creationId xmlns:a16="http://schemas.microsoft.com/office/drawing/2014/main" id="{EBCFAB60-574D-A640-A0B0-4FDBFE994E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2588" y="5100638"/>
              <a:ext cx="842962" cy="1200150"/>
            </a:xfrm>
            <a:custGeom>
              <a:avLst/>
              <a:gdLst>
                <a:gd name="T0" fmla="*/ 2147483646 w 218"/>
                <a:gd name="T1" fmla="*/ 2147483646 h 310"/>
                <a:gd name="T2" fmla="*/ 2147483646 w 218"/>
                <a:gd name="T3" fmla="*/ 2147483646 h 310"/>
                <a:gd name="T4" fmla="*/ 2147483646 w 218"/>
                <a:gd name="T5" fmla="*/ 2147483646 h 310"/>
                <a:gd name="T6" fmla="*/ 2147483646 w 218"/>
                <a:gd name="T7" fmla="*/ 2147483646 h 310"/>
                <a:gd name="T8" fmla="*/ 2147483646 w 218"/>
                <a:gd name="T9" fmla="*/ 2147483646 h 310"/>
                <a:gd name="T10" fmla="*/ 2147483646 w 218"/>
                <a:gd name="T11" fmla="*/ 2147483646 h 310"/>
                <a:gd name="T12" fmla="*/ 2147483646 w 218"/>
                <a:gd name="T13" fmla="*/ 2147483646 h 310"/>
                <a:gd name="T14" fmla="*/ 2147483646 w 218"/>
                <a:gd name="T15" fmla="*/ 2147483646 h 310"/>
                <a:gd name="T16" fmla="*/ 2147483646 w 218"/>
                <a:gd name="T17" fmla="*/ 2147483646 h 310"/>
                <a:gd name="T18" fmla="*/ 2147483646 w 218"/>
                <a:gd name="T19" fmla="*/ 2147483646 h 310"/>
                <a:gd name="T20" fmla="*/ 2147483646 w 218"/>
                <a:gd name="T21" fmla="*/ 2147483646 h 310"/>
                <a:gd name="T22" fmla="*/ 2147483646 w 218"/>
                <a:gd name="T23" fmla="*/ 2147483646 h 310"/>
                <a:gd name="T24" fmla="*/ 2147483646 w 218"/>
                <a:gd name="T25" fmla="*/ 2147483646 h 310"/>
                <a:gd name="T26" fmla="*/ 2147483646 w 218"/>
                <a:gd name="T27" fmla="*/ 2147483646 h 310"/>
                <a:gd name="T28" fmla="*/ 2147483646 w 218"/>
                <a:gd name="T29" fmla="*/ 2147483646 h 310"/>
                <a:gd name="T30" fmla="*/ 2147483646 w 218"/>
                <a:gd name="T31" fmla="*/ 2147483646 h 310"/>
                <a:gd name="T32" fmla="*/ 2147483646 w 218"/>
                <a:gd name="T33" fmla="*/ 2147483646 h 310"/>
                <a:gd name="T34" fmla="*/ 2147483646 w 218"/>
                <a:gd name="T35" fmla="*/ 2147483646 h 310"/>
                <a:gd name="T36" fmla="*/ 2147483646 w 218"/>
                <a:gd name="T37" fmla="*/ 2147483646 h 310"/>
                <a:gd name="T38" fmla="*/ 2147483646 w 218"/>
                <a:gd name="T39" fmla="*/ 2147483646 h 310"/>
                <a:gd name="T40" fmla="*/ 2147483646 w 218"/>
                <a:gd name="T41" fmla="*/ 2147483646 h 310"/>
                <a:gd name="T42" fmla="*/ 2147483646 w 218"/>
                <a:gd name="T43" fmla="*/ 2147483646 h 310"/>
                <a:gd name="T44" fmla="*/ 2147483646 w 218"/>
                <a:gd name="T45" fmla="*/ 2147483646 h 310"/>
                <a:gd name="T46" fmla="*/ 2147483646 w 218"/>
                <a:gd name="T47" fmla="*/ 2147483646 h 310"/>
                <a:gd name="T48" fmla="*/ 2147483646 w 218"/>
                <a:gd name="T49" fmla="*/ 2147483646 h 310"/>
                <a:gd name="T50" fmla="*/ 2147483646 w 218"/>
                <a:gd name="T51" fmla="*/ 2147483646 h 310"/>
                <a:gd name="T52" fmla="*/ 2147483646 w 218"/>
                <a:gd name="T53" fmla="*/ 2147483646 h 310"/>
                <a:gd name="T54" fmla="*/ 2147483646 w 218"/>
                <a:gd name="T55" fmla="*/ 2147483646 h 310"/>
                <a:gd name="T56" fmla="*/ 2147483646 w 218"/>
                <a:gd name="T57" fmla="*/ 2147483646 h 310"/>
                <a:gd name="T58" fmla="*/ 2147483646 w 218"/>
                <a:gd name="T59" fmla="*/ 2147483646 h 310"/>
                <a:gd name="T60" fmla="*/ 2147483646 w 218"/>
                <a:gd name="T61" fmla="*/ 2147483646 h 310"/>
                <a:gd name="T62" fmla="*/ 2147483646 w 218"/>
                <a:gd name="T63" fmla="*/ 2147483646 h 310"/>
                <a:gd name="T64" fmla="*/ 2147483646 w 218"/>
                <a:gd name="T65" fmla="*/ 2147483646 h 310"/>
                <a:gd name="T66" fmla="*/ 2147483646 w 218"/>
                <a:gd name="T67" fmla="*/ 2147483646 h 310"/>
                <a:gd name="T68" fmla="*/ 2147483646 w 218"/>
                <a:gd name="T69" fmla="*/ 2147483646 h 310"/>
                <a:gd name="T70" fmla="*/ 2147483646 w 218"/>
                <a:gd name="T71" fmla="*/ 2147483646 h 310"/>
                <a:gd name="T72" fmla="*/ 2147483646 w 218"/>
                <a:gd name="T73" fmla="*/ 2147483646 h 310"/>
                <a:gd name="T74" fmla="*/ 2147483646 w 218"/>
                <a:gd name="T75" fmla="*/ 2147483646 h 310"/>
                <a:gd name="T76" fmla="*/ 2147483646 w 218"/>
                <a:gd name="T77" fmla="*/ 2147483646 h 310"/>
                <a:gd name="T78" fmla="*/ 2147483646 w 218"/>
                <a:gd name="T79" fmla="*/ 2147483646 h 310"/>
                <a:gd name="T80" fmla="*/ 2147483646 w 218"/>
                <a:gd name="T81" fmla="*/ 2147483646 h 310"/>
                <a:gd name="T82" fmla="*/ 2147483646 w 218"/>
                <a:gd name="T83" fmla="*/ 2147483646 h 310"/>
                <a:gd name="T84" fmla="*/ 2147483646 w 218"/>
                <a:gd name="T85" fmla="*/ 2147483646 h 310"/>
                <a:gd name="T86" fmla="*/ 2147483646 w 218"/>
                <a:gd name="T87" fmla="*/ 2147483646 h 310"/>
                <a:gd name="T88" fmla="*/ 2147483646 w 218"/>
                <a:gd name="T89" fmla="*/ 2147483646 h 310"/>
                <a:gd name="T90" fmla="*/ 2147483646 w 218"/>
                <a:gd name="T91" fmla="*/ 2147483646 h 310"/>
                <a:gd name="T92" fmla="*/ 2147483646 w 218"/>
                <a:gd name="T93" fmla="*/ 2147483646 h 310"/>
                <a:gd name="T94" fmla="*/ 2147483646 w 218"/>
                <a:gd name="T95" fmla="*/ 2147483646 h 310"/>
                <a:gd name="T96" fmla="*/ 2147483646 w 218"/>
                <a:gd name="T97" fmla="*/ 2147483646 h 310"/>
                <a:gd name="T98" fmla="*/ 2147483646 w 218"/>
                <a:gd name="T99" fmla="*/ 2147483646 h 310"/>
                <a:gd name="T100" fmla="*/ 2147483646 w 218"/>
                <a:gd name="T101" fmla="*/ 2147483646 h 310"/>
                <a:gd name="T102" fmla="*/ 2147483646 w 218"/>
                <a:gd name="T103" fmla="*/ 2147483646 h 310"/>
                <a:gd name="T104" fmla="*/ 2147483646 w 218"/>
                <a:gd name="T105" fmla="*/ 2147483646 h 310"/>
                <a:gd name="T106" fmla="*/ 2147483646 w 218"/>
                <a:gd name="T107" fmla="*/ 2147483646 h 310"/>
                <a:gd name="T108" fmla="*/ 2147483646 w 218"/>
                <a:gd name="T109" fmla="*/ 2147483646 h 310"/>
                <a:gd name="T110" fmla="*/ 2147483646 w 218"/>
                <a:gd name="T111" fmla="*/ 2147483646 h 310"/>
                <a:gd name="T112" fmla="*/ 2147483646 w 218"/>
                <a:gd name="T113" fmla="*/ 2147483646 h 310"/>
                <a:gd name="T114" fmla="*/ 2147483646 w 218"/>
                <a:gd name="T115" fmla="*/ 2147483646 h 31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18" h="310">
                  <a:moveTo>
                    <a:pt x="214" y="39"/>
                  </a:moveTo>
                  <a:cubicBezTo>
                    <a:pt x="213" y="39"/>
                    <a:pt x="211" y="38"/>
                    <a:pt x="211" y="37"/>
                  </a:cubicBezTo>
                  <a:cubicBezTo>
                    <a:pt x="207" y="37"/>
                    <a:pt x="207" y="37"/>
                    <a:pt x="207" y="37"/>
                  </a:cubicBezTo>
                  <a:cubicBezTo>
                    <a:pt x="208" y="36"/>
                    <a:pt x="207" y="36"/>
                    <a:pt x="207" y="35"/>
                  </a:cubicBezTo>
                  <a:cubicBezTo>
                    <a:pt x="207" y="35"/>
                    <a:pt x="207" y="35"/>
                    <a:pt x="207" y="35"/>
                  </a:cubicBezTo>
                  <a:cubicBezTo>
                    <a:pt x="208" y="35"/>
                    <a:pt x="208" y="34"/>
                    <a:pt x="208" y="34"/>
                  </a:cubicBezTo>
                  <a:cubicBezTo>
                    <a:pt x="208" y="33"/>
                    <a:pt x="208" y="33"/>
                    <a:pt x="208" y="33"/>
                  </a:cubicBezTo>
                  <a:cubicBezTo>
                    <a:pt x="207" y="31"/>
                    <a:pt x="209" y="31"/>
                    <a:pt x="209" y="30"/>
                  </a:cubicBezTo>
                  <a:cubicBezTo>
                    <a:pt x="209" y="29"/>
                    <a:pt x="209" y="29"/>
                    <a:pt x="209" y="29"/>
                  </a:cubicBezTo>
                  <a:cubicBezTo>
                    <a:pt x="209" y="28"/>
                    <a:pt x="208" y="28"/>
                    <a:pt x="208" y="26"/>
                  </a:cubicBezTo>
                  <a:cubicBezTo>
                    <a:pt x="208" y="26"/>
                    <a:pt x="208" y="26"/>
                    <a:pt x="208" y="26"/>
                  </a:cubicBezTo>
                  <a:cubicBezTo>
                    <a:pt x="208" y="26"/>
                    <a:pt x="208" y="26"/>
                    <a:pt x="208" y="26"/>
                  </a:cubicBezTo>
                  <a:cubicBezTo>
                    <a:pt x="208" y="25"/>
                    <a:pt x="209" y="24"/>
                    <a:pt x="209" y="23"/>
                  </a:cubicBezTo>
                  <a:cubicBezTo>
                    <a:pt x="209" y="23"/>
                    <a:pt x="209" y="23"/>
                    <a:pt x="209" y="23"/>
                  </a:cubicBezTo>
                  <a:cubicBezTo>
                    <a:pt x="209" y="23"/>
                    <a:pt x="209" y="23"/>
                    <a:pt x="209" y="23"/>
                  </a:cubicBezTo>
                  <a:cubicBezTo>
                    <a:pt x="209" y="23"/>
                    <a:pt x="209" y="23"/>
                    <a:pt x="209" y="23"/>
                  </a:cubicBezTo>
                  <a:cubicBezTo>
                    <a:pt x="209" y="23"/>
                    <a:pt x="209" y="23"/>
                    <a:pt x="209" y="23"/>
                  </a:cubicBezTo>
                  <a:cubicBezTo>
                    <a:pt x="209" y="23"/>
                    <a:pt x="209" y="22"/>
                    <a:pt x="209" y="22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07" y="22"/>
                    <a:pt x="205" y="22"/>
                    <a:pt x="204" y="23"/>
                  </a:cubicBezTo>
                  <a:cubicBezTo>
                    <a:pt x="202" y="23"/>
                    <a:pt x="202" y="23"/>
                    <a:pt x="202" y="23"/>
                  </a:cubicBezTo>
                  <a:cubicBezTo>
                    <a:pt x="202" y="22"/>
                    <a:pt x="202" y="22"/>
                    <a:pt x="202" y="21"/>
                  </a:cubicBezTo>
                  <a:cubicBezTo>
                    <a:pt x="201" y="21"/>
                    <a:pt x="201" y="21"/>
                    <a:pt x="200" y="20"/>
                  </a:cubicBezTo>
                  <a:cubicBezTo>
                    <a:pt x="198" y="19"/>
                    <a:pt x="198" y="22"/>
                    <a:pt x="196" y="22"/>
                  </a:cubicBezTo>
                  <a:cubicBezTo>
                    <a:pt x="196" y="21"/>
                    <a:pt x="196" y="20"/>
                    <a:pt x="195" y="19"/>
                  </a:cubicBezTo>
                  <a:cubicBezTo>
                    <a:pt x="192" y="18"/>
                    <a:pt x="190" y="17"/>
                    <a:pt x="186" y="17"/>
                  </a:cubicBezTo>
                  <a:cubicBezTo>
                    <a:pt x="186" y="17"/>
                    <a:pt x="186" y="18"/>
                    <a:pt x="186" y="18"/>
                  </a:cubicBezTo>
                  <a:cubicBezTo>
                    <a:pt x="185" y="18"/>
                    <a:pt x="185" y="18"/>
                    <a:pt x="185" y="19"/>
                  </a:cubicBezTo>
                  <a:cubicBezTo>
                    <a:pt x="185" y="22"/>
                    <a:pt x="185" y="22"/>
                    <a:pt x="185" y="22"/>
                  </a:cubicBezTo>
                  <a:cubicBezTo>
                    <a:pt x="183" y="21"/>
                    <a:pt x="182" y="22"/>
                    <a:pt x="180" y="22"/>
                  </a:cubicBezTo>
                  <a:cubicBezTo>
                    <a:pt x="179" y="22"/>
                    <a:pt x="178" y="22"/>
                    <a:pt x="178" y="20"/>
                  </a:cubicBezTo>
                  <a:cubicBezTo>
                    <a:pt x="177" y="20"/>
                    <a:pt x="176" y="20"/>
                    <a:pt x="175" y="20"/>
                  </a:cubicBezTo>
                  <a:cubicBezTo>
                    <a:pt x="175" y="19"/>
                    <a:pt x="173" y="19"/>
                    <a:pt x="173" y="17"/>
                  </a:cubicBezTo>
                  <a:cubicBezTo>
                    <a:pt x="171" y="17"/>
                    <a:pt x="168" y="16"/>
                    <a:pt x="165" y="17"/>
                  </a:cubicBezTo>
                  <a:cubicBezTo>
                    <a:pt x="165" y="15"/>
                    <a:pt x="165" y="14"/>
                    <a:pt x="164" y="13"/>
                  </a:cubicBezTo>
                  <a:cubicBezTo>
                    <a:pt x="160" y="12"/>
                    <a:pt x="160" y="16"/>
                    <a:pt x="157" y="17"/>
                  </a:cubicBezTo>
                  <a:cubicBezTo>
                    <a:pt x="156" y="17"/>
                    <a:pt x="156" y="17"/>
                    <a:pt x="156" y="17"/>
                  </a:cubicBezTo>
                  <a:cubicBezTo>
                    <a:pt x="156" y="15"/>
                    <a:pt x="156" y="13"/>
                    <a:pt x="156" y="11"/>
                  </a:cubicBezTo>
                  <a:cubicBezTo>
                    <a:pt x="157" y="10"/>
                    <a:pt x="159" y="11"/>
                    <a:pt x="160" y="10"/>
                  </a:cubicBezTo>
                  <a:cubicBezTo>
                    <a:pt x="160" y="8"/>
                    <a:pt x="160" y="7"/>
                    <a:pt x="160" y="6"/>
                  </a:cubicBezTo>
                  <a:cubicBezTo>
                    <a:pt x="160" y="5"/>
                    <a:pt x="159" y="4"/>
                    <a:pt x="158" y="3"/>
                  </a:cubicBezTo>
                  <a:cubicBezTo>
                    <a:pt x="157" y="3"/>
                    <a:pt x="157" y="2"/>
                    <a:pt x="157" y="1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4" y="0"/>
                    <a:pt x="154" y="2"/>
                    <a:pt x="152" y="2"/>
                  </a:cubicBezTo>
                  <a:cubicBezTo>
                    <a:pt x="151" y="2"/>
                    <a:pt x="150" y="3"/>
                    <a:pt x="148" y="2"/>
                  </a:cubicBezTo>
                  <a:cubicBezTo>
                    <a:pt x="148" y="2"/>
                    <a:pt x="148" y="1"/>
                    <a:pt x="147" y="1"/>
                  </a:cubicBezTo>
                  <a:cubicBezTo>
                    <a:pt x="146" y="1"/>
                    <a:pt x="146" y="2"/>
                    <a:pt x="145" y="2"/>
                  </a:cubicBezTo>
                  <a:cubicBezTo>
                    <a:pt x="144" y="2"/>
                    <a:pt x="142" y="2"/>
                    <a:pt x="141" y="2"/>
                  </a:cubicBezTo>
                  <a:cubicBezTo>
                    <a:pt x="140" y="2"/>
                    <a:pt x="139" y="3"/>
                    <a:pt x="138" y="3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6" y="4"/>
                    <a:pt x="137" y="6"/>
                    <a:pt x="135" y="6"/>
                  </a:cubicBezTo>
                  <a:cubicBezTo>
                    <a:pt x="133" y="6"/>
                    <a:pt x="133" y="8"/>
                    <a:pt x="131" y="8"/>
                  </a:cubicBezTo>
                  <a:cubicBezTo>
                    <a:pt x="131" y="9"/>
                    <a:pt x="131" y="9"/>
                    <a:pt x="131" y="10"/>
                  </a:cubicBezTo>
                  <a:cubicBezTo>
                    <a:pt x="130" y="10"/>
                    <a:pt x="131" y="12"/>
                    <a:pt x="129" y="13"/>
                  </a:cubicBezTo>
                  <a:cubicBezTo>
                    <a:pt x="129" y="14"/>
                    <a:pt x="130" y="14"/>
                    <a:pt x="130" y="16"/>
                  </a:cubicBezTo>
                  <a:cubicBezTo>
                    <a:pt x="129" y="16"/>
                    <a:pt x="129" y="17"/>
                    <a:pt x="129" y="17"/>
                  </a:cubicBezTo>
                  <a:cubicBezTo>
                    <a:pt x="128" y="20"/>
                    <a:pt x="131" y="19"/>
                    <a:pt x="130" y="21"/>
                  </a:cubicBezTo>
                  <a:cubicBezTo>
                    <a:pt x="128" y="21"/>
                    <a:pt x="130" y="24"/>
                    <a:pt x="129" y="26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0" y="26"/>
                    <a:pt x="130" y="26"/>
                    <a:pt x="129" y="26"/>
                  </a:cubicBezTo>
                  <a:cubicBezTo>
                    <a:pt x="129" y="29"/>
                    <a:pt x="130" y="31"/>
                    <a:pt x="131" y="33"/>
                  </a:cubicBezTo>
                  <a:cubicBezTo>
                    <a:pt x="131" y="34"/>
                    <a:pt x="130" y="35"/>
                    <a:pt x="130" y="36"/>
                  </a:cubicBezTo>
                  <a:cubicBezTo>
                    <a:pt x="130" y="38"/>
                    <a:pt x="130" y="40"/>
                    <a:pt x="130" y="42"/>
                  </a:cubicBezTo>
                  <a:cubicBezTo>
                    <a:pt x="130" y="45"/>
                    <a:pt x="129" y="47"/>
                    <a:pt x="129" y="49"/>
                  </a:cubicBezTo>
                  <a:cubicBezTo>
                    <a:pt x="128" y="49"/>
                    <a:pt x="127" y="50"/>
                    <a:pt x="127" y="52"/>
                  </a:cubicBezTo>
                  <a:cubicBezTo>
                    <a:pt x="127" y="53"/>
                    <a:pt x="126" y="53"/>
                    <a:pt x="126" y="54"/>
                  </a:cubicBezTo>
                  <a:cubicBezTo>
                    <a:pt x="126" y="58"/>
                    <a:pt x="126" y="58"/>
                    <a:pt x="126" y="58"/>
                  </a:cubicBezTo>
                  <a:cubicBezTo>
                    <a:pt x="127" y="58"/>
                    <a:pt x="126" y="59"/>
                    <a:pt x="126" y="60"/>
                  </a:cubicBezTo>
                  <a:cubicBezTo>
                    <a:pt x="125" y="60"/>
                    <a:pt x="125" y="58"/>
                    <a:pt x="125" y="57"/>
                  </a:cubicBezTo>
                  <a:cubicBezTo>
                    <a:pt x="124" y="57"/>
                    <a:pt x="124" y="60"/>
                    <a:pt x="123" y="60"/>
                  </a:cubicBezTo>
                  <a:cubicBezTo>
                    <a:pt x="124" y="62"/>
                    <a:pt x="121" y="61"/>
                    <a:pt x="122" y="63"/>
                  </a:cubicBezTo>
                  <a:cubicBezTo>
                    <a:pt x="124" y="64"/>
                    <a:pt x="124" y="62"/>
                    <a:pt x="124" y="61"/>
                  </a:cubicBezTo>
                  <a:cubicBezTo>
                    <a:pt x="125" y="59"/>
                    <a:pt x="126" y="62"/>
                    <a:pt x="127" y="61"/>
                  </a:cubicBezTo>
                  <a:cubicBezTo>
                    <a:pt x="128" y="63"/>
                    <a:pt x="125" y="63"/>
                    <a:pt x="124" y="64"/>
                  </a:cubicBezTo>
                  <a:cubicBezTo>
                    <a:pt x="124" y="64"/>
                    <a:pt x="124" y="65"/>
                    <a:pt x="124" y="65"/>
                  </a:cubicBezTo>
                  <a:cubicBezTo>
                    <a:pt x="122" y="65"/>
                    <a:pt x="120" y="64"/>
                    <a:pt x="120" y="66"/>
                  </a:cubicBezTo>
                  <a:cubicBezTo>
                    <a:pt x="120" y="66"/>
                    <a:pt x="120" y="67"/>
                    <a:pt x="120" y="68"/>
                  </a:cubicBezTo>
                  <a:cubicBezTo>
                    <a:pt x="119" y="68"/>
                    <a:pt x="119" y="68"/>
                    <a:pt x="119" y="68"/>
                  </a:cubicBezTo>
                  <a:cubicBezTo>
                    <a:pt x="119" y="68"/>
                    <a:pt x="119" y="68"/>
                    <a:pt x="119" y="68"/>
                  </a:cubicBezTo>
                  <a:cubicBezTo>
                    <a:pt x="119" y="69"/>
                    <a:pt x="119" y="70"/>
                    <a:pt x="118" y="71"/>
                  </a:cubicBezTo>
                  <a:cubicBezTo>
                    <a:pt x="118" y="71"/>
                    <a:pt x="118" y="71"/>
                    <a:pt x="118" y="71"/>
                  </a:cubicBezTo>
                  <a:cubicBezTo>
                    <a:pt x="117" y="71"/>
                    <a:pt x="117" y="72"/>
                    <a:pt x="117" y="72"/>
                  </a:cubicBezTo>
                  <a:cubicBezTo>
                    <a:pt x="117" y="72"/>
                    <a:pt x="117" y="72"/>
                    <a:pt x="117" y="73"/>
                  </a:cubicBezTo>
                  <a:cubicBezTo>
                    <a:pt x="116" y="73"/>
                    <a:pt x="116" y="73"/>
                    <a:pt x="116" y="74"/>
                  </a:cubicBezTo>
                  <a:cubicBezTo>
                    <a:pt x="116" y="74"/>
                    <a:pt x="116" y="74"/>
                    <a:pt x="116" y="74"/>
                  </a:cubicBezTo>
                  <a:cubicBezTo>
                    <a:pt x="115" y="74"/>
                    <a:pt x="116" y="76"/>
                    <a:pt x="114" y="77"/>
                  </a:cubicBezTo>
                  <a:cubicBezTo>
                    <a:pt x="114" y="77"/>
                    <a:pt x="114" y="77"/>
                    <a:pt x="114" y="77"/>
                  </a:cubicBezTo>
                  <a:cubicBezTo>
                    <a:pt x="114" y="77"/>
                    <a:pt x="113" y="78"/>
                    <a:pt x="113" y="79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81"/>
                    <a:pt x="112" y="81"/>
                    <a:pt x="111" y="82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11" y="83"/>
                    <a:pt x="110" y="84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8"/>
                    <a:pt x="109" y="87"/>
                    <a:pt x="110" y="89"/>
                  </a:cubicBezTo>
                  <a:cubicBezTo>
                    <a:pt x="109" y="89"/>
                    <a:pt x="108" y="90"/>
                    <a:pt x="108" y="91"/>
                  </a:cubicBezTo>
                  <a:cubicBezTo>
                    <a:pt x="108" y="92"/>
                    <a:pt x="107" y="93"/>
                    <a:pt x="107" y="94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07" y="95"/>
                    <a:pt x="105" y="95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4" y="97"/>
                    <a:pt x="104" y="98"/>
                    <a:pt x="104" y="98"/>
                  </a:cubicBezTo>
                  <a:cubicBezTo>
                    <a:pt x="104" y="98"/>
                    <a:pt x="104" y="98"/>
                    <a:pt x="104" y="99"/>
                  </a:cubicBezTo>
                  <a:cubicBezTo>
                    <a:pt x="104" y="100"/>
                    <a:pt x="101" y="100"/>
                    <a:pt x="102" y="101"/>
                  </a:cubicBezTo>
                  <a:cubicBezTo>
                    <a:pt x="102" y="101"/>
                    <a:pt x="101" y="102"/>
                    <a:pt x="101" y="102"/>
                  </a:cubicBezTo>
                  <a:cubicBezTo>
                    <a:pt x="101" y="102"/>
                    <a:pt x="101" y="102"/>
                    <a:pt x="100" y="103"/>
                  </a:cubicBezTo>
                  <a:cubicBezTo>
                    <a:pt x="100" y="103"/>
                    <a:pt x="100" y="103"/>
                    <a:pt x="100" y="103"/>
                  </a:cubicBezTo>
                  <a:cubicBezTo>
                    <a:pt x="100" y="105"/>
                    <a:pt x="99" y="106"/>
                    <a:pt x="98" y="107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98" y="108"/>
                    <a:pt x="98" y="108"/>
                    <a:pt x="98" y="109"/>
                  </a:cubicBezTo>
                  <a:cubicBezTo>
                    <a:pt x="97" y="109"/>
                    <a:pt x="95" y="110"/>
                    <a:pt x="94" y="111"/>
                  </a:cubicBezTo>
                  <a:cubicBezTo>
                    <a:pt x="94" y="113"/>
                    <a:pt x="92" y="113"/>
                    <a:pt x="92" y="114"/>
                  </a:cubicBezTo>
                  <a:cubicBezTo>
                    <a:pt x="91" y="114"/>
                    <a:pt x="90" y="115"/>
                    <a:pt x="89" y="115"/>
                  </a:cubicBezTo>
                  <a:cubicBezTo>
                    <a:pt x="89" y="115"/>
                    <a:pt x="89" y="115"/>
                    <a:pt x="89" y="115"/>
                  </a:cubicBezTo>
                  <a:cubicBezTo>
                    <a:pt x="88" y="116"/>
                    <a:pt x="87" y="116"/>
                    <a:pt x="86" y="117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5" y="117"/>
                    <a:pt x="84" y="117"/>
                    <a:pt x="84" y="118"/>
                  </a:cubicBezTo>
                  <a:cubicBezTo>
                    <a:pt x="84" y="118"/>
                    <a:pt x="84" y="118"/>
                    <a:pt x="84" y="118"/>
                  </a:cubicBezTo>
                  <a:cubicBezTo>
                    <a:pt x="84" y="118"/>
                    <a:pt x="84" y="118"/>
                    <a:pt x="84" y="118"/>
                  </a:cubicBezTo>
                  <a:cubicBezTo>
                    <a:pt x="84" y="119"/>
                    <a:pt x="84" y="119"/>
                    <a:pt x="84" y="119"/>
                  </a:cubicBezTo>
                  <a:cubicBezTo>
                    <a:pt x="84" y="119"/>
                    <a:pt x="84" y="119"/>
                    <a:pt x="84" y="119"/>
                  </a:cubicBezTo>
                  <a:cubicBezTo>
                    <a:pt x="82" y="120"/>
                    <a:pt x="84" y="121"/>
                    <a:pt x="84" y="121"/>
                  </a:cubicBezTo>
                  <a:cubicBezTo>
                    <a:pt x="84" y="122"/>
                    <a:pt x="84" y="122"/>
                    <a:pt x="84" y="122"/>
                  </a:cubicBezTo>
                  <a:cubicBezTo>
                    <a:pt x="84" y="122"/>
                    <a:pt x="84" y="123"/>
                    <a:pt x="84" y="123"/>
                  </a:cubicBezTo>
                  <a:cubicBezTo>
                    <a:pt x="83" y="123"/>
                    <a:pt x="82" y="124"/>
                    <a:pt x="83" y="126"/>
                  </a:cubicBezTo>
                  <a:cubicBezTo>
                    <a:pt x="82" y="126"/>
                    <a:pt x="82" y="127"/>
                    <a:pt x="81" y="127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0" y="128"/>
                    <a:pt x="80" y="128"/>
                    <a:pt x="80" y="129"/>
                  </a:cubicBezTo>
                  <a:cubicBezTo>
                    <a:pt x="79" y="129"/>
                    <a:pt x="79" y="129"/>
                    <a:pt x="79" y="129"/>
                  </a:cubicBezTo>
                  <a:cubicBezTo>
                    <a:pt x="79" y="130"/>
                    <a:pt x="77" y="131"/>
                    <a:pt x="78" y="132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35"/>
                    <a:pt x="76" y="136"/>
                    <a:pt x="76" y="139"/>
                  </a:cubicBezTo>
                  <a:cubicBezTo>
                    <a:pt x="76" y="139"/>
                    <a:pt x="76" y="140"/>
                    <a:pt x="76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5" y="141"/>
                    <a:pt x="74" y="141"/>
                    <a:pt x="73" y="143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3" y="144"/>
                    <a:pt x="73" y="144"/>
                    <a:pt x="73" y="145"/>
                  </a:cubicBezTo>
                  <a:cubicBezTo>
                    <a:pt x="73" y="146"/>
                    <a:pt x="74" y="146"/>
                    <a:pt x="74" y="147"/>
                  </a:cubicBezTo>
                  <a:cubicBezTo>
                    <a:pt x="74" y="148"/>
                    <a:pt x="75" y="148"/>
                    <a:pt x="76" y="149"/>
                  </a:cubicBezTo>
                  <a:cubicBezTo>
                    <a:pt x="78" y="149"/>
                    <a:pt x="78" y="151"/>
                    <a:pt x="80" y="150"/>
                  </a:cubicBezTo>
                  <a:cubicBezTo>
                    <a:pt x="80" y="151"/>
                    <a:pt x="80" y="151"/>
                    <a:pt x="80" y="152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80" y="153"/>
                    <a:pt x="81" y="155"/>
                    <a:pt x="81" y="155"/>
                  </a:cubicBezTo>
                  <a:cubicBezTo>
                    <a:pt x="81" y="155"/>
                    <a:pt x="81" y="156"/>
                    <a:pt x="81" y="156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2" y="159"/>
                    <a:pt x="79" y="159"/>
                    <a:pt x="80" y="162"/>
                  </a:cubicBezTo>
                  <a:cubicBezTo>
                    <a:pt x="80" y="164"/>
                    <a:pt x="81" y="164"/>
                    <a:pt x="83" y="164"/>
                  </a:cubicBezTo>
                  <a:cubicBezTo>
                    <a:pt x="84" y="164"/>
                    <a:pt x="86" y="164"/>
                    <a:pt x="85" y="162"/>
                  </a:cubicBezTo>
                  <a:cubicBezTo>
                    <a:pt x="87" y="162"/>
                    <a:pt x="87" y="163"/>
                    <a:pt x="88" y="163"/>
                  </a:cubicBezTo>
                  <a:cubicBezTo>
                    <a:pt x="89" y="163"/>
                    <a:pt x="90" y="162"/>
                    <a:pt x="91" y="162"/>
                  </a:cubicBezTo>
                  <a:cubicBezTo>
                    <a:pt x="92" y="162"/>
                    <a:pt x="92" y="161"/>
                    <a:pt x="92" y="160"/>
                  </a:cubicBezTo>
                  <a:cubicBezTo>
                    <a:pt x="92" y="160"/>
                    <a:pt x="92" y="160"/>
                    <a:pt x="92" y="159"/>
                  </a:cubicBezTo>
                  <a:cubicBezTo>
                    <a:pt x="93" y="159"/>
                    <a:pt x="93" y="161"/>
                    <a:pt x="94" y="161"/>
                  </a:cubicBezTo>
                  <a:cubicBezTo>
                    <a:pt x="94" y="162"/>
                    <a:pt x="95" y="162"/>
                    <a:pt x="95" y="163"/>
                  </a:cubicBezTo>
                  <a:cubicBezTo>
                    <a:pt x="96" y="163"/>
                    <a:pt x="97" y="162"/>
                    <a:pt x="97" y="161"/>
                  </a:cubicBezTo>
                  <a:cubicBezTo>
                    <a:pt x="98" y="161"/>
                    <a:pt x="97" y="163"/>
                    <a:pt x="97" y="164"/>
                  </a:cubicBezTo>
                  <a:cubicBezTo>
                    <a:pt x="98" y="164"/>
                    <a:pt x="98" y="165"/>
                    <a:pt x="99" y="165"/>
                  </a:cubicBezTo>
                  <a:cubicBezTo>
                    <a:pt x="98" y="167"/>
                    <a:pt x="97" y="164"/>
                    <a:pt x="97" y="164"/>
                  </a:cubicBezTo>
                  <a:cubicBezTo>
                    <a:pt x="96" y="164"/>
                    <a:pt x="95" y="164"/>
                    <a:pt x="94" y="163"/>
                  </a:cubicBezTo>
                  <a:cubicBezTo>
                    <a:pt x="94" y="163"/>
                    <a:pt x="94" y="162"/>
                    <a:pt x="93" y="162"/>
                  </a:cubicBezTo>
                  <a:cubicBezTo>
                    <a:pt x="92" y="162"/>
                    <a:pt x="92" y="164"/>
                    <a:pt x="93" y="164"/>
                  </a:cubicBezTo>
                  <a:cubicBezTo>
                    <a:pt x="93" y="170"/>
                    <a:pt x="93" y="170"/>
                    <a:pt x="93" y="170"/>
                  </a:cubicBezTo>
                  <a:cubicBezTo>
                    <a:pt x="93" y="172"/>
                    <a:pt x="92" y="173"/>
                    <a:pt x="92" y="176"/>
                  </a:cubicBezTo>
                  <a:cubicBezTo>
                    <a:pt x="92" y="176"/>
                    <a:pt x="91" y="176"/>
                    <a:pt x="91" y="176"/>
                  </a:cubicBezTo>
                  <a:cubicBezTo>
                    <a:pt x="91" y="177"/>
                    <a:pt x="91" y="177"/>
                    <a:pt x="91" y="177"/>
                  </a:cubicBezTo>
                  <a:cubicBezTo>
                    <a:pt x="90" y="178"/>
                    <a:pt x="90" y="179"/>
                    <a:pt x="89" y="179"/>
                  </a:cubicBezTo>
                  <a:cubicBezTo>
                    <a:pt x="89" y="179"/>
                    <a:pt x="89" y="180"/>
                    <a:pt x="89" y="180"/>
                  </a:cubicBezTo>
                  <a:cubicBezTo>
                    <a:pt x="89" y="180"/>
                    <a:pt x="89" y="180"/>
                    <a:pt x="89" y="180"/>
                  </a:cubicBezTo>
                  <a:cubicBezTo>
                    <a:pt x="88" y="180"/>
                    <a:pt x="88" y="181"/>
                    <a:pt x="88" y="181"/>
                  </a:cubicBezTo>
                  <a:cubicBezTo>
                    <a:pt x="88" y="182"/>
                    <a:pt x="88" y="183"/>
                    <a:pt x="86" y="183"/>
                  </a:cubicBezTo>
                  <a:cubicBezTo>
                    <a:pt x="86" y="183"/>
                    <a:pt x="86" y="183"/>
                    <a:pt x="86" y="183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6"/>
                    <a:pt x="88" y="185"/>
                    <a:pt x="87" y="188"/>
                  </a:cubicBezTo>
                  <a:cubicBezTo>
                    <a:pt x="87" y="188"/>
                    <a:pt x="88" y="189"/>
                    <a:pt x="87" y="189"/>
                  </a:cubicBezTo>
                  <a:cubicBezTo>
                    <a:pt x="86" y="190"/>
                    <a:pt x="86" y="191"/>
                    <a:pt x="86" y="192"/>
                  </a:cubicBezTo>
                  <a:cubicBezTo>
                    <a:pt x="86" y="193"/>
                    <a:pt x="86" y="194"/>
                    <a:pt x="86" y="195"/>
                  </a:cubicBezTo>
                  <a:cubicBezTo>
                    <a:pt x="87" y="197"/>
                    <a:pt x="85" y="196"/>
                    <a:pt x="85" y="198"/>
                  </a:cubicBezTo>
                  <a:cubicBezTo>
                    <a:pt x="85" y="201"/>
                    <a:pt x="83" y="202"/>
                    <a:pt x="83" y="205"/>
                  </a:cubicBezTo>
                  <a:cubicBezTo>
                    <a:pt x="82" y="206"/>
                    <a:pt x="82" y="207"/>
                    <a:pt x="82" y="209"/>
                  </a:cubicBezTo>
                  <a:cubicBezTo>
                    <a:pt x="79" y="210"/>
                    <a:pt x="80" y="216"/>
                    <a:pt x="77" y="217"/>
                  </a:cubicBezTo>
                  <a:cubicBezTo>
                    <a:pt x="77" y="217"/>
                    <a:pt x="77" y="217"/>
                    <a:pt x="76" y="217"/>
                  </a:cubicBezTo>
                  <a:cubicBezTo>
                    <a:pt x="76" y="218"/>
                    <a:pt x="76" y="219"/>
                    <a:pt x="76" y="219"/>
                  </a:cubicBezTo>
                  <a:cubicBezTo>
                    <a:pt x="75" y="220"/>
                    <a:pt x="74" y="220"/>
                    <a:pt x="74" y="222"/>
                  </a:cubicBezTo>
                  <a:cubicBezTo>
                    <a:pt x="73" y="223"/>
                    <a:pt x="72" y="223"/>
                    <a:pt x="72" y="224"/>
                  </a:cubicBezTo>
                  <a:cubicBezTo>
                    <a:pt x="72" y="225"/>
                    <a:pt x="73" y="225"/>
                    <a:pt x="73" y="226"/>
                  </a:cubicBezTo>
                  <a:cubicBezTo>
                    <a:pt x="73" y="226"/>
                    <a:pt x="73" y="226"/>
                    <a:pt x="74" y="226"/>
                  </a:cubicBezTo>
                  <a:cubicBezTo>
                    <a:pt x="74" y="226"/>
                    <a:pt x="74" y="226"/>
                    <a:pt x="74" y="226"/>
                  </a:cubicBezTo>
                  <a:cubicBezTo>
                    <a:pt x="75" y="227"/>
                    <a:pt x="76" y="225"/>
                    <a:pt x="77" y="225"/>
                  </a:cubicBezTo>
                  <a:cubicBezTo>
                    <a:pt x="77" y="225"/>
                    <a:pt x="77" y="225"/>
                    <a:pt x="78" y="225"/>
                  </a:cubicBezTo>
                  <a:cubicBezTo>
                    <a:pt x="81" y="226"/>
                    <a:pt x="83" y="225"/>
                    <a:pt x="86" y="224"/>
                  </a:cubicBezTo>
                  <a:cubicBezTo>
                    <a:pt x="86" y="225"/>
                    <a:pt x="87" y="225"/>
                    <a:pt x="88" y="225"/>
                  </a:cubicBezTo>
                  <a:cubicBezTo>
                    <a:pt x="88" y="225"/>
                    <a:pt x="88" y="226"/>
                    <a:pt x="89" y="226"/>
                  </a:cubicBezTo>
                  <a:cubicBezTo>
                    <a:pt x="89" y="226"/>
                    <a:pt x="89" y="226"/>
                    <a:pt x="90" y="226"/>
                  </a:cubicBezTo>
                  <a:cubicBezTo>
                    <a:pt x="90" y="227"/>
                    <a:pt x="92" y="226"/>
                    <a:pt x="94" y="226"/>
                  </a:cubicBezTo>
                  <a:cubicBezTo>
                    <a:pt x="94" y="228"/>
                    <a:pt x="96" y="227"/>
                    <a:pt x="97" y="228"/>
                  </a:cubicBezTo>
                  <a:cubicBezTo>
                    <a:pt x="98" y="228"/>
                    <a:pt x="99" y="228"/>
                    <a:pt x="101" y="228"/>
                  </a:cubicBezTo>
                  <a:cubicBezTo>
                    <a:pt x="101" y="229"/>
                    <a:pt x="101" y="229"/>
                    <a:pt x="101" y="229"/>
                  </a:cubicBezTo>
                  <a:cubicBezTo>
                    <a:pt x="101" y="229"/>
                    <a:pt x="101" y="229"/>
                    <a:pt x="102" y="229"/>
                  </a:cubicBezTo>
                  <a:cubicBezTo>
                    <a:pt x="102" y="230"/>
                    <a:pt x="104" y="230"/>
                    <a:pt x="104" y="231"/>
                  </a:cubicBezTo>
                  <a:cubicBezTo>
                    <a:pt x="105" y="231"/>
                    <a:pt x="105" y="231"/>
                    <a:pt x="105" y="231"/>
                  </a:cubicBezTo>
                  <a:cubicBezTo>
                    <a:pt x="105" y="232"/>
                    <a:pt x="106" y="232"/>
                    <a:pt x="106" y="233"/>
                  </a:cubicBezTo>
                  <a:cubicBezTo>
                    <a:pt x="108" y="233"/>
                    <a:pt x="108" y="234"/>
                    <a:pt x="110" y="235"/>
                  </a:cubicBezTo>
                  <a:cubicBezTo>
                    <a:pt x="114" y="235"/>
                    <a:pt x="117" y="233"/>
                    <a:pt x="121" y="233"/>
                  </a:cubicBezTo>
                  <a:cubicBezTo>
                    <a:pt x="122" y="232"/>
                    <a:pt x="124" y="231"/>
                    <a:pt x="125" y="231"/>
                  </a:cubicBezTo>
                  <a:cubicBezTo>
                    <a:pt x="126" y="231"/>
                    <a:pt x="126" y="231"/>
                    <a:pt x="127" y="231"/>
                  </a:cubicBezTo>
                  <a:cubicBezTo>
                    <a:pt x="127" y="231"/>
                    <a:pt x="127" y="231"/>
                    <a:pt x="127" y="231"/>
                  </a:cubicBezTo>
                  <a:cubicBezTo>
                    <a:pt x="129" y="230"/>
                    <a:pt x="129" y="228"/>
                    <a:pt x="130" y="227"/>
                  </a:cubicBezTo>
                  <a:cubicBezTo>
                    <a:pt x="131" y="225"/>
                    <a:pt x="129" y="223"/>
                    <a:pt x="130" y="221"/>
                  </a:cubicBezTo>
                  <a:cubicBezTo>
                    <a:pt x="130" y="221"/>
                    <a:pt x="131" y="221"/>
                    <a:pt x="131" y="220"/>
                  </a:cubicBezTo>
                  <a:cubicBezTo>
                    <a:pt x="131" y="220"/>
                    <a:pt x="130" y="219"/>
                    <a:pt x="130" y="219"/>
                  </a:cubicBezTo>
                  <a:cubicBezTo>
                    <a:pt x="130" y="218"/>
                    <a:pt x="130" y="216"/>
                    <a:pt x="130" y="215"/>
                  </a:cubicBezTo>
                  <a:cubicBezTo>
                    <a:pt x="130" y="212"/>
                    <a:pt x="131" y="212"/>
                    <a:pt x="131" y="210"/>
                  </a:cubicBezTo>
                  <a:cubicBezTo>
                    <a:pt x="133" y="209"/>
                    <a:pt x="134" y="207"/>
                    <a:pt x="135" y="205"/>
                  </a:cubicBezTo>
                  <a:cubicBezTo>
                    <a:pt x="137" y="206"/>
                    <a:pt x="137" y="205"/>
                    <a:pt x="138" y="205"/>
                  </a:cubicBezTo>
                  <a:cubicBezTo>
                    <a:pt x="139" y="203"/>
                    <a:pt x="141" y="203"/>
                    <a:pt x="141" y="201"/>
                  </a:cubicBezTo>
                  <a:cubicBezTo>
                    <a:pt x="143" y="201"/>
                    <a:pt x="142" y="198"/>
                    <a:pt x="144" y="198"/>
                  </a:cubicBezTo>
                  <a:cubicBezTo>
                    <a:pt x="145" y="198"/>
                    <a:pt x="145" y="197"/>
                    <a:pt x="145" y="197"/>
                  </a:cubicBezTo>
                  <a:cubicBezTo>
                    <a:pt x="148" y="197"/>
                    <a:pt x="150" y="197"/>
                    <a:pt x="153" y="197"/>
                  </a:cubicBezTo>
                  <a:cubicBezTo>
                    <a:pt x="153" y="196"/>
                    <a:pt x="154" y="196"/>
                    <a:pt x="154" y="194"/>
                  </a:cubicBezTo>
                  <a:cubicBezTo>
                    <a:pt x="154" y="193"/>
                    <a:pt x="156" y="193"/>
                    <a:pt x="155" y="192"/>
                  </a:cubicBezTo>
                  <a:cubicBezTo>
                    <a:pt x="156" y="190"/>
                    <a:pt x="152" y="192"/>
                    <a:pt x="152" y="190"/>
                  </a:cubicBezTo>
                  <a:cubicBezTo>
                    <a:pt x="150" y="191"/>
                    <a:pt x="151" y="189"/>
                    <a:pt x="149" y="189"/>
                  </a:cubicBezTo>
                  <a:cubicBezTo>
                    <a:pt x="149" y="187"/>
                    <a:pt x="148" y="187"/>
                    <a:pt x="147" y="186"/>
                  </a:cubicBezTo>
                  <a:cubicBezTo>
                    <a:pt x="148" y="186"/>
                    <a:pt x="148" y="186"/>
                    <a:pt x="148" y="186"/>
                  </a:cubicBezTo>
                  <a:cubicBezTo>
                    <a:pt x="148" y="186"/>
                    <a:pt x="148" y="186"/>
                    <a:pt x="148" y="186"/>
                  </a:cubicBezTo>
                  <a:cubicBezTo>
                    <a:pt x="148" y="185"/>
                    <a:pt x="148" y="185"/>
                    <a:pt x="148" y="185"/>
                  </a:cubicBezTo>
                  <a:cubicBezTo>
                    <a:pt x="148" y="185"/>
                    <a:pt x="148" y="185"/>
                    <a:pt x="148" y="185"/>
                  </a:cubicBezTo>
                  <a:cubicBezTo>
                    <a:pt x="148" y="185"/>
                    <a:pt x="148" y="185"/>
                    <a:pt x="148" y="185"/>
                  </a:cubicBezTo>
                  <a:cubicBezTo>
                    <a:pt x="148" y="185"/>
                    <a:pt x="148" y="185"/>
                    <a:pt x="148" y="185"/>
                  </a:cubicBezTo>
                  <a:cubicBezTo>
                    <a:pt x="148" y="184"/>
                    <a:pt x="148" y="184"/>
                    <a:pt x="148" y="184"/>
                  </a:cubicBezTo>
                  <a:cubicBezTo>
                    <a:pt x="148" y="183"/>
                    <a:pt x="148" y="182"/>
                    <a:pt x="147" y="181"/>
                  </a:cubicBezTo>
                  <a:cubicBezTo>
                    <a:pt x="147" y="181"/>
                    <a:pt x="147" y="180"/>
                    <a:pt x="147" y="180"/>
                  </a:cubicBezTo>
                  <a:cubicBezTo>
                    <a:pt x="147" y="180"/>
                    <a:pt x="147" y="180"/>
                    <a:pt x="147" y="180"/>
                  </a:cubicBezTo>
                  <a:cubicBezTo>
                    <a:pt x="147" y="180"/>
                    <a:pt x="147" y="179"/>
                    <a:pt x="147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5" y="178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144" y="177"/>
                    <a:pt x="144" y="178"/>
                    <a:pt x="144" y="177"/>
                  </a:cubicBezTo>
                  <a:cubicBezTo>
                    <a:pt x="144" y="173"/>
                    <a:pt x="144" y="173"/>
                    <a:pt x="144" y="173"/>
                  </a:cubicBezTo>
                  <a:cubicBezTo>
                    <a:pt x="144" y="172"/>
                    <a:pt x="144" y="171"/>
                    <a:pt x="145" y="171"/>
                  </a:cubicBezTo>
                  <a:cubicBezTo>
                    <a:pt x="145" y="171"/>
                    <a:pt x="145" y="171"/>
                    <a:pt x="145" y="171"/>
                  </a:cubicBezTo>
                  <a:cubicBezTo>
                    <a:pt x="145" y="171"/>
                    <a:pt x="145" y="171"/>
                    <a:pt x="145" y="171"/>
                  </a:cubicBezTo>
                  <a:cubicBezTo>
                    <a:pt x="145" y="171"/>
                    <a:pt x="145" y="171"/>
                    <a:pt x="145" y="171"/>
                  </a:cubicBezTo>
                  <a:cubicBezTo>
                    <a:pt x="146" y="171"/>
                    <a:pt x="146" y="170"/>
                    <a:pt x="146" y="170"/>
                  </a:cubicBezTo>
                  <a:cubicBezTo>
                    <a:pt x="146" y="170"/>
                    <a:pt x="147" y="169"/>
                    <a:pt x="147" y="169"/>
                  </a:cubicBezTo>
                  <a:cubicBezTo>
                    <a:pt x="147" y="169"/>
                    <a:pt x="148" y="168"/>
                    <a:pt x="148" y="167"/>
                  </a:cubicBezTo>
                  <a:cubicBezTo>
                    <a:pt x="148" y="167"/>
                    <a:pt x="148" y="167"/>
                    <a:pt x="148" y="167"/>
                  </a:cubicBezTo>
                  <a:cubicBezTo>
                    <a:pt x="148" y="167"/>
                    <a:pt x="148" y="166"/>
                    <a:pt x="148" y="166"/>
                  </a:cubicBezTo>
                  <a:cubicBezTo>
                    <a:pt x="148" y="166"/>
                    <a:pt x="148" y="166"/>
                    <a:pt x="148" y="166"/>
                  </a:cubicBezTo>
                  <a:cubicBezTo>
                    <a:pt x="148" y="166"/>
                    <a:pt x="148" y="166"/>
                    <a:pt x="148" y="166"/>
                  </a:cubicBezTo>
                  <a:cubicBezTo>
                    <a:pt x="148" y="166"/>
                    <a:pt x="148" y="166"/>
                    <a:pt x="148" y="166"/>
                  </a:cubicBezTo>
                  <a:cubicBezTo>
                    <a:pt x="148" y="166"/>
                    <a:pt x="148" y="166"/>
                    <a:pt x="148" y="166"/>
                  </a:cubicBezTo>
                  <a:cubicBezTo>
                    <a:pt x="148" y="166"/>
                    <a:pt x="148" y="166"/>
                    <a:pt x="148" y="165"/>
                  </a:cubicBezTo>
                  <a:cubicBezTo>
                    <a:pt x="148" y="165"/>
                    <a:pt x="148" y="165"/>
                    <a:pt x="148" y="165"/>
                  </a:cubicBezTo>
                  <a:cubicBezTo>
                    <a:pt x="148" y="165"/>
                    <a:pt x="148" y="165"/>
                    <a:pt x="148" y="165"/>
                  </a:cubicBezTo>
                  <a:cubicBezTo>
                    <a:pt x="149" y="165"/>
                    <a:pt x="149" y="165"/>
                    <a:pt x="149" y="165"/>
                  </a:cubicBezTo>
                  <a:cubicBezTo>
                    <a:pt x="149" y="165"/>
                    <a:pt x="149" y="165"/>
                    <a:pt x="149" y="165"/>
                  </a:cubicBezTo>
                  <a:cubicBezTo>
                    <a:pt x="148" y="165"/>
                    <a:pt x="148" y="164"/>
                    <a:pt x="148" y="163"/>
                  </a:cubicBezTo>
                  <a:cubicBezTo>
                    <a:pt x="149" y="163"/>
                    <a:pt x="150" y="163"/>
                    <a:pt x="150" y="162"/>
                  </a:cubicBezTo>
                  <a:cubicBezTo>
                    <a:pt x="151" y="163"/>
                    <a:pt x="152" y="161"/>
                    <a:pt x="153" y="161"/>
                  </a:cubicBezTo>
                  <a:cubicBezTo>
                    <a:pt x="153" y="161"/>
                    <a:pt x="153" y="161"/>
                    <a:pt x="153" y="161"/>
                  </a:cubicBezTo>
                  <a:cubicBezTo>
                    <a:pt x="154" y="161"/>
                    <a:pt x="154" y="161"/>
                    <a:pt x="154" y="160"/>
                  </a:cubicBezTo>
                  <a:cubicBezTo>
                    <a:pt x="154" y="160"/>
                    <a:pt x="154" y="160"/>
                    <a:pt x="154" y="160"/>
                  </a:cubicBezTo>
                  <a:cubicBezTo>
                    <a:pt x="154" y="160"/>
                    <a:pt x="154" y="160"/>
                    <a:pt x="154" y="160"/>
                  </a:cubicBezTo>
                  <a:cubicBezTo>
                    <a:pt x="154" y="160"/>
                    <a:pt x="154" y="160"/>
                    <a:pt x="154" y="160"/>
                  </a:cubicBezTo>
                  <a:cubicBezTo>
                    <a:pt x="155" y="160"/>
                    <a:pt x="155" y="160"/>
                    <a:pt x="155" y="160"/>
                  </a:cubicBezTo>
                  <a:cubicBezTo>
                    <a:pt x="155" y="160"/>
                    <a:pt x="156" y="160"/>
                    <a:pt x="156" y="160"/>
                  </a:cubicBezTo>
                  <a:cubicBezTo>
                    <a:pt x="156" y="160"/>
                    <a:pt x="157" y="160"/>
                    <a:pt x="157" y="160"/>
                  </a:cubicBezTo>
                  <a:cubicBezTo>
                    <a:pt x="157" y="160"/>
                    <a:pt x="157" y="160"/>
                    <a:pt x="158" y="160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58" y="159"/>
                    <a:pt x="159" y="159"/>
                    <a:pt x="159" y="159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60" y="158"/>
                    <a:pt x="161" y="157"/>
                    <a:pt x="162" y="157"/>
                  </a:cubicBezTo>
                  <a:cubicBezTo>
                    <a:pt x="162" y="156"/>
                    <a:pt x="163" y="156"/>
                    <a:pt x="163" y="155"/>
                  </a:cubicBezTo>
                  <a:cubicBezTo>
                    <a:pt x="163" y="155"/>
                    <a:pt x="164" y="155"/>
                    <a:pt x="164" y="155"/>
                  </a:cubicBezTo>
                  <a:cubicBezTo>
                    <a:pt x="164" y="155"/>
                    <a:pt x="164" y="155"/>
                    <a:pt x="164" y="155"/>
                  </a:cubicBezTo>
                  <a:cubicBezTo>
                    <a:pt x="164" y="155"/>
                    <a:pt x="164" y="155"/>
                    <a:pt x="164" y="155"/>
                  </a:cubicBezTo>
                  <a:cubicBezTo>
                    <a:pt x="164" y="155"/>
                    <a:pt x="165" y="153"/>
                    <a:pt x="166" y="153"/>
                  </a:cubicBezTo>
                  <a:cubicBezTo>
                    <a:pt x="165" y="152"/>
                    <a:pt x="164" y="154"/>
                    <a:pt x="165" y="152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165" y="152"/>
                    <a:pt x="165" y="152"/>
                    <a:pt x="164" y="152"/>
                  </a:cubicBezTo>
                  <a:cubicBezTo>
                    <a:pt x="164" y="152"/>
                    <a:pt x="164" y="152"/>
                    <a:pt x="164" y="151"/>
                  </a:cubicBezTo>
                  <a:cubicBezTo>
                    <a:pt x="164" y="150"/>
                    <a:pt x="164" y="148"/>
                    <a:pt x="162" y="148"/>
                  </a:cubicBezTo>
                  <a:cubicBezTo>
                    <a:pt x="162" y="148"/>
                    <a:pt x="162" y="148"/>
                    <a:pt x="162" y="148"/>
                  </a:cubicBezTo>
                  <a:cubicBezTo>
                    <a:pt x="161" y="148"/>
                    <a:pt x="161" y="148"/>
                    <a:pt x="160" y="148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0" y="148"/>
                    <a:pt x="160" y="147"/>
                    <a:pt x="160" y="147"/>
                  </a:cubicBezTo>
                  <a:cubicBezTo>
                    <a:pt x="160" y="147"/>
                    <a:pt x="159" y="147"/>
                    <a:pt x="159" y="147"/>
                  </a:cubicBezTo>
                  <a:cubicBezTo>
                    <a:pt x="159" y="145"/>
                    <a:pt x="158" y="145"/>
                    <a:pt x="157" y="144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57" y="144"/>
                    <a:pt x="156" y="144"/>
                    <a:pt x="156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56" y="144"/>
                    <a:pt x="156" y="143"/>
                    <a:pt x="156" y="143"/>
                  </a:cubicBezTo>
                  <a:cubicBezTo>
                    <a:pt x="156" y="143"/>
                    <a:pt x="156" y="143"/>
                    <a:pt x="156" y="143"/>
                  </a:cubicBezTo>
                  <a:cubicBezTo>
                    <a:pt x="156" y="143"/>
                    <a:pt x="156" y="143"/>
                    <a:pt x="157" y="143"/>
                  </a:cubicBezTo>
                  <a:cubicBezTo>
                    <a:pt x="156" y="141"/>
                    <a:pt x="157" y="140"/>
                    <a:pt x="157" y="139"/>
                  </a:cubicBezTo>
                  <a:cubicBezTo>
                    <a:pt x="156" y="139"/>
                    <a:pt x="156" y="138"/>
                    <a:pt x="156" y="136"/>
                  </a:cubicBezTo>
                  <a:cubicBezTo>
                    <a:pt x="155" y="133"/>
                    <a:pt x="157" y="133"/>
                    <a:pt x="157" y="131"/>
                  </a:cubicBezTo>
                  <a:cubicBezTo>
                    <a:pt x="156" y="131"/>
                    <a:pt x="156" y="130"/>
                    <a:pt x="156" y="130"/>
                  </a:cubicBezTo>
                  <a:cubicBezTo>
                    <a:pt x="155" y="128"/>
                    <a:pt x="153" y="128"/>
                    <a:pt x="152" y="126"/>
                  </a:cubicBezTo>
                  <a:cubicBezTo>
                    <a:pt x="152" y="125"/>
                    <a:pt x="151" y="125"/>
                    <a:pt x="151" y="124"/>
                  </a:cubicBezTo>
                  <a:cubicBezTo>
                    <a:pt x="151" y="122"/>
                    <a:pt x="151" y="122"/>
                    <a:pt x="151" y="122"/>
                  </a:cubicBezTo>
                  <a:cubicBezTo>
                    <a:pt x="151" y="122"/>
                    <a:pt x="151" y="122"/>
                    <a:pt x="151" y="122"/>
                  </a:cubicBezTo>
                  <a:cubicBezTo>
                    <a:pt x="151" y="122"/>
                    <a:pt x="151" y="122"/>
                    <a:pt x="151" y="121"/>
                  </a:cubicBezTo>
                  <a:cubicBezTo>
                    <a:pt x="152" y="120"/>
                    <a:pt x="154" y="120"/>
                    <a:pt x="155" y="120"/>
                  </a:cubicBezTo>
                  <a:cubicBezTo>
                    <a:pt x="156" y="121"/>
                    <a:pt x="157" y="121"/>
                    <a:pt x="159" y="121"/>
                  </a:cubicBezTo>
                  <a:cubicBezTo>
                    <a:pt x="160" y="121"/>
                    <a:pt x="162" y="122"/>
                    <a:pt x="163" y="122"/>
                  </a:cubicBezTo>
                  <a:cubicBezTo>
                    <a:pt x="165" y="122"/>
                    <a:pt x="166" y="122"/>
                    <a:pt x="167" y="122"/>
                  </a:cubicBezTo>
                  <a:cubicBezTo>
                    <a:pt x="168" y="122"/>
                    <a:pt x="169" y="121"/>
                    <a:pt x="169" y="121"/>
                  </a:cubicBezTo>
                  <a:cubicBezTo>
                    <a:pt x="169" y="120"/>
                    <a:pt x="169" y="120"/>
                    <a:pt x="170" y="119"/>
                  </a:cubicBezTo>
                  <a:cubicBezTo>
                    <a:pt x="170" y="119"/>
                    <a:pt x="170" y="119"/>
                    <a:pt x="170" y="119"/>
                  </a:cubicBezTo>
                  <a:cubicBezTo>
                    <a:pt x="170" y="119"/>
                    <a:pt x="170" y="119"/>
                    <a:pt x="170" y="119"/>
                  </a:cubicBezTo>
                  <a:cubicBezTo>
                    <a:pt x="170" y="119"/>
                    <a:pt x="170" y="119"/>
                    <a:pt x="170" y="119"/>
                  </a:cubicBezTo>
                  <a:cubicBezTo>
                    <a:pt x="170" y="119"/>
                    <a:pt x="170" y="119"/>
                    <a:pt x="170" y="119"/>
                  </a:cubicBezTo>
                  <a:cubicBezTo>
                    <a:pt x="170" y="118"/>
                    <a:pt x="170" y="118"/>
                    <a:pt x="170" y="118"/>
                  </a:cubicBezTo>
                  <a:cubicBezTo>
                    <a:pt x="170" y="118"/>
                    <a:pt x="170" y="119"/>
                    <a:pt x="170" y="118"/>
                  </a:cubicBezTo>
                  <a:cubicBezTo>
                    <a:pt x="171" y="118"/>
                    <a:pt x="170" y="118"/>
                    <a:pt x="170" y="118"/>
                  </a:cubicBezTo>
                  <a:cubicBezTo>
                    <a:pt x="171" y="118"/>
                    <a:pt x="171" y="118"/>
                    <a:pt x="171" y="118"/>
                  </a:cubicBezTo>
                  <a:cubicBezTo>
                    <a:pt x="172" y="117"/>
                    <a:pt x="173" y="116"/>
                    <a:pt x="173" y="114"/>
                  </a:cubicBezTo>
                  <a:cubicBezTo>
                    <a:pt x="174" y="114"/>
                    <a:pt x="175" y="114"/>
                    <a:pt x="175" y="114"/>
                  </a:cubicBezTo>
                  <a:cubicBezTo>
                    <a:pt x="176" y="112"/>
                    <a:pt x="176" y="111"/>
                    <a:pt x="177" y="111"/>
                  </a:cubicBezTo>
                  <a:cubicBezTo>
                    <a:pt x="177" y="109"/>
                    <a:pt x="176" y="109"/>
                    <a:pt x="177" y="107"/>
                  </a:cubicBezTo>
                  <a:cubicBezTo>
                    <a:pt x="176" y="107"/>
                    <a:pt x="176" y="105"/>
                    <a:pt x="175" y="104"/>
                  </a:cubicBezTo>
                  <a:cubicBezTo>
                    <a:pt x="175" y="103"/>
                    <a:pt x="175" y="103"/>
                    <a:pt x="175" y="102"/>
                  </a:cubicBezTo>
                  <a:cubicBezTo>
                    <a:pt x="175" y="100"/>
                    <a:pt x="176" y="99"/>
                    <a:pt x="177" y="98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8" y="96"/>
                    <a:pt x="181" y="95"/>
                    <a:pt x="181" y="97"/>
                  </a:cubicBezTo>
                  <a:cubicBezTo>
                    <a:pt x="181" y="97"/>
                    <a:pt x="182" y="97"/>
                    <a:pt x="182" y="98"/>
                  </a:cubicBezTo>
                  <a:cubicBezTo>
                    <a:pt x="182" y="97"/>
                    <a:pt x="183" y="97"/>
                    <a:pt x="183" y="97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83" y="97"/>
                    <a:pt x="183" y="97"/>
                    <a:pt x="184" y="97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96"/>
                    <a:pt x="185" y="96"/>
                    <a:pt x="185" y="96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6" y="95"/>
                    <a:pt x="186" y="93"/>
                    <a:pt x="185" y="93"/>
                  </a:cubicBezTo>
                  <a:cubicBezTo>
                    <a:pt x="185" y="92"/>
                    <a:pt x="185" y="92"/>
                    <a:pt x="185" y="92"/>
                  </a:cubicBezTo>
                  <a:cubicBezTo>
                    <a:pt x="185" y="92"/>
                    <a:pt x="184" y="91"/>
                    <a:pt x="184" y="91"/>
                  </a:cubicBezTo>
                  <a:cubicBezTo>
                    <a:pt x="184" y="91"/>
                    <a:pt x="185" y="91"/>
                    <a:pt x="185" y="91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6" y="89"/>
                    <a:pt x="186" y="88"/>
                    <a:pt x="186" y="87"/>
                  </a:cubicBezTo>
                  <a:cubicBezTo>
                    <a:pt x="186" y="87"/>
                    <a:pt x="186" y="87"/>
                    <a:pt x="186" y="87"/>
                  </a:cubicBezTo>
                  <a:cubicBezTo>
                    <a:pt x="186" y="86"/>
                    <a:pt x="186" y="86"/>
                    <a:pt x="186" y="85"/>
                  </a:cubicBezTo>
                  <a:cubicBezTo>
                    <a:pt x="186" y="85"/>
                    <a:pt x="187" y="85"/>
                    <a:pt x="187" y="85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7" y="84"/>
                    <a:pt x="187" y="84"/>
                    <a:pt x="187" y="84"/>
                  </a:cubicBezTo>
                  <a:cubicBezTo>
                    <a:pt x="187" y="84"/>
                    <a:pt x="187" y="84"/>
                    <a:pt x="187" y="83"/>
                  </a:cubicBezTo>
                  <a:cubicBezTo>
                    <a:pt x="187" y="83"/>
                    <a:pt x="187" y="83"/>
                    <a:pt x="187" y="83"/>
                  </a:cubicBezTo>
                  <a:cubicBezTo>
                    <a:pt x="188" y="82"/>
                    <a:pt x="188" y="81"/>
                    <a:pt x="188" y="79"/>
                  </a:cubicBezTo>
                  <a:cubicBezTo>
                    <a:pt x="188" y="79"/>
                    <a:pt x="188" y="79"/>
                    <a:pt x="188" y="79"/>
                  </a:cubicBezTo>
                  <a:cubicBezTo>
                    <a:pt x="188" y="79"/>
                    <a:pt x="188" y="79"/>
                    <a:pt x="188" y="79"/>
                  </a:cubicBezTo>
                  <a:cubicBezTo>
                    <a:pt x="188" y="79"/>
                    <a:pt x="188" y="79"/>
                    <a:pt x="188" y="78"/>
                  </a:cubicBezTo>
                  <a:cubicBezTo>
                    <a:pt x="188" y="78"/>
                    <a:pt x="188" y="78"/>
                    <a:pt x="188" y="78"/>
                  </a:cubicBezTo>
                  <a:cubicBezTo>
                    <a:pt x="188" y="78"/>
                    <a:pt x="188" y="78"/>
                    <a:pt x="188" y="77"/>
                  </a:cubicBezTo>
                  <a:cubicBezTo>
                    <a:pt x="188" y="77"/>
                    <a:pt x="188" y="77"/>
                    <a:pt x="188" y="77"/>
                  </a:cubicBezTo>
                  <a:cubicBezTo>
                    <a:pt x="188" y="77"/>
                    <a:pt x="188" y="77"/>
                    <a:pt x="188" y="77"/>
                  </a:cubicBezTo>
                  <a:cubicBezTo>
                    <a:pt x="188" y="77"/>
                    <a:pt x="188" y="77"/>
                    <a:pt x="188" y="77"/>
                  </a:cubicBezTo>
                  <a:cubicBezTo>
                    <a:pt x="189" y="76"/>
                    <a:pt x="188" y="74"/>
                    <a:pt x="189" y="73"/>
                  </a:cubicBezTo>
                  <a:cubicBezTo>
                    <a:pt x="189" y="73"/>
                    <a:pt x="189" y="73"/>
                    <a:pt x="189" y="73"/>
                  </a:cubicBezTo>
                  <a:cubicBezTo>
                    <a:pt x="189" y="73"/>
                    <a:pt x="189" y="73"/>
                    <a:pt x="189" y="73"/>
                  </a:cubicBezTo>
                  <a:cubicBezTo>
                    <a:pt x="190" y="72"/>
                    <a:pt x="190" y="72"/>
                    <a:pt x="190" y="72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189" y="71"/>
                    <a:pt x="189" y="71"/>
                    <a:pt x="189" y="71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89" y="70"/>
                    <a:pt x="189" y="69"/>
                    <a:pt x="188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68"/>
                    <a:pt x="188" y="67"/>
                    <a:pt x="188" y="66"/>
                  </a:cubicBezTo>
                  <a:cubicBezTo>
                    <a:pt x="188" y="66"/>
                    <a:pt x="188" y="66"/>
                    <a:pt x="188" y="66"/>
                  </a:cubicBezTo>
                  <a:cubicBezTo>
                    <a:pt x="188" y="66"/>
                    <a:pt x="188" y="65"/>
                    <a:pt x="188" y="65"/>
                  </a:cubicBezTo>
                  <a:cubicBezTo>
                    <a:pt x="188" y="65"/>
                    <a:pt x="188" y="65"/>
                    <a:pt x="188" y="65"/>
                  </a:cubicBezTo>
                  <a:cubicBezTo>
                    <a:pt x="189" y="65"/>
                    <a:pt x="189" y="65"/>
                    <a:pt x="189" y="65"/>
                  </a:cubicBezTo>
                  <a:cubicBezTo>
                    <a:pt x="189" y="65"/>
                    <a:pt x="189" y="65"/>
                    <a:pt x="189" y="65"/>
                  </a:cubicBezTo>
                  <a:cubicBezTo>
                    <a:pt x="189" y="65"/>
                    <a:pt x="190" y="65"/>
                    <a:pt x="190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6"/>
                    <a:pt x="193" y="64"/>
                    <a:pt x="194" y="63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4" y="63"/>
                    <a:pt x="194" y="62"/>
                    <a:pt x="194" y="62"/>
                  </a:cubicBezTo>
                  <a:cubicBezTo>
                    <a:pt x="194" y="62"/>
                    <a:pt x="194" y="62"/>
                    <a:pt x="194" y="62"/>
                  </a:cubicBezTo>
                  <a:cubicBezTo>
                    <a:pt x="194" y="61"/>
                    <a:pt x="195" y="61"/>
                    <a:pt x="195" y="61"/>
                  </a:cubicBezTo>
                  <a:cubicBezTo>
                    <a:pt x="195" y="60"/>
                    <a:pt x="195" y="60"/>
                    <a:pt x="195" y="60"/>
                  </a:cubicBezTo>
                  <a:cubicBezTo>
                    <a:pt x="195" y="60"/>
                    <a:pt x="195" y="60"/>
                    <a:pt x="195" y="60"/>
                  </a:cubicBezTo>
                  <a:cubicBezTo>
                    <a:pt x="195" y="60"/>
                    <a:pt x="196" y="60"/>
                    <a:pt x="196" y="60"/>
                  </a:cubicBezTo>
                  <a:cubicBezTo>
                    <a:pt x="197" y="59"/>
                    <a:pt x="197" y="58"/>
                    <a:pt x="198" y="58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200" y="57"/>
                    <a:pt x="200" y="57"/>
                    <a:pt x="201" y="56"/>
                  </a:cubicBezTo>
                  <a:cubicBezTo>
                    <a:pt x="201" y="56"/>
                    <a:pt x="201" y="56"/>
                    <a:pt x="201" y="56"/>
                  </a:cubicBezTo>
                  <a:cubicBezTo>
                    <a:pt x="201" y="56"/>
                    <a:pt x="201" y="56"/>
                    <a:pt x="201" y="56"/>
                  </a:cubicBezTo>
                  <a:cubicBezTo>
                    <a:pt x="202" y="56"/>
                    <a:pt x="202" y="56"/>
                    <a:pt x="202" y="56"/>
                  </a:cubicBezTo>
                  <a:cubicBezTo>
                    <a:pt x="202" y="56"/>
                    <a:pt x="202" y="56"/>
                    <a:pt x="203" y="56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203" y="56"/>
                    <a:pt x="203" y="56"/>
                    <a:pt x="204" y="56"/>
                  </a:cubicBezTo>
                  <a:cubicBezTo>
                    <a:pt x="204" y="56"/>
                    <a:pt x="204" y="56"/>
                    <a:pt x="204" y="56"/>
                  </a:cubicBezTo>
                  <a:cubicBezTo>
                    <a:pt x="204" y="56"/>
                    <a:pt x="204" y="56"/>
                    <a:pt x="205" y="56"/>
                  </a:cubicBezTo>
                  <a:cubicBezTo>
                    <a:pt x="205" y="56"/>
                    <a:pt x="205" y="56"/>
                    <a:pt x="205" y="55"/>
                  </a:cubicBezTo>
                  <a:cubicBezTo>
                    <a:pt x="205" y="55"/>
                    <a:pt x="205" y="55"/>
                    <a:pt x="206" y="55"/>
                  </a:cubicBezTo>
                  <a:cubicBezTo>
                    <a:pt x="206" y="55"/>
                    <a:pt x="206" y="55"/>
                    <a:pt x="206" y="55"/>
                  </a:cubicBezTo>
                  <a:cubicBezTo>
                    <a:pt x="206" y="55"/>
                    <a:pt x="206" y="55"/>
                    <a:pt x="206" y="55"/>
                  </a:cubicBezTo>
                  <a:cubicBezTo>
                    <a:pt x="207" y="55"/>
                    <a:pt x="207" y="54"/>
                    <a:pt x="207" y="54"/>
                  </a:cubicBezTo>
                  <a:cubicBezTo>
                    <a:pt x="209" y="53"/>
                    <a:pt x="211" y="51"/>
                    <a:pt x="212" y="49"/>
                  </a:cubicBezTo>
                  <a:cubicBezTo>
                    <a:pt x="214" y="49"/>
                    <a:pt x="214" y="48"/>
                    <a:pt x="215" y="47"/>
                  </a:cubicBezTo>
                  <a:cubicBezTo>
                    <a:pt x="215" y="46"/>
                    <a:pt x="217" y="47"/>
                    <a:pt x="217" y="45"/>
                  </a:cubicBezTo>
                  <a:cubicBezTo>
                    <a:pt x="218" y="42"/>
                    <a:pt x="215" y="41"/>
                    <a:pt x="214" y="39"/>
                  </a:cubicBezTo>
                  <a:close/>
                  <a:moveTo>
                    <a:pt x="186" y="65"/>
                  </a:moveTo>
                  <a:cubicBezTo>
                    <a:pt x="186" y="65"/>
                    <a:pt x="186" y="65"/>
                    <a:pt x="187" y="65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7" y="65"/>
                    <a:pt x="186" y="65"/>
                    <a:pt x="186" y="65"/>
                  </a:cubicBezTo>
                  <a:close/>
                  <a:moveTo>
                    <a:pt x="37" y="222"/>
                  </a:moveTo>
                  <a:cubicBezTo>
                    <a:pt x="37" y="220"/>
                    <a:pt x="35" y="220"/>
                    <a:pt x="35" y="219"/>
                  </a:cubicBezTo>
                  <a:cubicBezTo>
                    <a:pt x="32" y="219"/>
                    <a:pt x="32" y="218"/>
                    <a:pt x="30" y="218"/>
                  </a:cubicBezTo>
                  <a:cubicBezTo>
                    <a:pt x="28" y="218"/>
                    <a:pt x="29" y="220"/>
                    <a:pt x="27" y="219"/>
                  </a:cubicBezTo>
                  <a:cubicBezTo>
                    <a:pt x="26" y="219"/>
                    <a:pt x="26" y="219"/>
                    <a:pt x="26" y="219"/>
                  </a:cubicBezTo>
                  <a:cubicBezTo>
                    <a:pt x="26" y="218"/>
                    <a:pt x="24" y="218"/>
                    <a:pt x="24" y="217"/>
                  </a:cubicBezTo>
                  <a:cubicBezTo>
                    <a:pt x="24" y="217"/>
                    <a:pt x="23" y="217"/>
                    <a:pt x="23" y="217"/>
                  </a:cubicBezTo>
                  <a:cubicBezTo>
                    <a:pt x="23" y="217"/>
                    <a:pt x="23" y="217"/>
                    <a:pt x="22" y="217"/>
                  </a:cubicBezTo>
                  <a:cubicBezTo>
                    <a:pt x="20" y="218"/>
                    <a:pt x="19" y="219"/>
                    <a:pt x="19" y="223"/>
                  </a:cubicBezTo>
                  <a:cubicBezTo>
                    <a:pt x="21" y="224"/>
                    <a:pt x="23" y="225"/>
                    <a:pt x="25" y="226"/>
                  </a:cubicBezTo>
                  <a:cubicBezTo>
                    <a:pt x="27" y="227"/>
                    <a:pt x="29" y="228"/>
                    <a:pt x="31" y="228"/>
                  </a:cubicBezTo>
                  <a:cubicBezTo>
                    <a:pt x="33" y="228"/>
                    <a:pt x="34" y="228"/>
                    <a:pt x="36" y="228"/>
                  </a:cubicBezTo>
                  <a:cubicBezTo>
                    <a:pt x="36" y="228"/>
                    <a:pt x="37" y="228"/>
                    <a:pt x="37" y="227"/>
                  </a:cubicBezTo>
                  <a:cubicBezTo>
                    <a:pt x="38" y="227"/>
                    <a:pt x="38" y="226"/>
                    <a:pt x="39" y="226"/>
                  </a:cubicBezTo>
                  <a:cubicBezTo>
                    <a:pt x="39" y="225"/>
                    <a:pt x="39" y="224"/>
                    <a:pt x="40" y="224"/>
                  </a:cubicBezTo>
                  <a:cubicBezTo>
                    <a:pt x="40" y="224"/>
                    <a:pt x="42" y="224"/>
                    <a:pt x="42" y="223"/>
                  </a:cubicBezTo>
                  <a:cubicBezTo>
                    <a:pt x="39" y="223"/>
                    <a:pt x="39" y="222"/>
                    <a:pt x="37" y="222"/>
                  </a:cubicBezTo>
                  <a:close/>
                  <a:moveTo>
                    <a:pt x="2" y="244"/>
                  </a:moveTo>
                  <a:cubicBezTo>
                    <a:pt x="2" y="245"/>
                    <a:pt x="3" y="246"/>
                    <a:pt x="3" y="247"/>
                  </a:cubicBezTo>
                  <a:cubicBezTo>
                    <a:pt x="3" y="247"/>
                    <a:pt x="3" y="247"/>
                    <a:pt x="4" y="247"/>
                  </a:cubicBezTo>
                  <a:cubicBezTo>
                    <a:pt x="4" y="247"/>
                    <a:pt x="4" y="247"/>
                    <a:pt x="4" y="247"/>
                  </a:cubicBezTo>
                  <a:cubicBezTo>
                    <a:pt x="4" y="247"/>
                    <a:pt x="4" y="246"/>
                    <a:pt x="4" y="246"/>
                  </a:cubicBezTo>
                  <a:cubicBezTo>
                    <a:pt x="4" y="246"/>
                    <a:pt x="4" y="246"/>
                    <a:pt x="4" y="246"/>
                  </a:cubicBezTo>
                  <a:cubicBezTo>
                    <a:pt x="5" y="245"/>
                    <a:pt x="5" y="244"/>
                    <a:pt x="5" y="244"/>
                  </a:cubicBezTo>
                  <a:cubicBezTo>
                    <a:pt x="4" y="244"/>
                    <a:pt x="2" y="243"/>
                    <a:pt x="2" y="244"/>
                  </a:cubicBezTo>
                  <a:close/>
                  <a:moveTo>
                    <a:pt x="3" y="250"/>
                  </a:moveTo>
                  <a:cubicBezTo>
                    <a:pt x="3" y="250"/>
                    <a:pt x="3" y="250"/>
                    <a:pt x="3" y="250"/>
                  </a:cubicBezTo>
                  <a:cubicBezTo>
                    <a:pt x="4" y="250"/>
                    <a:pt x="4" y="250"/>
                    <a:pt x="4" y="250"/>
                  </a:cubicBezTo>
                  <a:cubicBezTo>
                    <a:pt x="4" y="250"/>
                    <a:pt x="4" y="249"/>
                    <a:pt x="4" y="249"/>
                  </a:cubicBezTo>
                  <a:cubicBezTo>
                    <a:pt x="4" y="249"/>
                    <a:pt x="4" y="249"/>
                    <a:pt x="4" y="249"/>
                  </a:cubicBezTo>
                  <a:cubicBezTo>
                    <a:pt x="3" y="249"/>
                    <a:pt x="3" y="249"/>
                    <a:pt x="2" y="249"/>
                  </a:cubicBezTo>
                  <a:cubicBezTo>
                    <a:pt x="2" y="249"/>
                    <a:pt x="2" y="249"/>
                    <a:pt x="1" y="249"/>
                  </a:cubicBezTo>
                  <a:cubicBezTo>
                    <a:pt x="1" y="249"/>
                    <a:pt x="0" y="249"/>
                    <a:pt x="0" y="250"/>
                  </a:cubicBezTo>
                  <a:cubicBezTo>
                    <a:pt x="0" y="250"/>
                    <a:pt x="0" y="251"/>
                    <a:pt x="0" y="252"/>
                  </a:cubicBezTo>
                  <a:cubicBezTo>
                    <a:pt x="0" y="252"/>
                    <a:pt x="1" y="252"/>
                    <a:pt x="0" y="253"/>
                  </a:cubicBezTo>
                  <a:cubicBezTo>
                    <a:pt x="1" y="253"/>
                    <a:pt x="1" y="253"/>
                    <a:pt x="1" y="253"/>
                  </a:cubicBezTo>
                  <a:cubicBezTo>
                    <a:pt x="2" y="253"/>
                    <a:pt x="3" y="254"/>
                    <a:pt x="4" y="253"/>
                  </a:cubicBezTo>
                  <a:cubicBezTo>
                    <a:pt x="5" y="252"/>
                    <a:pt x="3" y="251"/>
                    <a:pt x="3" y="251"/>
                  </a:cubicBezTo>
                  <a:cubicBezTo>
                    <a:pt x="3" y="251"/>
                    <a:pt x="3" y="251"/>
                    <a:pt x="3" y="250"/>
                  </a:cubicBezTo>
                  <a:close/>
                  <a:moveTo>
                    <a:pt x="48" y="271"/>
                  </a:moveTo>
                  <a:cubicBezTo>
                    <a:pt x="48" y="270"/>
                    <a:pt x="47" y="270"/>
                    <a:pt x="46" y="270"/>
                  </a:cubicBezTo>
                  <a:cubicBezTo>
                    <a:pt x="46" y="270"/>
                    <a:pt x="46" y="270"/>
                    <a:pt x="46" y="270"/>
                  </a:cubicBezTo>
                  <a:cubicBezTo>
                    <a:pt x="46" y="271"/>
                    <a:pt x="46" y="271"/>
                    <a:pt x="46" y="271"/>
                  </a:cubicBezTo>
                  <a:cubicBezTo>
                    <a:pt x="46" y="271"/>
                    <a:pt x="45" y="271"/>
                    <a:pt x="45" y="271"/>
                  </a:cubicBezTo>
                  <a:cubicBezTo>
                    <a:pt x="45" y="271"/>
                    <a:pt x="45" y="271"/>
                    <a:pt x="45" y="271"/>
                  </a:cubicBezTo>
                  <a:cubicBezTo>
                    <a:pt x="44" y="271"/>
                    <a:pt x="43" y="270"/>
                    <a:pt x="43" y="272"/>
                  </a:cubicBezTo>
                  <a:cubicBezTo>
                    <a:pt x="43" y="272"/>
                    <a:pt x="44" y="272"/>
                    <a:pt x="44" y="272"/>
                  </a:cubicBezTo>
                  <a:cubicBezTo>
                    <a:pt x="44" y="272"/>
                    <a:pt x="44" y="272"/>
                    <a:pt x="44" y="272"/>
                  </a:cubicBezTo>
                  <a:cubicBezTo>
                    <a:pt x="45" y="273"/>
                    <a:pt x="46" y="274"/>
                    <a:pt x="47" y="274"/>
                  </a:cubicBezTo>
                  <a:cubicBezTo>
                    <a:pt x="47" y="273"/>
                    <a:pt x="49" y="272"/>
                    <a:pt x="48" y="271"/>
                  </a:cubicBezTo>
                  <a:cubicBezTo>
                    <a:pt x="48" y="271"/>
                    <a:pt x="48" y="271"/>
                    <a:pt x="48" y="271"/>
                  </a:cubicBezTo>
                  <a:close/>
                  <a:moveTo>
                    <a:pt x="60" y="262"/>
                  </a:moveTo>
                  <a:cubicBezTo>
                    <a:pt x="60" y="261"/>
                    <a:pt x="60" y="261"/>
                    <a:pt x="60" y="260"/>
                  </a:cubicBezTo>
                  <a:cubicBezTo>
                    <a:pt x="59" y="260"/>
                    <a:pt x="57" y="260"/>
                    <a:pt x="57" y="261"/>
                  </a:cubicBezTo>
                  <a:cubicBezTo>
                    <a:pt x="59" y="260"/>
                    <a:pt x="57" y="263"/>
                    <a:pt x="60" y="262"/>
                  </a:cubicBezTo>
                  <a:close/>
                  <a:moveTo>
                    <a:pt x="49" y="272"/>
                  </a:moveTo>
                  <a:cubicBezTo>
                    <a:pt x="49" y="273"/>
                    <a:pt x="49" y="274"/>
                    <a:pt x="49" y="274"/>
                  </a:cubicBezTo>
                  <a:cubicBezTo>
                    <a:pt x="50" y="275"/>
                    <a:pt x="52" y="274"/>
                    <a:pt x="52" y="275"/>
                  </a:cubicBezTo>
                  <a:cubicBezTo>
                    <a:pt x="53" y="275"/>
                    <a:pt x="54" y="275"/>
                    <a:pt x="55" y="275"/>
                  </a:cubicBezTo>
                  <a:cubicBezTo>
                    <a:pt x="56" y="275"/>
                    <a:pt x="57" y="275"/>
                    <a:pt x="57" y="274"/>
                  </a:cubicBezTo>
                  <a:cubicBezTo>
                    <a:pt x="54" y="274"/>
                    <a:pt x="51" y="271"/>
                    <a:pt x="49" y="272"/>
                  </a:cubicBezTo>
                  <a:close/>
                  <a:moveTo>
                    <a:pt x="111" y="287"/>
                  </a:moveTo>
                  <a:cubicBezTo>
                    <a:pt x="110" y="286"/>
                    <a:pt x="109" y="286"/>
                    <a:pt x="107" y="286"/>
                  </a:cubicBezTo>
                  <a:cubicBezTo>
                    <a:pt x="105" y="286"/>
                    <a:pt x="106" y="288"/>
                    <a:pt x="104" y="288"/>
                  </a:cubicBezTo>
                  <a:cubicBezTo>
                    <a:pt x="104" y="287"/>
                    <a:pt x="104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cubicBezTo>
                    <a:pt x="102" y="286"/>
                    <a:pt x="100" y="288"/>
                    <a:pt x="100" y="286"/>
                  </a:cubicBezTo>
                  <a:cubicBezTo>
                    <a:pt x="100" y="286"/>
                    <a:pt x="100" y="286"/>
                    <a:pt x="99" y="286"/>
                  </a:cubicBezTo>
                  <a:cubicBezTo>
                    <a:pt x="99" y="286"/>
                    <a:pt x="99" y="286"/>
                    <a:pt x="99" y="285"/>
                  </a:cubicBezTo>
                  <a:cubicBezTo>
                    <a:pt x="99" y="285"/>
                    <a:pt x="99" y="285"/>
                    <a:pt x="99" y="285"/>
                  </a:cubicBezTo>
                  <a:cubicBezTo>
                    <a:pt x="99" y="286"/>
                    <a:pt x="95" y="286"/>
                    <a:pt x="97" y="288"/>
                  </a:cubicBezTo>
                  <a:cubicBezTo>
                    <a:pt x="97" y="288"/>
                    <a:pt x="97" y="289"/>
                    <a:pt x="97" y="289"/>
                  </a:cubicBezTo>
                  <a:cubicBezTo>
                    <a:pt x="98" y="289"/>
                    <a:pt x="98" y="290"/>
                    <a:pt x="99" y="290"/>
                  </a:cubicBezTo>
                  <a:cubicBezTo>
                    <a:pt x="99" y="290"/>
                    <a:pt x="100" y="290"/>
                    <a:pt x="100" y="290"/>
                  </a:cubicBezTo>
                  <a:cubicBezTo>
                    <a:pt x="100" y="290"/>
                    <a:pt x="100" y="290"/>
                    <a:pt x="101" y="290"/>
                  </a:cubicBezTo>
                  <a:cubicBezTo>
                    <a:pt x="101" y="290"/>
                    <a:pt x="101" y="290"/>
                    <a:pt x="101" y="290"/>
                  </a:cubicBezTo>
                  <a:cubicBezTo>
                    <a:pt x="101" y="290"/>
                    <a:pt x="101" y="290"/>
                    <a:pt x="101" y="290"/>
                  </a:cubicBezTo>
                  <a:cubicBezTo>
                    <a:pt x="103" y="291"/>
                    <a:pt x="104" y="291"/>
                    <a:pt x="106" y="291"/>
                  </a:cubicBezTo>
                  <a:cubicBezTo>
                    <a:pt x="107" y="291"/>
                    <a:pt x="108" y="290"/>
                    <a:pt x="110" y="290"/>
                  </a:cubicBezTo>
                  <a:cubicBezTo>
                    <a:pt x="109" y="289"/>
                    <a:pt x="111" y="289"/>
                    <a:pt x="111" y="287"/>
                  </a:cubicBezTo>
                  <a:close/>
                  <a:moveTo>
                    <a:pt x="111" y="305"/>
                  </a:moveTo>
                  <a:cubicBezTo>
                    <a:pt x="111" y="306"/>
                    <a:pt x="111" y="306"/>
                    <a:pt x="111" y="306"/>
                  </a:cubicBezTo>
                  <a:cubicBezTo>
                    <a:pt x="110" y="306"/>
                    <a:pt x="110" y="306"/>
                    <a:pt x="110" y="306"/>
                  </a:cubicBezTo>
                  <a:cubicBezTo>
                    <a:pt x="110" y="306"/>
                    <a:pt x="110" y="307"/>
                    <a:pt x="109" y="307"/>
                  </a:cubicBezTo>
                  <a:cubicBezTo>
                    <a:pt x="109" y="307"/>
                    <a:pt x="109" y="307"/>
                    <a:pt x="109" y="307"/>
                  </a:cubicBezTo>
                  <a:cubicBezTo>
                    <a:pt x="110" y="307"/>
                    <a:pt x="110" y="307"/>
                    <a:pt x="110" y="308"/>
                  </a:cubicBezTo>
                  <a:cubicBezTo>
                    <a:pt x="111" y="308"/>
                    <a:pt x="113" y="310"/>
                    <a:pt x="114" y="308"/>
                  </a:cubicBezTo>
                  <a:cubicBezTo>
                    <a:pt x="112" y="308"/>
                    <a:pt x="112" y="306"/>
                    <a:pt x="111" y="305"/>
                  </a:cubicBezTo>
                  <a:close/>
                  <a:moveTo>
                    <a:pt x="74" y="266"/>
                  </a:moveTo>
                  <a:cubicBezTo>
                    <a:pt x="73" y="266"/>
                    <a:pt x="73" y="265"/>
                    <a:pt x="72" y="265"/>
                  </a:cubicBezTo>
                  <a:cubicBezTo>
                    <a:pt x="71" y="266"/>
                    <a:pt x="71" y="266"/>
                    <a:pt x="70" y="266"/>
                  </a:cubicBezTo>
                  <a:cubicBezTo>
                    <a:pt x="69" y="266"/>
                    <a:pt x="69" y="267"/>
                    <a:pt x="69" y="267"/>
                  </a:cubicBezTo>
                  <a:cubicBezTo>
                    <a:pt x="70" y="268"/>
                    <a:pt x="69" y="269"/>
                    <a:pt x="70" y="269"/>
                  </a:cubicBezTo>
                  <a:cubicBezTo>
                    <a:pt x="71" y="269"/>
                    <a:pt x="71" y="270"/>
                    <a:pt x="72" y="270"/>
                  </a:cubicBezTo>
                  <a:cubicBezTo>
                    <a:pt x="73" y="270"/>
                    <a:pt x="74" y="272"/>
                    <a:pt x="76" y="272"/>
                  </a:cubicBezTo>
                  <a:cubicBezTo>
                    <a:pt x="76" y="270"/>
                    <a:pt x="76" y="269"/>
                    <a:pt x="76" y="267"/>
                  </a:cubicBezTo>
                  <a:cubicBezTo>
                    <a:pt x="75" y="267"/>
                    <a:pt x="75" y="266"/>
                    <a:pt x="74" y="266"/>
                  </a:cubicBezTo>
                  <a:close/>
                  <a:moveTo>
                    <a:pt x="60" y="270"/>
                  </a:moveTo>
                  <a:cubicBezTo>
                    <a:pt x="60" y="270"/>
                    <a:pt x="60" y="270"/>
                    <a:pt x="60" y="270"/>
                  </a:cubicBezTo>
                  <a:cubicBezTo>
                    <a:pt x="60" y="269"/>
                    <a:pt x="58" y="269"/>
                    <a:pt x="58" y="268"/>
                  </a:cubicBezTo>
                  <a:cubicBezTo>
                    <a:pt x="58" y="268"/>
                    <a:pt x="58" y="268"/>
                    <a:pt x="57" y="268"/>
                  </a:cubicBezTo>
                  <a:cubicBezTo>
                    <a:pt x="56" y="268"/>
                    <a:pt x="55" y="267"/>
                    <a:pt x="53" y="267"/>
                  </a:cubicBezTo>
                  <a:cubicBezTo>
                    <a:pt x="53" y="267"/>
                    <a:pt x="53" y="268"/>
                    <a:pt x="53" y="269"/>
                  </a:cubicBezTo>
                  <a:cubicBezTo>
                    <a:pt x="53" y="269"/>
                    <a:pt x="54" y="269"/>
                    <a:pt x="54" y="269"/>
                  </a:cubicBezTo>
                  <a:cubicBezTo>
                    <a:pt x="55" y="269"/>
                    <a:pt x="55" y="270"/>
                    <a:pt x="56" y="270"/>
                  </a:cubicBezTo>
                  <a:cubicBezTo>
                    <a:pt x="56" y="270"/>
                    <a:pt x="56" y="270"/>
                    <a:pt x="57" y="271"/>
                  </a:cubicBezTo>
                  <a:cubicBezTo>
                    <a:pt x="57" y="272"/>
                    <a:pt x="59" y="271"/>
                    <a:pt x="60" y="272"/>
                  </a:cubicBezTo>
                  <a:cubicBezTo>
                    <a:pt x="60" y="272"/>
                    <a:pt x="60" y="272"/>
                    <a:pt x="60" y="272"/>
                  </a:cubicBezTo>
                  <a:cubicBezTo>
                    <a:pt x="60" y="272"/>
                    <a:pt x="61" y="272"/>
                    <a:pt x="62" y="272"/>
                  </a:cubicBezTo>
                  <a:cubicBezTo>
                    <a:pt x="62" y="271"/>
                    <a:pt x="61" y="271"/>
                    <a:pt x="60" y="270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8" name="Rectangle 48">
              <a:extLst>
                <a:ext uri="{FF2B5EF4-FFF2-40B4-BE49-F238E27FC236}">
                  <a16:creationId xmlns:a16="http://schemas.microsoft.com/office/drawing/2014/main" id="{46051E40-C819-6A4B-9A7F-836149310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138" y="5643563"/>
              <a:ext cx="298450" cy="8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400" b="1">
                  <a:solidFill>
                    <a:srgbClr val="000000"/>
                  </a:solidFill>
                  <a:latin typeface="Open Sans Semibold" pitchFamily="34" charset="0"/>
                </a:rPr>
                <a:t>PORTUGAL</a:t>
              </a:r>
              <a:endParaRPr lang="en-US" altLang="en-US" sz="1800"/>
            </a:p>
          </p:txBody>
        </p:sp>
        <p:sp>
          <p:nvSpPr>
            <p:cNvPr id="139" name="Freeform 49">
              <a:extLst>
                <a:ext uri="{FF2B5EF4-FFF2-40B4-BE49-F238E27FC236}">
                  <a16:creationId xmlns:a16="http://schemas.microsoft.com/office/drawing/2014/main" id="{C638BA26-6FAB-4740-9A4A-BAC5B3510E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2225" y="3203575"/>
              <a:ext cx="1122363" cy="982663"/>
            </a:xfrm>
            <a:custGeom>
              <a:avLst/>
              <a:gdLst>
                <a:gd name="T0" fmla="*/ 2147483646 w 290"/>
                <a:gd name="T1" fmla="*/ 2147483646 h 254"/>
                <a:gd name="T2" fmla="*/ 2147483646 w 290"/>
                <a:gd name="T3" fmla="*/ 2147483646 h 254"/>
                <a:gd name="T4" fmla="*/ 2147483646 w 290"/>
                <a:gd name="T5" fmla="*/ 2147483646 h 254"/>
                <a:gd name="T6" fmla="*/ 2147483646 w 290"/>
                <a:gd name="T7" fmla="*/ 2147483646 h 254"/>
                <a:gd name="T8" fmla="*/ 2147483646 w 290"/>
                <a:gd name="T9" fmla="*/ 2147483646 h 254"/>
                <a:gd name="T10" fmla="*/ 2147483646 w 290"/>
                <a:gd name="T11" fmla="*/ 2147483646 h 254"/>
                <a:gd name="T12" fmla="*/ 2147483646 w 290"/>
                <a:gd name="T13" fmla="*/ 2147483646 h 254"/>
                <a:gd name="T14" fmla="*/ 2147483646 w 290"/>
                <a:gd name="T15" fmla="*/ 2147483646 h 254"/>
                <a:gd name="T16" fmla="*/ 2147483646 w 290"/>
                <a:gd name="T17" fmla="*/ 2147483646 h 254"/>
                <a:gd name="T18" fmla="*/ 2147483646 w 290"/>
                <a:gd name="T19" fmla="*/ 2147483646 h 254"/>
                <a:gd name="T20" fmla="*/ 2147483646 w 290"/>
                <a:gd name="T21" fmla="*/ 2147483646 h 254"/>
                <a:gd name="T22" fmla="*/ 2147483646 w 290"/>
                <a:gd name="T23" fmla="*/ 2147483646 h 254"/>
                <a:gd name="T24" fmla="*/ 2147483646 w 290"/>
                <a:gd name="T25" fmla="*/ 2147483646 h 254"/>
                <a:gd name="T26" fmla="*/ 2147483646 w 290"/>
                <a:gd name="T27" fmla="*/ 2147483646 h 254"/>
                <a:gd name="T28" fmla="*/ 2147483646 w 290"/>
                <a:gd name="T29" fmla="*/ 2147483646 h 254"/>
                <a:gd name="T30" fmla="*/ 2147483646 w 290"/>
                <a:gd name="T31" fmla="*/ 2147483646 h 254"/>
                <a:gd name="T32" fmla="*/ 2147483646 w 290"/>
                <a:gd name="T33" fmla="*/ 2147483646 h 254"/>
                <a:gd name="T34" fmla="*/ 2147483646 w 290"/>
                <a:gd name="T35" fmla="*/ 2147483646 h 254"/>
                <a:gd name="T36" fmla="*/ 2147483646 w 290"/>
                <a:gd name="T37" fmla="*/ 2147483646 h 254"/>
                <a:gd name="T38" fmla="*/ 2147483646 w 290"/>
                <a:gd name="T39" fmla="*/ 2147483646 h 254"/>
                <a:gd name="T40" fmla="*/ 2147483646 w 290"/>
                <a:gd name="T41" fmla="*/ 2147483646 h 254"/>
                <a:gd name="T42" fmla="*/ 2147483646 w 290"/>
                <a:gd name="T43" fmla="*/ 2147483646 h 254"/>
                <a:gd name="T44" fmla="*/ 2147483646 w 290"/>
                <a:gd name="T45" fmla="*/ 2147483646 h 254"/>
                <a:gd name="T46" fmla="*/ 2147483646 w 290"/>
                <a:gd name="T47" fmla="*/ 2147483646 h 254"/>
                <a:gd name="T48" fmla="*/ 2147483646 w 290"/>
                <a:gd name="T49" fmla="*/ 2147483646 h 254"/>
                <a:gd name="T50" fmla="*/ 0 w 290"/>
                <a:gd name="T51" fmla="*/ 2147483646 h 254"/>
                <a:gd name="T52" fmla="*/ 2147483646 w 290"/>
                <a:gd name="T53" fmla="*/ 2147483646 h 254"/>
                <a:gd name="T54" fmla="*/ 2147483646 w 290"/>
                <a:gd name="T55" fmla="*/ 2147483646 h 254"/>
                <a:gd name="T56" fmla="*/ 2147483646 w 290"/>
                <a:gd name="T57" fmla="*/ 2147483646 h 254"/>
                <a:gd name="T58" fmla="*/ 2147483646 w 290"/>
                <a:gd name="T59" fmla="*/ 2147483646 h 254"/>
                <a:gd name="T60" fmla="*/ 2147483646 w 290"/>
                <a:gd name="T61" fmla="*/ 2147483646 h 254"/>
                <a:gd name="T62" fmla="*/ 2147483646 w 290"/>
                <a:gd name="T63" fmla="*/ 2147483646 h 254"/>
                <a:gd name="T64" fmla="*/ 2147483646 w 290"/>
                <a:gd name="T65" fmla="*/ 2147483646 h 254"/>
                <a:gd name="T66" fmla="*/ 2147483646 w 290"/>
                <a:gd name="T67" fmla="*/ 2147483646 h 254"/>
                <a:gd name="T68" fmla="*/ 2147483646 w 290"/>
                <a:gd name="T69" fmla="*/ 2147483646 h 254"/>
                <a:gd name="T70" fmla="*/ 2147483646 w 290"/>
                <a:gd name="T71" fmla="*/ 2147483646 h 254"/>
                <a:gd name="T72" fmla="*/ 2147483646 w 290"/>
                <a:gd name="T73" fmla="*/ 2147483646 h 254"/>
                <a:gd name="T74" fmla="*/ 2147483646 w 290"/>
                <a:gd name="T75" fmla="*/ 2147483646 h 254"/>
                <a:gd name="T76" fmla="*/ 2147483646 w 290"/>
                <a:gd name="T77" fmla="*/ 2147483646 h 254"/>
                <a:gd name="T78" fmla="*/ 2147483646 w 290"/>
                <a:gd name="T79" fmla="*/ 2147483646 h 254"/>
                <a:gd name="T80" fmla="*/ 2147483646 w 290"/>
                <a:gd name="T81" fmla="*/ 2147483646 h 254"/>
                <a:gd name="T82" fmla="*/ 2147483646 w 290"/>
                <a:gd name="T83" fmla="*/ 2147483646 h 254"/>
                <a:gd name="T84" fmla="*/ 2147483646 w 290"/>
                <a:gd name="T85" fmla="*/ 2147483646 h 254"/>
                <a:gd name="T86" fmla="*/ 2147483646 w 290"/>
                <a:gd name="T87" fmla="*/ 2147483646 h 254"/>
                <a:gd name="T88" fmla="*/ 2147483646 w 290"/>
                <a:gd name="T89" fmla="*/ 2147483646 h 254"/>
                <a:gd name="T90" fmla="*/ 2147483646 w 290"/>
                <a:gd name="T91" fmla="*/ 2147483646 h 254"/>
                <a:gd name="T92" fmla="*/ 2147483646 w 290"/>
                <a:gd name="T93" fmla="*/ 2147483646 h 254"/>
                <a:gd name="T94" fmla="*/ 2147483646 w 290"/>
                <a:gd name="T95" fmla="*/ 2147483646 h 254"/>
                <a:gd name="T96" fmla="*/ 2147483646 w 290"/>
                <a:gd name="T97" fmla="*/ 2147483646 h 254"/>
                <a:gd name="T98" fmla="*/ 2147483646 w 290"/>
                <a:gd name="T99" fmla="*/ 2147483646 h 254"/>
                <a:gd name="T100" fmla="*/ 2147483646 w 290"/>
                <a:gd name="T101" fmla="*/ 2147483646 h 254"/>
                <a:gd name="T102" fmla="*/ 2147483646 w 290"/>
                <a:gd name="T103" fmla="*/ 2147483646 h 254"/>
                <a:gd name="T104" fmla="*/ 2147483646 w 290"/>
                <a:gd name="T105" fmla="*/ 2147483646 h 254"/>
                <a:gd name="T106" fmla="*/ 2147483646 w 290"/>
                <a:gd name="T107" fmla="*/ 2147483646 h 254"/>
                <a:gd name="T108" fmla="*/ 2147483646 w 290"/>
                <a:gd name="T109" fmla="*/ 2147483646 h 254"/>
                <a:gd name="T110" fmla="*/ 2147483646 w 290"/>
                <a:gd name="T111" fmla="*/ 2147483646 h 254"/>
                <a:gd name="T112" fmla="*/ 2147483646 w 290"/>
                <a:gd name="T113" fmla="*/ 2147483646 h 25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90" h="254">
                  <a:moveTo>
                    <a:pt x="290" y="173"/>
                  </a:moveTo>
                  <a:cubicBezTo>
                    <a:pt x="287" y="173"/>
                    <a:pt x="286" y="170"/>
                    <a:pt x="285" y="167"/>
                  </a:cubicBezTo>
                  <a:cubicBezTo>
                    <a:pt x="286" y="167"/>
                    <a:pt x="286" y="165"/>
                    <a:pt x="287" y="165"/>
                  </a:cubicBezTo>
                  <a:cubicBezTo>
                    <a:pt x="287" y="164"/>
                    <a:pt x="288" y="165"/>
                    <a:pt x="289" y="164"/>
                  </a:cubicBezTo>
                  <a:cubicBezTo>
                    <a:pt x="288" y="163"/>
                    <a:pt x="286" y="163"/>
                    <a:pt x="285" y="163"/>
                  </a:cubicBezTo>
                  <a:cubicBezTo>
                    <a:pt x="285" y="161"/>
                    <a:pt x="283" y="161"/>
                    <a:pt x="282" y="159"/>
                  </a:cubicBezTo>
                  <a:cubicBezTo>
                    <a:pt x="282" y="157"/>
                    <a:pt x="280" y="156"/>
                    <a:pt x="280" y="154"/>
                  </a:cubicBezTo>
                  <a:cubicBezTo>
                    <a:pt x="277" y="154"/>
                    <a:pt x="278" y="151"/>
                    <a:pt x="276" y="151"/>
                  </a:cubicBezTo>
                  <a:cubicBezTo>
                    <a:pt x="275" y="149"/>
                    <a:pt x="273" y="149"/>
                    <a:pt x="273" y="146"/>
                  </a:cubicBezTo>
                  <a:cubicBezTo>
                    <a:pt x="273" y="140"/>
                    <a:pt x="273" y="140"/>
                    <a:pt x="273" y="140"/>
                  </a:cubicBezTo>
                  <a:cubicBezTo>
                    <a:pt x="271" y="140"/>
                    <a:pt x="271" y="139"/>
                    <a:pt x="271" y="137"/>
                  </a:cubicBezTo>
                  <a:cubicBezTo>
                    <a:pt x="270" y="137"/>
                    <a:pt x="269" y="137"/>
                    <a:pt x="269" y="136"/>
                  </a:cubicBezTo>
                  <a:cubicBezTo>
                    <a:pt x="268" y="136"/>
                    <a:pt x="268" y="136"/>
                    <a:pt x="268" y="136"/>
                  </a:cubicBezTo>
                  <a:cubicBezTo>
                    <a:pt x="268" y="135"/>
                    <a:pt x="268" y="134"/>
                    <a:pt x="268" y="133"/>
                  </a:cubicBezTo>
                  <a:cubicBezTo>
                    <a:pt x="268" y="132"/>
                    <a:pt x="267" y="132"/>
                    <a:pt x="267" y="132"/>
                  </a:cubicBezTo>
                  <a:cubicBezTo>
                    <a:pt x="267" y="131"/>
                    <a:pt x="267" y="130"/>
                    <a:pt x="267" y="129"/>
                  </a:cubicBezTo>
                  <a:cubicBezTo>
                    <a:pt x="267" y="129"/>
                    <a:pt x="266" y="129"/>
                    <a:pt x="266" y="128"/>
                  </a:cubicBezTo>
                  <a:cubicBezTo>
                    <a:pt x="266" y="127"/>
                    <a:pt x="266" y="125"/>
                    <a:pt x="267" y="123"/>
                  </a:cubicBezTo>
                  <a:cubicBezTo>
                    <a:pt x="267" y="121"/>
                    <a:pt x="267" y="120"/>
                    <a:pt x="266" y="119"/>
                  </a:cubicBezTo>
                  <a:cubicBezTo>
                    <a:pt x="267" y="118"/>
                    <a:pt x="267" y="116"/>
                    <a:pt x="267" y="114"/>
                  </a:cubicBezTo>
                  <a:cubicBezTo>
                    <a:pt x="267" y="113"/>
                    <a:pt x="266" y="113"/>
                    <a:pt x="266" y="112"/>
                  </a:cubicBezTo>
                  <a:cubicBezTo>
                    <a:pt x="266" y="112"/>
                    <a:pt x="265" y="112"/>
                    <a:pt x="265" y="111"/>
                  </a:cubicBezTo>
                  <a:cubicBezTo>
                    <a:pt x="264" y="111"/>
                    <a:pt x="264" y="110"/>
                    <a:pt x="263" y="110"/>
                  </a:cubicBezTo>
                  <a:cubicBezTo>
                    <a:pt x="262" y="111"/>
                    <a:pt x="262" y="110"/>
                    <a:pt x="262" y="110"/>
                  </a:cubicBezTo>
                  <a:cubicBezTo>
                    <a:pt x="262" y="109"/>
                    <a:pt x="262" y="109"/>
                    <a:pt x="261" y="109"/>
                  </a:cubicBezTo>
                  <a:cubicBezTo>
                    <a:pt x="261" y="109"/>
                    <a:pt x="260" y="108"/>
                    <a:pt x="259" y="108"/>
                  </a:cubicBezTo>
                  <a:cubicBezTo>
                    <a:pt x="259" y="107"/>
                    <a:pt x="258" y="108"/>
                    <a:pt x="258" y="107"/>
                  </a:cubicBezTo>
                  <a:cubicBezTo>
                    <a:pt x="257" y="107"/>
                    <a:pt x="256" y="107"/>
                    <a:pt x="256" y="106"/>
                  </a:cubicBezTo>
                  <a:cubicBezTo>
                    <a:pt x="254" y="107"/>
                    <a:pt x="254" y="105"/>
                    <a:pt x="252" y="105"/>
                  </a:cubicBezTo>
                  <a:cubicBezTo>
                    <a:pt x="252" y="104"/>
                    <a:pt x="252" y="104"/>
                    <a:pt x="252" y="103"/>
                  </a:cubicBezTo>
                  <a:cubicBezTo>
                    <a:pt x="254" y="103"/>
                    <a:pt x="254" y="103"/>
                    <a:pt x="254" y="103"/>
                  </a:cubicBezTo>
                  <a:cubicBezTo>
                    <a:pt x="254" y="103"/>
                    <a:pt x="254" y="102"/>
                    <a:pt x="254" y="103"/>
                  </a:cubicBezTo>
                  <a:cubicBezTo>
                    <a:pt x="255" y="102"/>
                    <a:pt x="255" y="102"/>
                    <a:pt x="255" y="101"/>
                  </a:cubicBezTo>
                  <a:cubicBezTo>
                    <a:pt x="256" y="101"/>
                    <a:pt x="256" y="101"/>
                    <a:pt x="256" y="101"/>
                  </a:cubicBezTo>
                  <a:cubicBezTo>
                    <a:pt x="256" y="100"/>
                    <a:pt x="256" y="100"/>
                    <a:pt x="257" y="100"/>
                  </a:cubicBezTo>
                  <a:cubicBezTo>
                    <a:pt x="257" y="97"/>
                    <a:pt x="258" y="96"/>
                    <a:pt x="259" y="94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9" y="91"/>
                    <a:pt x="259" y="91"/>
                    <a:pt x="259" y="91"/>
                  </a:cubicBezTo>
                  <a:cubicBezTo>
                    <a:pt x="262" y="91"/>
                    <a:pt x="262" y="89"/>
                    <a:pt x="264" y="88"/>
                  </a:cubicBezTo>
                  <a:cubicBezTo>
                    <a:pt x="266" y="89"/>
                    <a:pt x="266" y="86"/>
                    <a:pt x="268" y="87"/>
                  </a:cubicBezTo>
                  <a:cubicBezTo>
                    <a:pt x="268" y="85"/>
                    <a:pt x="269" y="85"/>
                    <a:pt x="271" y="85"/>
                  </a:cubicBezTo>
                  <a:cubicBezTo>
                    <a:pt x="271" y="85"/>
                    <a:pt x="271" y="85"/>
                    <a:pt x="271" y="85"/>
                  </a:cubicBezTo>
                  <a:cubicBezTo>
                    <a:pt x="271" y="84"/>
                    <a:pt x="271" y="84"/>
                    <a:pt x="272" y="84"/>
                  </a:cubicBezTo>
                  <a:cubicBezTo>
                    <a:pt x="272" y="83"/>
                    <a:pt x="272" y="82"/>
                    <a:pt x="273" y="82"/>
                  </a:cubicBezTo>
                  <a:cubicBezTo>
                    <a:pt x="272" y="81"/>
                    <a:pt x="273" y="81"/>
                    <a:pt x="273" y="80"/>
                  </a:cubicBezTo>
                  <a:cubicBezTo>
                    <a:pt x="273" y="79"/>
                    <a:pt x="273" y="78"/>
                    <a:pt x="273" y="78"/>
                  </a:cubicBezTo>
                  <a:cubicBezTo>
                    <a:pt x="271" y="78"/>
                    <a:pt x="272" y="75"/>
                    <a:pt x="272" y="74"/>
                  </a:cubicBezTo>
                  <a:cubicBezTo>
                    <a:pt x="271" y="72"/>
                    <a:pt x="271" y="70"/>
                    <a:pt x="271" y="67"/>
                  </a:cubicBezTo>
                  <a:cubicBezTo>
                    <a:pt x="271" y="65"/>
                    <a:pt x="269" y="64"/>
                    <a:pt x="268" y="63"/>
                  </a:cubicBezTo>
                  <a:cubicBezTo>
                    <a:pt x="268" y="61"/>
                    <a:pt x="269" y="61"/>
                    <a:pt x="269" y="60"/>
                  </a:cubicBezTo>
                  <a:cubicBezTo>
                    <a:pt x="268" y="60"/>
                    <a:pt x="269" y="59"/>
                    <a:pt x="268" y="58"/>
                  </a:cubicBezTo>
                  <a:cubicBezTo>
                    <a:pt x="269" y="56"/>
                    <a:pt x="266" y="57"/>
                    <a:pt x="266" y="56"/>
                  </a:cubicBezTo>
                  <a:cubicBezTo>
                    <a:pt x="265" y="56"/>
                    <a:pt x="265" y="55"/>
                    <a:pt x="264" y="55"/>
                  </a:cubicBezTo>
                  <a:cubicBezTo>
                    <a:pt x="264" y="51"/>
                    <a:pt x="261" y="50"/>
                    <a:pt x="262" y="46"/>
                  </a:cubicBezTo>
                  <a:cubicBezTo>
                    <a:pt x="262" y="45"/>
                    <a:pt x="260" y="45"/>
                    <a:pt x="260" y="44"/>
                  </a:cubicBezTo>
                  <a:cubicBezTo>
                    <a:pt x="260" y="42"/>
                    <a:pt x="258" y="42"/>
                    <a:pt x="259" y="39"/>
                  </a:cubicBezTo>
                  <a:cubicBezTo>
                    <a:pt x="258" y="38"/>
                    <a:pt x="257" y="38"/>
                    <a:pt x="257" y="36"/>
                  </a:cubicBezTo>
                  <a:cubicBezTo>
                    <a:pt x="256" y="36"/>
                    <a:pt x="256" y="34"/>
                    <a:pt x="255" y="34"/>
                  </a:cubicBezTo>
                  <a:cubicBezTo>
                    <a:pt x="256" y="31"/>
                    <a:pt x="254" y="31"/>
                    <a:pt x="254" y="28"/>
                  </a:cubicBezTo>
                  <a:cubicBezTo>
                    <a:pt x="255" y="26"/>
                    <a:pt x="253" y="27"/>
                    <a:pt x="253" y="25"/>
                  </a:cubicBezTo>
                  <a:cubicBezTo>
                    <a:pt x="252" y="25"/>
                    <a:pt x="252" y="25"/>
                    <a:pt x="252" y="25"/>
                  </a:cubicBezTo>
                  <a:cubicBezTo>
                    <a:pt x="252" y="19"/>
                    <a:pt x="252" y="19"/>
                    <a:pt x="252" y="19"/>
                  </a:cubicBezTo>
                  <a:cubicBezTo>
                    <a:pt x="252" y="16"/>
                    <a:pt x="249" y="16"/>
                    <a:pt x="248" y="13"/>
                  </a:cubicBezTo>
                  <a:cubicBezTo>
                    <a:pt x="247" y="13"/>
                    <a:pt x="245" y="13"/>
                    <a:pt x="245" y="12"/>
                  </a:cubicBezTo>
                  <a:cubicBezTo>
                    <a:pt x="242" y="12"/>
                    <a:pt x="241" y="10"/>
                    <a:pt x="239" y="9"/>
                  </a:cubicBezTo>
                  <a:cubicBezTo>
                    <a:pt x="238" y="9"/>
                    <a:pt x="237" y="9"/>
                    <a:pt x="236" y="9"/>
                  </a:cubicBezTo>
                  <a:cubicBezTo>
                    <a:pt x="236" y="9"/>
                    <a:pt x="236" y="8"/>
                    <a:pt x="236" y="8"/>
                  </a:cubicBezTo>
                  <a:cubicBezTo>
                    <a:pt x="235" y="8"/>
                    <a:pt x="235" y="8"/>
                    <a:pt x="234" y="8"/>
                  </a:cubicBezTo>
                  <a:cubicBezTo>
                    <a:pt x="234" y="8"/>
                    <a:pt x="234" y="7"/>
                    <a:pt x="234" y="7"/>
                  </a:cubicBezTo>
                  <a:cubicBezTo>
                    <a:pt x="233" y="7"/>
                    <a:pt x="232" y="7"/>
                    <a:pt x="231" y="7"/>
                  </a:cubicBezTo>
                  <a:cubicBezTo>
                    <a:pt x="231" y="7"/>
                    <a:pt x="231" y="7"/>
                    <a:pt x="231" y="6"/>
                  </a:cubicBezTo>
                  <a:cubicBezTo>
                    <a:pt x="230" y="6"/>
                    <a:pt x="230" y="7"/>
                    <a:pt x="229" y="6"/>
                  </a:cubicBezTo>
                  <a:cubicBezTo>
                    <a:pt x="229" y="9"/>
                    <a:pt x="229" y="9"/>
                    <a:pt x="229" y="9"/>
                  </a:cubicBezTo>
                  <a:cubicBezTo>
                    <a:pt x="227" y="9"/>
                    <a:pt x="225" y="10"/>
                    <a:pt x="222" y="10"/>
                  </a:cubicBezTo>
                  <a:cubicBezTo>
                    <a:pt x="222" y="10"/>
                    <a:pt x="222" y="11"/>
                    <a:pt x="222" y="11"/>
                  </a:cubicBezTo>
                  <a:cubicBezTo>
                    <a:pt x="218" y="10"/>
                    <a:pt x="217" y="12"/>
                    <a:pt x="213" y="12"/>
                  </a:cubicBezTo>
                  <a:cubicBezTo>
                    <a:pt x="211" y="13"/>
                    <a:pt x="208" y="13"/>
                    <a:pt x="206" y="14"/>
                  </a:cubicBezTo>
                  <a:cubicBezTo>
                    <a:pt x="199" y="14"/>
                    <a:pt x="191" y="15"/>
                    <a:pt x="183" y="15"/>
                  </a:cubicBezTo>
                  <a:cubicBezTo>
                    <a:pt x="181" y="15"/>
                    <a:pt x="179" y="14"/>
                    <a:pt x="176" y="14"/>
                  </a:cubicBezTo>
                  <a:cubicBezTo>
                    <a:pt x="176" y="14"/>
                    <a:pt x="176" y="14"/>
                    <a:pt x="176" y="13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67" y="12"/>
                    <a:pt x="159" y="13"/>
                    <a:pt x="154" y="13"/>
                  </a:cubicBezTo>
                  <a:cubicBezTo>
                    <a:pt x="153" y="13"/>
                    <a:pt x="153" y="14"/>
                    <a:pt x="151" y="13"/>
                  </a:cubicBezTo>
                  <a:cubicBezTo>
                    <a:pt x="151" y="15"/>
                    <a:pt x="150" y="17"/>
                    <a:pt x="149" y="18"/>
                  </a:cubicBezTo>
                  <a:cubicBezTo>
                    <a:pt x="145" y="20"/>
                    <a:pt x="143" y="21"/>
                    <a:pt x="142" y="25"/>
                  </a:cubicBezTo>
                  <a:cubicBezTo>
                    <a:pt x="140" y="25"/>
                    <a:pt x="140" y="25"/>
                    <a:pt x="140" y="25"/>
                  </a:cubicBezTo>
                  <a:cubicBezTo>
                    <a:pt x="140" y="25"/>
                    <a:pt x="139" y="25"/>
                    <a:pt x="139" y="25"/>
                  </a:cubicBezTo>
                  <a:cubicBezTo>
                    <a:pt x="139" y="25"/>
                    <a:pt x="139" y="25"/>
                    <a:pt x="139" y="25"/>
                  </a:cubicBezTo>
                  <a:cubicBezTo>
                    <a:pt x="139" y="25"/>
                    <a:pt x="139" y="25"/>
                    <a:pt x="139" y="25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37" y="23"/>
                    <a:pt x="137" y="22"/>
                    <a:pt x="138" y="23"/>
                  </a:cubicBezTo>
                  <a:cubicBezTo>
                    <a:pt x="138" y="22"/>
                    <a:pt x="139" y="22"/>
                    <a:pt x="140" y="22"/>
                  </a:cubicBezTo>
                  <a:cubicBezTo>
                    <a:pt x="139" y="20"/>
                    <a:pt x="142" y="21"/>
                    <a:pt x="142" y="20"/>
                  </a:cubicBezTo>
                  <a:cubicBezTo>
                    <a:pt x="144" y="20"/>
                    <a:pt x="143" y="18"/>
                    <a:pt x="144" y="18"/>
                  </a:cubicBezTo>
                  <a:cubicBezTo>
                    <a:pt x="145" y="17"/>
                    <a:pt x="146" y="17"/>
                    <a:pt x="147" y="17"/>
                  </a:cubicBezTo>
                  <a:cubicBezTo>
                    <a:pt x="148" y="16"/>
                    <a:pt x="147" y="14"/>
                    <a:pt x="149" y="15"/>
                  </a:cubicBezTo>
                  <a:cubicBezTo>
                    <a:pt x="149" y="13"/>
                    <a:pt x="151" y="14"/>
                    <a:pt x="151" y="12"/>
                  </a:cubicBezTo>
                  <a:cubicBezTo>
                    <a:pt x="151" y="11"/>
                    <a:pt x="151" y="11"/>
                    <a:pt x="151" y="11"/>
                  </a:cubicBezTo>
                  <a:cubicBezTo>
                    <a:pt x="151" y="10"/>
                    <a:pt x="152" y="10"/>
                    <a:pt x="152" y="9"/>
                  </a:cubicBezTo>
                  <a:cubicBezTo>
                    <a:pt x="151" y="9"/>
                    <a:pt x="150" y="9"/>
                    <a:pt x="150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50" y="12"/>
                    <a:pt x="149" y="12"/>
                    <a:pt x="149" y="12"/>
                  </a:cubicBezTo>
                  <a:cubicBezTo>
                    <a:pt x="148" y="13"/>
                    <a:pt x="149" y="14"/>
                    <a:pt x="148" y="13"/>
                  </a:cubicBezTo>
                  <a:cubicBezTo>
                    <a:pt x="148" y="14"/>
                    <a:pt x="147" y="15"/>
                    <a:pt x="147" y="16"/>
                  </a:cubicBezTo>
                  <a:cubicBezTo>
                    <a:pt x="146" y="15"/>
                    <a:pt x="146" y="16"/>
                    <a:pt x="144" y="16"/>
                  </a:cubicBezTo>
                  <a:cubicBezTo>
                    <a:pt x="144" y="17"/>
                    <a:pt x="144" y="17"/>
                    <a:pt x="144" y="17"/>
                  </a:cubicBezTo>
                  <a:cubicBezTo>
                    <a:pt x="143" y="17"/>
                    <a:pt x="143" y="18"/>
                    <a:pt x="142" y="18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8" y="19"/>
                    <a:pt x="138" y="19"/>
                    <a:pt x="137" y="20"/>
                  </a:cubicBezTo>
                  <a:cubicBezTo>
                    <a:pt x="137" y="20"/>
                    <a:pt x="136" y="20"/>
                    <a:pt x="136" y="20"/>
                  </a:cubicBezTo>
                  <a:cubicBezTo>
                    <a:pt x="134" y="20"/>
                    <a:pt x="132" y="20"/>
                    <a:pt x="130" y="21"/>
                  </a:cubicBezTo>
                  <a:cubicBezTo>
                    <a:pt x="130" y="21"/>
                    <a:pt x="129" y="20"/>
                    <a:pt x="128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7" y="20"/>
                    <a:pt x="126" y="21"/>
                    <a:pt x="125" y="20"/>
                  </a:cubicBezTo>
                  <a:cubicBezTo>
                    <a:pt x="125" y="20"/>
                    <a:pt x="124" y="19"/>
                    <a:pt x="123" y="19"/>
                  </a:cubicBezTo>
                  <a:cubicBezTo>
                    <a:pt x="122" y="19"/>
                    <a:pt x="122" y="19"/>
                    <a:pt x="122" y="18"/>
                  </a:cubicBezTo>
                  <a:cubicBezTo>
                    <a:pt x="120" y="19"/>
                    <a:pt x="121" y="17"/>
                    <a:pt x="119" y="17"/>
                  </a:cubicBezTo>
                  <a:cubicBezTo>
                    <a:pt x="120" y="15"/>
                    <a:pt x="118" y="14"/>
                    <a:pt x="119" y="12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8" y="9"/>
                    <a:pt x="117" y="8"/>
                    <a:pt x="116" y="8"/>
                  </a:cubicBezTo>
                  <a:cubicBezTo>
                    <a:pt x="115" y="6"/>
                    <a:pt x="117" y="6"/>
                    <a:pt x="117" y="4"/>
                  </a:cubicBezTo>
                  <a:cubicBezTo>
                    <a:pt x="118" y="5"/>
                    <a:pt x="118" y="6"/>
                    <a:pt x="120" y="6"/>
                  </a:cubicBezTo>
                  <a:cubicBezTo>
                    <a:pt x="120" y="7"/>
                    <a:pt x="121" y="7"/>
                    <a:pt x="123" y="7"/>
                  </a:cubicBezTo>
                  <a:cubicBezTo>
                    <a:pt x="123" y="9"/>
                    <a:pt x="125" y="8"/>
                    <a:pt x="124" y="11"/>
                  </a:cubicBezTo>
                  <a:cubicBezTo>
                    <a:pt x="125" y="11"/>
                    <a:pt x="125" y="10"/>
                    <a:pt x="125" y="10"/>
                  </a:cubicBezTo>
                  <a:cubicBezTo>
                    <a:pt x="125" y="10"/>
                    <a:pt x="126" y="10"/>
                    <a:pt x="126" y="10"/>
                  </a:cubicBezTo>
                  <a:cubicBezTo>
                    <a:pt x="126" y="10"/>
                    <a:pt x="126" y="9"/>
                    <a:pt x="126" y="9"/>
                  </a:cubicBezTo>
                  <a:cubicBezTo>
                    <a:pt x="125" y="8"/>
                    <a:pt x="124" y="8"/>
                    <a:pt x="124" y="6"/>
                  </a:cubicBezTo>
                  <a:cubicBezTo>
                    <a:pt x="121" y="6"/>
                    <a:pt x="121" y="4"/>
                    <a:pt x="119" y="4"/>
                  </a:cubicBezTo>
                  <a:cubicBezTo>
                    <a:pt x="118" y="4"/>
                    <a:pt x="117" y="4"/>
                    <a:pt x="117" y="3"/>
                  </a:cubicBezTo>
                  <a:cubicBezTo>
                    <a:pt x="117" y="2"/>
                    <a:pt x="117" y="2"/>
                    <a:pt x="117" y="2"/>
                  </a:cubicBezTo>
                  <a:cubicBezTo>
                    <a:pt x="113" y="1"/>
                    <a:pt x="111" y="0"/>
                    <a:pt x="107" y="0"/>
                  </a:cubicBezTo>
                  <a:cubicBezTo>
                    <a:pt x="105" y="0"/>
                    <a:pt x="105" y="2"/>
                    <a:pt x="102" y="2"/>
                  </a:cubicBezTo>
                  <a:cubicBezTo>
                    <a:pt x="101" y="2"/>
                    <a:pt x="100" y="3"/>
                    <a:pt x="99" y="3"/>
                  </a:cubicBezTo>
                  <a:cubicBezTo>
                    <a:pt x="98" y="3"/>
                    <a:pt x="97" y="4"/>
                    <a:pt x="97" y="4"/>
                  </a:cubicBezTo>
                  <a:cubicBezTo>
                    <a:pt x="92" y="4"/>
                    <a:pt x="89" y="5"/>
                    <a:pt x="84" y="6"/>
                  </a:cubicBezTo>
                  <a:cubicBezTo>
                    <a:pt x="83" y="7"/>
                    <a:pt x="82" y="7"/>
                    <a:pt x="80" y="8"/>
                  </a:cubicBezTo>
                  <a:cubicBezTo>
                    <a:pt x="80" y="8"/>
                    <a:pt x="80" y="8"/>
                    <a:pt x="80" y="9"/>
                  </a:cubicBezTo>
                  <a:cubicBezTo>
                    <a:pt x="80" y="9"/>
                    <a:pt x="80" y="8"/>
                    <a:pt x="80" y="9"/>
                  </a:cubicBezTo>
                  <a:cubicBezTo>
                    <a:pt x="79" y="9"/>
                    <a:pt x="77" y="10"/>
                    <a:pt x="77" y="12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12"/>
                    <a:pt x="76" y="13"/>
                    <a:pt x="75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4"/>
                    <a:pt x="71" y="13"/>
                    <a:pt x="71" y="15"/>
                  </a:cubicBezTo>
                  <a:cubicBezTo>
                    <a:pt x="70" y="15"/>
                    <a:pt x="69" y="15"/>
                    <a:pt x="68" y="16"/>
                  </a:cubicBezTo>
                  <a:cubicBezTo>
                    <a:pt x="65" y="16"/>
                    <a:pt x="64" y="18"/>
                    <a:pt x="62" y="18"/>
                  </a:cubicBezTo>
                  <a:cubicBezTo>
                    <a:pt x="62" y="20"/>
                    <a:pt x="61" y="20"/>
                    <a:pt x="61" y="22"/>
                  </a:cubicBezTo>
                  <a:cubicBezTo>
                    <a:pt x="59" y="22"/>
                    <a:pt x="60" y="24"/>
                    <a:pt x="59" y="24"/>
                  </a:cubicBezTo>
                  <a:cubicBezTo>
                    <a:pt x="59" y="25"/>
                    <a:pt x="57" y="25"/>
                    <a:pt x="57" y="27"/>
                  </a:cubicBezTo>
                  <a:cubicBezTo>
                    <a:pt x="56" y="27"/>
                    <a:pt x="56" y="28"/>
                    <a:pt x="55" y="29"/>
                  </a:cubicBezTo>
                  <a:cubicBezTo>
                    <a:pt x="53" y="28"/>
                    <a:pt x="53" y="30"/>
                    <a:pt x="52" y="29"/>
                  </a:cubicBezTo>
                  <a:cubicBezTo>
                    <a:pt x="51" y="30"/>
                    <a:pt x="50" y="30"/>
                    <a:pt x="50" y="31"/>
                  </a:cubicBezTo>
                  <a:cubicBezTo>
                    <a:pt x="48" y="31"/>
                    <a:pt x="48" y="32"/>
                    <a:pt x="46" y="32"/>
                  </a:cubicBezTo>
                  <a:cubicBezTo>
                    <a:pt x="46" y="33"/>
                    <a:pt x="44" y="32"/>
                    <a:pt x="44" y="33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38" y="34"/>
                    <a:pt x="35" y="35"/>
                    <a:pt x="32" y="36"/>
                  </a:cubicBezTo>
                  <a:cubicBezTo>
                    <a:pt x="30" y="37"/>
                    <a:pt x="27" y="38"/>
                    <a:pt x="24" y="38"/>
                  </a:cubicBezTo>
                  <a:cubicBezTo>
                    <a:pt x="23" y="38"/>
                    <a:pt x="23" y="39"/>
                    <a:pt x="22" y="39"/>
                  </a:cubicBezTo>
                  <a:cubicBezTo>
                    <a:pt x="22" y="39"/>
                    <a:pt x="20" y="39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1"/>
                    <a:pt x="17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5" y="42"/>
                    <a:pt x="14" y="43"/>
                    <a:pt x="13" y="43"/>
                  </a:cubicBezTo>
                  <a:cubicBezTo>
                    <a:pt x="13" y="43"/>
                    <a:pt x="13" y="44"/>
                    <a:pt x="13" y="43"/>
                  </a:cubicBezTo>
                  <a:cubicBezTo>
                    <a:pt x="12" y="44"/>
                    <a:pt x="11" y="44"/>
                    <a:pt x="11" y="45"/>
                  </a:cubicBezTo>
                  <a:cubicBezTo>
                    <a:pt x="10" y="45"/>
                    <a:pt x="8" y="45"/>
                    <a:pt x="6" y="46"/>
                  </a:cubicBezTo>
                  <a:cubicBezTo>
                    <a:pt x="7" y="48"/>
                    <a:pt x="8" y="49"/>
                    <a:pt x="7" y="51"/>
                  </a:cubicBezTo>
                  <a:cubicBezTo>
                    <a:pt x="9" y="51"/>
                    <a:pt x="9" y="49"/>
                    <a:pt x="11" y="49"/>
                  </a:cubicBezTo>
                  <a:cubicBezTo>
                    <a:pt x="13" y="48"/>
                    <a:pt x="12" y="51"/>
                    <a:pt x="14" y="50"/>
                  </a:cubicBezTo>
                  <a:cubicBezTo>
                    <a:pt x="16" y="50"/>
                    <a:pt x="16" y="47"/>
                    <a:pt x="16" y="45"/>
                  </a:cubicBezTo>
                  <a:cubicBezTo>
                    <a:pt x="18" y="44"/>
                    <a:pt x="19" y="43"/>
                    <a:pt x="20" y="41"/>
                  </a:cubicBezTo>
                  <a:cubicBezTo>
                    <a:pt x="21" y="42"/>
                    <a:pt x="20" y="43"/>
                    <a:pt x="20" y="43"/>
                  </a:cubicBezTo>
                  <a:cubicBezTo>
                    <a:pt x="19" y="43"/>
                    <a:pt x="19" y="44"/>
                    <a:pt x="19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46"/>
                    <a:pt x="17" y="46"/>
                    <a:pt x="17" y="48"/>
                  </a:cubicBezTo>
                  <a:cubicBezTo>
                    <a:pt x="17" y="48"/>
                    <a:pt x="17" y="48"/>
                    <a:pt x="16" y="48"/>
                  </a:cubicBezTo>
                  <a:cubicBezTo>
                    <a:pt x="16" y="52"/>
                    <a:pt x="14" y="52"/>
                    <a:pt x="13" y="55"/>
                  </a:cubicBezTo>
                  <a:cubicBezTo>
                    <a:pt x="13" y="57"/>
                    <a:pt x="14" y="58"/>
                    <a:pt x="16" y="59"/>
                  </a:cubicBezTo>
                  <a:cubicBezTo>
                    <a:pt x="15" y="60"/>
                    <a:pt x="16" y="61"/>
                    <a:pt x="16" y="62"/>
                  </a:cubicBezTo>
                  <a:cubicBezTo>
                    <a:pt x="17" y="63"/>
                    <a:pt x="17" y="64"/>
                    <a:pt x="18" y="64"/>
                  </a:cubicBezTo>
                  <a:cubicBezTo>
                    <a:pt x="19" y="65"/>
                    <a:pt x="19" y="70"/>
                    <a:pt x="16" y="69"/>
                  </a:cubicBezTo>
                  <a:cubicBezTo>
                    <a:pt x="16" y="69"/>
                    <a:pt x="15" y="68"/>
                    <a:pt x="16" y="67"/>
                  </a:cubicBezTo>
                  <a:cubicBezTo>
                    <a:pt x="16" y="67"/>
                    <a:pt x="16" y="66"/>
                    <a:pt x="16" y="65"/>
                  </a:cubicBezTo>
                  <a:cubicBezTo>
                    <a:pt x="16" y="63"/>
                    <a:pt x="14" y="64"/>
                    <a:pt x="14" y="61"/>
                  </a:cubicBezTo>
                  <a:cubicBezTo>
                    <a:pt x="13" y="61"/>
                    <a:pt x="14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58"/>
                    <a:pt x="13" y="58"/>
                    <a:pt x="13" y="57"/>
                  </a:cubicBezTo>
                  <a:cubicBezTo>
                    <a:pt x="13" y="57"/>
                    <a:pt x="12" y="57"/>
                    <a:pt x="12" y="57"/>
                  </a:cubicBezTo>
                  <a:cubicBezTo>
                    <a:pt x="12" y="55"/>
                    <a:pt x="9" y="55"/>
                    <a:pt x="8" y="54"/>
                  </a:cubicBezTo>
                  <a:cubicBezTo>
                    <a:pt x="7" y="54"/>
                    <a:pt x="5" y="52"/>
                    <a:pt x="4" y="55"/>
                  </a:cubicBezTo>
                  <a:cubicBezTo>
                    <a:pt x="4" y="57"/>
                    <a:pt x="5" y="56"/>
                    <a:pt x="5" y="58"/>
                  </a:cubicBezTo>
                  <a:cubicBezTo>
                    <a:pt x="7" y="58"/>
                    <a:pt x="6" y="59"/>
                    <a:pt x="7" y="60"/>
                  </a:cubicBezTo>
                  <a:cubicBezTo>
                    <a:pt x="7" y="61"/>
                    <a:pt x="8" y="62"/>
                    <a:pt x="9" y="64"/>
                  </a:cubicBezTo>
                  <a:cubicBezTo>
                    <a:pt x="9" y="64"/>
                    <a:pt x="8" y="66"/>
                    <a:pt x="9" y="66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7"/>
                    <a:pt x="9" y="70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8" y="71"/>
                    <a:pt x="9" y="72"/>
                    <a:pt x="9" y="73"/>
                  </a:cubicBezTo>
                  <a:cubicBezTo>
                    <a:pt x="9" y="73"/>
                    <a:pt x="8" y="73"/>
                    <a:pt x="8" y="74"/>
                  </a:cubicBezTo>
                  <a:cubicBezTo>
                    <a:pt x="8" y="75"/>
                    <a:pt x="7" y="75"/>
                    <a:pt x="7" y="75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7"/>
                    <a:pt x="6" y="78"/>
                    <a:pt x="6" y="78"/>
                  </a:cubicBezTo>
                  <a:cubicBezTo>
                    <a:pt x="6" y="80"/>
                    <a:pt x="5" y="80"/>
                    <a:pt x="6" y="82"/>
                  </a:cubicBezTo>
                  <a:cubicBezTo>
                    <a:pt x="5" y="82"/>
                    <a:pt x="5" y="83"/>
                    <a:pt x="5" y="83"/>
                  </a:cubicBezTo>
                  <a:cubicBezTo>
                    <a:pt x="5" y="84"/>
                    <a:pt x="5" y="85"/>
                    <a:pt x="4" y="85"/>
                  </a:cubicBezTo>
                  <a:cubicBezTo>
                    <a:pt x="3" y="85"/>
                    <a:pt x="4" y="87"/>
                    <a:pt x="3" y="87"/>
                  </a:cubicBezTo>
                  <a:cubicBezTo>
                    <a:pt x="1" y="88"/>
                    <a:pt x="0" y="89"/>
                    <a:pt x="0" y="91"/>
                  </a:cubicBezTo>
                  <a:cubicBezTo>
                    <a:pt x="1" y="93"/>
                    <a:pt x="1" y="96"/>
                    <a:pt x="1" y="98"/>
                  </a:cubicBezTo>
                  <a:cubicBezTo>
                    <a:pt x="1" y="98"/>
                    <a:pt x="2" y="99"/>
                    <a:pt x="2" y="99"/>
                  </a:cubicBezTo>
                  <a:cubicBezTo>
                    <a:pt x="2" y="99"/>
                    <a:pt x="3" y="99"/>
                    <a:pt x="3" y="100"/>
                  </a:cubicBezTo>
                  <a:cubicBezTo>
                    <a:pt x="4" y="100"/>
                    <a:pt x="5" y="100"/>
                    <a:pt x="6" y="101"/>
                  </a:cubicBezTo>
                  <a:cubicBezTo>
                    <a:pt x="6" y="101"/>
                    <a:pt x="7" y="101"/>
                    <a:pt x="6" y="102"/>
                  </a:cubicBezTo>
                  <a:cubicBezTo>
                    <a:pt x="7" y="102"/>
                    <a:pt x="8" y="102"/>
                    <a:pt x="8" y="103"/>
                  </a:cubicBezTo>
                  <a:cubicBezTo>
                    <a:pt x="8" y="103"/>
                    <a:pt x="9" y="103"/>
                    <a:pt x="9" y="104"/>
                  </a:cubicBezTo>
                  <a:cubicBezTo>
                    <a:pt x="9" y="104"/>
                    <a:pt x="10" y="104"/>
                    <a:pt x="10" y="105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11" y="108"/>
                    <a:pt x="13" y="107"/>
                    <a:pt x="13" y="109"/>
                  </a:cubicBezTo>
                  <a:cubicBezTo>
                    <a:pt x="14" y="112"/>
                    <a:pt x="13" y="113"/>
                    <a:pt x="12" y="115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2" y="122"/>
                    <a:pt x="14" y="122"/>
                    <a:pt x="14" y="124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4" y="129"/>
                    <a:pt x="16" y="129"/>
                    <a:pt x="16" y="131"/>
                  </a:cubicBezTo>
                  <a:cubicBezTo>
                    <a:pt x="15" y="134"/>
                    <a:pt x="14" y="135"/>
                    <a:pt x="15" y="138"/>
                  </a:cubicBezTo>
                  <a:cubicBezTo>
                    <a:pt x="15" y="140"/>
                    <a:pt x="13" y="141"/>
                    <a:pt x="13" y="144"/>
                  </a:cubicBezTo>
                  <a:cubicBezTo>
                    <a:pt x="14" y="144"/>
                    <a:pt x="13" y="145"/>
                    <a:pt x="13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4" y="145"/>
                    <a:pt x="14" y="146"/>
                    <a:pt x="14" y="147"/>
                  </a:cubicBezTo>
                  <a:cubicBezTo>
                    <a:pt x="14" y="147"/>
                    <a:pt x="15" y="146"/>
                    <a:pt x="15" y="147"/>
                  </a:cubicBezTo>
                  <a:cubicBezTo>
                    <a:pt x="15" y="147"/>
                    <a:pt x="15" y="148"/>
                    <a:pt x="16" y="149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16" y="149"/>
                    <a:pt x="16" y="150"/>
                    <a:pt x="16" y="150"/>
                  </a:cubicBezTo>
                  <a:cubicBezTo>
                    <a:pt x="16" y="150"/>
                    <a:pt x="16" y="150"/>
                    <a:pt x="16" y="150"/>
                  </a:cubicBezTo>
                  <a:cubicBezTo>
                    <a:pt x="16" y="150"/>
                    <a:pt x="16" y="150"/>
                    <a:pt x="16" y="150"/>
                  </a:cubicBezTo>
                  <a:cubicBezTo>
                    <a:pt x="16" y="150"/>
                    <a:pt x="16" y="150"/>
                    <a:pt x="16" y="150"/>
                  </a:cubicBezTo>
                  <a:cubicBezTo>
                    <a:pt x="16" y="150"/>
                    <a:pt x="16" y="150"/>
                    <a:pt x="16" y="151"/>
                  </a:cubicBezTo>
                  <a:cubicBezTo>
                    <a:pt x="16" y="151"/>
                    <a:pt x="16" y="151"/>
                    <a:pt x="16" y="151"/>
                  </a:cubicBezTo>
                  <a:cubicBezTo>
                    <a:pt x="16" y="151"/>
                    <a:pt x="16" y="151"/>
                    <a:pt x="16" y="151"/>
                  </a:cubicBezTo>
                  <a:cubicBezTo>
                    <a:pt x="16" y="151"/>
                    <a:pt x="16" y="151"/>
                    <a:pt x="16" y="151"/>
                  </a:cubicBezTo>
                  <a:cubicBezTo>
                    <a:pt x="16" y="151"/>
                    <a:pt x="16" y="151"/>
                    <a:pt x="16" y="151"/>
                  </a:cubicBezTo>
                  <a:cubicBezTo>
                    <a:pt x="16" y="151"/>
                    <a:pt x="16" y="151"/>
                    <a:pt x="16" y="151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52"/>
                    <a:pt x="16" y="152"/>
                    <a:pt x="17" y="152"/>
                  </a:cubicBezTo>
                  <a:cubicBezTo>
                    <a:pt x="17" y="152"/>
                    <a:pt x="17" y="152"/>
                    <a:pt x="17" y="152"/>
                  </a:cubicBezTo>
                  <a:cubicBezTo>
                    <a:pt x="17" y="152"/>
                    <a:pt x="17" y="152"/>
                    <a:pt x="17" y="152"/>
                  </a:cubicBezTo>
                  <a:cubicBezTo>
                    <a:pt x="17" y="152"/>
                    <a:pt x="17" y="152"/>
                    <a:pt x="17" y="152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7" y="153"/>
                    <a:pt x="17" y="153"/>
                    <a:pt x="17" y="154"/>
                  </a:cubicBezTo>
                  <a:cubicBezTo>
                    <a:pt x="17" y="154"/>
                    <a:pt x="17" y="154"/>
                    <a:pt x="17" y="154"/>
                  </a:cubicBezTo>
                  <a:cubicBezTo>
                    <a:pt x="17" y="154"/>
                    <a:pt x="17" y="154"/>
                    <a:pt x="17" y="154"/>
                  </a:cubicBezTo>
                  <a:cubicBezTo>
                    <a:pt x="17" y="154"/>
                    <a:pt x="17" y="154"/>
                    <a:pt x="17" y="154"/>
                  </a:cubicBezTo>
                  <a:cubicBezTo>
                    <a:pt x="17" y="154"/>
                    <a:pt x="17" y="154"/>
                    <a:pt x="17" y="154"/>
                  </a:cubicBezTo>
                  <a:cubicBezTo>
                    <a:pt x="17" y="154"/>
                    <a:pt x="17" y="154"/>
                    <a:pt x="17" y="155"/>
                  </a:cubicBezTo>
                  <a:cubicBezTo>
                    <a:pt x="17" y="155"/>
                    <a:pt x="17" y="155"/>
                    <a:pt x="17" y="155"/>
                  </a:cubicBezTo>
                  <a:cubicBezTo>
                    <a:pt x="17" y="155"/>
                    <a:pt x="17" y="155"/>
                    <a:pt x="17" y="155"/>
                  </a:cubicBezTo>
                  <a:cubicBezTo>
                    <a:pt x="17" y="155"/>
                    <a:pt x="17" y="155"/>
                    <a:pt x="17" y="156"/>
                  </a:cubicBezTo>
                  <a:cubicBezTo>
                    <a:pt x="17" y="156"/>
                    <a:pt x="17" y="157"/>
                    <a:pt x="18" y="157"/>
                  </a:cubicBezTo>
                  <a:cubicBezTo>
                    <a:pt x="18" y="157"/>
                    <a:pt x="18" y="158"/>
                    <a:pt x="19" y="158"/>
                  </a:cubicBezTo>
                  <a:cubicBezTo>
                    <a:pt x="20" y="158"/>
                    <a:pt x="20" y="158"/>
                    <a:pt x="20" y="158"/>
                  </a:cubicBezTo>
                  <a:cubicBezTo>
                    <a:pt x="21" y="158"/>
                    <a:pt x="22" y="160"/>
                    <a:pt x="22" y="160"/>
                  </a:cubicBezTo>
                  <a:cubicBezTo>
                    <a:pt x="22" y="162"/>
                    <a:pt x="23" y="163"/>
                    <a:pt x="24" y="164"/>
                  </a:cubicBezTo>
                  <a:cubicBezTo>
                    <a:pt x="24" y="166"/>
                    <a:pt x="25" y="167"/>
                    <a:pt x="25" y="170"/>
                  </a:cubicBezTo>
                  <a:cubicBezTo>
                    <a:pt x="24" y="174"/>
                    <a:pt x="22" y="179"/>
                    <a:pt x="22" y="184"/>
                  </a:cubicBezTo>
                  <a:cubicBezTo>
                    <a:pt x="23" y="184"/>
                    <a:pt x="23" y="185"/>
                    <a:pt x="25" y="185"/>
                  </a:cubicBezTo>
                  <a:cubicBezTo>
                    <a:pt x="26" y="184"/>
                    <a:pt x="26" y="183"/>
                    <a:pt x="26" y="182"/>
                  </a:cubicBezTo>
                  <a:cubicBezTo>
                    <a:pt x="26" y="180"/>
                    <a:pt x="26" y="179"/>
                    <a:pt x="27" y="179"/>
                  </a:cubicBezTo>
                  <a:cubicBezTo>
                    <a:pt x="31" y="179"/>
                    <a:pt x="34" y="180"/>
                    <a:pt x="37" y="181"/>
                  </a:cubicBezTo>
                  <a:cubicBezTo>
                    <a:pt x="37" y="183"/>
                    <a:pt x="37" y="183"/>
                    <a:pt x="37" y="183"/>
                  </a:cubicBezTo>
                  <a:cubicBezTo>
                    <a:pt x="38" y="183"/>
                    <a:pt x="38" y="185"/>
                    <a:pt x="39" y="185"/>
                  </a:cubicBezTo>
                  <a:cubicBezTo>
                    <a:pt x="38" y="187"/>
                    <a:pt x="41" y="186"/>
                    <a:pt x="40" y="189"/>
                  </a:cubicBezTo>
                  <a:cubicBezTo>
                    <a:pt x="41" y="189"/>
                    <a:pt x="43" y="189"/>
                    <a:pt x="43" y="189"/>
                  </a:cubicBezTo>
                  <a:cubicBezTo>
                    <a:pt x="43" y="189"/>
                    <a:pt x="43" y="189"/>
                    <a:pt x="43" y="190"/>
                  </a:cubicBezTo>
                  <a:cubicBezTo>
                    <a:pt x="46" y="190"/>
                    <a:pt x="46" y="190"/>
                    <a:pt x="46" y="190"/>
                  </a:cubicBezTo>
                  <a:cubicBezTo>
                    <a:pt x="46" y="189"/>
                    <a:pt x="47" y="189"/>
                    <a:pt x="48" y="189"/>
                  </a:cubicBezTo>
                  <a:cubicBezTo>
                    <a:pt x="47" y="191"/>
                    <a:pt x="50" y="190"/>
                    <a:pt x="50" y="191"/>
                  </a:cubicBezTo>
                  <a:cubicBezTo>
                    <a:pt x="51" y="191"/>
                    <a:pt x="52" y="192"/>
                    <a:pt x="52" y="192"/>
                  </a:cubicBezTo>
                  <a:cubicBezTo>
                    <a:pt x="54" y="192"/>
                    <a:pt x="54" y="193"/>
                    <a:pt x="56" y="193"/>
                  </a:cubicBezTo>
                  <a:cubicBezTo>
                    <a:pt x="56" y="193"/>
                    <a:pt x="56" y="193"/>
                    <a:pt x="56" y="193"/>
                  </a:cubicBezTo>
                  <a:cubicBezTo>
                    <a:pt x="56" y="193"/>
                    <a:pt x="56" y="193"/>
                    <a:pt x="56" y="193"/>
                  </a:cubicBezTo>
                  <a:cubicBezTo>
                    <a:pt x="56" y="193"/>
                    <a:pt x="56" y="193"/>
                    <a:pt x="56" y="194"/>
                  </a:cubicBezTo>
                  <a:cubicBezTo>
                    <a:pt x="56" y="194"/>
                    <a:pt x="56" y="194"/>
                    <a:pt x="56" y="194"/>
                  </a:cubicBezTo>
                  <a:cubicBezTo>
                    <a:pt x="56" y="194"/>
                    <a:pt x="56" y="194"/>
                    <a:pt x="56" y="194"/>
                  </a:cubicBezTo>
                  <a:cubicBezTo>
                    <a:pt x="56" y="194"/>
                    <a:pt x="56" y="194"/>
                    <a:pt x="56" y="194"/>
                  </a:cubicBezTo>
                  <a:cubicBezTo>
                    <a:pt x="56" y="194"/>
                    <a:pt x="56" y="195"/>
                    <a:pt x="57" y="195"/>
                  </a:cubicBezTo>
                  <a:cubicBezTo>
                    <a:pt x="57" y="195"/>
                    <a:pt x="57" y="195"/>
                    <a:pt x="57" y="195"/>
                  </a:cubicBezTo>
                  <a:cubicBezTo>
                    <a:pt x="57" y="195"/>
                    <a:pt x="57" y="195"/>
                    <a:pt x="57" y="195"/>
                  </a:cubicBezTo>
                  <a:cubicBezTo>
                    <a:pt x="57" y="195"/>
                    <a:pt x="57" y="195"/>
                    <a:pt x="57" y="195"/>
                  </a:cubicBezTo>
                  <a:cubicBezTo>
                    <a:pt x="57" y="195"/>
                    <a:pt x="57" y="195"/>
                    <a:pt x="57" y="195"/>
                  </a:cubicBezTo>
                  <a:cubicBezTo>
                    <a:pt x="57" y="195"/>
                    <a:pt x="58" y="195"/>
                    <a:pt x="58" y="195"/>
                  </a:cubicBezTo>
                  <a:cubicBezTo>
                    <a:pt x="61" y="195"/>
                    <a:pt x="64" y="194"/>
                    <a:pt x="67" y="193"/>
                  </a:cubicBezTo>
                  <a:cubicBezTo>
                    <a:pt x="67" y="194"/>
                    <a:pt x="68" y="194"/>
                    <a:pt x="68" y="195"/>
                  </a:cubicBezTo>
                  <a:cubicBezTo>
                    <a:pt x="69" y="195"/>
                    <a:pt x="69" y="196"/>
                    <a:pt x="70" y="196"/>
                  </a:cubicBezTo>
                  <a:cubicBezTo>
                    <a:pt x="71" y="197"/>
                    <a:pt x="72" y="198"/>
                    <a:pt x="73" y="199"/>
                  </a:cubicBezTo>
                  <a:cubicBezTo>
                    <a:pt x="71" y="202"/>
                    <a:pt x="67" y="202"/>
                    <a:pt x="67" y="207"/>
                  </a:cubicBezTo>
                  <a:cubicBezTo>
                    <a:pt x="67" y="208"/>
                    <a:pt x="68" y="208"/>
                    <a:pt x="68" y="209"/>
                  </a:cubicBezTo>
                  <a:cubicBezTo>
                    <a:pt x="70" y="209"/>
                    <a:pt x="71" y="210"/>
                    <a:pt x="71" y="211"/>
                  </a:cubicBezTo>
                  <a:cubicBezTo>
                    <a:pt x="72" y="212"/>
                    <a:pt x="72" y="213"/>
                    <a:pt x="73" y="214"/>
                  </a:cubicBezTo>
                  <a:cubicBezTo>
                    <a:pt x="73" y="214"/>
                    <a:pt x="74" y="216"/>
                    <a:pt x="74" y="216"/>
                  </a:cubicBezTo>
                  <a:cubicBezTo>
                    <a:pt x="74" y="216"/>
                    <a:pt x="74" y="217"/>
                    <a:pt x="74" y="217"/>
                  </a:cubicBezTo>
                  <a:cubicBezTo>
                    <a:pt x="81" y="220"/>
                    <a:pt x="81" y="220"/>
                    <a:pt x="81" y="220"/>
                  </a:cubicBezTo>
                  <a:cubicBezTo>
                    <a:pt x="81" y="219"/>
                    <a:pt x="82" y="218"/>
                    <a:pt x="83" y="218"/>
                  </a:cubicBezTo>
                  <a:cubicBezTo>
                    <a:pt x="84" y="217"/>
                    <a:pt x="85" y="216"/>
                    <a:pt x="87" y="216"/>
                  </a:cubicBezTo>
                  <a:cubicBezTo>
                    <a:pt x="86" y="213"/>
                    <a:pt x="88" y="213"/>
                    <a:pt x="89" y="211"/>
                  </a:cubicBezTo>
                  <a:cubicBezTo>
                    <a:pt x="88" y="211"/>
                    <a:pt x="88" y="209"/>
                    <a:pt x="87" y="209"/>
                  </a:cubicBezTo>
                  <a:cubicBezTo>
                    <a:pt x="87" y="208"/>
                    <a:pt x="87" y="208"/>
                    <a:pt x="87" y="207"/>
                  </a:cubicBezTo>
                  <a:cubicBezTo>
                    <a:pt x="86" y="207"/>
                    <a:pt x="85" y="206"/>
                    <a:pt x="85" y="206"/>
                  </a:cubicBezTo>
                  <a:cubicBezTo>
                    <a:pt x="84" y="206"/>
                    <a:pt x="84" y="206"/>
                    <a:pt x="84" y="204"/>
                  </a:cubicBezTo>
                  <a:cubicBezTo>
                    <a:pt x="88" y="204"/>
                    <a:pt x="90" y="206"/>
                    <a:pt x="92" y="208"/>
                  </a:cubicBezTo>
                  <a:cubicBezTo>
                    <a:pt x="93" y="208"/>
                    <a:pt x="93" y="208"/>
                    <a:pt x="93" y="209"/>
                  </a:cubicBezTo>
                  <a:cubicBezTo>
                    <a:pt x="93" y="209"/>
                    <a:pt x="94" y="209"/>
                    <a:pt x="94" y="209"/>
                  </a:cubicBezTo>
                  <a:cubicBezTo>
                    <a:pt x="94" y="210"/>
                    <a:pt x="94" y="210"/>
                    <a:pt x="94" y="211"/>
                  </a:cubicBezTo>
                  <a:cubicBezTo>
                    <a:pt x="95" y="211"/>
                    <a:pt x="95" y="211"/>
                    <a:pt x="95" y="211"/>
                  </a:cubicBezTo>
                  <a:cubicBezTo>
                    <a:pt x="96" y="211"/>
                    <a:pt x="96" y="211"/>
                    <a:pt x="96" y="211"/>
                  </a:cubicBezTo>
                  <a:cubicBezTo>
                    <a:pt x="98" y="210"/>
                    <a:pt x="101" y="210"/>
                    <a:pt x="104" y="210"/>
                  </a:cubicBezTo>
                  <a:cubicBezTo>
                    <a:pt x="104" y="209"/>
                    <a:pt x="105" y="209"/>
                    <a:pt x="105" y="209"/>
                  </a:cubicBezTo>
                  <a:cubicBezTo>
                    <a:pt x="107" y="209"/>
                    <a:pt x="107" y="208"/>
                    <a:pt x="108" y="208"/>
                  </a:cubicBezTo>
                  <a:cubicBezTo>
                    <a:pt x="110" y="209"/>
                    <a:pt x="111" y="211"/>
                    <a:pt x="112" y="213"/>
                  </a:cubicBezTo>
                  <a:cubicBezTo>
                    <a:pt x="111" y="213"/>
                    <a:pt x="111" y="214"/>
                    <a:pt x="111" y="214"/>
                  </a:cubicBezTo>
                  <a:cubicBezTo>
                    <a:pt x="111" y="215"/>
                    <a:pt x="110" y="215"/>
                    <a:pt x="110" y="215"/>
                  </a:cubicBezTo>
                  <a:cubicBezTo>
                    <a:pt x="109" y="215"/>
                    <a:pt x="108" y="216"/>
                    <a:pt x="107" y="217"/>
                  </a:cubicBezTo>
                  <a:cubicBezTo>
                    <a:pt x="109" y="217"/>
                    <a:pt x="109" y="219"/>
                    <a:pt x="111" y="220"/>
                  </a:cubicBezTo>
                  <a:cubicBezTo>
                    <a:pt x="112" y="221"/>
                    <a:pt x="112" y="222"/>
                    <a:pt x="114" y="222"/>
                  </a:cubicBezTo>
                  <a:cubicBezTo>
                    <a:pt x="115" y="222"/>
                    <a:pt x="115" y="222"/>
                    <a:pt x="117" y="222"/>
                  </a:cubicBezTo>
                  <a:cubicBezTo>
                    <a:pt x="117" y="221"/>
                    <a:pt x="117" y="221"/>
                    <a:pt x="117" y="221"/>
                  </a:cubicBezTo>
                  <a:cubicBezTo>
                    <a:pt x="118" y="221"/>
                    <a:pt x="118" y="221"/>
                    <a:pt x="118" y="220"/>
                  </a:cubicBezTo>
                  <a:cubicBezTo>
                    <a:pt x="121" y="220"/>
                    <a:pt x="122" y="222"/>
                    <a:pt x="124" y="222"/>
                  </a:cubicBezTo>
                  <a:cubicBezTo>
                    <a:pt x="129" y="222"/>
                    <a:pt x="129" y="222"/>
                    <a:pt x="129" y="222"/>
                  </a:cubicBezTo>
                  <a:cubicBezTo>
                    <a:pt x="130" y="223"/>
                    <a:pt x="132" y="224"/>
                    <a:pt x="134" y="225"/>
                  </a:cubicBezTo>
                  <a:cubicBezTo>
                    <a:pt x="134" y="225"/>
                    <a:pt x="135" y="225"/>
                    <a:pt x="135" y="225"/>
                  </a:cubicBezTo>
                  <a:cubicBezTo>
                    <a:pt x="135" y="225"/>
                    <a:pt x="135" y="225"/>
                    <a:pt x="135" y="226"/>
                  </a:cubicBezTo>
                  <a:cubicBezTo>
                    <a:pt x="135" y="228"/>
                    <a:pt x="135" y="229"/>
                    <a:pt x="135" y="230"/>
                  </a:cubicBezTo>
                  <a:cubicBezTo>
                    <a:pt x="135" y="230"/>
                    <a:pt x="135" y="231"/>
                    <a:pt x="135" y="232"/>
                  </a:cubicBezTo>
                  <a:cubicBezTo>
                    <a:pt x="135" y="232"/>
                    <a:pt x="135" y="233"/>
                    <a:pt x="136" y="233"/>
                  </a:cubicBezTo>
                  <a:cubicBezTo>
                    <a:pt x="136" y="233"/>
                    <a:pt x="137" y="233"/>
                    <a:pt x="137" y="234"/>
                  </a:cubicBezTo>
                  <a:cubicBezTo>
                    <a:pt x="137" y="234"/>
                    <a:pt x="138" y="234"/>
                    <a:pt x="138" y="234"/>
                  </a:cubicBezTo>
                  <a:cubicBezTo>
                    <a:pt x="139" y="234"/>
                    <a:pt x="139" y="234"/>
                    <a:pt x="139" y="235"/>
                  </a:cubicBezTo>
                  <a:cubicBezTo>
                    <a:pt x="140" y="236"/>
                    <a:pt x="141" y="237"/>
                    <a:pt x="142" y="238"/>
                  </a:cubicBezTo>
                  <a:cubicBezTo>
                    <a:pt x="142" y="239"/>
                    <a:pt x="142" y="239"/>
                    <a:pt x="142" y="240"/>
                  </a:cubicBezTo>
                  <a:cubicBezTo>
                    <a:pt x="143" y="240"/>
                    <a:pt x="144" y="241"/>
                    <a:pt x="144" y="243"/>
                  </a:cubicBezTo>
                  <a:cubicBezTo>
                    <a:pt x="144" y="243"/>
                    <a:pt x="144" y="243"/>
                    <a:pt x="144" y="244"/>
                  </a:cubicBezTo>
                  <a:cubicBezTo>
                    <a:pt x="145" y="246"/>
                    <a:pt x="146" y="248"/>
                    <a:pt x="146" y="250"/>
                  </a:cubicBezTo>
                  <a:cubicBezTo>
                    <a:pt x="149" y="251"/>
                    <a:pt x="150" y="251"/>
                    <a:pt x="153" y="250"/>
                  </a:cubicBezTo>
                  <a:cubicBezTo>
                    <a:pt x="154" y="249"/>
                    <a:pt x="154" y="247"/>
                    <a:pt x="155" y="245"/>
                  </a:cubicBezTo>
                  <a:cubicBezTo>
                    <a:pt x="156" y="245"/>
                    <a:pt x="155" y="244"/>
                    <a:pt x="156" y="244"/>
                  </a:cubicBezTo>
                  <a:cubicBezTo>
                    <a:pt x="156" y="244"/>
                    <a:pt x="157" y="244"/>
                    <a:pt x="157" y="243"/>
                  </a:cubicBezTo>
                  <a:cubicBezTo>
                    <a:pt x="157" y="243"/>
                    <a:pt x="158" y="243"/>
                    <a:pt x="158" y="243"/>
                  </a:cubicBezTo>
                  <a:cubicBezTo>
                    <a:pt x="158" y="243"/>
                    <a:pt x="157" y="242"/>
                    <a:pt x="158" y="242"/>
                  </a:cubicBezTo>
                  <a:cubicBezTo>
                    <a:pt x="158" y="242"/>
                    <a:pt x="159" y="242"/>
                    <a:pt x="159" y="241"/>
                  </a:cubicBezTo>
                  <a:cubicBezTo>
                    <a:pt x="160" y="241"/>
                    <a:pt x="160" y="240"/>
                    <a:pt x="162" y="241"/>
                  </a:cubicBezTo>
                  <a:cubicBezTo>
                    <a:pt x="162" y="240"/>
                    <a:pt x="162" y="239"/>
                    <a:pt x="163" y="239"/>
                  </a:cubicBezTo>
                  <a:cubicBezTo>
                    <a:pt x="163" y="238"/>
                    <a:pt x="163" y="238"/>
                    <a:pt x="163" y="238"/>
                  </a:cubicBezTo>
                  <a:cubicBezTo>
                    <a:pt x="164" y="238"/>
                    <a:pt x="164" y="238"/>
                    <a:pt x="165" y="239"/>
                  </a:cubicBezTo>
                  <a:cubicBezTo>
                    <a:pt x="165" y="240"/>
                    <a:pt x="165" y="242"/>
                    <a:pt x="167" y="242"/>
                  </a:cubicBezTo>
                  <a:cubicBezTo>
                    <a:pt x="166" y="244"/>
                    <a:pt x="168" y="244"/>
                    <a:pt x="168" y="245"/>
                  </a:cubicBezTo>
                  <a:cubicBezTo>
                    <a:pt x="172" y="245"/>
                    <a:pt x="173" y="247"/>
                    <a:pt x="174" y="250"/>
                  </a:cubicBezTo>
                  <a:cubicBezTo>
                    <a:pt x="175" y="252"/>
                    <a:pt x="173" y="252"/>
                    <a:pt x="174" y="254"/>
                  </a:cubicBezTo>
                  <a:cubicBezTo>
                    <a:pt x="177" y="253"/>
                    <a:pt x="177" y="254"/>
                    <a:pt x="181" y="254"/>
                  </a:cubicBezTo>
                  <a:cubicBezTo>
                    <a:pt x="181" y="252"/>
                    <a:pt x="182" y="251"/>
                    <a:pt x="182" y="248"/>
                  </a:cubicBezTo>
                  <a:cubicBezTo>
                    <a:pt x="183" y="248"/>
                    <a:pt x="184" y="248"/>
                    <a:pt x="184" y="247"/>
                  </a:cubicBezTo>
                  <a:cubicBezTo>
                    <a:pt x="185" y="247"/>
                    <a:pt x="186" y="247"/>
                    <a:pt x="187" y="246"/>
                  </a:cubicBezTo>
                  <a:cubicBezTo>
                    <a:pt x="189" y="246"/>
                    <a:pt x="190" y="245"/>
                    <a:pt x="192" y="244"/>
                  </a:cubicBezTo>
                  <a:cubicBezTo>
                    <a:pt x="195" y="245"/>
                    <a:pt x="195" y="242"/>
                    <a:pt x="199" y="243"/>
                  </a:cubicBezTo>
                  <a:cubicBezTo>
                    <a:pt x="200" y="243"/>
                    <a:pt x="202" y="244"/>
                    <a:pt x="202" y="245"/>
                  </a:cubicBezTo>
                  <a:cubicBezTo>
                    <a:pt x="203" y="246"/>
                    <a:pt x="205" y="245"/>
                    <a:pt x="207" y="245"/>
                  </a:cubicBezTo>
                  <a:cubicBezTo>
                    <a:pt x="207" y="245"/>
                    <a:pt x="207" y="245"/>
                    <a:pt x="208" y="245"/>
                  </a:cubicBezTo>
                  <a:cubicBezTo>
                    <a:pt x="208" y="244"/>
                    <a:pt x="208" y="243"/>
                    <a:pt x="208" y="243"/>
                  </a:cubicBezTo>
                  <a:cubicBezTo>
                    <a:pt x="208" y="242"/>
                    <a:pt x="209" y="241"/>
                    <a:pt x="210" y="241"/>
                  </a:cubicBezTo>
                  <a:cubicBezTo>
                    <a:pt x="211" y="241"/>
                    <a:pt x="212" y="241"/>
                    <a:pt x="213" y="241"/>
                  </a:cubicBezTo>
                  <a:cubicBezTo>
                    <a:pt x="213" y="241"/>
                    <a:pt x="214" y="241"/>
                    <a:pt x="214" y="241"/>
                  </a:cubicBezTo>
                  <a:cubicBezTo>
                    <a:pt x="214" y="240"/>
                    <a:pt x="214" y="239"/>
                    <a:pt x="214" y="239"/>
                  </a:cubicBezTo>
                  <a:cubicBezTo>
                    <a:pt x="214" y="239"/>
                    <a:pt x="215" y="239"/>
                    <a:pt x="215" y="239"/>
                  </a:cubicBezTo>
                  <a:cubicBezTo>
                    <a:pt x="216" y="239"/>
                    <a:pt x="215" y="238"/>
                    <a:pt x="216" y="238"/>
                  </a:cubicBezTo>
                  <a:cubicBezTo>
                    <a:pt x="218" y="239"/>
                    <a:pt x="218" y="237"/>
                    <a:pt x="220" y="238"/>
                  </a:cubicBezTo>
                  <a:cubicBezTo>
                    <a:pt x="221" y="239"/>
                    <a:pt x="225" y="237"/>
                    <a:pt x="228" y="238"/>
                  </a:cubicBezTo>
                  <a:cubicBezTo>
                    <a:pt x="229" y="239"/>
                    <a:pt x="230" y="238"/>
                    <a:pt x="231" y="238"/>
                  </a:cubicBezTo>
                  <a:cubicBezTo>
                    <a:pt x="232" y="239"/>
                    <a:pt x="232" y="239"/>
                    <a:pt x="233" y="239"/>
                  </a:cubicBezTo>
                  <a:cubicBezTo>
                    <a:pt x="234" y="239"/>
                    <a:pt x="234" y="239"/>
                    <a:pt x="235" y="239"/>
                  </a:cubicBezTo>
                  <a:cubicBezTo>
                    <a:pt x="235" y="239"/>
                    <a:pt x="235" y="239"/>
                    <a:pt x="235" y="240"/>
                  </a:cubicBezTo>
                  <a:cubicBezTo>
                    <a:pt x="235" y="240"/>
                    <a:pt x="235" y="240"/>
                    <a:pt x="235" y="240"/>
                  </a:cubicBezTo>
                  <a:cubicBezTo>
                    <a:pt x="235" y="240"/>
                    <a:pt x="235" y="240"/>
                    <a:pt x="235" y="240"/>
                  </a:cubicBezTo>
                  <a:cubicBezTo>
                    <a:pt x="235" y="240"/>
                    <a:pt x="235" y="240"/>
                    <a:pt x="235" y="240"/>
                  </a:cubicBezTo>
                  <a:cubicBezTo>
                    <a:pt x="235" y="240"/>
                    <a:pt x="235" y="240"/>
                    <a:pt x="235" y="240"/>
                  </a:cubicBezTo>
                  <a:cubicBezTo>
                    <a:pt x="235" y="240"/>
                    <a:pt x="236" y="240"/>
                    <a:pt x="236" y="240"/>
                  </a:cubicBezTo>
                  <a:cubicBezTo>
                    <a:pt x="236" y="240"/>
                    <a:pt x="236" y="240"/>
                    <a:pt x="236" y="240"/>
                  </a:cubicBezTo>
                  <a:cubicBezTo>
                    <a:pt x="236" y="240"/>
                    <a:pt x="236" y="240"/>
                    <a:pt x="236" y="240"/>
                  </a:cubicBezTo>
                  <a:cubicBezTo>
                    <a:pt x="237" y="240"/>
                    <a:pt x="239" y="240"/>
                    <a:pt x="239" y="242"/>
                  </a:cubicBezTo>
                  <a:cubicBezTo>
                    <a:pt x="239" y="242"/>
                    <a:pt x="239" y="242"/>
                    <a:pt x="240" y="242"/>
                  </a:cubicBezTo>
                  <a:cubicBezTo>
                    <a:pt x="240" y="242"/>
                    <a:pt x="240" y="242"/>
                    <a:pt x="240" y="243"/>
                  </a:cubicBezTo>
                  <a:cubicBezTo>
                    <a:pt x="240" y="243"/>
                    <a:pt x="240" y="243"/>
                    <a:pt x="240" y="243"/>
                  </a:cubicBezTo>
                  <a:cubicBezTo>
                    <a:pt x="241" y="243"/>
                    <a:pt x="241" y="243"/>
                    <a:pt x="242" y="244"/>
                  </a:cubicBezTo>
                  <a:cubicBezTo>
                    <a:pt x="242" y="244"/>
                    <a:pt x="242" y="244"/>
                    <a:pt x="242" y="244"/>
                  </a:cubicBezTo>
                  <a:cubicBezTo>
                    <a:pt x="243" y="245"/>
                    <a:pt x="243" y="246"/>
                    <a:pt x="244" y="246"/>
                  </a:cubicBezTo>
                  <a:cubicBezTo>
                    <a:pt x="244" y="246"/>
                    <a:pt x="244" y="246"/>
                    <a:pt x="244" y="246"/>
                  </a:cubicBezTo>
                  <a:cubicBezTo>
                    <a:pt x="245" y="246"/>
                    <a:pt x="245" y="246"/>
                    <a:pt x="246" y="246"/>
                  </a:cubicBezTo>
                  <a:cubicBezTo>
                    <a:pt x="246" y="246"/>
                    <a:pt x="246" y="246"/>
                    <a:pt x="246" y="246"/>
                  </a:cubicBezTo>
                  <a:cubicBezTo>
                    <a:pt x="246" y="246"/>
                    <a:pt x="246" y="246"/>
                    <a:pt x="246" y="246"/>
                  </a:cubicBezTo>
                  <a:cubicBezTo>
                    <a:pt x="246" y="246"/>
                    <a:pt x="246" y="246"/>
                    <a:pt x="247" y="246"/>
                  </a:cubicBezTo>
                  <a:cubicBezTo>
                    <a:pt x="247" y="246"/>
                    <a:pt x="247" y="247"/>
                    <a:pt x="247" y="247"/>
                  </a:cubicBezTo>
                  <a:cubicBezTo>
                    <a:pt x="248" y="247"/>
                    <a:pt x="249" y="247"/>
                    <a:pt x="250" y="248"/>
                  </a:cubicBezTo>
                  <a:cubicBezTo>
                    <a:pt x="250" y="248"/>
                    <a:pt x="250" y="248"/>
                    <a:pt x="250" y="248"/>
                  </a:cubicBezTo>
                  <a:cubicBezTo>
                    <a:pt x="253" y="248"/>
                    <a:pt x="253" y="248"/>
                    <a:pt x="253" y="248"/>
                  </a:cubicBezTo>
                  <a:cubicBezTo>
                    <a:pt x="254" y="248"/>
                    <a:pt x="254" y="249"/>
                    <a:pt x="255" y="250"/>
                  </a:cubicBezTo>
                  <a:cubicBezTo>
                    <a:pt x="257" y="249"/>
                    <a:pt x="257" y="251"/>
                    <a:pt x="259" y="250"/>
                  </a:cubicBezTo>
                  <a:cubicBezTo>
                    <a:pt x="259" y="251"/>
                    <a:pt x="259" y="251"/>
                    <a:pt x="259" y="251"/>
                  </a:cubicBezTo>
                  <a:cubicBezTo>
                    <a:pt x="259" y="251"/>
                    <a:pt x="259" y="251"/>
                    <a:pt x="259" y="251"/>
                  </a:cubicBezTo>
                  <a:cubicBezTo>
                    <a:pt x="262" y="251"/>
                    <a:pt x="262" y="252"/>
                    <a:pt x="265" y="252"/>
                  </a:cubicBezTo>
                  <a:cubicBezTo>
                    <a:pt x="265" y="251"/>
                    <a:pt x="265" y="251"/>
                    <a:pt x="265" y="251"/>
                  </a:cubicBezTo>
                  <a:cubicBezTo>
                    <a:pt x="264" y="250"/>
                    <a:pt x="262" y="250"/>
                    <a:pt x="261" y="248"/>
                  </a:cubicBezTo>
                  <a:cubicBezTo>
                    <a:pt x="261" y="247"/>
                    <a:pt x="261" y="247"/>
                    <a:pt x="261" y="246"/>
                  </a:cubicBezTo>
                  <a:cubicBezTo>
                    <a:pt x="261" y="246"/>
                    <a:pt x="260" y="246"/>
                    <a:pt x="260" y="245"/>
                  </a:cubicBezTo>
                  <a:cubicBezTo>
                    <a:pt x="260" y="245"/>
                    <a:pt x="260" y="244"/>
                    <a:pt x="260" y="243"/>
                  </a:cubicBezTo>
                  <a:cubicBezTo>
                    <a:pt x="260" y="242"/>
                    <a:pt x="259" y="242"/>
                    <a:pt x="259" y="242"/>
                  </a:cubicBezTo>
                  <a:cubicBezTo>
                    <a:pt x="259" y="240"/>
                    <a:pt x="259" y="240"/>
                    <a:pt x="259" y="238"/>
                  </a:cubicBezTo>
                  <a:cubicBezTo>
                    <a:pt x="259" y="234"/>
                    <a:pt x="259" y="234"/>
                    <a:pt x="259" y="234"/>
                  </a:cubicBezTo>
                  <a:cubicBezTo>
                    <a:pt x="257" y="233"/>
                    <a:pt x="257" y="230"/>
                    <a:pt x="257" y="227"/>
                  </a:cubicBezTo>
                  <a:cubicBezTo>
                    <a:pt x="258" y="224"/>
                    <a:pt x="260" y="223"/>
                    <a:pt x="260" y="220"/>
                  </a:cubicBezTo>
                  <a:cubicBezTo>
                    <a:pt x="261" y="220"/>
                    <a:pt x="261" y="220"/>
                    <a:pt x="261" y="219"/>
                  </a:cubicBezTo>
                  <a:cubicBezTo>
                    <a:pt x="263" y="219"/>
                    <a:pt x="262" y="215"/>
                    <a:pt x="264" y="215"/>
                  </a:cubicBezTo>
                  <a:cubicBezTo>
                    <a:pt x="265" y="213"/>
                    <a:pt x="266" y="213"/>
                    <a:pt x="266" y="211"/>
                  </a:cubicBezTo>
                  <a:cubicBezTo>
                    <a:pt x="266" y="210"/>
                    <a:pt x="268" y="210"/>
                    <a:pt x="267" y="208"/>
                  </a:cubicBezTo>
                  <a:cubicBezTo>
                    <a:pt x="268" y="208"/>
                    <a:pt x="268" y="206"/>
                    <a:pt x="269" y="205"/>
                  </a:cubicBezTo>
                  <a:cubicBezTo>
                    <a:pt x="269" y="204"/>
                    <a:pt x="271" y="203"/>
                    <a:pt x="270" y="202"/>
                  </a:cubicBezTo>
                  <a:cubicBezTo>
                    <a:pt x="272" y="201"/>
                    <a:pt x="272" y="200"/>
                    <a:pt x="273" y="199"/>
                  </a:cubicBezTo>
                  <a:cubicBezTo>
                    <a:pt x="274" y="200"/>
                    <a:pt x="273" y="197"/>
                    <a:pt x="275" y="197"/>
                  </a:cubicBezTo>
                  <a:cubicBezTo>
                    <a:pt x="275" y="196"/>
                    <a:pt x="276" y="196"/>
                    <a:pt x="276" y="195"/>
                  </a:cubicBezTo>
                  <a:cubicBezTo>
                    <a:pt x="277" y="193"/>
                    <a:pt x="278" y="193"/>
                    <a:pt x="278" y="191"/>
                  </a:cubicBezTo>
                  <a:cubicBezTo>
                    <a:pt x="278" y="190"/>
                    <a:pt x="279" y="189"/>
                    <a:pt x="279" y="188"/>
                  </a:cubicBezTo>
                  <a:cubicBezTo>
                    <a:pt x="279" y="188"/>
                    <a:pt x="280" y="188"/>
                    <a:pt x="280" y="188"/>
                  </a:cubicBezTo>
                  <a:cubicBezTo>
                    <a:pt x="280" y="187"/>
                    <a:pt x="280" y="186"/>
                    <a:pt x="280" y="186"/>
                  </a:cubicBezTo>
                  <a:cubicBezTo>
                    <a:pt x="280" y="186"/>
                    <a:pt x="280" y="186"/>
                    <a:pt x="280" y="186"/>
                  </a:cubicBezTo>
                  <a:cubicBezTo>
                    <a:pt x="280" y="186"/>
                    <a:pt x="280" y="186"/>
                    <a:pt x="280" y="186"/>
                  </a:cubicBezTo>
                  <a:cubicBezTo>
                    <a:pt x="280" y="186"/>
                    <a:pt x="280" y="185"/>
                    <a:pt x="280" y="185"/>
                  </a:cubicBezTo>
                  <a:cubicBezTo>
                    <a:pt x="281" y="185"/>
                    <a:pt x="281" y="184"/>
                    <a:pt x="281" y="184"/>
                  </a:cubicBezTo>
                  <a:cubicBezTo>
                    <a:pt x="281" y="184"/>
                    <a:pt x="281" y="184"/>
                    <a:pt x="281" y="184"/>
                  </a:cubicBezTo>
                  <a:cubicBezTo>
                    <a:pt x="283" y="182"/>
                    <a:pt x="284" y="183"/>
                    <a:pt x="285" y="182"/>
                  </a:cubicBezTo>
                  <a:cubicBezTo>
                    <a:pt x="285" y="182"/>
                    <a:pt x="285" y="182"/>
                    <a:pt x="285" y="182"/>
                  </a:cubicBezTo>
                  <a:cubicBezTo>
                    <a:pt x="285" y="182"/>
                    <a:pt x="285" y="182"/>
                    <a:pt x="285" y="182"/>
                  </a:cubicBezTo>
                  <a:cubicBezTo>
                    <a:pt x="285" y="182"/>
                    <a:pt x="285" y="182"/>
                    <a:pt x="285" y="182"/>
                  </a:cubicBezTo>
                  <a:cubicBezTo>
                    <a:pt x="285" y="182"/>
                    <a:pt x="285" y="182"/>
                    <a:pt x="285" y="182"/>
                  </a:cubicBezTo>
                  <a:cubicBezTo>
                    <a:pt x="286" y="182"/>
                    <a:pt x="286" y="182"/>
                    <a:pt x="286" y="182"/>
                  </a:cubicBezTo>
                  <a:cubicBezTo>
                    <a:pt x="286" y="182"/>
                    <a:pt x="287" y="182"/>
                    <a:pt x="287" y="182"/>
                  </a:cubicBezTo>
                  <a:cubicBezTo>
                    <a:pt x="287" y="182"/>
                    <a:pt x="287" y="181"/>
                    <a:pt x="287" y="181"/>
                  </a:cubicBezTo>
                  <a:cubicBezTo>
                    <a:pt x="288" y="181"/>
                    <a:pt x="288" y="181"/>
                    <a:pt x="288" y="181"/>
                  </a:cubicBezTo>
                  <a:cubicBezTo>
                    <a:pt x="288" y="181"/>
                    <a:pt x="288" y="181"/>
                    <a:pt x="288" y="181"/>
                  </a:cubicBezTo>
                  <a:cubicBezTo>
                    <a:pt x="289" y="181"/>
                    <a:pt x="289" y="181"/>
                    <a:pt x="289" y="181"/>
                  </a:cubicBezTo>
                  <a:cubicBezTo>
                    <a:pt x="290" y="178"/>
                    <a:pt x="290" y="176"/>
                    <a:pt x="290" y="173"/>
                  </a:cubicBezTo>
                  <a:close/>
                  <a:moveTo>
                    <a:pt x="25" y="164"/>
                  </a:moveTo>
                  <a:cubicBezTo>
                    <a:pt x="25" y="164"/>
                    <a:pt x="24" y="164"/>
                    <a:pt x="24" y="164"/>
                  </a:cubicBezTo>
                  <a:cubicBezTo>
                    <a:pt x="24" y="164"/>
                    <a:pt x="25" y="164"/>
                    <a:pt x="25" y="164"/>
                  </a:cubicBezTo>
                  <a:close/>
                  <a:moveTo>
                    <a:pt x="137" y="25"/>
                  </a:moveTo>
                  <a:cubicBezTo>
                    <a:pt x="137" y="25"/>
                    <a:pt x="137" y="25"/>
                    <a:pt x="137" y="25"/>
                  </a:cubicBezTo>
                  <a:cubicBezTo>
                    <a:pt x="137" y="25"/>
                    <a:pt x="137" y="25"/>
                    <a:pt x="137" y="25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0" name="Rectangle 50">
              <a:extLst>
                <a:ext uri="{FF2B5EF4-FFF2-40B4-BE49-F238E27FC236}">
                  <a16:creationId xmlns:a16="http://schemas.microsoft.com/office/drawing/2014/main" id="{08B31F74-979F-2C45-AF86-A9ED24423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2575" y="3521075"/>
              <a:ext cx="661988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Open Sans Semibold" pitchFamily="34" charset="0"/>
                </a:rPr>
                <a:t>POLAND</a:t>
              </a:r>
              <a:endParaRPr lang="en-US" altLang="en-US" sz="1800"/>
            </a:p>
          </p:txBody>
        </p:sp>
        <p:sp>
          <p:nvSpPr>
            <p:cNvPr id="141" name="Freeform 51">
              <a:extLst>
                <a:ext uri="{FF2B5EF4-FFF2-40B4-BE49-F238E27FC236}">
                  <a16:creationId xmlns:a16="http://schemas.microsoft.com/office/drawing/2014/main" id="{6B7EBB50-1F65-2A4B-B53F-218F02386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063" y="4191000"/>
              <a:ext cx="441325" cy="506413"/>
            </a:xfrm>
            <a:custGeom>
              <a:avLst/>
              <a:gdLst>
                <a:gd name="T0" fmla="*/ 2147483646 w 114"/>
                <a:gd name="T1" fmla="*/ 2147483646 h 131"/>
                <a:gd name="T2" fmla="*/ 2147483646 w 114"/>
                <a:gd name="T3" fmla="*/ 2147483646 h 131"/>
                <a:gd name="T4" fmla="*/ 2147483646 w 114"/>
                <a:gd name="T5" fmla="*/ 2147483646 h 131"/>
                <a:gd name="T6" fmla="*/ 2147483646 w 114"/>
                <a:gd name="T7" fmla="*/ 2147483646 h 131"/>
                <a:gd name="T8" fmla="*/ 2147483646 w 114"/>
                <a:gd name="T9" fmla="*/ 2147483646 h 131"/>
                <a:gd name="T10" fmla="*/ 2147483646 w 114"/>
                <a:gd name="T11" fmla="*/ 2147483646 h 131"/>
                <a:gd name="T12" fmla="*/ 2147483646 w 114"/>
                <a:gd name="T13" fmla="*/ 2147483646 h 131"/>
                <a:gd name="T14" fmla="*/ 2147483646 w 114"/>
                <a:gd name="T15" fmla="*/ 2147483646 h 131"/>
                <a:gd name="T16" fmla="*/ 2147483646 w 114"/>
                <a:gd name="T17" fmla="*/ 2147483646 h 131"/>
                <a:gd name="T18" fmla="*/ 2147483646 w 114"/>
                <a:gd name="T19" fmla="*/ 2147483646 h 131"/>
                <a:gd name="T20" fmla="*/ 2147483646 w 114"/>
                <a:gd name="T21" fmla="*/ 2147483646 h 131"/>
                <a:gd name="T22" fmla="*/ 2147483646 w 114"/>
                <a:gd name="T23" fmla="*/ 2147483646 h 131"/>
                <a:gd name="T24" fmla="*/ 2147483646 w 114"/>
                <a:gd name="T25" fmla="*/ 2147483646 h 131"/>
                <a:gd name="T26" fmla="*/ 2147483646 w 114"/>
                <a:gd name="T27" fmla="*/ 2147483646 h 131"/>
                <a:gd name="T28" fmla="*/ 2147483646 w 114"/>
                <a:gd name="T29" fmla="*/ 2147483646 h 131"/>
                <a:gd name="T30" fmla="*/ 2147483646 w 114"/>
                <a:gd name="T31" fmla="*/ 2147483646 h 131"/>
                <a:gd name="T32" fmla="*/ 2147483646 w 114"/>
                <a:gd name="T33" fmla="*/ 2147483646 h 131"/>
                <a:gd name="T34" fmla="*/ 2147483646 w 114"/>
                <a:gd name="T35" fmla="*/ 2147483646 h 131"/>
                <a:gd name="T36" fmla="*/ 2147483646 w 114"/>
                <a:gd name="T37" fmla="*/ 2147483646 h 131"/>
                <a:gd name="T38" fmla="*/ 2147483646 w 114"/>
                <a:gd name="T39" fmla="*/ 2147483646 h 131"/>
                <a:gd name="T40" fmla="*/ 2147483646 w 114"/>
                <a:gd name="T41" fmla="*/ 2147483646 h 131"/>
                <a:gd name="T42" fmla="*/ 2147483646 w 114"/>
                <a:gd name="T43" fmla="*/ 2147483646 h 131"/>
                <a:gd name="T44" fmla="*/ 2147483646 w 114"/>
                <a:gd name="T45" fmla="*/ 2147483646 h 131"/>
                <a:gd name="T46" fmla="*/ 2147483646 w 114"/>
                <a:gd name="T47" fmla="*/ 2147483646 h 131"/>
                <a:gd name="T48" fmla="*/ 2147483646 w 114"/>
                <a:gd name="T49" fmla="*/ 2147483646 h 131"/>
                <a:gd name="T50" fmla="*/ 2147483646 w 114"/>
                <a:gd name="T51" fmla="*/ 2147483646 h 131"/>
                <a:gd name="T52" fmla="*/ 2147483646 w 114"/>
                <a:gd name="T53" fmla="*/ 2147483646 h 131"/>
                <a:gd name="T54" fmla="*/ 2147483646 w 114"/>
                <a:gd name="T55" fmla="*/ 2147483646 h 131"/>
                <a:gd name="T56" fmla="*/ 2147483646 w 114"/>
                <a:gd name="T57" fmla="*/ 2147483646 h 131"/>
                <a:gd name="T58" fmla="*/ 2147483646 w 114"/>
                <a:gd name="T59" fmla="*/ 2147483646 h 131"/>
                <a:gd name="T60" fmla="*/ 2147483646 w 114"/>
                <a:gd name="T61" fmla="*/ 2147483646 h 131"/>
                <a:gd name="T62" fmla="*/ 2147483646 w 114"/>
                <a:gd name="T63" fmla="*/ 2147483646 h 131"/>
                <a:gd name="T64" fmla="*/ 2147483646 w 114"/>
                <a:gd name="T65" fmla="*/ 2147483646 h 131"/>
                <a:gd name="T66" fmla="*/ 2147483646 w 114"/>
                <a:gd name="T67" fmla="*/ 2147483646 h 131"/>
                <a:gd name="T68" fmla="*/ 2147483646 w 114"/>
                <a:gd name="T69" fmla="*/ 2147483646 h 131"/>
                <a:gd name="T70" fmla="*/ 2147483646 w 114"/>
                <a:gd name="T71" fmla="*/ 2147483646 h 131"/>
                <a:gd name="T72" fmla="*/ 2147483646 w 114"/>
                <a:gd name="T73" fmla="*/ 2147483646 h 131"/>
                <a:gd name="T74" fmla="*/ 2147483646 w 114"/>
                <a:gd name="T75" fmla="*/ 2147483646 h 131"/>
                <a:gd name="T76" fmla="*/ 2147483646 w 114"/>
                <a:gd name="T77" fmla="*/ 2147483646 h 131"/>
                <a:gd name="T78" fmla="*/ 2147483646 w 114"/>
                <a:gd name="T79" fmla="*/ 2147483646 h 131"/>
                <a:gd name="T80" fmla="*/ 2147483646 w 114"/>
                <a:gd name="T81" fmla="*/ 2147483646 h 131"/>
                <a:gd name="T82" fmla="*/ 2147483646 w 114"/>
                <a:gd name="T83" fmla="*/ 2147483646 h 131"/>
                <a:gd name="T84" fmla="*/ 2147483646 w 114"/>
                <a:gd name="T85" fmla="*/ 2147483646 h 131"/>
                <a:gd name="T86" fmla="*/ 2147483646 w 114"/>
                <a:gd name="T87" fmla="*/ 2147483646 h 131"/>
                <a:gd name="T88" fmla="*/ 2147483646 w 114"/>
                <a:gd name="T89" fmla="*/ 2147483646 h 131"/>
                <a:gd name="T90" fmla="*/ 2147483646 w 114"/>
                <a:gd name="T91" fmla="*/ 2147483646 h 131"/>
                <a:gd name="T92" fmla="*/ 2147483646 w 114"/>
                <a:gd name="T93" fmla="*/ 2147483646 h 131"/>
                <a:gd name="T94" fmla="*/ 2147483646 w 114"/>
                <a:gd name="T95" fmla="*/ 2147483646 h 131"/>
                <a:gd name="T96" fmla="*/ 2147483646 w 114"/>
                <a:gd name="T97" fmla="*/ 2147483646 h 131"/>
                <a:gd name="T98" fmla="*/ 2147483646 w 114"/>
                <a:gd name="T99" fmla="*/ 2147483646 h 131"/>
                <a:gd name="T100" fmla="*/ 2147483646 w 114"/>
                <a:gd name="T101" fmla="*/ 2147483646 h 131"/>
                <a:gd name="T102" fmla="*/ 2147483646 w 114"/>
                <a:gd name="T103" fmla="*/ 2147483646 h 131"/>
                <a:gd name="T104" fmla="*/ 2147483646 w 114"/>
                <a:gd name="T105" fmla="*/ 2147483646 h 131"/>
                <a:gd name="T106" fmla="*/ 2147483646 w 114"/>
                <a:gd name="T107" fmla="*/ 2147483646 h 131"/>
                <a:gd name="T108" fmla="*/ 2147483646 w 114"/>
                <a:gd name="T109" fmla="*/ 2147483646 h 131"/>
                <a:gd name="T110" fmla="*/ 2147483646 w 114"/>
                <a:gd name="T111" fmla="*/ 2147483646 h 131"/>
                <a:gd name="T112" fmla="*/ 2147483646 w 114"/>
                <a:gd name="T113" fmla="*/ 2147483646 h 131"/>
                <a:gd name="T114" fmla="*/ 2147483646 w 114"/>
                <a:gd name="T115" fmla="*/ 2147483646 h 131"/>
                <a:gd name="T116" fmla="*/ 2147483646 w 114"/>
                <a:gd name="T117" fmla="*/ 2147483646 h 131"/>
                <a:gd name="T118" fmla="*/ 2147483646 w 114"/>
                <a:gd name="T119" fmla="*/ 2147483646 h 131"/>
                <a:gd name="T120" fmla="*/ 2147483646 w 114"/>
                <a:gd name="T121" fmla="*/ 2147483646 h 13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4" h="131">
                  <a:moveTo>
                    <a:pt x="114" y="74"/>
                  </a:moveTo>
                  <a:cubicBezTo>
                    <a:pt x="114" y="74"/>
                    <a:pt x="114" y="74"/>
                    <a:pt x="114" y="74"/>
                  </a:cubicBezTo>
                  <a:cubicBezTo>
                    <a:pt x="114" y="74"/>
                    <a:pt x="114" y="74"/>
                    <a:pt x="114" y="74"/>
                  </a:cubicBezTo>
                  <a:cubicBezTo>
                    <a:pt x="113" y="74"/>
                    <a:pt x="113" y="73"/>
                    <a:pt x="113" y="73"/>
                  </a:cubicBezTo>
                  <a:cubicBezTo>
                    <a:pt x="112" y="73"/>
                    <a:pt x="112" y="73"/>
                    <a:pt x="112" y="73"/>
                  </a:cubicBezTo>
                  <a:cubicBezTo>
                    <a:pt x="112" y="73"/>
                    <a:pt x="112" y="73"/>
                    <a:pt x="112" y="73"/>
                  </a:cubicBezTo>
                  <a:cubicBezTo>
                    <a:pt x="112" y="73"/>
                    <a:pt x="112" y="72"/>
                    <a:pt x="112" y="72"/>
                  </a:cubicBezTo>
                  <a:cubicBezTo>
                    <a:pt x="112" y="72"/>
                    <a:pt x="112" y="72"/>
                    <a:pt x="112" y="72"/>
                  </a:cubicBezTo>
                  <a:cubicBezTo>
                    <a:pt x="112" y="72"/>
                    <a:pt x="112" y="71"/>
                    <a:pt x="112" y="71"/>
                  </a:cubicBezTo>
                  <a:cubicBezTo>
                    <a:pt x="112" y="71"/>
                    <a:pt x="111" y="71"/>
                    <a:pt x="111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70"/>
                    <a:pt x="110" y="69"/>
                    <a:pt x="110" y="67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0" y="67"/>
                    <a:pt x="110" y="67"/>
                    <a:pt x="110" y="66"/>
                  </a:cubicBezTo>
                  <a:cubicBezTo>
                    <a:pt x="110" y="65"/>
                    <a:pt x="109" y="64"/>
                    <a:pt x="109" y="62"/>
                  </a:cubicBezTo>
                  <a:cubicBezTo>
                    <a:pt x="109" y="60"/>
                    <a:pt x="106" y="60"/>
                    <a:pt x="107" y="58"/>
                  </a:cubicBezTo>
                  <a:cubicBezTo>
                    <a:pt x="105" y="58"/>
                    <a:pt x="104" y="59"/>
                    <a:pt x="103" y="59"/>
                  </a:cubicBezTo>
                  <a:cubicBezTo>
                    <a:pt x="103" y="57"/>
                    <a:pt x="99" y="59"/>
                    <a:pt x="100" y="57"/>
                  </a:cubicBezTo>
                  <a:cubicBezTo>
                    <a:pt x="99" y="57"/>
                    <a:pt x="98" y="58"/>
                    <a:pt x="97" y="58"/>
                  </a:cubicBezTo>
                  <a:cubicBezTo>
                    <a:pt x="97" y="57"/>
                    <a:pt x="96" y="57"/>
                    <a:pt x="95" y="57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4" y="51"/>
                    <a:pt x="93" y="51"/>
                  </a:cubicBezTo>
                  <a:cubicBezTo>
                    <a:pt x="93" y="51"/>
                    <a:pt x="93" y="50"/>
                    <a:pt x="92" y="50"/>
                  </a:cubicBezTo>
                  <a:cubicBezTo>
                    <a:pt x="92" y="50"/>
                    <a:pt x="92" y="50"/>
                    <a:pt x="91" y="50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2" y="47"/>
                    <a:pt x="92" y="46"/>
                    <a:pt x="93" y="46"/>
                  </a:cubicBezTo>
                  <a:cubicBezTo>
                    <a:pt x="92" y="44"/>
                    <a:pt x="92" y="42"/>
                    <a:pt x="91" y="40"/>
                  </a:cubicBezTo>
                  <a:cubicBezTo>
                    <a:pt x="89" y="40"/>
                    <a:pt x="91" y="43"/>
                    <a:pt x="88" y="43"/>
                  </a:cubicBezTo>
                  <a:cubicBezTo>
                    <a:pt x="87" y="42"/>
                    <a:pt x="87" y="40"/>
                    <a:pt x="86" y="40"/>
                  </a:cubicBezTo>
                  <a:cubicBezTo>
                    <a:pt x="85" y="40"/>
                    <a:pt x="85" y="39"/>
                    <a:pt x="84" y="39"/>
                  </a:cubicBezTo>
                  <a:cubicBezTo>
                    <a:pt x="84" y="38"/>
                    <a:pt x="84" y="38"/>
                    <a:pt x="84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8" y="35"/>
                    <a:pt x="77" y="34"/>
                    <a:pt x="76" y="32"/>
                  </a:cubicBezTo>
                  <a:cubicBezTo>
                    <a:pt x="76" y="31"/>
                    <a:pt x="77" y="30"/>
                    <a:pt x="77" y="29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8" y="20"/>
                    <a:pt x="75" y="21"/>
                    <a:pt x="76" y="18"/>
                  </a:cubicBezTo>
                  <a:cubicBezTo>
                    <a:pt x="76" y="17"/>
                    <a:pt x="75" y="16"/>
                    <a:pt x="74" y="15"/>
                  </a:cubicBezTo>
                  <a:cubicBezTo>
                    <a:pt x="72" y="15"/>
                    <a:pt x="72" y="16"/>
                    <a:pt x="71" y="17"/>
                  </a:cubicBezTo>
                  <a:cubicBezTo>
                    <a:pt x="70" y="16"/>
                    <a:pt x="69" y="16"/>
                    <a:pt x="67" y="16"/>
                  </a:cubicBezTo>
                  <a:cubicBezTo>
                    <a:pt x="66" y="16"/>
                    <a:pt x="66" y="16"/>
                    <a:pt x="65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16"/>
                    <a:pt x="65" y="15"/>
                    <a:pt x="65" y="15"/>
                  </a:cubicBezTo>
                  <a:cubicBezTo>
                    <a:pt x="65" y="15"/>
                    <a:pt x="64" y="14"/>
                    <a:pt x="64" y="1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4"/>
                    <a:pt x="64" y="14"/>
                    <a:pt x="64" y="13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3" y="11"/>
                    <a:pt x="59" y="11"/>
                    <a:pt x="57" y="10"/>
                  </a:cubicBezTo>
                  <a:cubicBezTo>
                    <a:pt x="56" y="10"/>
                    <a:pt x="55" y="10"/>
                    <a:pt x="55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5" y="11"/>
                    <a:pt x="55" y="11"/>
                    <a:pt x="55" y="12"/>
                  </a:cubicBezTo>
                  <a:cubicBezTo>
                    <a:pt x="54" y="12"/>
                    <a:pt x="54" y="12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2" y="13"/>
                    <a:pt x="52" y="12"/>
                    <a:pt x="51" y="11"/>
                  </a:cubicBezTo>
                  <a:cubicBezTo>
                    <a:pt x="51" y="11"/>
                    <a:pt x="48" y="10"/>
                    <a:pt x="48" y="11"/>
                  </a:cubicBezTo>
                  <a:cubicBezTo>
                    <a:pt x="47" y="11"/>
                    <a:pt x="47" y="10"/>
                    <a:pt x="47" y="9"/>
                  </a:cubicBezTo>
                  <a:cubicBezTo>
                    <a:pt x="44" y="9"/>
                    <a:pt x="43" y="7"/>
                    <a:pt x="40" y="8"/>
                  </a:cubicBezTo>
                  <a:cubicBezTo>
                    <a:pt x="40" y="6"/>
                    <a:pt x="38" y="7"/>
                    <a:pt x="38" y="6"/>
                  </a:cubicBezTo>
                  <a:cubicBezTo>
                    <a:pt x="37" y="6"/>
                    <a:pt x="37" y="5"/>
                    <a:pt x="36" y="5"/>
                  </a:cubicBezTo>
                  <a:cubicBezTo>
                    <a:pt x="36" y="5"/>
                    <a:pt x="35" y="5"/>
                    <a:pt x="35" y="4"/>
                  </a:cubicBezTo>
                  <a:cubicBezTo>
                    <a:pt x="34" y="4"/>
                    <a:pt x="33" y="4"/>
                    <a:pt x="32" y="3"/>
                  </a:cubicBezTo>
                  <a:cubicBezTo>
                    <a:pt x="31" y="3"/>
                    <a:pt x="30" y="2"/>
                    <a:pt x="30" y="2"/>
                  </a:cubicBezTo>
                  <a:cubicBezTo>
                    <a:pt x="26" y="2"/>
                    <a:pt x="25" y="0"/>
                    <a:pt x="21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4"/>
                    <a:pt x="18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5" y="6"/>
                    <a:pt x="15" y="7"/>
                    <a:pt x="13" y="8"/>
                  </a:cubicBezTo>
                  <a:cubicBezTo>
                    <a:pt x="12" y="8"/>
                    <a:pt x="12" y="7"/>
                    <a:pt x="11" y="7"/>
                  </a:cubicBezTo>
                  <a:cubicBezTo>
                    <a:pt x="11" y="7"/>
                    <a:pt x="11" y="8"/>
                    <a:pt x="10" y="8"/>
                  </a:cubicBezTo>
                  <a:cubicBezTo>
                    <a:pt x="8" y="7"/>
                    <a:pt x="8" y="9"/>
                    <a:pt x="6" y="9"/>
                  </a:cubicBezTo>
                  <a:cubicBezTo>
                    <a:pt x="5" y="9"/>
                    <a:pt x="4" y="8"/>
                    <a:pt x="2" y="9"/>
                  </a:cubicBezTo>
                  <a:cubicBezTo>
                    <a:pt x="1" y="9"/>
                    <a:pt x="2" y="10"/>
                    <a:pt x="2" y="11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2" y="13"/>
                    <a:pt x="1" y="13"/>
                    <a:pt x="0" y="14"/>
                  </a:cubicBezTo>
                  <a:cubicBezTo>
                    <a:pt x="0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2" y="14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6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8"/>
                    <a:pt x="6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2" y="22"/>
                    <a:pt x="12" y="22"/>
                  </a:cubicBezTo>
                  <a:cubicBezTo>
                    <a:pt x="12" y="24"/>
                    <a:pt x="14" y="24"/>
                    <a:pt x="15" y="26"/>
                  </a:cubicBezTo>
                  <a:cubicBezTo>
                    <a:pt x="15" y="28"/>
                    <a:pt x="17" y="29"/>
                    <a:pt x="18" y="32"/>
                  </a:cubicBezTo>
                  <a:cubicBezTo>
                    <a:pt x="19" y="32"/>
                    <a:pt x="19" y="33"/>
                    <a:pt x="20" y="34"/>
                  </a:cubicBezTo>
                  <a:cubicBezTo>
                    <a:pt x="20" y="35"/>
                    <a:pt x="22" y="35"/>
                    <a:pt x="21" y="36"/>
                  </a:cubicBezTo>
                  <a:cubicBezTo>
                    <a:pt x="23" y="38"/>
                    <a:pt x="24" y="39"/>
                    <a:pt x="25" y="41"/>
                  </a:cubicBezTo>
                  <a:cubicBezTo>
                    <a:pt x="27" y="41"/>
                    <a:pt x="27" y="43"/>
                    <a:pt x="28" y="44"/>
                  </a:cubicBezTo>
                  <a:cubicBezTo>
                    <a:pt x="30" y="44"/>
                    <a:pt x="31" y="45"/>
                    <a:pt x="31" y="46"/>
                  </a:cubicBezTo>
                  <a:cubicBezTo>
                    <a:pt x="31" y="46"/>
                    <a:pt x="31" y="46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7"/>
                    <a:pt x="32" y="48"/>
                    <a:pt x="32" y="48"/>
                  </a:cubicBezTo>
                  <a:cubicBezTo>
                    <a:pt x="32" y="49"/>
                    <a:pt x="34" y="49"/>
                    <a:pt x="34" y="50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5" y="50"/>
                    <a:pt x="35" y="50"/>
                    <a:pt x="35" y="5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7" y="52"/>
                    <a:pt x="39" y="51"/>
                    <a:pt x="38" y="53"/>
                  </a:cubicBezTo>
                  <a:cubicBezTo>
                    <a:pt x="38" y="53"/>
                    <a:pt x="38" y="53"/>
                    <a:pt x="38" y="54"/>
                  </a:cubicBezTo>
                  <a:cubicBezTo>
                    <a:pt x="38" y="54"/>
                    <a:pt x="39" y="54"/>
                    <a:pt x="39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4"/>
                    <a:pt x="39" y="54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5"/>
                    <a:pt x="41" y="55"/>
                    <a:pt x="41" y="55"/>
                  </a:cubicBezTo>
                  <a:cubicBezTo>
                    <a:pt x="41" y="55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7"/>
                    <a:pt x="42" y="57"/>
                    <a:pt x="42" y="57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2" y="58"/>
                    <a:pt x="42" y="58"/>
                    <a:pt x="42" y="59"/>
                  </a:cubicBezTo>
                  <a:cubicBezTo>
                    <a:pt x="45" y="59"/>
                    <a:pt x="46" y="60"/>
                    <a:pt x="49" y="61"/>
                  </a:cubicBezTo>
                  <a:cubicBezTo>
                    <a:pt x="50" y="63"/>
                    <a:pt x="52" y="63"/>
                    <a:pt x="52" y="65"/>
                  </a:cubicBezTo>
                  <a:cubicBezTo>
                    <a:pt x="53" y="66"/>
                    <a:pt x="53" y="67"/>
                    <a:pt x="53" y="69"/>
                  </a:cubicBezTo>
                  <a:cubicBezTo>
                    <a:pt x="53" y="69"/>
                    <a:pt x="54" y="70"/>
                    <a:pt x="54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5" y="70"/>
                    <a:pt x="55" y="70"/>
                    <a:pt x="55" y="71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6" y="71"/>
                    <a:pt x="57" y="73"/>
                    <a:pt x="57" y="73"/>
                  </a:cubicBezTo>
                  <a:cubicBezTo>
                    <a:pt x="57" y="74"/>
                    <a:pt x="57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60" y="76"/>
                    <a:pt x="60" y="77"/>
                    <a:pt x="60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0" y="81"/>
                    <a:pt x="61" y="81"/>
                    <a:pt x="61" y="81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1" y="81"/>
                    <a:pt x="61" y="81"/>
                    <a:pt x="60" y="82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60" y="82"/>
                    <a:pt x="60" y="82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1" y="83"/>
                    <a:pt x="61" y="84"/>
                    <a:pt x="61" y="85"/>
                  </a:cubicBezTo>
                  <a:cubicBezTo>
                    <a:pt x="62" y="90"/>
                    <a:pt x="60" y="93"/>
                    <a:pt x="59" y="97"/>
                  </a:cubicBezTo>
                  <a:cubicBezTo>
                    <a:pt x="60" y="99"/>
                    <a:pt x="60" y="100"/>
                    <a:pt x="60" y="102"/>
                  </a:cubicBezTo>
                  <a:cubicBezTo>
                    <a:pt x="60" y="103"/>
                    <a:pt x="59" y="103"/>
                    <a:pt x="58" y="103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9" y="106"/>
                    <a:pt x="59" y="107"/>
                    <a:pt x="59" y="108"/>
                  </a:cubicBezTo>
                  <a:cubicBezTo>
                    <a:pt x="60" y="109"/>
                    <a:pt x="60" y="110"/>
                    <a:pt x="60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1" y="117"/>
                    <a:pt x="61" y="117"/>
                    <a:pt x="61" y="117"/>
                  </a:cubicBezTo>
                  <a:cubicBezTo>
                    <a:pt x="62" y="117"/>
                    <a:pt x="61" y="119"/>
                    <a:pt x="63" y="119"/>
                  </a:cubicBezTo>
                  <a:cubicBezTo>
                    <a:pt x="62" y="121"/>
                    <a:pt x="64" y="120"/>
                    <a:pt x="64" y="122"/>
                  </a:cubicBezTo>
                  <a:cubicBezTo>
                    <a:pt x="64" y="123"/>
                    <a:pt x="63" y="123"/>
                    <a:pt x="63" y="123"/>
                  </a:cubicBezTo>
                  <a:cubicBezTo>
                    <a:pt x="62" y="123"/>
                    <a:pt x="62" y="123"/>
                    <a:pt x="62" y="124"/>
                  </a:cubicBezTo>
                  <a:cubicBezTo>
                    <a:pt x="62" y="124"/>
                    <a:pt x="61" y="124"/>
                    <a:pt x="61" y="125"/>
                  </a:cubicBezTo>
                  <a:cubicBezTo>
                    <a:pt x="62" y="126"/>
                    <a:pt x="62" y="126"/>
                    <a:pt x="64" y="126"/>
                  </a:cubicBezTo>
                  <a:cubicBezTo>
                    <a:pt x="64" y="127"/>
                    <a:pt x="65" y="128"/>
                    <a:pt x="66" y="128"/>
                  </a:cubicBezTo>
                  <a:cubicBezTo>
                    <a:pt x="66" y="129"/>
                    <a:pt x="66" y="130"/>
                    <a:pt x="66" y="130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67" y="131"/>
                    <a:pt x="67" y="130"/>
                    <a:pt x="68" y="130"/>
                  </a:cubicBezTo>
                  <a:cubicBezTo>
                    <a:pt x="69" y="130"/>
                    <a:pt x="70" y="130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1" y="128"/>
                    <a:pt x="71" y="128"/>
                    <a:pt x="71" y="128"/>
                  </a:cubicBezTo>
                  <a:cubicBezTo>
                    <a:pt x="72" y="128"/>
                    <a:pt x="72" y="127"/>
                    <a:pt x="73" y="127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79" y="126"/>
                    <a:pt x="80" y="124"/>
                    <a:pt x="80" y="120"/>
                  </a:cubicBezTo>
                  <a:cubicBezTo>
                    <a:pt x="79" y="119"/>
                    <a:pt x="79" y="119"/>
                    <a:pt x="79" y="118"/>
                  </a:cubicBezTo>
                  <a:cubicBezTo>
                    <a:pt x="78" y="118"/>
                    <a:pt x="78" y="117"/>
                    <a:pt x="77" y="117"/>
                  </a:cubicBezTo>
                  <a:cubicBezTo>
                    <a:pt x="80" y="117"/>
                    <a:pt x="80" y="115"/>
                    <a:pt x="81" y="114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3" y="114"/>
                    <a:pt x="83" y="113"/>
                    <a:pt x="83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84" y="109"/>
                    <a:pt x="86" y="108"/>
                    <a:pt x="85" y="105"/>
                  </a:cubicBezTo>
                  <a:cubicBezTo>
                    <a:pt x="86" y="104"/>
                    <a:pt x="88" y="104"/>
                    <a:pt x="88" y="103"/>
                  </a:cubicBezTo>
                  <a:cubicBezTo>
                    <a:pt x="89" y="102"/>
                    <a:pt x="89" y="102"/>
                    <a:pt x="89" y="101"/>
                  </a:cubicBezTo>
                  <a:cubicBezTo>
                    <a:pt x="89" y="100"/>
                    <a:pt x="89" y="100"/>
                    <a:pt x="90" y="100"/>
                  </a:cubicBezTo>
                  <a:cubicBezTo>
                    <a:pt x="90" y="99"/>
                    <a:pt x="89" y="99"/>
                    <a:pt x="89" y="98"/>
                  </a:cubicBezTo>
                  <a:cubicBezTo>
                    <a:pt x="89" y="98"/>
                    <a:pt x="89" y="96"/>
                    <a:pt x="8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9" y="96"/>
                    <a:pt x="89" y="95"/>
                    <a:pt x="89" y="95"/>
                  </a:cubicBezTo>
                  <a:cubicBezTo>
                    <a:pt x="88" y="93"/>
                    <a:pt x="90" y="93"/>
                    <a:pt x="89" y="91"/>
                  </a:cubicBezTo>
                  <a:cubicBezTo>
                    <a:pt x="89" y="89"/>
                    <a:pt x="86" y="90"/>
                    <a:pt x="86" y="87"/>
                  </a:cubicBezTo>
                  <a:cubicBezTo>
                    <a:pt x="84" y="88"/>
                    <a:pt x="84" y="86"/>
                    <a:pt x="82" y="87"/>
                  </a:cubicBezTo>
                  <a:cubicBezTo>
                    <a:pt x="82" y="85"/>
                    <a:pt x="82" y="83"/>
                    <a:pt x="81" y="82"/>
                  </a:cubicBezTo>
                  <a:cubicBezTo>
                    <a:pt x="82" y="82"/>
                    <a:pt x="82" y="80"/>
                    <a:pt x="82" y="80"/>
                  </a:cubicBezTo>
                  <a:cubicBezTo>
                    <a:pt x="83" y="78"/>
                    <a:pt x="84" y="77"/>
                    <a:pt x="87" y="76"/>
                  </a:cubicBezTo>
                  <a:cubicBezTo>
                    <a:pt x="87" y="75"/>
                    <a:pt x="88" y="75"/>
                    <a:pt x="88" y="75"/>
                  </a:cubicBezTo>
                  <a:cubicBezTo>
                    <a:pt x="89" y="75"/>
                    <a:pt x="89" y="74"/>
                    <a:pt x="91" y="74"/>
                  </a:cubicBezTo>
                  <a:cubicBezTo>
                    <a:pt x="91" y="75"/>
                    <a:pt x="91" y="76"/>
                    <a:pt x="91" y="76"/>
                  </a:cubicBezTo>
                  <a:cubicBezTo>
                    <a:pt x="92" y="77"/>
                    <a:pt x="91" y="78"/>
                    <a:pt x="92" y="78"/>
                  </a:cubicBezTo>
                  <a:cubicBezTo>
                    <a:pt x="92" y="77"/>
                    <a:pt x="92" y="76"/>
                    <a:pt x="94" y="75"/>
                  </a:cubicBezTo>
                  <a:cubicBezTo>
                    <a:pt x="95" y="76"/>
                    <a:pt x="95" y="76"/>
                    <a:pt x="96" y="77"/>
                  </a:cubicBezTo>
                  <a:cubicBezTo>
                    <a:pt x="97" y="76"/>
                    <a:pt x="97" y="75"/>
                    <a:pt x="98" y="75"/>
                  </a:cubicBezTo>
                  <a:cubicBezTo>
                    <a:pt x="98" y="77"/>
                    <a:pt x="100" y="76"/>
                    <a:pt x="100" y="78"/>
                  </a:cubicBezTo>
                  <a:cubicBezTo>
                    <a:pt x="102" y="78"/>
                    <a:pt x="102" y="79"/>
                    <a:pt x="103" y="80"/>
                  </a:cubicBezTo>
                  <a:cubicBezTo>
                    <a:pt x="103" y="78"/>
                    <a:pt x="103" y="76"/>
                    <a:pt x="105" y="76"/>
                  </a:cubicBezTo>
                  <a:cubicBezTo>
                    <a:pt x="106" y="76"/>
                    <a:pt x="106" y="74"/>
                    <a:pt x="107" y="75"/>
                  </a:cubicBezTo>
                  <a:cubicBezTo>
                    <a:pt x="109" y="75"/>
                    <a:pt x="109" y="77"/>
                    <a:pt x="111" y="77"/>
                  </a:cubicBezTo>
                  <a:cubicBezTo>
                    <a:pt x="112" y="77"/>
                    <a:pt x="112" y="76"/>
                    <a:pt x="112" y="76"/>
                  </a:cubicBezTo>
                  <a:cubicBezTo>
                    <a:pt x="112" y="76"/>
                    <a:pt x="112" y="76"/>
                    <a:pt x="113" y="76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14" y="76"/>
                    <a:pt x="114" y="75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74"/>
                    <a:pt x="114" y="74"/>
                    <a:pt x="114" y="74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2" name="Rectangle 52">
              <a:extLst>
                <a:ext uri="{FF2B5EF4-FFF2-40B4-BE49-F238E27FC236}">
                  <a16:creationId xmlns:a16="http://schemas.microsoft.com/office/drawing/2014/main" id="{A9AB1607-2E43-8649-920B-03137E6CD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6875" y="4354513"/>
              <a:ext cx="287338" cy="8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400" b="1">
                  <a:solidFill>
                    <a:srgbClr val="000000"/>
                  </a:solidFill>
                  <a:latin typeface="Open Sans Semibold" pitchFamily="34" charset="0"/>
                </a:rPr>
                <a:t>MOLDOVA</a:t>
              </a:r>
              <a:endParaRPr lang="en-US" altLang="en-US" sz="1800"/>
            </a:p>
          </p:txBody>
        </p:sp>
        <p:sp>
          <p:nvSpPr>
            <p:cNvPr id="143" name="Freeform 53">
              <a:extLst>
                <a:ext uri="{FF2B5EF4-FFF2-40B4-BE49-F238E27FC236}">
                  <a16:creationId xmlns:a16="http://schemas.microsoft.com/office/drawing/2014/main" id="{54B08F7C-178E-8F41-8E82-F3250690D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6548438"/>
              <a:ext cx="31750" cy="15875"/>
            </a:xfrm>
            <a:custGeom>
              <a:avLst/>
              <a:gdLst>
                <a:gd name="T0" fmla="*/ 0 w 8"/>
                <a:gd name="T1" fmla="*/ 0 h 4"/>
                <a:gd name="T2" fmla="*/ 2147483646 w 8"/>
                <a:gd name="T3" fmla="*/ 0 h 4"/>
                <a:gd name="T4" fmla="*/ 2147483646 w 8"/>
                <a:gd name="T5" fmla="*/ 2147483646 h 4"/>
                <a:gd name="T6" fmla="*/ 2147483646 w 8"/>
                <a:gd name="T7" fmla="*/ 2147483646 h 4"/>
                <a:gd name="T8" fmla="*/ 2147483646 w 8"/>
                <a:gd name="T9" fmla="*/ 2147483646 h 4"/>
                <a:gd name="T10" fmla="*/ 2147483646 w 8"/>
                <a:gd name="T11" fmla="*/ 2147483646 h 4"/>
                <a:gd name="T12" fmla="*/ 2147483646 w 8"/>
                <a:gd name="T13" fmla="*/ 2147483646 h 4"/>
                <a:gd name="T14" fmla="*/ 2147483646 w 8"/>
                <a:gd name="T15" fmla="*/ 2147483646 h 4"/>
                <a:gd name="T16" fmla="*/ 0 w 8"/>
                <a:gd name="T17" fmla="*/ 0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5" y="3"/>
                    <a:pt x="8" y="2"/>
                    <a:pt x="7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4" name="Freeform 54">
              <a:extLst>
                <a:ext uri="{FF2B5EF4-FFF2-40B4-BE49-F238E27FC236}">
                  <a16:creationId xmlns:a16="http://schemas.microsoft.com/office/drawing/2014/main" id="{EC8901E3-4433-8E47-A0D5-73CE91A34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6567488"/>
              <a:ext cx="34925" cy="31750"/>
            </a:xfrm>
            <a:custGeom>
              <a:avLst/>
              <a:gdLst>
                <a:gd name="T0" fmla="*/ 0 w 9"/>
                <a:gd name="T1" fmla="*/ 0 h 8"/>
                <a:gd name="T2" fmla="*/ 2147483646 w 9"/>
                <a:gd name="T3" fmla="*/ 2147483646 h 8"/>
                <a:gd name="T4" fmla="*/ 2147483646 w 9"/>
                <a:gd name="T5" fmla="*/ 2147483646 h 8"/>
                <a:gd name="T6" fmla="*/ 2147483646 w 9"/>
                <a:gd name="T7" fmla="*/ 2147483646 h 8"/>
                <a:gd name="T8" fmla="*/ 2147483646 w 9"/>
                <a:gd name="T9" fmla="*/ 2147483646 h 8"/>
                <a:gd name="T10" fmla="*/ 2147483646 w 9"/>
                <a:gd name="T11" fmla="*/ 2147483646 h 8"/>
                <a:gd name="T12" fmla="*/ 2147483646 w 9"/>
                <a:gd name="T13" fmla="*/ 2147483646 h 8"/>
                <a:gd name="T14" fmla="*/ 2147483646 w 9"/>
                <a:gd name="T15" fmla="*/ 2147483646 h 8"/>
                <a:gd name="T16" fmla="*/ 2147483646 w 9"/>
                <a:gd name="T17" fmla="*/ 2147483646 h 8"/>
                <a:gd name="T18" fmla="*/ 0 w 9"/>
                <a:gd name="T19" fmla="*/ 2147483646 h 8"/>
                <a:gd name="T20" fmla="*/ 0 w 9"/>
                <a:gd name="T21" fmla="*/ 0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3" y="0"/>
                    <a:pt x="4" y="1"/>
                    <a:pt x="7" y="1"/>
                  </a:cubicBezTo>
                  <a:cubicBezTo>
                    <a:pt x="7" y="2"/>
                    <a:pt x="7" y="3"/>
                    <a:pt x="9" y="3"/>
                  </a:cubicBezTo>
                  <a:cubicBezTo>
                    <a:pt x="9" y="5"/>
                    <a:pt x="9" y="6"/>
                    <a:pt x="9" y="7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8"/>
                    <a:pt x="6" y="7"/>
                    <a:pt x="6" y="7"/>
                  </a:cubicBezTo>
                  <a:cubicBezTo>
                    <a:pt x="5" y="7"/>
                    <a:pt x="4" y="7"/>
                    <a:pt x="2" y="7"/>
                  </a:cubicBezTo>
                  <a:cubicBezTo>
                    <a:pt x="2" y="6"/>
                    <a:pt x="1" y="5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5" name="Rectangle 55">
              <a:extLst>
                <a:ext uri="{FF2B5EF4-FFF2-40B4-BE49-F238E27FC236}">
                  <a16:creationId xmlns:a16="http://schemas.microsoft.com/office/drawing/2014/main" id="{F0812228-23EC-9843-BD1C-346421849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200" y="6561138"/>
              <a:ext cx="198438" cy="8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400" b="1">
                  <a:solidFill>
                    <a:srgbClr val="000000"/>
                  </a:solidFill>
                  <a:latin typeface="Open Sans Semibold" pitchFamily="34" charset="0"/>
                </a:rPr>
                <a:t>MALTA</a:t>
              </a:r>
              <a:endParaRPr lang="en-US" altLang="en-US" sz="1800"/>
            </a:p>
          </p:txBody>
        </p:sp>
        <p:sp>
          <p:nvSpPr>
            <p:cNvPr id="146" name="Freeform 56">
              <a:extLst>
                <a:ext uri="{FF2B5EF4-FFF2-40B4-BE49-F238E27FC236}">
                  <a16:creationId xmlns:a16="http://schemas.microsoft.com/office/drawing/2014/main" id="{938741B1-3564-CA46-B65E-666055F63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3763" y="5348288"/>
              <a:ext cx="350837" cy="317500"/>
            </a:xfrm>
            <a:custGeom>
              <a:avLst/>
              <a:gdLst>
                <a:gd name="T0" fmla="*/ 2147483646 w 91"/>
                <a:gd name="T1" fmla="*/ 2147483646 h 82"/>
                <a:gd name="T2" fmla="*/ 2147483646 w 91"/>
                <a:gd name="T3" fmla="*/ 2147483646 h 82"/>
                <a:gd name="T4" fmla="*/ 2147483646 w 91"/>
                <a:gd name="T5" fmla="*/ 2147483646 h 82"/>
                <a:gd name="T6" fmla="*/ 2147483646 w 91"/>
                <a:gd name="T7" fmla="*/ 2147483646 h 82"/>
                <a:gd name="T8" fmla="*/ 2147483646 w 91"/>
                <a:gd name="T9" fmla="*/ 2147483646 h 82"/>
                <a:gd name="T10" fmla="*/ 2147483646 w 91"/>
                <a:gd name="T11" fmla="*/ 2147483646 h 82"/>
                <a:gd name="T12" fmla="*/ 2147483646 w 91"/>
                <a:gd name="T13" fmla="*/ 2147483646 h 82"/>
                <a:gd name="T14" fmla="*/ 2147483646 w 91"/>
                <a:gd name="T15" fmla="*/ 2147483646 h 82"/>
                <a:gd name="T16" fmla="*/ 2147483646 w 91"/>
                <a:gd name="T17" fmla="*/ 2147483646 h 82"/>
                <a:gd name="T18" fmla="*/ 2147483646 w 91"/>
                <a:gd name="T19" fmla="*/ 2147483646 h 82"/>
                <a:gd name="T20" fmla="*/ 2147483646 w 91"/>
                <a:gd name="T21" fmla="*/ 2147483646 h 82"/>
                <a:gd name="T22" fmla="*/ 2147483646 w 91"/>
                <a:gd name="T23" fmla="*/ 2147483646 h 82"/>
                <a:gd name="T24" fmla="*/ 2147483646 w 91"/>
                <a:gd name="T25" fmla="*/ 2147483646 h 82"/>
                <a:gd name="T26" fmla="*/ 2147483646 w 91"/>
                <a:gd name="T27" fmla="*/ 2147483646 h 82"/>
                <a:gd name="T28" fmla="*/ 2147483646 w 91"/>
                <a:gd name="T29" fmla="*/ 2147483646 h 82"/>
                <a:gd name="T30" fmla="*/ 2147483646 w 91"/>
                <a:gd name="T31" fmla="*/ 2147483646 h 82"/>
                <a:gd name="T32" fmla="*/ 2147483646 w 91"/>
                <a:gd name="T33" fmla="*/ 2147483646 h 82"/>
                <a:gd name="T34" fmla="*/ 2147483646 w 91"/>
                <a:gd name="T35" fmla="*/ 2147483646 h 82"/>
                <a:gd name="T36" fmla="*/ 2147483646 w 91"/>
                <a:gd name="T37" fmla="*/ 2147483646 h 82"/>
                <a:gd name="T38" fmla="*/ 2147483646 w 91"/>
                <a:gd name="T39" fmla="*/ 2147483646 h 82"/>
                <a:gd name="T40" fmla="*/ 2147483646 w 91"/>
                <a:gd name="T41" fmla="*/ 2147483646 h 82"/>
                <a:gd name="T42" fmla="*/ 2147483646 w 91"/>
                <a:gd name="T43" fmla="*/ 2147483646 h 82"/>
                <a:gd name="T44" fmla="*/ 2147483646 w 91"/>
                <a:gd name="T45" fmla="*/ 2147483646 h 82"/>
                <a:gd name="T46" fmla="*/ 2147483646 w 91"/>
                <a:gd name="T47" fmla="*/ 2147483646 h 82"/>
                <a:gd name="T48" fmla="*/ 2147483646 w 91"/>
                <a:gd name="T49" fmla="*/ 2147483646 h 82"/>
                <a:gd name="T50" fmla="*/ 2147483646 w 91"/>
                <a:gd name="T51" fmla="*/ 2147483646 h 82"/>
                <a:gd name="T52" fmla="*/ 2147483646 w 91"/>
                <a:gd name="T53" fmla="*/ 2147483646 h 82"/>
                <a:gd name="T54" fmla="*/ 2147483646 w 91"/>
                <a:gd name="T55" fmla="*/ 2147483646 h 82"/>
                <a:gd name="T56" fmla="*/ 0 w 91"/>
                <a:gd name="T57" fmla="*/ 2147483646 h 82"/>
                <a:gd name="T58" fmla="*/ 2147483646 w 91"/>
                <a:gd name="T59" fmla="*/ 2147483646 h 82"/>
                <a:gd name="T60" fmla="*/ 2147483646 w 91"/>
                <a:gd name="T61" fmla="*/ 2147483646 h 82"/>
                <a:gd name="T62" fmla="*/ 2147483646 w 91"/>
                <a:gd name="T63" fmla="*/ 2147483646 h 82"/>
                <a:gd name="T64" fmla="*/ 2147483646 w 91"/>
                <a:gd name="T65" fmla="*/ 2147483646 h 82"/>
                <a:gd name="T66" fmla="*/ 2147483646 w 91"/>
                <a:gd name="T67" fmla="*/ 2147483646 h 82"/>
                <a:gd name="T68" fmla="*/ 2147483646 w 91"/>
                <a:gd name="T69" fmla="*/ 2147483646 h 82"/>
                <a:gd name="T70" fmla="*/ 2147483646 w 91"/>
                <a:gd name="T71" fmla="*/ 2147483646 h 82"/>
                <a:gd name="T72" fmla="*/ 2147483646 w 91"/>
                <a:gd name="T73" fmla="*/ 2147483646 h 82"/>
                <a:gd name="T74" fmla="*/ 2147483646 w 91"/>
                <a:gd name="T75" fmla="*/ 2147483646 h 82"/>
                <a:gd name="T76" fmla="*/ 2147483646 w 91"/>
                <a:gd name="T77" fmla="*/ 2147483646 h 82"/>
                <a:gd name="T78" fmla="*/ 2147483646 w 91"/>
                <a:gd name="T79" fmla="*/ 2147483646 h 82"/>
                <a:gd name="T80" fmla="*/ 2147483646 w 91"/>
                <a:gd name="T81" fmla="*/ 2147483646 h 82"/>
                <a:gd name="T82" fmla="*/ 2147483646 w 91"/>
                <a:gd name="T83" fmla="*/ 2147483646 h 82"/>
                <a:gd name="T84" fmla="*/ 2147483646 w 91"/>
                <a:gd name="T85" fmla="*/ 2147483646 h 82"/>
                <a:gd name="T86" fmla="*/ 2147483646 w 91"/>
                <a:gd name="T87" fmla="*/ 2147483646 h 82"/>
                <a:gd name="T88" fmla="*/ 2147483646 w 91"/>
                <a:gd name="T89" fmla="*/ 2147483646 h 82"/>
                <a:gd name="T90" fmla="*/ 2147483646 w 91"/>
                <a:gd name="T91" fmla="*/ 2147483646 h 82"/>
                <a:gd name="T92" fmla="*/ 2147483646 w 91"/>
                <a:gd name="T93" fmla="*/ 2147483646 h 82"/>
                <a:gd name="T94" fmla="*/ 2147483646 w 91"/>
                <a:gd name="T95" fmla="*/ 2147483646 h 82"/>
                <a:gd name="T96" fmla="*/ 2147483646 w 91"/>
                <a:gd name="T97" fmla="*/ 2147483646 h 82"/>
                <a:gd name="T98" fmla="*/ 2147483646 w 91"/>
                <a:gd name="T99" fmla="*/ 2147483646 h 82"/>
                <a:gd name="T100" fmla="*/ 2147483646 w 91"/>
                <a:gd name="T101" fmla="*/ 2147483646 h 82"/>
                <a:gd name="T102" fmla="*/ 2147483646 w 91"/>
                <a:gd name="T103" fmla="*/ 2147483646 h 82"/>
                <a:gd name="T104" fmla="*/ 2147483646 w 91"/>
                <a:gd name="T105" fmla="*/ 2147483646 h 82"/>
                <a:gd name="T106" fmla="*/ 2147483646 w 91"/>
                <a:gd name="T107" fmla="*/ 2147483646 h 82"/>
                <a:gd name="T108" fmla="*/ 2147483646 w 91"/>
                <a:gd name="T109" fmla="*/ 2147483646 h 82"/>
                <a:gd name="T110" fmla="*/ 2147483646 w 91"/>
                <a:gd name="T111" fmla="*/ 2147483646 h 8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91" h="82">
                  <a:moveTo>
                    <a:pt x="91" y="36"/>
                  </a:moveTo>
                  <a:cubicBezTo>
                    <a:pt x="90" y="36"/>
                    <a:pt x="89" y="35"/>
                    <a:pt x="89" y="34"/>
                  </a:cubicBezTo>
                  <a:cubicBezTo>
                    <a:pt x="90" y="31"/>
                    <a:pt x="91" y="30"/>
                    <a:pt x="91" y="27"/>
                  </a:cubicBezTo>
                  <a:cubicBezTo>
                    <a:pt x="90" y="26"/>
                    <a:pt x="89" y="25"/>
                    <a:pt x="89" y="24"/>
                  </a:cubicBezTo>
                  <a:cubicBezTo>
                    <a:pt x="88" y="23"/>
                    <a:pt x="86" y="22"/>
                    <a:pt x="85" y="20"/>
                  </a:cubicBezTo>
                  <a:cubicBezTo>
                    <a:pt x="85" y="19"/>
                    <a:pt x="84" y="18"/>
                    <a:pt x="85" y="15"/>
                  </a:cubicBezTo>
                  <a:cubicBezTo>
                    <a:pt x="84" y="15"/>
                    <a:pt x="83" y="14"/>
                    <a:pt x="82" y="13"/>
                  </a:cubicBezTo>
                  <a:cubicBezTo>
                    <a:pt x="82" y="13"/>
                    <a:pt x="81" y="13"/>
                    <a:pt x="80" y="13"/>
                  </a:cubicBezTo>
                  <a:cubicBezTo>
                    <a:pt x="80" y="13"/>
                    <a:pt x="79" y="13"/>
                    <a:pt x="79" y="13"/>
                  </a:cubicBezTo>
                  <a:cubicBezTo>
                    <a:pt x="78" y="12"/>
                    <a:pt x="77" y="13"/>
                    <a:pt x="76" y="13"/>
                  </a:cubicBezTo>
                  <a:cubicBezTo>
                    <a:pt x="76" y="12"/>
                    <a:pt x="76" y="12"/>
                    <a:pt x="75" y="12"/>
                  </a:cubicBezTo>
                  <a:cubicBezTo>
                    <a:pt x="75" y="12"/>
                    <a:pt x="74" y="12"/>
                    <a:pt x="73" y="12"/>
                  </a:cubicBezTo>
                  <a:cubicBezTo>
                    <a:pt x="73" y="12"/>
                    <a:pt x="73" y="11"/>
                    <a:pt x="73" y="11"/>
                  </a:cubicBezTo>
                  <a:cubicBezTo>
                    <a:pt x="72" y="11"/>
                    <a:pt x="72" y="10"/>
                    <a:pt x="71" y="11"/>
                  </a:cubicBezTo>
                  <a:cubicBezTo>
                    <a:pt x="70" y="10"/>
                    <a:pt x="69" y="9"/>
                    <a:pt x="69" y="8"/>
                  </a:cubicBezTo>
                  <a:cubicBezTo>
                    <a:pt x="69" y="8"/>
                    <a:pt x="68" y="7"/>
                    <a:pt x="68" y="7"/>
                  </a:cubicBezTo>
                  <a:cubicBezTo>
                    <a:pt x="68" y="7"/>
                    <a:pt x="68" y="6"/>
                    <a:pt x="67" y="6"/>
                  </a:cubicBezTo>
                  <a:cubicBezTo>
                    <a:pt x="67" y="5"/>
                    <a:pt x="67" y="4"/>
                    <a:pt x="68" y="4"/>
                  </a:cubicBezTo>
                  <a:cubicBezTo>
                    <a:pt x="67" y="3"/>
                    <a:pt x="67" y="2"/>
                    <a:pt x="66" y="2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2" y="3"/>
                    <a:pt x="63" y="0"/>
                    <a:pt x="61" y="1"/>
                  </a:cubicBezTo>
                  <a:cubicBezTo>
                    <a:pt x="59" y="0"/>
                    <a:pt x="59" y="1"/>
                    <a:pt x="58" y="1"/>
                  </a:cubicBezTo>
                  <a:cubicBezTo>
                    <a:pt x="56" y="2"/>
                    <a:pt x="55" y="3"/>
                    <a:pt x="53" y="4"/>
                  </a:cubicBezTo>
                  <a:cubicBezTo>
                    <a:pt x="53" y="4"/>
                    <a:pt x="51" y="4"/>
                    <a:pt x="51" y="5"/>
                  </a:cubicBezTo>
                  <a:cubicBezTo>
                    <a:pt x="49" y="5"/>
                    <a:pt x="49" y="3"/>
                    <a:pt x="47" y="4"/>
                  </a:cubicBezTo>
                  <a:cubicBezTo>
                    <a:pt x="46" y="4"/>
                    <a:pt x="46" y="4"/>
                    <a:pt x="45" y="4"/>
                  </a:cubicBezTo>
                  <a:cubicBezTo>
                    <a:pt x="45" y="5"/>
                    <a:pt x="45" y="5"/>
                    <a:pt x="44" y="5"/>
                  </a:cubicBezTo>
                  <a:cubicBezTo>
                    <a:pt x="43" y="5"/>
                    <a:pt x="43" y="6"/>
                    <a:pt x="43" y="6"/>
                  </a:cubicBezTo>
                  <a:cubicBezTo>
                    <a:pt x="42" y="6"/>
                    <a:pt x="41" y="6"/>
                    <a:pt x="41" y="7"/>
                  </a:cubicBezTo>
                  <a:cubicBezTo>
                    <a:pt x="41" y="7"/>
                    <a:pt x="40" y="8"/>
                    <a:pt x="40" y="8"/>
                  </a:cubicBezTo>
                  <a:cubicBezTo>
                    <a:pt x="39" y="8"/>
                    <a:pt x="39" y="9"/>
                    <a:pt x="39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10"/>
                    <a:pt x="33" y="10"/>
                    <a:pt x="32" y="11"/>
                  </a:cubicBezTo>
                  <a:cubicBezTo>
                    <a:pt x="31" y="11"/>
                    <a:pt x="30" y="12"/>
                    <a:pt x="29" y="12"/>
                  </a:cubicBezTo>
                  <a:cubicBezTo>
                    <a:pt x="29" y="12"/>
                    <a:pt x="28" y="13"/>
                    <a:pt x="28" y="14"/>
                  </a:cubicBezTo>
                  <a:cubicBezTo>
                    <a:pt x="28" y="15"/>
                    <a:pt x="27" y="15"/>
                    <a:pt x="27" y="16"/>
                  </a:cubicBezTo>
                  <a:cubicBezTo>
                    <a:pt x="25" y="16"/>
                    <a:pt x="25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4"/>
                    <a:pt x="24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2" y="14"/>
                    <a:pt x="22" y="14"/>
                  </a:cubicBezTo>
                  <a:cubicBezTo>
                    <a:pt x="21" y="14"/>
                    <a:pt x="19" y="15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6"/>
                    <a:pt x="19" y="17"/>
                    <a:pt x="19" y="17"/>
                  </a:cubicBezTo>
                  <a:cubicBezTo>
                    <a:pt x="19" y="17"/>
                    <a:pt x="19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6" y="17"/>
                    <a:pt x="16" y="18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3" y="21"/>
                    <a:pt x="12" y="21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6"/>
                    <a:pt x="9" y="29"/>
                    <a:pt x="8" y="30"/>
                  </a:cubicBezTo>
                  <a:cubicBezTo>
                    <a:pt x="7" y="30"/>
                    <a:pt x="7" y="28"/>
                    <a:pt x="4" y="29"/>
                  </a:cubicBezTo>
                  <a:cubicBezTo>
                    <a:pt x="3" y="30"/>
                    <a:pt x="4" y="32"/>
                    <a:pt x="4" y="34"/>
                  </a:cubicBezTo>
                  <a:cubicBezTo>
                    <a:pt x="3" y="34"/>
                    <a:pt x="3" y="34"/>
                    <a:pt x="3" y="35"/>
                  </a:cubicBezTo>
                  <a:cubicBezTo>
                    <a:pt x="2" y="36"/>
                    <a:pt x="2" y="38"/>
                    <a:pt x="2" y="40"/>
                  </a:cubicBezTo>
                  <a:cubicBezTo>
                    <a:pt x="3" y="41"/>
                    <a:pt x="2" y="43"/>
                    <a:pt x="3" y="44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6"/>
                    <a:pt x="0" y="45"/>
                    <a:pt x="0" y="47"/>
                  </a:cubicBezTo>
                  <a:cubicBezTo>
                    <a:pt x="0" y="51"/>
                    <a:pt x="3" y="51"/>
                    <a:pt x="4" y="54"/>
                  </a:cubicBezTo>
                  <a:cubicBezTo>
                    <a:pt x="3" y="54"/>
                    <a:pt x="3" y="55"/>
                    <a:pt x="3" y="56"/>
                  </a:cubicBezTo>
                  <a:cubicBezTo>
                    <a:pt x="3" y="57"/>
                    <a:pt x="2" y="57"/>
                    <a:pt x="2" y="58"/>
                  </a:cubicBezTo>
                  <a:cubicBezTo>
                    <a:pt x="2" y="59"/>
                    <a:pt x="3" y="59"/>
                    <a:pt x="3" y="59"/>
                  </a:cubicBezTo>
                  <a:cubicBezTo>
                    <a:pt x="3" y="59"/>
                    <a:pt x="2" y="59"/>
                    <a:pt x="2" y="59"/>
                  </a:cubicBezTo>
                  <a:cubicBezTo>
                    <a:pt x="2" y="59"/>
                    <a:pt x="2" y="60"/>
                    <a:pt x="2" y="61"/>
                  </a:cubicBezTo>
                  <a:cubicBezTo>
                    <a:pt x="3" y="62"/>
                    <a:pt x="5" y="64"/>
                    <a:pt x="5" y="66"/>
                  </a:cubicBezTo>
                  <a:cubicBezTo>
                    <a:pt x="7" y="66"/>
                    <a:pt x="6" y="69"/>
                    <a:pt x="8" y="68"/>
                  </a:cubicBezTo>
                  <a:cubicBezTo>
                    <a:pt x="8" y="68"/>
                    <a:pt x="8" y="69"/>
                    <a:pt x="8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69"/>
                    <a:pt x="8" y="69"/>
                    <a:pt x="9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10" y="69"/>
                    <a:pt x="10" y="70"/>
                    <a:pt x="11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2" y="70"/>
                    <a:pt x="13" y="71"/>
                    <a:pt x="14" y="71"/>
                  </a:cubicBezTo>
                  <a:cubicBezTo>
                    <a:pt x="14" y="72"/>
                    <a:pt x="15" y="72"/>
                    <a:pt x="16" y="73"/>
                  </a:cubicBezTo>
                  <a:cubicBezTo>
                    <a:pt x="16" y="73"/>
                    <a:pt x="17" y="73"/>
                    <a:pt x="17" y="73"/>
                  </a:cubicBezTo>
                  <a:cubicBezTo>
                    <a:pt x="17" y="73"/>
                    <a:pt x="17" y="74"/>
                    <a:pt x="18" y="74"/>
                  </a:cubicBezTo>
                  <a:cubicBezTo>
                    <a:pt x="19" y="74"/>
                    <a:pt x="19" y="75"/>
                    <a:pt x="20" y="75"/>
                  </a:cubicBezTo>
                  <a:cubicBezTo>
                    <a:pt x="21" y="75"/>
                    <a:pt x="21" y="75"/>
                    <a:pt x="21" y="76"/>
                  </a:cubicBezTo>
                  <a:cubicBezTo>
                    <a:pt x="22" y="76"/>
                    <a:pt x="24" y="77"/>
                    <a:pt x="24" y="78"/>
                  </a:cubicBezTo>
                  <a:cubicBezTo>
                    <a:pt x="24" y="78"/>
                    <a:pt x="24" y="79"/>
                    <a:pt x="24" y="80"/>
                  </a:cubicBezTo>
                  <a:cubicBezTo>
                    <a:pt x="24" y="80"/>
                    <a:pt x="25" y="81"/>
                    <a:pt x="25" y="81"/>
                  </a:cubicBezTo>
                  <a:cubicBezTo>
                    <a:pt x="25" y="81"/>
                    <a:pt x="25" y="82"/>
                    <a:pt x="25" y="82"/>
                  </a:cubicBezTo>
                  <a:cubicBezTo>
                    <a:pt x="26" y="81"/>
                    <a:pt x="25" y="80"/>
                    <a:pt x="26" y="79"/>
                  </a:cubicBezTo>
                  <a:cubicBezTo>
                    <a:pt x="27" y="82"/>
                    <a:pt x="29" y="79"/>
                    <a:pt x="29" y="79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31" y="78"/>
                    <a:pt x="32" y="78"/>
                    <a:pt x="33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3" y="78"/>
                    <a:pt x="33" y="77"/>
                    <a:pt x="33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5" y="77"/>
                    <a:pt x="35" y="77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6" y="77"/>
                    <a:pt x="36" y="77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7" y="76"/>
                    <a:pt x="38" y="76"/>
                    <a:pt x="39" y="76"/>
                  </a:cubicBezTo>
                  <a:cubicBezTo>
                    <a:pt x="39" y="75"/>
                    <a:pt x="40" y="75"/>
                    <a:pt x="41" y="75"/>
                  </a:cubicBezTo>
                  <a:cubicBezTo>
                    <a:pt x="41" y="74"/>
                    <a:pt x="42" y="75"/>
                    <a:pt x="43" y="75"/>
                  </a:cubicBezTo>
                  <a:cubicBezTo>
                    <a:pt x="43" y="75"/>
                    <a:pt x="44" y="75"/>
                    <a:pt x="43" y="75"/>
                  </a:cubicBezTo>
                  <a:cubicBezTo>
                    <a:pt x="44" y="76"/>
                    <a:pt x="44" y="76"/>
                    <a:pt x="45" y="76"/>
                  </a:cubicBezTo>
                  <a:cubicBezTo>
                    <a:pt x="47" y="77"/>
                    <a:pt x="46" y="75"/>
                    <a:pt x="48" y="75"/>
                  </a:cubicBezTo>
                  <a:cubicBezTo>
                    <a:pt x="49" y="74"/>
                    <a:pt x="49" y="73"/>
                    <a:pt x="50" y="73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3" y="72"/>
                    <a:pt x="54" y="73"/>
                    <a:pt x="54" y="73"/>
                  </a:cubicBezTo>
                  <a:cubicBezTo>
                    <a:pt x="54" y="72"/>
                    <a:pt x="54" y="71"/>
                    <a:pt x="54" y="71"/>
                  </a:cubicBezTo>
                  <a:cubicBezTo>
                    <a:pt x="54" y="70"/>
                    <a:pt x="54" y="70"/>
                    <a:pt x="55" y="70"/>
                  </a:cubicBezTo>
                  <a:cubicBezTo>
                    <a:pt x="55" y="69"/>
                    <a:pt x="56" y="68"/>
                    <a:pt x="56" y="67"/>
                  </a:cubicBezTo>
                  <a:cubicBezTo>
                    <a:pt x="57" y="67"/>
                    <a:pt x="56" y="66"/>
                    <a:pt x="57" y="66"/>
                  </a:cubicBezTo>
                  <a:cubicBezTo>
                    <a:pt x="57" y="65"/>
                    <a:pt x="57" y="65"/>
                    <a:pt x="57" y="64"/>
                  </a:cubicBezTo>
                  <a:cubicBezTo>
                    <a:pt x="58" y="63"/>
                    <a:pt x="58" y="62"/>
                    <a:pt x="59" y="62"/>
                  </a:cubicBezTo>
                  <a:cubicBezTo>
                    <a:pt x="60" y="61"/>
                    <a:pt x="62" y="61"/>
                    <a:pt x="64" y="61"/>
                  </a:cubicBezTo>
                  <a:cubicBezTo>
                    <a:pt x="65" y="62"/>
                    <a:pt x="64" y="59"/>
                    <a:pt x="66" y="59"/>
                  </a:cubicBezTo>
                  <a:cubicBezTo>
                    <a:pt x="66" y="61"/>
                    <a:pt x="67" y="61"/>
                    <a:pt x="68" y="61"/>
                  </a:cubicBezTo>
                  <a:cubicBezTo>
                    <a:pt x="70" y="60"/>
                    <a:pt x="72" y="61"/>
                    <a:pt x="73" y="61"/>
                  </a:cubicBezTo>
                  <a:cubicBezTo>
                    <a:pt x="73" y="61"/>
                    <a:pt x="72" y="60"/>
                    <a:pt x="73" y="60"/>
                  </a:cubicBezTo>
                  <a:cubicBezTo>
                    <a:pt x="74" y="60"/>
                    <a:pt x="74" y="61"/>
                    <a:pt x="75" y="61"/>
                  </a:cubicBezTo>
                  <a:cubicBezTo>
                    <a:pt x="76" y="60"/>
                    <a:pt x="77" y="60"/>
                    <a:pt x="78" y="60"/>
                  </a:cubicBezTo>
                  <a:cubicBezTo>
                    <a:pt x="78" y="59"/>
                    <a:pt x="79" y="59"/>
                    <a:pt x="80" y="59"/>
                  </a:cubicBezTo>
                  <a:cubicBezTo>
                    <a:pt x="80" y="58"/>
                    <a:pt x="80" y="58"/>
                    <a:pt x="80" y="58"/>
                  </a:cubicBezTo>
                  <a:cubicBezTo>
                    <a:pt x="80" y="57"/>
                    <a:pt x="80" y="57"/>
                    <a:pt x="81" y="57"/>
                  </a:cubicBezTo>
                  <a:cubicBezTo>
                    <a:pt x="81" y="57"/>
                    <a:pt x="83" y="58"/>
                    <a:pt x="84" y="58"/>
                  </a:cubicBezTo>
                  <a:cubicBezTo>
                    <a:pt x="85" y="56"/>
                    <a:pt x="85" y="53"/>
                    <a:pt x="85" y="50"/>
                  </a:cubicBezTo>
                  <a:cubicBezTo>
                    <a:pt x="85" y="50"/>
                    <a:pt x="85" y="50"/>
                    <a:pt x="85" y="49"/>
                  </a:cubicBezTo>
                  <a:cubicBezTo>
                    <a:pt x="87" y="49"/>
                    <a:pt x="87" y="47"/>
                    <a:pt x="88" y="47"/>
                  </a:cubicBezTo>
                  <a:cubicBezTo>
                    <a:pt x="90" y="48"/>
                    <a:pt x="89" y="46"/>
                    <a:pt x="91" y="46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39"/>
                    <a:pt x="91" y="38"/>
                    <a:pt x="91" y="36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7" name="Rectangle 57">
              <a:extLst>
                <a:ext uri="{FF2B5EF4-FFF2-40B4-BE49-F238E27FC236}">
                  <a16:creationId xmlns:a16="http://schemas.microsoft.com/office/drawing/2014/main" id="{35A71143-A02E-6C40-9FAA-B2C203A34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5480050"/>
              <a:ext cx="255588" cy="65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" b="1">
                  <a:solidFill>
                    <a:srgbClr val="000000"/>
                  </a:solidFill>
                  <a:latin typeface="Open Sans Semibold" pitchFamily="34" charset="0"/>
                </a:rPr>
                <a:t>MACEDONIA</a:t>
              </a:r>
              <a:endParaRPr lang="en-US" altLang="en-US" sz="1800"/>
            </a:p>
          </p:txBody>
        </p:sp>
        <p:sp>
          <p:nvSpPr>
            <p:cNvPr id="148" name="Freeform 58">
              <a:extLst>
                <a:ext uri="{FF2B5EF4-FFF2-40B4-BE49-F238E27FC236}">
                  <a16:creationId xmlns:a16="http://schemas.microsoft.com/office/drawing/2014/main" id="{099D6B12-6687-3A41-B88E-839B899E4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5325" y="2840038"/>
              <a:ext cx="600075" cy="460375"/>
            </a:xfrm>
            <a:custGeom>
              <a:avLst/>
              <a:gdLst>
                <a:gd name="T0" fmla="*/ 2147483646 w 155"/>
                <a:gd name="T1" fmla="*/ 2147483646 h 119"/>
                <a:gd name="T2" fmla="*/ 2147483646 w 155"/>
                <a:gd name="T3" fmla="*/ 2147483646 h 119"/>
                <a:gd name="T4" fmla="*/ 2147483646 w 155"/>
                <a:gd name="T5" fmla="*/ 2147483646 h 119"/>
                <a:gd name="T6" fmla="*/ 2147483646 w 155"/>
                <a:gd name="T7" fmla="*/ 2147483646 h 119"/>
                <a:gd name="T8" fmla="*/ 2147483646 w 155"/>
                <a:gd name="T9" fmla="*/ 2147483646 h 119"/>
                <a:gd name="T10" fmla="*/ 2147483646 w 155"/>
                <a:gd name="T11" fmla="*/ 2147483646 h 119"/>
                <a:gd name="T12" fmla="*/ 2147483646 w 155"/>
                <a:gd name="T13" fmla="*/ 2147483646 h 119"/>
                <a:gd name="T14" fmla="*/ 2147483646 w 155"/>
                <a:gd name="T15" fmla="*/ 2147483646 h 119"/>
                <a:gd name="T16" fmla="*/ 2147483646 w 155"/>
                <a:gd name="T17" fmla="*/ 2147483646 h 119"/>
                <a:gd name="T18" fmla="*/ 2147483646 w 155"/>
                <a:gd name="T19" fmla="*/ 2147483646 h 119"/>
                <a:gd name="T20" fmla="*/ 2147483646 w 155"/>
                <a:gd name="T21" fmla="*/ 2147483646 h 119"/>
                <a:gd name="T22" fmla="*/ 2147483646 w 155"/>
                <a:gd name="T23" fmla="*/ 2147483646 h 119"/>
                <a:gd name="T24" fmla="*/ 2147483646 w 155"/>
                <a:gd name="T25" fmla="*/ 2147483646 h 119"/>
                <a:gd name="T26" fmla="*/ 2147483646 w 155"/>
                <a:gd name="T27" fmla="*/ 2147483646 h 119"/>
                <a:gd name="T28" fmla="*/ 2147483646 w 155"/>
                <a:gd name="T29" fmla="*/ 2147483646 h 119"/>
                <a:gd name="T30" fmla="*/ 2147483646 w 155"/>
                <a:gd name="T31" fmla="*/ 2147483646 h 119"/>
                <a:gd name="T32" fmla="*/ 2147483646 w 155"/>
                <a:gd name="T33" fmla="*/ 2147483646 h 119"/>
                <a:gd name="T34" fmla="*/ 2147483646 w 155"/>
                <a:gd name="T35" fmla="*/ 2147483646 h 119"/>
                <a:gd name="T36" fmla="*/ 2147483646 w 155"/>
                <a:gd name="T37" fmla="*/ 2147483646 h 119"/>
                <a:gd name="T38" fmla="*/ 2147483646 w 155"/>
                <a:gd name="T39" fmla="*/ 2147483646 h 119"/>
                <a:gd name="T40" fmla="*/ 0 w 155"/>
                <a:gd name="T41" fmla="*/ 2147483646 h 119"/>
                <a:gd name="T42" fmla="*/ 0 w 155"/>
                <a:gd name="T43" fmla="*/ 2147483646 h 119"/>
                <a:gd name="T44" fmla="*/ 2147483646 w 155"/>
                <a:gd name="T45" fmla="*/ 2147483646 h 119"/>
                <a:gd name="T46" fmla="*/ 2147483646 w 155"/>
                <a:gd name="T47" fmla="*/ 2147483646 h 119"/>
                <a:gd name="T48" fmla="*/ 2147483646 w 155"/>
                <a:gd name="T49" fmla="*/ 2147483646 h 119"/>
                <a:gd name="T50" fmla="*/ 2147483646 w 155"/>
                <a:gd name="T51" fmla="*/ 2147483646 h 119"/>
                <a:gd name="T52" fmla="*/ 2147483646 w 155"/>
                <a:gd name="T53" fmla="*/ 2147483646 h 119"/>
                <a:gd name="T54" fmla="*/ 2147483646 w 155"/>
                <a:gd name="T55" fmla="*/ 2147483646 h 119"/>
                <a:gd name="T56" fmla="*/ 2147483646 w 155"/>
                <a:gd name="T57" fmla="*/ 2147483646 h 119"/>
                <a:gd name="T58" fmla="*/ 2147483646 w 155"/>
                <a:gd name="T59" fmla="*/ 2147483646 h 119"/>
                <a:gd name="T60" fmla="*/ 2147483646 w 155"/>
                <a:gd name="T61" fmla="*/ 2147483646 h 119"/>
                <a:gd name="T62" fmla="*/ 2147483646 w 155"/>
                <a:gd name="T63" fmla="*/ 2147483646 h 119"/>
                <a:gd name="T64" fmla="*/ 2147483646 w 155"/>
                <a:gd name="T65" fmla="*/ 2147483646 h 119"/>
                <a:gd name="T66" fmla="*/ 2147483646 w 155"/>
                <a:gd name="T67" fmla="*/ 2147483646 h 119"/>
                <a:gd name="T68" fmla="*/ 2147483646 w 155"/>
                <a:gd name="T69" fmla="*/ 2147483646 h 119"/>
                <a:gd name="T70" fmla="*/ 2147483646 w 155"/>
                <a:gd name="T71" fmla="*/ 2147483646 h 119"/>
                <a:gd name="T72" fmla="*/ 2147483646 w 155"/>
                <a:gd name="T73" fmla="*/ 2147483646 h 119"/>
                <a:gd name="T74" fmla="*/ 2147483646 w 155"/>
                <a:gd name="T75" fmla="*/ 2147483646 h 119"/>
                <a:gd name="T76" fmla="*/ 2147483646 w 155"/>
                <a:gd name="T77" fmla="*/ 2147483646 h 119"/>
                <a:gd name="T78" fmla="*/ 2147483646 w 155"/>
                <a:gd name="T79" fmla="*/ 2147483646 h 119"/>
                <a:gd name="T80" fmla="*/ 2147483646 w 155"/>
                <a:gd name="T81" fmla="*/ 2147483646 h 119"/>
                <a:gd name="T82" fmla="*/ 2147483646 w 155"/>
                <a:gd name="T83" fmla="*/ 2147483646 h 119"/>
                <a:gd name="T84" fmla="*/ 2147483646 w 155"/>
                <a:gd name="T85" fmla="*/ 2147483646 h 119"/>
                <a:gd name="T86" fmla="*/ 2147483646 w 155"/>
                <a:gd name="T87" fmla="*/ 2147483646 h 119"/>
                <a:gd name="T88" fmla="*/ 2147483646 w 155"/>
                <a:gd name="T89" fmla="*/ 2147483646 h 119"/>
                <a:gd name="T90" fmla="*/ 2147483646 w 155"/>
                <a:gd name="T91" fmla="*/ 2147483646 h 119"/>
                <a:gd name="T92" fmla="*/ 2147483646 w 155"/>
                <a:gd name="T93" fmla="*/ 2147483646 h 119"/>
                <a:gd name="T94" fmla="*/ 2147483646 w 155"/>
                <a:gd name="T95" fmla="*/ 2147483646 h 119"/>
                <a:gd name="T96" fmla="*/ 2147483646 w 155"/>
                <a:gd name="T97" fmla="*/ 2147483646 h 119"/>
                <a:gd name="T98" fmla="*/ 2147483646 w 155"/>
                <a:gd name="T99" fmla="*/ 2147483646 h 119"/>
                <a:gd name="T100" fmla="*/ 2147483646 w 155"/>
                <a:gd name="T101" fmla="*/ 2147483646 h 119"/>
                <a:gd name="T102" fmla="*/ 2147483646 w 155"/>
                <a:gd name="T103" fmla="*/ 2147483646 h 11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55" h="119">
                  <a:moveTo>
                    <a:pt x="154" y="43"/>
                  </a:moveTo>
                  <a:cubicBezTo>
                    <a:pt x="154" y="42"/>
                    <a:pt x="153" y="42"/>
                    <a:pt x="153" y="42"/>
                  </a:cubicBezTo>
                  <a:cubicBezTo>
                    <a:pt x="153" y="41"/>
                    <a:pt x="153" y="41"/>
                    <a:pt x="152" y="41"/>
                  </a:cubicBezTo>
                  <a:cubicBezTo>
                    <a:pt x="151" y="41"/>
                    <a:pt x="150" y="41"/>
                    <a:pt x="149" y="41"/>
                  </a:cubicBezTo>
                  <a:cubicBezTo>
                    <a:pt x="149" y="41"/>
                    <a:pt x="149" y="41"/>
                    <a:pt x="148" y="41"/>
                  </a:cubicBezTo>
                  <a:cubicBezTo>
                    <a:pt x="148" y="39"/>
                    <a:pt x="146" y="40"/>
                    <a:pt x="147" y="38"/>
                  </a:cubicBezTo>
                  <a:cubicBezTo>
                    <a:pt x="146" y="37"/>
                    <a:pt x="145" y="37"/>
                    <a:pt x="145" y="36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46" y="32"/>
                    <a:pt x="146" y="31"/>
                    <a:pt x="147" y="31"/>
                  </a:cubicBezTo>
                  <a:cubicBezTo>
                    <a:pt x="147" y="29"/>
                    <a:pt x="145" y="29"/>
                    <a:pt x="145" y="27"/>
                  </a:cubicBezTo>
                  <a:cubicBezTo>
                    <a:pt x="144" y="28"/>
                    <a:pt x="143" y="27"/>
                    <a:pt x="142" y="27"/>
                  </a:cubicBezTo>
                  <a:cubicBezTo>
                    <a:pt x="142" y="26"/>
                    <a:pt x="141" y="26"/>
                    <a:pt x="140" y="25"/>
                  </a:cubicBezTo>
                  <a:cubicBezTo>
                    <a:pt x="138" y="25"/>
                    <a:pt x="138" y="23"/>
                    <a:pt x="136" y="24"/>
                  </a:cubicBezTo>
                  <a:cubicBezTo>
                    <a:pt x="135" y="23"/>
                    <a:pt x="135" y="22"/>
                    <a:pt x="135" y="21"/>
                  </a:cubicBezTo>
                  <a:cubicBezTo>
                    <a:pt x="134" y="21"/>
                    <a:pt x="134" y="20"/>
                    <a:pt x="133" y="20"/>
                  </a:cubicBezTo>
                  <a:cubicBezTo>
                    <a:pt x="132" y="20"/>
                    <a:pt x="131" y="18"/>
                    <a:pt x="129" y="19"/>
                  </a:cubicBezTo>
                  <a:cubicBezTo>
                    <a:pt x="130" y="16"/>
                    <a:pt x="127" y="16"/>
                    <a:pt x="125" y="15"/>
                  </a:cubicBezTo>
                  <a:cubicBezTo>
                    <a:pt x="124" y="15"/>
                    <a:pt x="122" y="15"/>
                    <a:pt x="122" y="14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20" y="14"/>
                    <a:pt x="118" y="12"/>
                    <a:pt x="118" y="9"/>
                  </a:cubicBezTo>
                  <a:cubicBezTo>
                    <a:pt x="115" y="9"/>
                    <a:pt x="113" y="10"/>
                    <a:pt x="110" y="11"/>
                  </a:cubicBezTo>
                  <a:cubicBezTo>
                    <a:pt x="108" y="11"/>
                    <a:pt x="108" y="10"/>
                    <a:pt x="106" y="9"/>
                  </a:cubicBezTo>
                  <a:cubicBezTo>
                    <a:pt x="105" y="9"/>
                    <a:pt x="104" y="10"/>
                    <a:pt x="102" y="10"/>
                  </a:cubicBezTo>
                  <a:cubicBezTo>
                    <a:pt x="103" y="8"/>
                    <a:pt x="101" y="9"/>
                    <a:pt x="101" y="7"/>
                  </a:cubicBezTo>
                  <a:cubicBezTo>
                    <a:pt x="100" y="6"/>
                    <a:pt x="100" y="5"/>
                    <a:pt x="99" y="4"/>
                  </a:cubicBezTo>
                  <a:cubicBezTo>
                    <a:pt x="98" y="3"/>
                    <a:pt x="97" y="1"/>
                    <a:pt x="95" y="0"/>
                  </a:cubicBezTo>
                  <a:cubicBezTo>
                    <a:pt x="94" y="0"/>
                    <a:pt x="94" y="1"/>
                    <a:pt x="93" y="1"/>
                  </a:cubicBezTo>
                  <a:cubicBezTo>
                    <a:pt x="93" y="1"/>
                    <a:pt x="93" y="1"/>
                    <a:pt x="92" y="2"/>
                  </a:cubicBezTo>
                  <a:cubicBezTo>
                    <a:pt x="92" y="2"/>
                    <a:pt x="91" y="1"/>
                    <a:pt x="91" y="2"/>
                  </a:cubicBezTo>
                  <a:cubicBezTo>
                    <a:pt x="90" y="2"/>
                    <a:pt x="91" y="2"/>
                    <a:pt x="90" y="2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9" y="4"/>
                    <a:pt x="88" y="4"/>
                    <a:pt x="87" y="4"/>
                  </a:cubicBezTo>
                  <a:cubicBezTo>
                    <a:pt x="87" y="6"/>
                    <a:pt x="85" y="7"/>
                    <a:pt x="85" y="9"/>
                  </a:cubicBezTo>
                  <a:cubicBezTo>
                    <a:pt x="83" y="10"/>
                    <a:pt x="83" y="8"/>
                    <a:pt x="81" y="9"/>
                  </a:cubicBezTo>
                  <a:cubicBezTo>
                    <a:pt x="79" y="8"/>
                    <a:pt x="80" y="10"/>
                    <a:pt x="78" y="10"/>
                  </a:cubicBezTo>
                  <a:cubicBezTo>
                    <a:pt x="78" y="10"/>
                    <a:pt x="77" y="10"/>
                    <a:pt x="77" y="1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4" y="10"/>
                    <a:pt x="74" y="9"/>
                    <a:pt x="74" y="9"/>
                  </a:cubicBezTo>
                  <a:cubicBezTo>
                    <a:pt x="73" y="9"/>
                    <a:pt x="72" y="9"/>
                    <a:pt x="72" y="8"/>
                  </a:cubicBezTo>
                  <a:cubicBezTo>
                    <a:pt x="71" y="8"/>
                    <a:pt x="71" y="8"/>
                    <a:pt x="71" y="7"/>
                  </a:cubicBezTo>
                  <a:cubicBezTo>
                    <a:pt x="69" y="7"/>
                    <a:pt x="67" y="7"/>
                    <a:pt x="65" y="7"/>
                  </a:cubicBezTo>
                  <a:cubicBezTo>
                    <a:pt x="64" y="7"/>
                    <a:pt x="63" y="8"/>
                    <a:pt x="63" y="9"/>
                  </a:cubicBezTo>
                  <a:cubicBezTo>
                    <a:pt x="62" y="8"/>
                    <a:pt x="61" y="9"/>
                    <a:pt x="61" y="10"/>
                  </a:cubicBezTo>
                  <a:cubicBezTo>
                    <a:pt x="59" y="9"/>
                    <a:pt x="57" y="9"/>
                    <a:pt x="55" y="9"/>
                  </a:cubicBezTo>
                  <a:cubicBezTo>
                    <a:pt x="55" y="9"/>
                    <a:pt x="54" y="9"/>
                    <a:pt x="53" y="9"/>
                  </a:cubicBezTo>
                  <a:cubicBezTo>
                    <a:pt x="52" y="9"/>
                    <a:pt x="52" y="10"/>
                    <a:pt x="51" y="10"/>
                  </a:cubicBezTo>
                  <a:cubicBezTo>
                    <a:pt x="51" y="11"/>
                    <a:pt x="50" y="10"/>
                    <a:pt x="50" y="11"/>
                  </a:cubicBezTo>
                  <a:cubicBezTo>
                    <a:pt x="49" y="11"/>
                    <a:pt x="49" y="10"/>
                    <a:pt x="49" y="10"/>
                  </a:cubicBezTo>
                  <a:cubicBezTo>
                    <a:pt x="49" y="10"/>
                    <a:pt x="48" y="10"/>
                    <a:pt x="48" y="10"/>
                  </a:cubicBezTo>
                  <a:cubicBezTo>
                    <a:pt x="46" y="13"/>
                    <a:pt x="42" y="14"/>
                    <a:pt x="37" y="14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6" y="13"/>
                    <a:pt x="36" y="13"/>
                    <a:pt x="35" y="13"/>
                  </a:cubicBezTo>
                  <a:cubicBezTo>
                    <a:pt x="34" y="13"/>
                    <a:pt x="32" y="13"/>
                    <a:pt x="30" y="13"/>
                  </a:cubicBezTo>
                  <a:cubicBezTo>
                    <a:pt x="29" y="13"/>
                    <a:pt x="30" y="13"/>
                    <a:pt x="30" y="13"/>
                  </a:cubicBezTo>
                  <a:cubicBezTo>
                    <a:pt x="29" y="14"/>
                    <a:pt x="27" y="13"/>
                    <a:pt x="26" y="13"/>
                  </a:cubicBezTo>
                  <a:cubicBezTo>
                    <a:pt x="25" y="14"/>
                    <a:pt x="23" y="15"/>
                    <a:pt x="23" y="16"/>
                  </a:cubicBezTo>
                  <a:cubicBezTo>
                    <a:pt x="20" y="16"/>
                    <a:pt x="19" y="17"/>
                    <a:pt x="18" y="18"/>
                  </a:cubicBezTo>
                  <a:cubicBezTo>
                    <a:pt x="16" y="18"/>
                    <a:pt x="16" y="19"/>
                    <a:pt x="14" y="19"/>
                  </a:cubicBezTo>
                  <a:cubicBezTo>
                    <a:pt x="11" y="19"/>
                    <a:pt x="13" y="23"/>
                    <a:pt x="10" y="22"/>
                  </a:cubicBezTo>
                  <a:cubicBezTo>
                    <a:pt x="9" y="24"/>
                    <a:pt x="8" y="25"/>
                    <a:pt x="7" y="26"/>
                  </a:cubicBezTo>
                  <a:cubicBezTo>
                    <a:pt x="7" y="28"/>
                    <a:pt x="6" y="30"/>
                    <a:pt x="6" y="32"/>
                  </a:cubicBezTo>
                  <a:cubicBezTo>
                    <a:pt x="4" y="32"/>
                    <a:pt x="3" y="32"/>
                    <a:pt x="1" y="32"/>
                  </a:cubicBezTo>
                  <a:cubicBezTo>
                    <a:pt x="1" y="33"/>
                    <a:pt x="1" y="35"/>
                    <a:pt x="0" y="36"/>
                  </a:cubicBezTo>
                  <a:cubicBezTo>
                    <a:pt x="0" y="36"/>
                    <a:pt x="1" y="36"/>
                    <a:pt x="1" y="37"/>
                  </a:cubicBezTo>
                  <a:cubicBezTo>
                    <a:pt x="1" y="37"/>
                    <a:pt x="0" y="37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41"/>
                    <a:pt x="2" y="42"/>
                    <a:pt x="2" y="45"/>
                  </a:cubicBezTo>
                  <a:cubicBezTo>
                    <a:pt x="2" y="46"/>
                    <a:pt x="3" y="48"/>
                    <a:pt x="4" y="49"/>
                  </a:cubicBezTo>
                  <a:cubicBezTo>
                    <a:pt x="5" y="49"/>
                    <a:pt x="6" y="51"/>
                    <a:pt x="6" y="52"/>
                  </a:cubicBezTo>
                  <a:cubicBezTo>
                    <a:pt x="4" y="52"/>
                    <a:pt x="5" y="50"/>
                    <a:pt x="3" y="50"/>
                  </a:cubicBezTo>
                  <a:cubicBezTo>
                    <a:pt x="3" y="52"/>
                    <a:pt x="4" y="53"/>
                    <a:pt x="4" y="55"/>
                  </a:cubicBezTo>
                  <a:cubicBezTo>
                    <a:pt x="3" y="57"/>
                    <a:pt x="3" y="59"/>
                    <a:pt x="3" y="61"/>
                  </a:cubicBezTo>
                  <a:cubicBezTo>
                    <a:pt x="3" y="63"/>
                    <a:pt x="2" y="65"/>
                    <a:pt x="2" y="67"/>
                  </a:cubicBezTo>
                  <a:cubicBezTo>
                    <a:pt x="2" y="67"/>
                    <a:pt x="3" y="68"/>
                    <a:pt x="3" y="68"/>
                  </a:cubicBezTo>
                  <a:cubicBezTo>
                    <a:pt x="3" y="67"/>
                    <a:pt x="4" y="67"/>
                    <a:pt x="5" y="66"/>
                  </a:cubicBezTo>
                  <a:cubicBezTo>
                    <a:pt x="6" y="66"/>
                    <a:pt x="5" y="64"/>
                    <a:pt x="6" y="64"/>
                  </a:cubicBezTo>
                  <a:cubicBezTo>
                    <a:pt x="6" y="60"/>
                    <a:pt x="6" y="57"/>
                    <a:pt x="6" y="54"/>
                  </a:cubicBezTo>
                  <a:cubicBezTo>
                    <a:pt x="6" y="54"/>
                    <a:pt x="5" y="53"/>
                    <a:pt x="6" y="53"/>
                  </a:cubicBezTo>
                  <a:cubicBezTo>
                    <a:pt x="6" y="53"/>
                    <a:pt x="7" y="53"/>
                    <a:pt x="7" y="54"/>
                  </a:cubicBezTo>
                  <a:cubicBezTo>
                    <a:pt x="7" y="57"/>
                    <a:pt x="8" y="60"/>
                    <a:pt x="8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65"/>
                    <a:pt x="10" y="65"/>
                    <a:pt x="10" y="66"/>
                  </a:cubicBezTo>
                  <a:cubicBezTo>
                    <a:pt x="11" y="66"/>
                    <a:pt x="12" y="65"/>
                    <a:pt x="13" y="66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7"/>
                    <a:pt x="14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6" y="68"/>
                    <a:pt x="18" y="67"/>
                    <a:pt x="18" y="69"/>
                  </a:cubicBezTo>
                  <a:cubicBezTo>
                    <a:pt x="20" y="69"/>
                    <a:pt x="21" y="69"/>
                    <a:pt x="23" y="69"/>
                  </a:cubicBezTo>
                  <a:cubicBezTo>
                    <a:pt x="23" y="70"/>
                    <a:pt x="24" y="70"/>
                    <a:pt x="25" y="71"/>
                  </a:cubicBezTo>
                  <a:cubicBezTo>
                    <a:pt x="26" y="71"/>
                    <a:pt x="27" y="72"/>
                    <a:pt x="28" y="72"/>
                  </a:cubicBezTo>
                  <a:cubicBezTo>
                    <a:pt x="29" y="72"/>
                    <a:pt x="30" y="72"/>
                    <a:pt x="31" y="72"/>
                  </a:cubicBezTo>
                  <a:cubicBezTo>
                    <a:pt x="33" y="72"/>
                    <a:pt x="33" y="75"/>
                    <a:pt x="37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51" y="74"/>
                    <a:pt x="50" y="75"/>
                    <a:pt x="51" y="76"/>
                  </a:cubicBezTo>
                  <a:cubicBezTo>
                    <a:pt x="52" y="76"/>
                    <a:pt x="52" y="77"/>
                    <a:pt x="53" y="77"/>
                  </a:cubicBezTo>
                  <a:cubicBezTo>
                    <a:pt x="55" y="78"/>
                    <a:pt x="55" y="81"/>
                    <a:pt x="56" y="82"/>
                  </a:cubicBezTo>
                  <a:cubicBezTo>
                    <a:pt x="56" y="84"/>
                    <a:pt x="55" y="85"/>
                    <a:pt x="54" y="85"/>
                  </a:cubicBezTo>
                  <a:cubicBezTo>
                    <a:pt x="54" y="86"/>
                    <a:pt x="54" y="86"/>
                    <a:pt x="53" y="87"/>
                  </a:cubicBezTo>
                  <a:cubicBezTo>
                    <a:pt x="53" y="87"/>
                    <a:pt x="53" y="88"/>
                    <a:pt x="53" y="88"/>
                  </a:cubicBezTo>
                  <a:cubicBezTo>
                    <a:pt x="53" y="91"/>
                    <a:pt x="53" y="94"/>
                    <a:pt x="53" y="97"/>
                  </a:cubicBezTo>
                  <a:cubicBezTo>
                    <a:pt x="53" y="98"/>
                    <a:pt x="53" y="99"/>
                    <a:pt x="54" y="99"/>
                  </a:cubicBezTo>
                  <a:cubicBezTo>
                    <a:pt x="55" y="99"/>
                    <a:pt x="55" y="100"/>
                    <a:pt x="55" y="100"/>
                  </a:cubicBezTo>
                  <a:cubicBezTo>
                    <a:pt x="56" y="101"/>
                    <a:pt x="56" y="100"/>
                    <a:pt x="57" y="100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8" y="101"/>
                    <a:pt x="59" y="101"/>
                    <a:pt x="60" y="101"/>
                  </a:cubicBezTo>
                  <a:cubicBezTo>
                    <a:pt x="60" y="101"/>
                    <a:pt x="60" y="102"/>
                    <a:pt x="60" y="102"/>
                  </a:cubicBezTo>
                  <a:cubicBezTo>
                    <a:pt x="61" y="102"/>
                    <a:pt x="61" y="102"/>
                    <a:pt x="62" y="102"/>
                  </a:cubicBezTo>
                  <a:cubicBezTo>
                    <a:pt x="62" y="102"/>
                    <a:pt x="62" y="103"/>
                    <a:pt x="62" y="103"/>
                  </a:cubicBezTo>
                  <a:cubicBezTo>
                    <a:pt x="63" y="103"/>
                    <a:pt x="64" y="103"/>
                    <a:pt x="65" y="103"/>
                  </a:cubicBezTo>
                  <a:cubicBezTo>
                    <a:pt x="67" y="104"/>
                    <a:pt x="68" y="106"/>
                    <a:pt x="71" y="106"/>
                  </a:cubicBezTo>
                  <a:cubicBezTo>
                    <a:pt x="71" y="107"/>
                    <a:pt x="73" y="107"/>
                    <a:pt x="74" y="107"/>
                  </a:cubicBezTo>
                  <a:cubicBezTo>
                    <a:pt x="75" y="110"/>
                    <a:pt x="78" y="110"/>
                    <a:pt x="78" y="113"/>
                  </a:cubicBezTo>
                  <a:cubicBezTo>
                    <a:pt x="78" y="115"/>
                    <a:pt x="78" y="117"/>
                    <a:pt x="78" y="119"/>
                  </a:cubicBezTo>
                  <a:cubicBezTo>
                    <a:pt x="79" y="119"/>
                    <a:pt x="79" y="119"/>
                    <a:pt x="79" y="119"/>
                  </a:cubicBezTo>
                  <a:cubicBezTo>
                    <a:pt x="80" y="119"/>
                    <a:pt x="82" y="119"/>
                    <a:pt x="82" y="118"/>
                  </a:cubicBezTo>
                  <a:cubicBezTo>
                    <a:pt x="83" y="118"/>
                    <a:pt x="84" y="118"/>
                    <a:pt x="84" y="117"/>
                  </a:cubicBezTo>
                  <a:cubicBezTo>
                    <a:pt x="87" y="118"/>
                    <a:pt x="86" y="116"/>
                    <a:pt x="88" y="115"/>
                  </a:cubicBezTo>
                  <a:cubicBezTo>
                    <a:pt x="89" y="115"/>
                    <a:pt x="89" y="116"/>
                    <a:pt x="90" y="116"/>
                  </a:cubicBezTo>
                  <a:cubicBezTo>
                    <a:pt x="91" y="116"/>
                    <a:pt x="91" y="116"/>
                    <a:pt x="92" y="117"/>
                  </a:cubicBezTo>
                  <a:cubicBezTo>
                    <a:pt x="93" y="116"/>
                    <a:pt x="94" y="115"/>
                    <a:pt x="95" y="114"/>
                  </a:cubicBezTo>
                  <a:cubicBezTo>
                    <a:pt x="96" y="114"/>
                    <a:pt x="97" y="115"/>
                    <a:pt x="97" y="116"/>
                  </a:cubicBezTo>
                  <a:cubicBezTo>
                    <a:pt x="98" y="116"/>
                    <a:pt x="100" y="116"/>
                    <a:pt x="101" y="116"/>
                  </a:cubicBezTo>
                  <a:cubicBezTo>
                    <a:pt x="102" y="116"/>
                    <a:pt x="103" y="115"/>
                    <a:pt x="103" y="114"/>
                  </a:cubicBezTo>
                  <a:cubicBezTo>
                    <a:pt x="104" y="114"/>
                    <a:pt x="104" y="112"/>
                    <a:pt x="105" y="112"/>
                  </a:cubicBezTo>
                  <a:cubicBezTo>
                    <a:pt x="105" y="112"/>
                    <a:pt x="106" y="112"/>
                    <a:pt x="106" y="111"/>
                  </a:cubicBezTo>
                  <a:cubicBezTo>
                    <a:pt x="108" y="111"/>
                    <a:pt x="108" y="109"/>
                    <a:pt x="110" y="110"/>
                  </a:cubicBezTo>
                  <a:cubicBezTo>
                    <a:pt x="111" y="108"/>
                    <a:pt x="110" y="108"/>
                    <a:pt x="110" y="107"/>
                  </a:cubicBezTo>
                  <a:cubicBezTo>
                    <a:pt x="109" y="105"/>
                    <a:pt x="110" y="105"/>
                    <a:pt x="110" y="104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2" y="105"/>
                    <a:pt x="114" y="105"/>
                    <a:pt x="115" y="105"/>
                  </a:cubicBezTo>
                  <a:cubicBezTo>
                    <a:pt x="117" y="104"/>
                    <a:pt x="119" y="103"/>
                    <a:pt x="121" y="103"/>
                  </a:cubicBezTo>
                  <a:cubicBezTo>
                    <a:pt x="122" y="102"/>
                    <a:pt x="121" y="99"/>
                    <a:pt x="122" y="98"/>
                  </a:cubicBezTo>
                  <a:cubicBezTo>
                    <a:pt x="125" y="98"/>
                    <a:pt x="125" y="96"/>
                    <a:pt x="128" y="96"/>
                  </a:cubicBezTo>
                  <a:cubicBezTo>
                    <a:pt x="128" y="98"/>
                    <a:pt x="129" y="98"/>
                    <a:pt x="129" y="99"/>
                  </a:cubicBezTo>
                  <a:cubicBezTo>
                    <a:pt x="128" y="99"/>
                    <a:pt x="128" y="101"/>
                    <a:pt x="128" y="102"/>
                  </a:cubicBezTo>
                  <a:cubicBezTo>
                    <a:pt x="130" y="102"/>
                    <a:pt x="132" y="102"/>
                    <a:pt x="134" y="102"/>
                  </a:cubicBezTo>
                  <a:cubicBezTo>
                    <a:pt x="134" y="100"/>
                    <a:pt x="136" y="101"/>
                    <a:pt x="136" y="99"/>
                  </a:cubicBezTo>
                  <a:cubicBezTo>
                    <a:pt x="136" y="99"/>
                    <a:pt x="137" y="98"/>
                    <a:pt x="137" y="97"/>
                  </a:cubicBezTo>
                  <a:cubicBezTo>
                    <a:pt x="137" y="96"/>
                    <a:pt x="136" y="96"/>
                    <a:pt x="136" y="95"/>
                  </a:cubicBezTo>
                  <a:cubicBezTo>
                    <a:pt x="135" y="94"/>
                    <a:pt x="135" y="94"/>
                    <a:pt x="135" y="94"/>
                  </a:cubicBezTo>
                  <a:cubicBezTo>
                    <a:pt x="135" y="93"/>
                    <a:pt x="134" y="94"/>
                    <a:pt x="134" y="94"/>
                  </a:cubicBezTo>
                  <a:cubicBezTo>
                    <a:pt x="134" y="93"/>
                    <a:pt x="134" y="92"/>
                    <a:pt x="134" y="92"/>
                  </a:cubicBezTo>
                  <a:cubicBezTo>
                    <a:pt x="133" y="92"/>
                    <a:pt x="133" y="91"/>
                    <a:pt x="133" y="91"/>
                  </a:cubicBezTo>
                  <a:cubicBezTo>
                    <a:pt x="132" y="91"/>
                    <a:pt x="131" y="91"/>
                    <a:pt x="131" y="90"/>
                  </a:cubicBezTo>
                  <a:cubicBezTo>
                    <a:pt x="131" y="86"/>
                    <a:pt x="132" y="84"/>
                    <a:pt x="132" y="80"/>
                  </a:cubicBezTo>
                  <a:cubicBezTo>
                    <a:pt x="133" y="80"/>
                    <a:pt x="133" y="79"/>
                    <a:pt x="133" y="78"/>
                  </a:cubicBezTo>
                  <a:cubicBezTo>
                    <a:pt x="131" y="76"/>
                    <a:pt x="131" y="72"/>
                    <a:pt x="131" y="68"/>
                  </a:cubicBezTo>
                  <a:cubicBezTo>
                    <a:pt x="132" y="67"/>
                    <a:pt x="134" y="65"/>
                    <a:pt x="136" y="64"/>
                  </a:cubicBezTo>
                  <a:cubicBezTo>
                    <a:pt x="137" y="63"/>
                    <a:pt x="139" y="62"/>
                    <a:pt x="141" y="61"/>
                  </a:cubicBezTo>
                  <a:cubicBezTo>
                    <a:pt x="141" y="61"/>
                    <a:pt x="141" y="61"/>
                    <a:pt x="141" y="60"/>
                  </a:cubicBezTo>
                  <a:cubicBezTo>
                    <a:pt x="141" y="58"/>
                    <a:pt x="141" y="56"/>
                    <a:pt x="141" y="55"/>
                  </a:cubicBezTo>
                  <a:cubicBezTo>
                    <a:pt x="144" y="53"/>
                    <a:pt x="146" y="52"/>
                    <a:pt x="149" y="52"/>
                  </a:cubicBezTo>
                  <a:cubicBezTo>
                    <a:pt x="150" y="51"/>
                    <a:pt x="151" y="50"/>
                    <a:pt x="152" y="50"/>
                  </a:cubicBezTo>
                  <a:cubicBezTo>
                    <a:pt x="152" y="50"/>
                    <a:pt x="152" y="48"/>
                    <a:pt x="153" y="48"/>
                  </a:cubicBezTo>
                  <a:cubicBezTo>
                    <a:pt x="153" y="46"/>
                    <a:pt x="155" y="46"/>
                    <a:pt x="154" y="43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9" name="Rectangle 59">
              <a:extLst>
                <a:ext uri="{FF2B5EF4-FFF2-40B4-BE49-F238E27FC236}">
                  <a16:creationId xmlns:a16="http://schemas.microsoft.com/office/drawing/2014/main" id="{E76EEC9D-9A37-F14C-A11E-70F7856D5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2013" y="2998788"/>
              <a:ext cx="301625" cy="8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400" b="1">
                  <a:solidFill>
                    <a:srgbClr val="000000"/>
                  </a:solidFill>
                  <a:latin typeface="Open Sans Semibold" pitchFamily="34" charset="0"/>
                </a:rPr>
                <a:t>LITHUANIA</a:t>
              </a:r>
              <a:endParaRPr lang="en-US" altLang="en-US" sz="1800"/>
            </a:p>
          </p:txBody>
        </p:sp>
        <p:sp>
          <p:nvSpPr>
            <p:cNvPr id="150" name="Freeform 60">
              <a:extLst>
                <a:ext uri="{FF2B5EF4-FFF2-40B4-BE49-F238E27FC236}">
                  <a16:creationId xmlns:a16="http://schemas.microsoft.com/office/drawing/2014/main" id="{05A79E12-A944-7549-A872-55113D39D4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01038" y="2549525"/>
              <a:ext cx="625475" cy="414338"/>
            </a:xfrm>
            <a:custGeom>
              <a:avLst/>
              <a:gdLst>
                <a:gd name="T0" fmla="*/ 2147483646 w 162"/>
                <a:gd name="T1" fmla="*/ 2147483646 h 107"/>
                <a:gd name="T2" fmla="*/ 2147483646 w 162"/>
                <a:gd name="T3" fmla="*/ 2147483646 h 107"/>
                <a:gd name="T4" fmla="*/ 2147483646 w 162"/>
                <a:gd name="T5" fmla="*/ 2147483646 h 107"/>
                <a:gd name="T6" fmla="*/ 2147483646 w 162"/>
                <a:gd name="T7" fmla="*/ 2147483646 h 107"/>
                <a:gd name="T8" fmla="*/ 2147483646 w 162"/>
                <a:gd name="T9" fmla="*/ 2147483646 h 107"/>
                <a:gd name="T10" fmla="*/ 2147483646 w 162"/>
                <a:gd name="T11" fmla="*/ 2147483646 h 107"/>
                <a:gd name="T12" fmla="*/ 2147483646 w 162"/>
                <a:gd name="T13" fmla="*/ 2147483646 h 107"/>
                <a:gd name="T14" fmla="*/ 2147483646 w 162"/>
                <a:gd name="T15" fmla="*/ 2147483646 h 107"/>
                <a:gd name="T16" fmla="*/ 2147483646 w 162"/>
                <a:gd name="T17" fmla="*/ 2147483646 h 107"/>
                <a:gd name="T18" fmla="*/ 2147483646 w 162"/>
                <a:gd name="T19" fmla="*/ 2147483646 h 107"/>
                <a:gd name="T20" fmla="*/ 2147483646 w 162"/>
                <a:gd name="T21" fmla="*/ 2147483646 h 107"/>
                <a:gd name="T22" fmla="*/ 2147483646 w 162"/>
                <a:gd name="T23" fmla="*/ 2147483646 h 107"/>
                <a:gd name="T24" fmla="*/ 2147483646 w 162"/>
                <a:gd name="T25" fmla="*/ 2147483646 h 107"/>
                <a:gd name="T26" fmla="*/ 2147483646 w 162"/>
                <a:gd name="T27" fmla="*/ 2147483646 h 107"/>
                <a:gd name="T28" fmla="*/ 2147483646 w 162"/>
                <a:gd name="T29" fmla="*/ 2147483646 h 107"/>
                <a:gd name="T30" fmla="*/ 2147483646 w 162"/>
                <a:gd name="T31" fmla="*/ 2147483646 h 107"/>
                <a:gd name="T32" fmla="*/ 2147483646 w 162"/>
                <a:gd name="T33" fmla="*/ 2147483646 h 107"/>
                <a:gd name="T34" fmla="*/ 2147483646 w 162"/>
                <a:gd name="T35" fmla="*/ 2147483646 h 107"/>
                <a:gd name="T36" fmla="*/ 2147483646 w 162"/>
                <a:gd name="T37" fmla="*/ 2147483646 h 107"/>
                <a:gd name="T38" fmla="*/ 2147483646 w 162"/>
                <a:gd name="T39" fmla="*/ 2147483646 h 107"/>
                <a:gd name="T40" fmla="*/ 2147483646 w 162"/>
                <a:gd name="T41" fmla="*/ 2147483646 h 107"/>
                <a:gd name="T42" fmla="*/ 2147483646 w 162"/>
                <a:gd name="T43" fmla="*/ 2147483646 h 107"/>
                <a:gd name="T44" fmla="*/ 2147483646 w 162"/>
                <a:gd name="T45" fmla="*/ 2147483646 h 107"/>
                <a:gd name="T46" fmla="*/ 2147483646 w 162"/>
                <a:gd name="T47" fmla="*/ 2147483646 h 107"/>
                <a:gd name="T48" fmla="*/ 2147483646 w 162"/>
                <a:gd name="T49" fmla="*/ 2147483646 h 107"/>
                <a:gd name="T50" fmla="*/ 2147483646 w 162"/>
                <a:gd name="T51" fmla="*/ 2147483646 h 107"/>
                <a:gd name="T52" fmla="*/ 2147483646 w 162"/>
                <a:gd name="T53" fmla="*/ 2147483646 h 107"/>
                <a:gd name="T54" fmla="*/ 2147483646 w 162"/>
                <a:gd name="T55" fmla="*/ 2147483646 h 107"/>
                <a:gd name="T56" fmla="*/ 2147483646 w 162"/>
                <a:gd name="T57" fmla="*/ 2147483646 h 107"/>
                <a:gd name="T58" fmla="*/ 2147483646 w 162"/>
                <a:gd name="T59" fmla="*/ 2147483646 h 107"/>
                <a:gd name="T60" fmla="*/ 2147483646 w 162"/>
                <a:gd name="T61" fmla="*/ 2147483646 h 107"/>
                <a:gd name="T62" fmla="*/ 2147483646 w 162"/>
                <a:gd name="T63" fmla="*/ 2147483646 h 107"/>
                <a:gd name="T64" fmla="*/ 2147483646 w 162"/>
                <a:gd name="T65" fmla="*/ 2147483646 h 107"/>
                <a:gd name="T66" fmla="*/ 2147483646 w 162"/>
                <a:gd name="T67" fmla="*/ 2147483646 h 107"/>
                <a:gd name="T68" fmla="*/ 2147483646 w 162"/>
                <a:gd name="T69" fmla="*/ 2147483646 h 107"/>
                <a:gd name="T70" fmla="*/ 2147483646 w 162"/>
                <a:gd name="T71" fmla="*/ 2147483646 h 107"/>
                <a:gd name="T72" fmla="*/ 2147483646 w 162"/>
                <a:gd name="T73" fmla="*/ 2147483646 h 107"/>
                <a:gd name="T74" fmla="*/ 2147483646 w 162"/>
                <a:gd name="T75" fmla="*/ 2147483646 h 107"/>
                <a:gd name="T76" fmla="*/ 2147483646 w 162"/>
                <a:gd name="T77" fmla="*/ 2147483646 h 107"/>
                <a:gd name="T78" fmla="*/ 2147483646 w 162"/>
                <a:gd name="T79" fmla="*/ 2147483646 h 107"/>
                <a:gd name="T80" fmla="*/ 2147483646 w 162"/>
                <a:gd name="T81" fmla="*/ 2147483646 h 107"/>
                <a:gd name="T82" fmla="*/ 2147483646 w 162"/>
                <a:gd name="T83" fmla="*/ 2147483646 h 107"/>
                <a:gd name="T84" fmla="*/ 2147483646 w 162"/>
                <a:gd name="T85" fmla="*/ 2147483646 h 107"/>
                <a:gd name="T86" fmla="*/ 2147483646 w 162"/>
                <a:gd name="T87" fmla="*/ 2147483646 h 107"/>
                <a:gd name="T88" fmla="*/ 2147483646 w 162"/>
                <a:gd name="T89" fmla="*/ 2147483646 h 107"/>
                <a:gd name="T90" fmla="*/ 2147483646 w 162"/>
                <a:gd name="T91" fmla="*/ 2147483646 h 107"/>
                <a:gd name="T92" fmla="*/ 2147483646 w 162"/>
                <a:gd name="T93" fmla="*/ 2147483646 h 107"/>
                <a:gd name="T94" fmla="*/ 2147483646 w 162"/>
                <a:gd name="T95" fmla="*/ 2147483646 h 107"/>
                <a:gd name="T96" fmla="*/ 2147483646 w 162"/>
                <a:gd name="T97" fmla="*/ 2147483646 h 107"/>
                <a:gd name="T98" fmla="*/ 2147483646 w 162"/>
                <a:gd name="T99" fmla="*/ 2147483646 h 107"/>
                <a:gd name="T100" fmla="*/ 2147483646 w 162"/>
                <a:gd name="T101" fmla="*/ 2147483646 h 107"/>
                <a:gd name="T102" fmla="*/ 2147483646 w 162"/>
                <a:gd name="T103" fmla="*/ 2147483646 h 107"/>
                <a:gd name="T104" fmla="*/ 2147483646 w 162"/>
                <a:gd name="T105" fmla="*/ 2147483646 h 107"/>
                <a:gd name="T106" fmla="*/ 2147483646 w 162"/>
                <a:gd name="T107" fmla="*/ 2147483646 h 107"/>
                <a:gd name="T108" fmla="*/ 2147483646 w 162"/>
                <a:gd name="T109" fmla="*/ 2147483646 h 107"/>
                <a:gd name="T110" fmla="*/ 2147483646 w 162"/>
                <a:gd name="T111" fmla="*/ 2147483646 h 107"/>
                <a:gd name="T112" fmla="*/ 2147483646 w 162"/>
                <a:gd name="T113" fmla="*/ 2147483646 h 107"/>
                <a:gd name="T114" fmla="*/ 2147483646 w 162"/>
                <a:gd name="T115" fmla="*/ 2147483646 h 107"/>
                <a:gd name="T116" fmla="*/ 2147483646 w 162"/>
                <a:gd name="T117" fmla="*/ 2147483646 h 107"/>
                <a:gd name="T118" fmla="*/ 2147483646 w 162"/>
                <a:gd name="T119" fmla="*/ 2147483646 h 10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62" h="107">
                  <a:moveTo>
                    <a:pt x="50" y="22"/>
                  </a:moveTo>
                  <a:cubicBezTo>
                    <a:pt x="50" y="22"/>
                    <a:pt x="50" y="21"/>
                    <a:pt x="50" y="22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1"/>
                    <a:pt x="50" y="21"/>
                    <a:pt x="50" y="20"/>
                  </a:cubicBezTo>
                  <a:cubicBezTo>
                    <a:pt x="49" y="21"/>
                    <a:pt x="49" y="20"/>
                    <a:pt x="49" y="19"/>
                  </a:cubicBezTo>
                  <a:cubicBezTo>
                    <a:pt x="48" y="19"/>
                    <a:pt x="47" y="20"/>
                    <a:pt x="46" y="20"/>
                  </a:cubicBezTo>
                  <a:cubicBezTo>
                    <a:pt x="46" y="22"/>
                    <a:pt x="48" y="22"/>
                    <a:pt x="50" y="22"/>
                  </a:cubicBezTo>
                  <a:close/>
                  <a:moveTo>
                    <a:pt x="160" y="22"/>
                  </a:moveTo>
                  <a:cubicBezTo>
                    <a:pt x="160" y="21"/>
                    <a:pt x="159" y="21"/>
                    <a:pt x="159" y="20"/>
                  </a:cubicBezTo>
                  <a:cubicBezTo>
                    <a:pt x="158" y="20"/>
                    <a:pt x="158" y="19"/>
                    <a:pt x="158" y="19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56" y="16"/>
                    <a:pt x="154" y="16"/>
                    <a:pt x="152" y="15"/>
                  </a:cubicBezTo>
                  <a:cubicBezTo>
                    <a:pt x="144" y="15"/>
                    <a:pt x="144" y="15"/>
                    <a:pt x="144" y="15"/>
                  </a:cubicBezTo>
                  <a:cubicBezTo>
                    <a:pt x="143" y="15"/>
                    <a:pt x="143" y="15"/>
                    <a:pt x="142" y="14"/>
                  </a:cubicBezTo>
                  <a:cubicBezTo>
                    <a:pt x="141" y="14"/>
                    <a:pt x="141" y="13"/>
                    <a:pt x="140" y="13"/>
                  </a:cubicBezTo>
                  <a:cubicBezTo>
                    <a:pt x="138" y="14"/>
                    <a:pt x="136" y="15"/>
                    <a:pt x="135" y="17"/>
                  </a:cubicBezTo>
                  <a:cubicBezTo>
                    <a:pt x="134" y="17"/>
                    <a:pt x="133" y="17"/>
                    <a:pt x="132" y="18"/>
                  </a:cubicBezTo>
                  <a:cubicBezTo>
                    <a:pt x="132" y="18"/>
                    <a:pt x="131" y="19"/>
                    <a:pt x="131" y="19"/>
                  </a:cubicBezTo>
                  <a:cubicBezTo>
                    <a:pt x="131" y="20"/>
                    <a:pt x="130" y="19"/>
                    <a:pt x="129" y="19"/>
                  </a:cubicBezTo>
                  <a:cubicBezTo>
                    <a:pt x="129" y="19"/>
                    <a:pt x="128" y="19"/>
                    <a:pt x="128" y="19"/>
                  </a:cubicBezTo>
                  <a:cubicBezTo>
                    <a:pt x="128" y="18"/>
                    <a:pt x="127" y="18"/>
                    <a:pt x="127" y="18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126" y="17"/>
                    <a:pt x="125" y="17"/>
                    <a:pt x="125" y="17"/>
                  </a:cubicBezTo>
                  <a:cubicBezTo>
                    <a:pt x="125" y="17"/>
                    <a:pt x="124" y="17"/>
                    <a:pt x="123" y="17"/>
                  </a:cubicBezTo>
                  <a:cubicBezTo>
                    <a:pt x="123" y="17"/>
                    <a:pt x="124" y="16"/>
                    <a:pt x="123" y="16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2" y="15"/>
                    <a:pt x="122" y="15"/>
                    <a:pt x="122" y="14"/>
                  </a:cubicBezTo>
                  <a:cubicBezTo>
                    <a:pt x="122" y="14"/>
                    <a:pt x="122" y="14"/>
                    <a:pt x="122" y="14"/>
                  </a:cubicBezTo>
                  <a:cubicBezTo>
                    <a:pt x="122" y="14"/>
                    <a:pt x="122" y="14"/>
                    <a:pt x="122" y="14"/>
                  </a:cubicBezTo>
                  <a:cubicBezTo>
                    <a:pt x="122" y="14"/>
                    <a:pt x="122" y="14"/>
                    <a:pt x="122" y="14"/>
                  </a:cubicBezTo>
                  <a:cubicBezTo>
                    <a:pt x="122" y="13"/>
                    <a:pt x="121" y="12"/>
                    <a:pt x="120" y="11"/>
                  </a:cubicBezTo>
                  <a:cubicBezTo>
                    <a:pt x="120" y="11"/>
                    <a:pt x="119" y="11"/>
                    <a:pt x="119" y="11"/>
                  </a:cubicBezTo>
                  <a:cubicBezTo>
                    <a:pt x="119" y="11"/>
                    <a:pt x="119" y="11"/>
                    <a:pt x="118" y="10"/>
                  </a:cubicBezTo>
                  <a:cubicBezTo>
                    <a:pt x="118" y="10"/>
                    <a:pt x="118" y="10"/>
                    <a:pt x="118" y="10"/>
                  </a:cubicBezTo>
                  <a:cubicBezTo>
                    <a:pt x="118" y="10"/>
                    <a:pt x="118" y="9"/>
                    <a:pt x="118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7"/>
                    <a:pt x="115" y="7"/>
                    <a:pt x="113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1" y="6"/>
                    <a:pt x="109" y="7"/>
                    <a:pt x="109" y="5"/>
                  </a:cubicBezTo>
                  <a:cubicBezTo>
                    <a:pt x="108" y="5"/>
                    <a:pt x="105" y="6"/>
                    <a:pt x="105" y="5"/>
                  </a:cubicBezTo>
                  <a:cubicBezTo>
                    <a:pt x="105" y="4"/>
                    <a:pt x="104" y="4"/>
                    <a:pt x="104" y="3"/>
                  </a:cubicBezTo>
                  <a:cubicBezTo>
                    <a:pt x="102" y="4"/>
                    <a:pt x="102" y="2"/>
                    <a:pt x="100" y="1"/>
                  </a:cubicBezTo>
                  <a:cubicBezTo>
                    <a:pt x="99" y="2"/>
                    <a:pt x="99" y="1"/>
                    <a:pt x="98" y="1"/>
                  </a:cubicBezTo>
                  <a:cubicBezTo>
                    <a:pt x="95" y="0"/>
                    <a:pt x="93" y="1"/>
                    <a:pt x="91" y="1"/>
                  </a:cubicBezTo>
                  <a:cubicBezTo>
                    <a:pt x="90" y="1"/>
                    <a:pt x="90" y="2"/>
                    <a:pt x="90" y="3"/>
                  </a:cubicBezTo>
                  <a:cubicBezTo>
                    <a:pt x="89" y="3"/>
                    <a:pt x="89" y="2"/>
                    <a:pt x="88" y="2"/>
                  </a:cubicBezTo>
                  <a:cubicBezTo>
                    <a:pt x="87" y="2"/>
                    <a:pt x="87" y="3"/>
                    <a:pt x="86" y="3"/>
                  </a:cubicBezTo>
                  <a:cubicBezTo>
                    <a:pt x="85" y="4"/>
                    <a:pt x="84" y="4"/>
                    <a:pt x="84" y="5"/>
                  </a:cubicBezTo>
                  <a:cubicBezTo>
                    <a:pt x="83" y="6"/>
                    <a:pt x="82" y="6"/>
                    <a:pt x="82" y="7"/>
                  </a:cubicBezTo>
                  <a:cubicBezTo>
                    <a:pt x="80" y="8"/>
                    <a:pt x="79" y="9"/>
                    <a:pt x="77" y="10"/>
                  </a:cubicBezTo>
                  <a:cubicBezTo>
                    <a:pt x="76" y="10"/>
                    <a:pt x="76" y="11"/>
                    <a:pt x="75" y="11"/>
                  </a:cubicBezTo>
                  <a:cubicBezTo>
                    <a:pt x="75" y="12"/>
                    <a:pt x="75" y="12"/>
                    <a:pt x="74" y="12"/>
                  </a:cubicBezTo>
                  <a:cubicBezTo>
                    <a:pt x="74" y="14"/>
                    <a:pt x="74" y="14"/>
                    <a:pt x="73" y="15"/>
                  </a:cubicBezTo>
                  <a:cubicBezTo>
                    <a:pt x="74" y="17"/>
                    <a:pt x="74" y="18"/>
                    <a:pt x="75" y="19"/>
                  </a:cubicBezTo>
                  <a:cubicBezTo>
                    <a:pt x="75" y="20"/>
                    <a:pt x="75" y="21"/>
                    <a:pt x="75" y="22"/>
                  </a:cubicBezTo>
                  <a:cubicBezTo>
                    <a:pt x="75" y="23"/>
                    <a:pt x="75" y="23"/>
                    <a:pt x="76" y="24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7" y="30"/>
                    <a:pt x="78" y="34"/>
                    <a:pt x="80" y="36"/>
                  </a:cubicBezTo>
                  <a:cubicBezTo>
                    <a:pt x="80" y="36"/>
                    <a:pt x="80" y="38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1"/>
                    <a:pt x="80" y="41"/>
                  </a:cubicBezTo>
                  <a:cubicBezTo>
                    <a:pt x="80" y="41"/>
                    <a:pt x="80" y="41"/>
                    <a:pt x="79" y="41"/>
                  </a:cubicBezTo>
                  <a:cubicBezTo>
                    <a:pt x="79" y="42"/>
                    <a:pt x="78" y="43"/>
                    <a:pt x="78" y="44"/>
                  </a:cubicBezTo>
                  <a:cubicBezTo>
                    <a:pt x="78" y="44"/>
                    <a:pt x="78" y="45"/>
                    <a:pt x="78" y="45"/>
                  </a:cubicBezTo>
                  <a:cubicBezTo>
                    <a:pt x="78" y="45"/>
                    <a:pt x="77" y="46"/>
                    <a:pt x="77" y="46"/>
                  </a:cubicBezTo>
                  <a:cubicBezTo>
                    <a:pt x="77" y="46"/>
                    <a:pt x="77" y="46"/>
                    <a:pt x="77" y="46"/>
                  </a:cubicBezTo>
                  <a:cubicBezTo>
                    <a:pt x="77" y="46"/>
                    <a:pt x="77" y="46"/>
                    <a:pt x="77" y="47"/>
                  </a:cubicBezTo>
                  <a:cubicBezTo>
                    <a:pt x="76" y="47"/>
                    <a:pt x="75" y="48"/>
                    <a:pt x="75" y="49"/>
                  </a:cubicBezTo>
                  <a:cubicBezTo>
                    <a:pt x="74" y="50"/>
                    <a:pt x="73" y="50"/>
                    <a:pt x="73" y="51"/>
                  </a:cubicBezTo>
                  <a:cubicBezTo>
                    <a:pt x="72" y="51"/>
                    <a:pt x="72" y="52"/>
                    <a:pt x="70" y="52"/>
                  </a:cubicBezTo>
                  <a:cubicBezTo>
                    <a:pt x="69" y="53"/>
                    <a:pt x="69" y="54"/>
                    <a:pt x="68" y="54"/>
                  </a:cubicBezTo>
                  <a:cubicBezTo>
                    <a:pt x="64" y="55"/>
                    <a:pt x="63" y="53"/>
                    <a:pt x="60" y="54"/>
                  </a:cubicBezTo>
                  <a:cubicBezTo>
                    <a:pt x="58" y="54"/>
                    <a:pt x="57" y="52"/>
                    <a:pt x="55" y="52"/>
                  </a:cubicBezTo>
                  <a:cubicBezTo>
                    <a:pt x="54" y="49"/>
                    <a:pt x="52" y="47"/>
                    <a:pt x="51" y="43"/>
                  </a:cubicBezTo>
                  <a:cubicBezTo>
                    <a:pt x="51" y="43"/>
                    <a:pt x="50" y="43"/>
                    <a:pt x="50" y="42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0" y="41"/>
                    <a:pt x="49" y="40"/>
                    <a:pt x="48" y="40"/>
                  </a:cubicBezTo>
                  <a:cubicBezTo>
                    <a:pt x="47" y="38"/>
                    <a:pt x="46" y="38"/>
                    <a:pt x="45" y="38"/>
                  </a:cubicBezTo>
                  <a:cubicBezTo>
                    <a:pt x="45" y="37"/>
                    <a:pt x="43" y="37"/>
                    <a:pt x="43" y="35"/>
                  </a:cubicBezTo>
                  <a:cubicBezTo>
                    <a:pt x="40" y="36"/>
                    <a:pt x="40" y="34"/>
                    <a:pt x="38" y="34"/>
                  </a:cubicBezTo>
                  <a:cubicBezTo>
                    <a:pt x="37" y="33"/>
                    <a:pt x="37" y="31"/>
                    <a:pt x="36" y="31"/>
                  </a:cubicBezTo>
                  <a:cubicBezTo>
                    <a:pt x="36" y="30"/>
                    <a:pt x="35" y="29"/>
                    <a:pt x="34" y="28"/>
                  </a:cubicBezTo>
                  <a:cubicBezTo>
                    <a:pt x="34" y="27"/>
                    <a:pt x="35" y="24"/>
                    <a:pt x="33" y="24"/>
                  </a:cubicBezTo>
                  <a:cubicBezTo>
                    <a:pt x="30" y="23"/>
                    <a:pt x="30" y="25"/>
                    <a:pt x="29" y="27"/>
                  </a:cubicBezTo>
                  <a:cubicBezTo>
                    <a:pt x="28" y="27"/>
                    <a:pt x="27" y="28"/>
                    <a:pt x="26" y="28"/>
                  </a:cubicBezTo>
                  <a:cubicBezTo>
                    <a:pt x="24" y="28"/>
                    <a:pt x="24" y="30"/>
                    <a:pt x="22" y="30"/>
                  </a:cubicBezTo>
                  <a:cubicBezTo>
                    <a:pt x="21" y="31"/>
                    <a:pt x="18" y="32"/>
                    <a:pt x="16" y="33"/>
                  </a:cubicBezTo>
                  <a:cubicBezTo>
                    <a:pt x="14" y="34"/>
                    <a:pt x="12" y="37"/>
                    <a:pt x="10" y="38"/>
                  </a:cubicBezTo>
                  <a:cubicBezTo>
                    <a:pt x="10" y="41"/>
                    <a:pt x="8" y="42"/>
                    <a:pt x="9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7"/>
                    <a:pt x="7" y="4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7" y="48"/>
                    <a:pt x="7" y="48"/>
                    <a:pt x="6" y="48"/>
                  </a:cubicBezTo>
                  <a:cubicBezTo>
                    <a:pt x="7" y="51"/>
                    <a:pt x="7" y="55"/>
                    <a:pt x="8" y="58"/>
                  </a:cubicBezTo>
                  <a:cubicBezTo>
                    <a:pt x="8" y="59"/>
                    <a:pt x="8" y="59"/>
                    <a:pt x="7" y="59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6" y="61"/>
                    <a:pt x="7" y="62"/>
                    <a:pt x="6" y="63"/>
                  </a:cubicBezTo>
                  <a:cubicBezTo>
                    <a:pt x="6" y="62"/>
                    <a:pt x="6" y="63"/>
                    <a:pt x="6" y="63"/>
                  </a:cubicBezTo>
                  <a:cubicBezTo>
                    <a:pt x="5" y="64"/>
                    <a:pt x="5" y="65"/>
                    <a:pt x="4" y="65"/>
                  </a:cubicBezTo>
                  <a:cubicBezTo>
                    <a:pt x="4" y="67"/>
                    <a:pt x="1" y="67"/>
                    <a:pt x="1" y="69"/>
                  </a:cubicBezTo>
                  <a:cubicBezTo>
                    <a:pt x="2" y="73"/>
                    <a:pt x="0" y="76"/>
                    <a:pt x="1" y="79"/>
                  </a:cubicBezTo>
                  <a:cubicBezTo>
                    <a:pt x="1" y="80"/>
                    <a:pt x="2" y="79"/>
                    <a:pt x="2" y="80"/>
                  </a:cubicBezTo>
                  <a:cubicBezTo>
                    <a:pt x="2" y="81"/>
                    <a:pt x="2" y="82"/>
                    <a:pt x="2" y="83"/>
                  </a:cubicBezTo>
                  <a:cubicBezTo>
                    <a:pt x="1" y="83"/>
                    <a:pt x="1" y="83"/>
                    <a:pt x="1" y="84"/>
                  </a:cubicBezTo>
                  <a:cubicBezTo>
                    <a:pt x="1" y="84"/>
                    <a:pt x="1" y="84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8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91"/>
                    <a:pt x="2" y="93"/>
                    <a:pt x="2" y="95"/>
                  </a:cubicBezTo>
                  <a:cubicBezTo>
                    <a:pt x="2" y="96"/>
                    <a:pt x="2" y="97"/>
                    <a:pt x="3" y="98"/>
                  </a:cubicBezTo>
                  <a:cubicBezTo>
                    <a:pt x="3" y="98"/>
                    <a:pt x="3" y="99"/>
                    <a:pt x="3" y="99"/>
                  </a:cubicBezTo>
                  <a:cubicBezTo>
                    <a:pt x="2" y="100"/>
                    <a:pt x="4" y="102"/>
                    <a:pt x="3" y="103"/>
                  </a:cubicBezTo>
                  <a:cubicBezTo>
                    <a:pt x="3" y="103"/>
                    <a:pt x="4" y="103"/>
                    <a:pt x="4" y="103"/>
                  </a:cubicBezTo>
                  <a:cubicBezTo>
                    <a:pt x="4" y="104"/>
                    <a:pt x="4" y="104"/>
                    <a:pt x="4" y="105"/>
                  </a:cubicBezTo>
                  <a:cubicBezTo>
                    <a:pt x="4" y="105"/>
                    <a:pt x="5" y="105"/>
                    <a:pt x="5" y="105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5" y="105"/>
                    <a:pt x="5" y="106"/>
                    <a:pt x="5" y="107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10" y="105"/>
                    <a:pt x="11" y="103"/>
                    <a:pt x="11" y="101"/>
                  </a:cubicBezTo>
                  <a:cubicBezTo>
                    <a:pt x="12" y="100"/>
                    <a:pt x="13" y="99"/>
                    <a:pt x="14" y="97"/>
                  </a:cubicBezTo>
                  <a:cubicBezTo>
                    <a:pt x="17" y="98"/>
                    <a:pt x="15" y="94"/>
                    <a:pt x="18" y="94"/>
                  </a:cubicBezTo>
                  <a:cubicBezTo>
                    <a:pt x="20" y="94"/>
                    <a:pt x="20" y="93"/>
                    <a:pt x="22" y="93"/>
                  </a:cubicBezTo>
                  <a:cubicBezTo>
                    <a:pt x="23" y="92"/>
                    <a:pt x="24" y="91"/>
                    <a:pt x="27" y="91"/>
                  </a:cubicBezTo>
                  <a:cubicBezTo>
                    <a:pt x="27" y="90"/>
                    <a:pt x="29" y="89"/>
                    <a:pt x="30" y="88"/>
                  </a:cubicBezTo>
                  <a:cubicBezTo>
                    <a:pt x="31" y="88"/>
                    <a:pt x="33" y="89"/>
                    <a:pt x="34" y="88"/>
                  </a:cubicBezTo>
                  <a:cubicBezTo>
                    <a:pt x="34" y="88"/>
                    <a:pt x="33" y="88"/>
                    <a:pt x="34" y="88"/>
                  </a:cubicBezTo>
                  <a:cubicBezTo>
                    <a:pt x="36" y="88"/>
                    <a:pt x="38" y="88"/>
                    <a:pt x="39" y="88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0" y="89"/>
                    <a:pt x="40" y="89"/>
                    <a:pt x="41" y="89"/>
                  </a:cubicBezTo>
                  <a:cubicBezTo>
                    <a:pt x="46" y="89"/>
                    <a:pt x="50" y="88"/>
                    <a:pt x="52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3" y="85"/>
                    <a:pt x="53" y="86"/>
                    <a:pt x="54" y="86"/>
                  </a:cubicBezTo>
                  <a:cubicBezTo>
                    <a:pt x="54" y="85"/>
                    <a:pt x="55" y="86"/>
                    <a:pt x="55" y="85"/>
                  </a:cubicBezTo>
                  <a:cubicBezTo>
                    <a:pt x="56" y="85"/>
                    <a:pt x="56" y="84"/>
                    <a:pt x="57" y="84"/>
                  </a:cubicBezTo>
                  <a:cubicBezTo>
                    <a:pt x="58" y="84"/>
                    <a:pt x="59" y="84"/>
                    <a:pt x="59" y="84"/>
                  </a:cubicBezTo>
                  <a:cubicBezTo>
                    <a:pt x="61" y="84"/>
                    <a:pt x="63" y="84"/>
                    <a:pt x="65" y="85"/>
                  </a:cubicBezTo>
                  <a:cubicBezTo>
                    <a:pt x="65" y="84"/>
                    <a:pt x="66" y="83"/>
                    <a:pt x="67" y="84"/>
                  </a:cubicBezTo>
                  <a:cubicBezTo>
                    <a:pt x="67" y="83"/>
                    <a:pt x="68" y="82"/>
                    <a:pt x="69" y="82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3"/>
                    <a:pt x="75" y="83"/>
                    <a:pt x="76" y="83"/>
                  </a:cubicBezTo>
                  <a:cubicBezTo>
                    <a:pt x="76" y="84"/>
                    <a:pt x="77" y="84"/>
                    <a:pt x="78" y="84"/>
                  </a:cubicBezTo>
                  <a:cubicBezTo>
                    <a:pt x="78" y="84"/>
                    <a:pt x="78" y="85"/>
                    <a:pt x="80" y="85"/>
                  </a:cubicBezTo>
                  <a:cubicBezTo>
                    <a:pt x="80" y="85"/>
                    <a:pt x="80" y="85"/>
                    <a:pt x="81" y="86"/>
                  </a:cubicBezTo>
                  <a:cubicBezTo>
                    <a:pt x="81" y="85"/>
                    <a:pt x="82" y="85"/>
                    <a:pt x="82" y="85"/>
                  </a:cubicBezTo>
                  <a:cubicBezTo>
                    <a:pt x="84" y="85"/>
                    <a:pt x="83" y="83"/>
                    <a:pt x="85" y="84"/>
                  </a:cubicBezTo>
                  <a:cubicBezTo>
                    <a:pt x="87" y="83"/>
                    <a:pt x="87" y="85"/>
                    <a:pt x="89" y="84"/>
                  </a:cubicBezTo>
                  <a:cubicBezTo>
                    <a:pt x="89" y="82"/>
                    <a:pt x="91" y="81"/>
                    <a:pt x="91" y="79"/>
                  </a:cubicBezTo>
                  <a:cubicBezTo>
                    <a:pt x="92" y="79"/>
                    <a:pt x="93" y="79"/>
                    <a:pt x="94" y="78"/>
                  </a:cubicBezTo>
                  <a:cubicBezTo>
                    <a:pt x="94" y="78"/>
                    <a:pt x="94" y="78"/>
                    <a:pt x="94" y="77"/>
                  </a:cubicBezTo>
                  <a:cubicBezTo>
                    <a:pt x="95" y="77"/>
                    <a:pt x="94" y="77"/>
                    <a:pt x="95" y="77"/>
                  </a:cubicBezTo>
                  <a:cubicBezTo>
                    <a:pt x="95" y="76"/>
                    <a:pt x="96" y="77"/>
                    <a:pt x="96" y="77"/>
                  </a:cubicBezTo>
                  <a:cubicBezTo>
                    <a:pt x="97" y="76"/>
                    <a:pt x="97" y="76"/>
                    <a:pt x="97" y="76"/>
                  </a:cubicBezTo>
                  <a:cubicBezTo>
                    <a:pt x="98" y="76"/>
                    <a:pt x="98" y="75"/>
                    <a:pt x="99" y="75"/>
                  </a:cubicBezTo>
                  <a:cubicBezTo>
                    <a:pt x="101" y="76"/>
                    <a:pt x="102" y="78"/>
                    <a:pt x="103" y="79"/>
                  </a:cubicBezTo>
                  <a:cubicBezTo>
                    <a:pt x="104" y="80"/>
                    <a:pt x="104" y="81"/>
                    <a:pt x="105" y="82"/>
                  </a:cubicBezTo>
                  <a:cubicBezTo>
                    <a:pt x="105" y="84"/>
                    <a:pt x="107" y="83"/>
                    <a:pt x="106" y="85"/>
                  </a:cubicBezTo>
                  <a:cubicBezTo>
                    <a:pt x="108" y="85"/>
                    <a:pt x="109" y="84"/>
                    <a:pt x="110" y="84"/>
                  </a:cubicBezTo>
                  <a:cubicBezTo>
                    <a:pt x="112" y="85"/>
                    <a:pt x="112" y="86"/>
                    <a:pt x="114" y="86"/>
                  </a:cubicBezTo>
                  <a:cubicBezTo>
                    <a:pt x="117" y="85"/>
                    <a:pt x="119" y="84"/>
                    <a:pt x="122" y="84"/>
                  </a:cubicBezTo>
                  <a:cubicBezTo>
                    <a:pt x="122" y="87"/>
                    <a:pt x="124" y="89"/>
                    <a:pt x="126" y="88"/>
                  </a:cubicBezTo>
                  <a:cubicBezTo>
                    <a:pt x="127" y="85"/>
                    <a:pt x="129" y="88"/>
                    <a:pt x="131" y="87"/>
                  </a:cubicBezTo>
                  <a:cubicBezTo>
                    <a:pt x="132" y="87"/>
                    <a:pt x="133" y="86"/>
                    <a:pt x="133" y="85"/>
                  </a:cubicBezTo>
                  <a:cubicBezTo>
                    <a:pt x="133" y="83"/>
                    <a:pt x="135" y="84"/>
                    <a:pt x="135" y="82"/>
                  </a:cubicBezTo>
                  <a:cubicBezTo>
                    <a:pt x="135" y="82"/>
                    <a:pt x="135" y="82"/>
                    <a:pt x="135" y="82"/>
                  </a:cubicBezTo>
                  <a:cubicBezTo>
                    <a:pt x="135" y="82"/>
                    <a:pt x="135" y="82"/>
                    <a:pt x="135" y="82"/>
                  </a:cubicBezTo>
                  <a:cubicBezTo>
                    <a:pt x="135" y="82"/>
                    <a:pt x="135" y="83"/>
                    <a:pt x="135" y="83"/>
                  </a:cubicBezTo>
                  <a:cubicBezTo>
                    <a:pt x="136" y="83"/>
                    <a:pt x="136" y="83"/>
                    <a:pt x="136" y="83"/>
                  </a:cubicBezTo>
                  <a:cubicBezTo>
                    <a:pt x="136" y="82"/>
                    <a:pt x="136" y="83"/>
                    <a:pt x="136" y="83"/>
                  </a:cubicBezTo>
                  <a:cubicBezTo>
                    <a:pt x="136" y="83"/>
                    <a:pt x="137" y="83"/>
                    <a:pt x="137" y="8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137" y="85"/>
                    <a:pt x="137" y="85"/>
                    <a:pt x="137" y="85"/>
                  </a:cubicBezTo>
                  <a:cubicBezTo>
                    <a:pt x="137" y="85"/>
                    <a:pt x="137" y="85"/>
                    <a:pt x="137" y="85"/>
                  </a:cubicBezTo>
                  <a:cubicBezTo>
                    <a:pt x="137" y="85"/>
                    <a:pt x="137" y="85"/>
                    <a:pt x="137" y="85"/>
                  </a:cubicBezTo>
                  <a:cubicBezTo>
                    <a:pt x="138" y="85"/>
                    <a:pt x="138" y="85"/>
                    <a:pt x="138" y="85"/>
                  </a:cubicBezTo>
                  <a:cubicBezTo>
                    <a:pt x="138" y="85"/>
                    <a:pt x="138" y="85"/>
                    <a:pt x="138" y="85"/>
                  </a:cubicBezTo>
                  <a:cubicBezTo>
                    <a:pt x="138" y="85"/>
                    <a:pt x="138" y="85"/>
                    <a:pt x="138" y="85"/>
                  </a:cubicBezTo>
                  <a:cubicBezTo>
                    <a:pt x="138" y="85"/>
                    <a:pt x="138" y="85"/>
                    <a:pt x="138" y="85"/>
                  </a:cubicBezTo>
                  <a:cubicBezTo>
                    <a:pt x="138" y="85"/>
                    <a:pt x="138" y="85"/>
                    <a:pt x="138" y="85"/>
                  </a:cubicBezTo>
                  <a:cubicBezTo>
                    <a:pt x="138" y="85"/>
                    <a:pt x="138" y="85"/>
                    <a:pt x="138" y="85"/>
                  </a:cubicBezTo>
                  <a:cubicBezTo>
                    <a:pt x="139" y="85"/>
                    <a:pt x="139" y="85"/>
                    <a:pt x="139" y="85"/>
                  </a:cubicBezTo>
                  <a:cubicBezTo>
                    <a:pt x="139" y="85"/>
                    <a:pt x="139" y="85"/>
                    <a:pt x="139" y="85"/>
                  </a:cubicBezTo>
                  <a:cubicBezTo>
                    <a:pt x="139" y="84"/>
                    <a:pt x="139" y="84"/>
                    <a:pt x="139" y="84"/>
                  </a:cubicBezTo>
                  <a:cubicBezTo>
                    <a:pt x="139" y="84"/>
                    <a:pt x="139" y="84"/>
                    <a:pt x="139" y="84"/>
                  </a:cubicBezTo>
                  <a:cubicBezTo>
                    <a:pt x="139" y="84"/>
                    <a:pt x="139" y="84"/>
                    <a:pt x="139" y="84"/>
                  </a:cubicBezTo>
                  <a:cubicBezTo>
                    <a:pt x="139" y="84"/>
                    <a:pt x="139" y="84"/>
                    <a:pt x="139" y="84"/>
                  </a:cubicBezTo>
                  <a:cubicBezTo>
                    <a:pt x="139" y="84"/>
                    <a:pt x="139" y="84"/>
                    <a:pt x="139" y="83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39" y="81"/>
                    <a:pt x="137" y="81"/>
                    <a:pt x="137" y="80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37" y="78"/>
                    <a:pt x="137" y="78"/>
                    <a:pt x="136" y="77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35" y="76"/>
                    <a:pt x="134" y="76"/>
                    <a:pt x="134" y="74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74"/>
                    <a:pt x="133" y="74"/>
                    <a:pt x="133" y="74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33" y="73"/>
                    <a:pt x="133" y="73"/>
                    <a:pt x="132" y="73"/>
                  </a:cubicBezTo>
                  <a:cubicBezTo>
                    <a:pt x="132" y="73"/>
                    <a:pt x="132" y="73"/>
                    <a:pt x="132" y="73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32" y="72"/>
                    <a:pt x="132" y="72"/>
                    <a:pt x="131" y="72"/>
                  </a:cubicBezTo>
                  <a:cubicBezTo>
                    <a:pt x="131" y="72"/>
                    <a:pt x="131" y="72"/>
                    <a:pt x="131" y="72"/>
                  </a:cubicBezTo>
                  <a:cubicBezTo>
                    <a:pt x="131" y="72"/>
                    <a:pt x="131" y="72"/>
                    <a:pt x="130" y="72"/>
                  </a:cubicBezTo>
                  <a:cubicBezTo>
                    <a:pt x="130" y="70"/>
                    <a:pt x="132" y="70"/>
                    <a:pt x="132" y="68"/>
                  </a:cubicBezTo>
                  <a:cubicBezTo>
                    <a:pt x="133" y="68"/>
                    <a:pt x="133" y="67"/>
                    <a:pt x="133" y="66"/>
                  </a:cubicBezTo>
                  <a:cubicBezTo>
                    <a:pt x="135" y="66"/>
                    <a:pt x="134" y="68"/>
                    <a:pt x="135" y="68"/>
                  </a:cubicBezTo>
                  <a:cubicBezTo>
                    <a:pt x="136" y="68"/>
                    <a:pt x="137" y="68"/>
                    <a:pt x="137" y="68"/>
                  </a:cubicBezTo>
                  <a:cubicBezTo>
                    <a:pt x="138" y="68"/>
                    <a:pt x="138" y="67"/>
                    <a:pt x="138" y="67"/>
                  </a:cubicBezTo>
                  <a:cubicBezTo>
                    <a:pt x="139" y="66"/>
                    <a:pt x="139" y="66"/>
                    <a:pt x="140" y="67"/>
                  </a:cubicBezTo>
                  <a:cubicBezTo>
                    <a:pt x="141" y="67"/>
                    <a:pt x="141" y="67"/>
                    <a:pt x="141" y="66"/>
                  </a:cubicBezTo>
                  <a:cubicBezTo>
                    <a:pt x="141" y="65"/>
                    <a:pt x="141" y="64"/>
                    <a:pt x="142" y="64"/>
                  </a:cubicBezTo>
                  <a:cubicBezTo>
                    <a:pt x="143" y="64"/>
                    <a:pt x="144" y="63"/>
                    <a:pt x="145" y="63"/>
                  </a:cubicBezTo>
                  <a:cubicBezTo>
                    <a:pt x="145" y="60"/>
                    <a:pt x="144" y="59"/>
                    <a:pt x="144" y="56"/>
                  </a:cubicBezTo>
                  <a:cubicBezTo>
                    <a:pt x="145" y="56"/>
                    <a:pt x="145" y="55"/>
                    <a:pt x="145" y="55"/>
                  </a:cubicBezTo>
                  <a:cubicBezTo>
                    <a:pt x="145" y="55"/>
                    <a:pt x="145" y="54"/>
                    <a:pt x="145" y="54"/>
                  </a:cubicBezTo>
                  <a:cubicBezTo>
                    <a:pt x="146" y="54"/>
                    <a:pt x="146" y="54"/>
                    <a:pt x="146" y="53"/>
                  </a:cubicBezTo>
                  <a:cubicBezTo>
                    <a:pt x="147" y="51"/>
                    <a:pt x="148" y="52"/>
                    <a:pt x="148" y="50"/>
                  </a:cubicBezTo>
                  <a:cubicBezTo>
                    <a:pt x="148" y="49"/>
                    <a:pt x="147" y="49"/>
                    <a:pt x="147" y="49"/>
                  </a:cubicBezTo>
                  <a:cubicBezTo>
                    <a:pt x="146" y="49"/>
                    <a:pt x="147" y="47"/>
                    <a:pt x="146" y="47"/>
                  </a:cubicBezTo>
                  <a:cubicBezTo>
                    <a:pt x="146" y="45"/>
                    <a:pt x="144" y="45"/>
                    <a:pt x="144" y="43"/>
                  </a:cubicBezTo>
                  <a:cubicBezTo>
                    <a:pt x="145" y="41"/>
                    <a:pt x="145" y="39"/>
                    <a:pt x="146" y="38"/>
                  </a:cubicBezTo>
                  <a:cubicBezTo>
                    <a:pt x="146" y="37"/>
                    <a:pt x="147" y="36"/>
                    <a:pt x="147" y="35"/>
                  </a:cubicBezTo>
                  <a:cubicBezTo>
                    <a:pt x="147" y="35"/>
                    <a:pt x="147" y="35"/>
                    <a:pt x="146" y="35"/>
                  </a:cubicBezTo>
                  <a:cubicBezTo>
                    <a:pt x="146" y="35"/>
                    <a:pt x="147" y="35"/>
                    <a:pt x="147" y="35"/>
                  </a:cubicBezTo>
                  <a:cubicBezTo>
                    <a:pt x="147" y="35"/>
                    <a:pt x="147" y="34"/>
                    <a:pt x="147" y="33"/>
                  </a:cubicBezTo>
                  <a:cubicBezTo>
                    <a:pt x="148" y="33"/>
                    <a:pt x="148" y="33"/>
                    <a:pt x="148" y="32"/>
                  </a:cubicBezTo>
                  <a:cubicBezTo>
                    <a:pt x="150" y="31"/>
                    <a:pt x="151" y="28"/>
                    <a:pt x="153" y="28"/>
                  </a:cubicBezTo>
                  <a:cubicBezTo>
                    <a:pt x="154" y="29"/>
                    <a:pt x="155" y="27"/>
                    <a:pt x="157" y="28"/>
                  </a:cubicBezTo>
                  <a:cubicBezTo>
                    <a:pt x="157" y="27"/>
                    <a:pt x="158" y="26"/>
                    <a:pt x="160" y="26"/>
                  </a:cubicBezTo>
                  <a:cubicBezTo>
                    <a:pt x="159" y="25"/>
                    <a:pt x="160" y="24"/>
                    <a:pt x="162" y="24"/>
                  </a:cubicBezTo>
                  <a:cubicBezTo>
                    <a:pt x="162" y="23"/>
                    <a:pt x="160" y="23"/>
                    <a:pt x="160" y="22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51" name="Rectangle 61">
              <a:extLst>
                <a:ext uri="{FF2B5EF4-FFF2-40B4-BE49-F238E27FC236}">
                  <a16:creationId xmlns:a16="http://schemas.microsoft.com/office/drawing/2014/main" id="{7C7F8ADC-96D3-4B4D-96B4-912964C5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8838" y="2735263"/>
              <a:ext cx="306387" cy="12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600" b="1">
                  <a:solidFill>
                    <a:srgbClr val="000000"/>
                  </a:solidFill>
                  <a:latin typeface="Open Sans Semibold" pitchFamily="34" charset="0"/>
                </a:rPr>
                <a:t>LATVIA</a:t>
              </a:r>
              <a:endParaRPr lang="en-US" altLang="en-US" sz="1800"/>
            </a:p>
          </p:txBody>
        </p:sp>
        <p:sp>
          <p:nvSpPr>
            <p:cNvPr id="152" name="Freeform 62">
              <a:extLst>
                <a:ext uri="{FF2B5EF4-FFF2-40B4-BE49-F238E27FC236}">
                  <a16:creationId xmlns:a16="http://schemas.microsoft.com/office/drawing/2014/main" id="{D5327B63-8C17-4B42-9095-B140B22F4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8400" y="2641600"/>
              <a:ext cx="215900" cy="306388"/>
            </a:xfrm>
            <a:custGeom>
              <a:avLst/>
              <a:gdLst>
                <a:gd name="T0" fmla="*/ 2147483646 w 56"/>
                <a:gd name="T1" fmla="*/ 2147483646 h 79"/>
                <a:gd name="T2" fmla="*/ 2147483646 w 56"/>
                <a:gd name="T3" fmla="*/ 2147483646 h 79"/>
                <a:gd name="T4" fmla="*/ 2147483646 w 56"/>
                <a:gd name="T5" fmla="*/ 2147483646 h 79"/>
                <a:gd name="T6" fmla="*/ 2147483646 w 56"/>
                <a:gd name="T7" fmla="*/ 2147483646 h 79"/>
                <a:gd name="T8" fmla="*/ 2147483646 w 56"/>
                <a:gd name="T9" fmla="*/ 2147483646 h 79"/>
                <a:gd name="T10" fmla="*/ 2147483646 w 56"/>
                <a:gd name="T11" fmla="*/ 2147483646 h 79"/>
                <a:gd name="T12" fmla="*/ 2147483646 w 56"/>
                <a:gd name="T13" fmla="*/ 2147483646 h 79"/>
                <a:gd name="T14" fmla="*/ 2147483646 w 56"/>
                <a:gd name="T15" fmla="*/ 2147483646 h 79"/>
                <a:gd name="T16" fmla="*/ 2147483646 w 56"/>
                <a:gd name="T17" fmla="*/ 2147483646 h 79"/>
                <a:gd name="T18" fmla="*/ 2147483646 w 56"/>
                <a:gd name="T19" fmla="*/ 2147483646 h 79"/>
                <a:gd name="T20" fmla="*/ 2147483646 w 56"/>
                <a:gd name="T21" fmla="*/ 2147483646 h 79"/>
                <a:gd name="T22" fmla="*/ 2147483646 w 56"/>
                <a:gd name="T23" fmla="*/ 2147483646 h 79"/>
                <a:gd name="T24" fmla="*/ 2147483646 w 56"/>
                <a:gd name="T25" fmla="*/ 2147483646 h 79"/>
                <a:gd name="T26" fmla="*/ 2147483646 w 56"/>
                <a:gd name="T27" fmla="*/ 2147483646 h 79"/>
                <a:gd name="T28" fmla="*/ 2147483646 w 56"/>
                <a:gd name="T29" fmla="*/ 2147483646 h 79"/>
                <a:gd name="T30" fmla="*/ 2147483646 w 56"/>
                <a:gd name="T31" fmla="*/ 2147483646 h 79"/>
                <a:gd name="T32" fmla="*/ 2147483646 w 56"/>
                <a:gd name="T33" fmla="*/ 2147483646 h 79"/>
                <a:gd name="T34" fmla="*/ 2147483646 w 56"/>
                <a:gd name="T35" fmla="*/ 2147483646 h 79"/>
                <a:gd name="T36" fmla="*/ 2147483646 w 56"/>
                <a:gd name="T37" fmla="*/ 2147483646 h 79"/>
                <a:gd name="T38" fmla="*/ 2147483646 w 56"/>
                <a:gd name="T39" fmla="*/ 2147483646 h 79"/>
                <a:gd name="T40" fmla="*/ 2147483646 w 56"/>
                <a:gd name="T41" fmla="*/ 2147483646 h 79"/>
                <a:gd name="T42" fmla="*/ 2147483646 w 56"/>
                <a:gd name="T43" fmla="*/ 2147483646 h 79"/>
                <a:gd name="T44" fmla="*/ 2147483646 w 56"/>
                <a:gd name="T45" fmla="*/ 2147483646 h 79"/>
                <a:gd name="T46" fmla="*/ 2147483646 w 56"/>
                <a:gd name="T47" fmla="*/ 2147483646 h 79"/>
                <a:gd name="T48" fmla="*/ 2147483646 w 56"/>
                <a:gd name="T49" fmla="*/ 2147483646 h 79"/>
                <a:gd name="T50" fmla="*/ 2147483646 w 56"/>
                <a:gd name="T51" fmla="*/ 2147483646 h 79"/>
                <a:gd name="T52" fmla="*/ 2147483646 w 56"/>
                <a:gd name="T53" fmla="*/ 2147483646 h 79"/>
                <a:gd name="T54" fmla="*/ 2147483646 w 56"/>
                <a:gd name="T55" fmla="*/ 2147483646 h 79"/>
                <a:gd name="T56" fmla="*/ 2147483646 w 56"/>
                <a:gd name="T57" fmla="*/ 2147483646 h 79"/>
                <a:gd name="T58" fmla="*/ 2147483646 w 56"/>
                <a:gd name="T59" fmla="*/ 2147483646 h 79"/>
                <a:gd name="T60" fmla="*/ 2147483646 w 56"/>
                <a:gd name="T61" fmla="*/ 2147483646 h 79"/>
                <a:gd name="T62" fmla="*/ 2147483646 w 56"/>
                <a:gd name="T63" fmla="*/ 2147483646 h 79"/>
                <a:gd name="T64" fmla="*/ 2147483646 w 56"/>
                <a:gd name="T65" fmla="*/ 2147483646 h 79"/>
                <a:gd name="T66" fmla="*/ 2147483646 w 56"/>
                <a:gd name="T67" fmla="*/ 2147483646 h 79"/>
                <a:gd name="T68" fmla="*/ 2147483646 w 56"/>
                <a:gd name="T69" fmla="*/ 2147483646 h 79"/>
                <a:gd name="T70" fmla="*/ 2147483646 w 56"/>
                <a:gd name="T71" fmla="*/ 2147483646 h 79"/>
                <a:gd name="T72" fmla="*/ 2147483646 w 56"/>
                <a:gd name="T73" fmla="*/ 2147483646 h 79"/>
                <a:gd name="T74" fmla="*/ 2147483646 w 56"/>
                <a:gd name="T75" fmla="*/ 2147483646 h 79"/>
                <a:gd name="T76" fmla="*/ 2147483646 w 56"/>
                <a:gd name="T77" fmla="*/ 2147483646 h 79"/>
                <a:gd name="T78" fmla="*/ 2147483646 w 56"/>
                <a:gd name="T79" fmla="*/ 2147483646 h 79"/>
                <a:gd name="T80" fmla="*/ 2147483646 w 56"/>
                <a:gd name="T81" fmla="*/ 2147483646 h 79"/>
                <a:gd name="T82" fmla="*/ 2147483646 w 56"/>
                <a:gd name="T83" fmla="*/ 2147483646 h 79"/>
                <a:gd name="T84" fmla="*/ 2147483646 w 56"/>
                <a:gd name="T85" fmla="*/ 2147483646 h 79"/>
                <a:gd name="T86" fmla="*/ 2147483646 w 56"/>
                <a:gd name="T87" fmla="*/ 2147483646 h 79"/>
                <a:gd name="T88" fmla="*/ 2147483646 w 56"/>
                <a:gd name="T89" fmla="*/ 2147483646 h 79"/>
                <a:gd name="T90" fmla="*/ 2147483646 w 56"/>
                <a:gd name="T91" fmla="*/ 2147483646 h 79"/>
                <a:gd name="T92" fmla="*/ 2147483646 w 56"/>
                <a:gd name="T93" fmla="*/ 2147483646 h 79"/>
                <a:gd name="T94" fmla="*/ 0 w 56"/>
                <a:gd name="T95" fmla="*/ 2147483646 h 79"/>
                <a:gd name="T96" fmla="*/ 2147483646 w 56"/>
                <a:gd name="T97" fmla="*/ 2147483646 h 79"/>
                <a:gd name="T98" fmla="*/ 2147483646 w 56"/>
                <a:gd name="T99" fmla="*/ 2147483646 h 79"/>
                <a:gd name="T100" fmla="*/ 2147483646 w 56"/>
                <a:gd name="T101" fmla="*/ 2147483646 h 79"/>
                <a:gd name="T102" fmla="*/ 2147483646 w 56"/>
                <a:gd name="T103" fmla="*/ 2147483646 h 79"/>
                <a:gd name="T104" fmla="*/ 2147483646 w 56"/>
                <a:gd name="T105" fmla="*/ 2147483646 h 79"/>
                <a:gd name="T106" fmla="*/ 2147483646 w 56"/>
                <a:gd name="T107" fmla="*/ 2147483646 h 79"/>
                <a:gd name="T108" fmla="*/ 2147483646 w 56"/>
                <a:gd name="T109" fmla="*/ 2147483646 h 79"/>
                <a:gd name="T110" fmla="*/ 2147483646 w 56"/>
                <a:gd name="T111" fmla="*/ 2147483646 h 79"/>
                <a:gd name="T112" fmla="*/ 2147483646 w 56"/>
                <a:gd name="T113" fmla="*/ 2147483646 h 79"/>
                <a:gd name="T114" fmla="*/ 2147483646 w 56"/>
                <a:gd name="T115" fmla="*/ 2147483646 h 79"/>
                <a:gd name="T116" fmla="*/ 2147483646 w 56"/>
                <a:gd name="T117" fmla="*/ 2147483646 h 79"/>
                <a:gd name="T118" fmla="*/ 2147483646 w 56"/>
                <a:gd name="T119" fmla="*/ 2147483646 h 79"/>
                <a:gd name="T120" fmla="*/ 2147483646 w 56"/>
                <a:gd name="T121" fmla="*/ 2147483646 h 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6" h="79">
                  <a:moveTo>
                    <a:pt x="55" y="46"/>
                  </a:moveTo>
                  <a:cubicBezTo>
                    <a:pt x="55" y="43"/>
                    <a:pt x="56" y="43"/>
                    <a:pt x="56" y="41"/>
                  </a:cubicBezTo>
                  <a:cubicBezTo>
                    <a:pt x="56" y="39"/>
                    <a:pt x="54" y="39"/>
                    <a:pt x="53" y="38"/>
                  </a:cubicBezTo>
                  <a:cubicBezTo>
                    <a:pt x="53" y="36"/>
                    <a:pt x="52" y="35"/>
                    <a:pt x="50" y="34"/>
                  </a:cubicBezTo>
                  <a:cubicBezTo>
                    <a:pt x="50" y="33"/>
                    <a:pt x="51" y="33"/>
                    <a:pt x="51" y="32"/>
                  </a:cubicBezTo>
                  <a:cubicBezTo>
                    <a:pt x="50" y="30"/>
                    <a:pt x="48" y="29"/>
                    <a:pt x="46" y="28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5" y="25"/>
                    <a:pt x="44" y="24"/>
                    <a:pt x="45" y="22"/>
                  </a:cubicBezTo>
                  <a:cubicBezTo>
                    <a:pt x="43" y="23"/>
                    <a:pt x="42" y="20"/>
                    <a:pt x="41" y="22"/>
                  </a:cubicBezTo>
                  <a:cubicBezTo>
                    <a:pt x="41" y="22"/>
                    <a:pt x="40" y="23"/>
                    <a:pt x="38" y="23"/>
                  </a:cubicBezTo>
                  <a:cubicBezTo>
                    <a:pt x="38" y="21"/>
                    <a:pt x="37" y="21"/>
                    <a:pt x="37" y="18"/>
                  </a:cubicBezTo>
                  <a:cubicBezTo>
                    <a:pt x="37" y="17"/>
                    <a:pt x="38" y="17"/>
                    <a:pt x="38" y="15"/>
                  </a:cubicBezTo>
                  <a:cubicBezTo>
                    <a:pt x="38" y="13"/>
                    <a:pt x="36" y="13"/>
                    <a:pt x="37" y="10"/>
                  </a:cubicBezTo>
                  <a:cubicBezTo>
                    <a:pt x="37" y="9"/>
                    <a:pt x="36" y="7"/>
                    <a:pt x="37" y="7"/>
                  </a:cubicBezTo>
                  <a:cubicBezTo>
                    <a:pt x="38" y="7"/>
                    <a:pt x="38" y="6"/>
                    <a:pt x="38" y="5"/>
                  </a:cubicBezTo>
                  <a:cubicBezTo>
                    <a:pt x="38" y="4"/>
                    <a:pt x="37" y="4"/>
                    <a:pt x="37" y="2"/>
                  </a:cubicBezTo>
                  <a:cubicBezTo>
                    <a:pt x="37" y="1"/>
                    <a:pt x="36" y="1"/>
                    <a:pt x="36" y="0"/>
                  </a:cubicBezTo>
                  <a:cubicBezTo>
                    <a:pt x="34" y="0"/>
                    <a:pt x="33" y="1"/>
                    <a:pt x="34" y="2"/>
                  </a:cubicBezTo>
                  <a:cubicBezTo>
                    <a:pt x="32" y="2"/>
                    <a:pt x="31" y="3"/>
                    <a:pt x="31" y="4"/>
                  </a:cubicBezTo>
                  <a:cubicBezTo>
                    <a:pt x="29" y="3"/>
                    <a:pt x="28" y="5"/>
                    <a:pt x="27" y="4"/>
                  </a:cubicBezTo>
                  <a:cubicBezTo>
                    <a:pt x="25" y="4"/>
                    <a:pt x="24" y="7"/>
                    <a:pt x="22" y="8"/>
                  </a:cubicBezTo>
                  <a:cubicBezTo>
                    <a:pt x="22" y="9"/>
                    <a:pt x="22" y="9"/>
                    <a:pt x="21" y="9"/>
                  </a:cubicBezTo>
                  <a:cubicBezTo>
                    <a:pt x="21" y="10"/>
                    <a:pt x="21" y="11"/>
                    <a:pt x="21" y="11"/>
                  </a:cubicBezTo>
                  <a:cubicBezTo>
                    <a:pt x="21" y="11"/>
                    <a:pt x="20" y="11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0" y="13"/>
                    <a:pt x="20" y="14"/>
                  </a:cubicBezTo>
                  <a:cubicBezTo>
                    <a:pt x="19" y="15"/>
                    <a:pt x="19" y="17"/>
                    <a:pt x="18" y="19"/>
                  </a:cubicBezTo>
                  <a:cubicBezTo>
                    <a:pt x="18" y="21"/>
                    <a:pt x="20" y="21"/>
                    <a:pt x="20" y="23"/>
                  </a:cubicBezTo>
                  <a:cubicBezTo>
                    <a:pt x="21" y="23"/>
                    <a:pt x="20" y="25"/>
                    <a:pt x="21" y="25"/>
                  </a:cubicBezTo>
                  <a:cubicBezTo>
                    <a:pt x="21" y="25"/>
                    <a:pt x="22" y="25"/>
                    <a:pt x="22" y="26"/>
                  </a:cubicBezTo>
                  <a:cubicBezTo>
                    <a:pt x="22" y="28"/>
                    <a:pt x="21" y="27"/>
                    <a:pt x="20" y="29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9" y="30"/>
                    <a:pt x="19" y="31"/>
                    <a:pt x="19" y="31"/>
                  </a:cubicBezTo>
                  <a:cubicBezTo>
                    <a:pt x="19" y="31"/>
                    <a:pt x="19" y="32"/>
                    <a:pt x="18" y="32"/>
                  </a:cubicBezTo>
                  <a:cubicBezTo>
                    <a:pt x="18" y="35"/>
                    <a:pt x="19" y="36"/>
                    <a:pt x="19" y="39"/>
                  </a:cubicBezTo>
                  <a:cubicBezTo>
                    <a:pt x="18" y="39"/>
                    <a:pt x="17" y="40"/>
                    <a:pt x="16" y="40"/>
                  </a:cubicBezTo>
                  <a:cubicBezTo>
                    <a:pt x="15" y="40"/>
                    <a:pt x="15" y="41"/>
                    <a:pt x="15" y="42"/>
                  </a:cubicBezTo>
                  <a:cubicBezTo>
                    <a:pt x="15" y="43"/>
                    <a:pt x="15" y="43"/>
                    <a:pt x="14" y="43"/>
                  </a:cubicBezTo>
                  <a:cubicBezTo>
                    <a:pt x="13" y="42"/>
                    <a:pt x="13" y="42"/>
                    <a:pt x="12" y="43"/>
                  </a:cubicBezTo>
                  <a:cubicBezTo>
                    <a:pt x="12" y="43"/>
                    <a:pt x="12" y="44"/>
                    <a:pt x="11" y="44"/>
                  </a:cubicBezTo>
                  <a:cubicBezTo>
                    <a:pt x="11" y="44"/>
                    <a:pt x="10" y="44"/>
                    <a:pt x="9" y="44"/>
                  </a:cubicBezTo>
                  <a:cubicBezTo>
                    <a:pt x="8" y="44"/>
                    <a:pt x="9" y="42"/>
                    <a:pt x="7" y="42"/>
                  </a:cubicBezTo>
                  <a:cubicBezTo>
                    <a:pt x="7" y="43"/>
                    <a:pt x="7" y="44"/>
                    <a:pt x="6" y="44"/>
                  </a:cubicBezTo>
                  <a:cubicBezTo>
                    <a:pt x="6" y="46"/>
                    <a:pt x="4" y="46"/>
                    <a:pt x="4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8"/>
                    <a:pt x="6" y="48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2"/>
                    <a:pt x="9" y="52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1" y="54"/>
                    <a:pt x="11" y="54"/>
                    <a:pt x="11" y="55"/>
                  </a:cubicBezTo>
                  <a:cubicBezTo>
                    <a:pt x="11" y="55"/>
                    <a:pt x="11" y="55"/>
                    <a:pt x="11" y="56"/>
                  </a:cubicBezTo>
                  <a:cubicBezTo>
                    <a:pt x="11" y="57"/>
                    <a:pt x="13" y="57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1"/>
                    <a:pt x="13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1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1"/>
                    <a:pt x="11" y="61"/>
                    <a:pt x="11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60"/>
                    <a:pt x="10" y="60"/>
                    <a:pt x="10" y="59"/>
                  </a:cubicBezTo>
                  <a:cubicBezTo>
                    <a:pt x="10" y="59"/>
                    <a:pt x="10" y="59"/>
                    <a:pt x="9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9"/>
                    <a:pt x="9" y="58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0"/>
                    <a:pt x="7" y="59"/>
                    <a:pt x="7" y="61"/>
                  </a:cubicBezTo>
                  <a:cubicBezTo>
                    <a:pt x="7" y="62"/>
                    <a:pt x="6" y="63"/>
                    <a:pt x="5" y="63"/>
                  </a:cubicBezTo>
                  <a:cubicBezTo>
                    <a:pt x="3" y="64"/>
                    <a:pt x="1" y="61"/>
                    <a:pt x="0" y="64"/>
                  </a:cubicBezTo>
                  <a:cubicBezTo>
                    <a:pt x="0" y="64"/>
                    <a:pt x="0" y="65"/>
                    <a:pt x="0" y="65"/>
                  </a:cubicBezTo>
                  <a:cubicBezTo>
                    <a:pt x="0" y="66"/>
                    <a:pt x="2" y="66"/>
                    <a:pt x="3" y="66"/>
                  </a:cubicBezTo>
                  <a:cubicBezTo>
                    <a:pt x="5" y="67"/>
                    <a:pt x="8" y="67"/>
                    <a:pt x="7" y="70"/>
                  </a:cubicBezTo>
                  <a:cubicBezTo>
                    <a:pt x="9" y="69"/>
                    <a:pt x="10" y="71"/>
                    <a:pt x="11" y="71"/>
                  </a:cubicBezTo>
                  <a:cubicBezTo>
                    <a:pt x="12" y="71"/>
                    <a:pt x="12" y="72"/>
                    <a:pt x="13" y="72"/>
                  </a:cubicBezTo>
                  <a:cubicBezTo>
                    <a:pt x="13" y="73"/>
                    <a:pt x="13" y="74"/>
                    <a:pt x="14" y="75"/>
                  </a:cubicBezTo>
                  <a:cubicBezTo>
                    <a:pt x="16" y="74"/>
                    <a:pt x="16" y="76"/>
                    <a:pt x="18" y="76"/>
                  </a:cubicBezTo>
                  <a:cubicBezTo>
                    <a:pt x="19" y="77"/>
                    <a:pt x="20" y="77"/>
                    <a:pt x="20" y="78"/>
                  </a:cubicBezTo>
                  <a:cubicBezTo>
                    <a:pt x="21" y="78"/>
                    <a:pt x="22" y="79"/>
                    <a:pt x="23" y="78"/>
                  </a:cubicBezTo>
                  <a:cubicBezTo>
                    <a:pt x="24" y="78"/>
                    <a:pt x="24" y="78"/>
                    <a:pt x="24" y="77"/>
                  </a:cubicBezTo>
                  <a:cubicBezTo>
                    <a:pt x="25" y="77"/>
                    <a:pt x="25" y="77"/>
                    <a:pt x="25" y="76"/>
                  </a:cubicBezTo>
                  <a:cubicBezTo>
                    <a:pt x="26" y="75"/>
                    <a:pt x="26" y="75"/>
                    <a:pt x="27" y="74"/>
                  </a:cubicBezTo>
                  <a:cubicBezTo>
                    <a:pt x="27" y="72"/>
                    <a:pt x="28" y="71"/>
                    <a:pt x="28" y="69"/>
                  </a:cubicBezTo>
                  <a:cubicBezTo>
                    <a:pt x="30" y="69"/>
                    <a:pt x="31" y="67"/>
                    <a:pt x="34" y="66"/>
                  </a:cubicBezTo>
                  <a:cubicBezTo>
                    <a:pt x="36" y="67"/>
                    <a:pt x="37" y="68"/>
                    <a:pt x="40" y="67"/>
                  </a:cubicBezTo>
                  <a:cubicBezTo>
                    <a:pt x="41" y="68"/>
                    <a:pt x="43" y="68"/>
                    <a:pt x="44" y="69"/>
                  </a:cubicBezTo>
                  <a:cubicBezTo>
                    <a:pt x="44" y="68"/>
                    <a:pt x="45" y="68"/>
                    <a:pt x="46" y="68"/>
                  </a:cubicBezTo>
                  <a:cubicBezTo>
                    <a:pt x="46" y="66"/>
                    <a:pt x="48" y="66"/>
                    <a:pt x="47" y="64"/>
                  </a:cubicBezTo>
                  <a:cubicBezTo>
                    <a:pt x="47" y="63"/>
                    <a:pt x="46" y="62"/>
                    <a:pt x="46" y="60"/>
                  </a:cubicBezTo>
                  <a:cubicBezTo>
                    <a:pt x="47" y="59"/>
                    <a:pt x="48" y="58"/>
                    <a:pt x="48" y="57"/>
                  </a:cubicBezTo>
                  <a:cubicBezTo>
                    <a:pt x="50" y="56"/>
                    <a:pt x="50" y="54"/>
                    <a:pt x="52" y="54"/>
                  </a:cubicBezTo>
                  <a:cubicBezTo>
                    <a:pt x="52" y="53"/>
                    <a:pt x="52" y="52"/>
                    <a:pt x="52" y="50"/>
                  </a:cubicBezTo>
                  <a:cubicBezTo>
                    <a:pt x="53" y="50"/>
                    <a:pt x="53" y="50"/>
                    <a:pt x="54" y="50"/>
                  </a:cubicBezTo>
                  <a:cubicBezTo>
                    <a:pt x="54" y="49"/>
                    <a:pt x="55" y="48"/>
                    <a:pt x="56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7"/>
                    <a:pt x="56" y="46"/>
                    <a:pt x="55" y="46"/>
                  </a:cubicBez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53" name="Rectangle 63">
              <a:extLst>
                <a:ext uri="{FF2B5EF4-FFF2-40B4-BE49-F238E27FC236}">
                  <a16:creationId xmlns:a16="http://schemas.microsoft.com/office/drawing/2014/main" id="{84719B9D-D96D-DB40-ACAA-9D8E39733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6500" y="2813050"/>
              <a:ext cx="190500" cy="65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" b="1">
                  <a:solidFill>
                    <a:srgbClr val="000000"/>
                  </a:solidFill>
                  <a:latin typeface="Open Sans Semibold" pitchFamily="34" charset="0"/>
                </a:rPr>
                <a:t>LATGALE</a:t>
              </a:r>
              <a:endParaRPr lang="en-US" altLang="en-US" sz="1800"/>
            </a:p>
          </p:txBody>
        </p:sp>
        <p:sp>
          <p:nvSpPr>
            <p:cNvPr id="154" name="Freeform 64">
              <a:extLst>
                <a:ext uri="{FF2B5EF4-FFF2-40B4-BE49-F238E27FC236}">
                  <a16:creationId xmlns:a16="http://schemas.microsoft.com/office/drawing/2014/main" id="{A7C203C3-AB90-4D49-8600-E48219AD3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7088" y="5224463"/>
              <a:ext cx="236537" cy="239712"/>
            </a:xfrm>
            <a:custGeom>
              <a:avLst/>
              <a:gdLst>
                <a:gd name="T0" fmla="*/ 2147483646 w 61"/>
                <a:gd name="T1" fmla="*/ 2147483646 h 62"/>
                <a:gd name="T2" fmla="*/ 2147483646 w 61"/>
                <a:gd name="T3" fmla="*/ 2147483646 h 62"/>
                <a:gd name="T4" fmla="*/ 2147483646 w 61"/>
                <a:gd name="T5" fmla="*/ 2147483646 h 62"/>
                <a:gd name="T6" fmla="*/ 2147483646 w 61"/>
                <a:gd name="T7" fmla="*/ 2147483646 h 62"/>
                <a:gd name="T8" fmla="*/ 2147483646 w 61"/>
                <a:gd name="T9" fmla="*/ 2147483646 h 62"/>
                <a:gd name="T10" fmla="*/ 2147483646 w 61"/>
                <a:gd name="T11" fmla="*/ 2147483646 h 62"/>
                <a:gd name="T12" fmla="*/ 2147483646 w 61"/>
                <a:gd name="T13" fmla="*/ 2147483646 h 62"/>
                <a:gd name="T14" fmla="*/ 2147483646 w 61"/>
                <a:gd name="T15" fmla="*/ 2147483646 h 62"/>
                <a:gd name="T16" fmla="*/ 2147483646 w 61"/>
                <a:gd name="T17" fmla="*/ 2147483646 h 62"/>
                <a:gd name="T18" fmla="*/ 2147483646 w 61"/>
                <a:gd name="T19" fmla="*/ 0 h 62"/>
                <a:gd name="T20" fmla="*/ 2147483646 w 61"/>
                <a:gd name="T21" fmla="*/ 0 h 62"/>
                <a:gd name="T22" fmla="*/ 2147483646 w 61"/>
                <a:gd name="T23" fmla="*/ 2147483646 h 62"/>
                <a:gd name="T24" fmla="*/ 2147483646 w 61"/>
                <a:gd name="T25" fmla="*/ 2147483646 h 62"/>
                <a:gd name="T26" fmla="*/ 2147483646 w 61"/>
                <a:gd name="T27" fmla="*/ 2147483646 h 62"/>
                <a:gd name="T28" fmla="*/ 2147483646 w 61"/>
                <a:gd name="T29" fmla="*/ 2147483646 h 62"/>
                <a:gd name="T30" fmla="*/ 2147483646 w 61"/>
                <a:gd name="T31" fmla="*/ 2147483646 h 62"/>
                <a:gd name="T32" fmla="*/ 2147483646 w 61"/>
                <a:gd name="T33" fmla="*/ 2147483646 h 62"/>
                <a:gd name="T34" fmla="*/ 2147483646 w 61"/>
                <a:gd name="T35" fmla="*/ 2147483646 h 62"/>
                <a:gd name="T36" fmla="*/ 2147483646 w 61"/>
                <a:gd name="T37" fmla="*/ 2147483646 h 62"/>
                <a:gd name="T38" fmla="*/ 2147483646 w 61"/>
                <a:gd name="T39" fmla="*/ 2147483646 h 62"/>
                <a:gd name="T40" fmla="*/ 2147483646 w 61"/>
                <a:gd name="T41" fmla="*/ 2147483646 h 62"/>
                <a:gd name="T42" fmla="*/ 2147483646 w 61"/>
                <a:gd name="T43" fmla="*/ 2147483646 h 62"/>
                <a:gd name="T44" fmla="*/ 2147483646 w 61"/>
                <a:gd name="T45" fmla="*/ 2147483646 h 62"/>
                <a:gd name="T46" fmla="*/ 2147483646 w 61"/>
                <a:gd name="T47" fmla="*/ 2147483646 h 62"/>
                <a:gd name="T48" fmla="*/ 2147483646 w 61"/>
                <a:gd name="T49" fmla="*/ 2147483646 h 62"/>
                <a:gd name="T50" fmla="*/ 2147483646 w 61"/>
                <a:gd name="T51" fmla="*/ 2147483646 h 62"/>
                <a:gd name="T52" fmla="*/ 2147483646 w 61"/>
                <a:gd name="T53" fmla="*/ 2147483646 h 62"/>
                <a:gd name="T54" fmla="*/ 2147483646 w 61"/>
                <a:gd name="T55" fmla="*/ 2147483646 h 62"/>
                <a:gd name="T56" fmla="*/ 2147483646 w 61"/>
                <a:gd name="T57" fmla="*/ 2147483646 h 62"/>
                <a:gd name="T58" fmla="*/ 2147483646 w 61"/>
                <a:gd name="T59" fmla="*/ 2147483646 h 62"/>
                <a:gd name="T60" fmla="*/ 2147483646 w 61"/>
                <a:gd name="T61" fmla="*/ 2147483646 h 62"/>
                <a:gd name="T62" fmla="*/ 2147483646 w 61"/>
                <a:gd name="T63" fmla="*/ 2147483646 h 62"/>
                <a:gd name="T64" fmla="*/ 2147483646 w 61"/>
                <a:gd name="T65" fmla="*/ 2147483646 h 62"/>
                <a:gd name="T66" fmla="*/ 2147483646 w 61"/>
                <a:gd name="T67" fmla="*/ 2147483646 h 62"/>
                <a:gd name="T68" fmla="*/ 2147483646 w 61"/>
                <a:gd name="T69" fmla="*/ 2147483646 h 62"/>
                <a:gd name="T70" fmla="*/ 2147483646 w 61"/>
                <a:gd name="T71" fmla="*/ 2147483646 h 62"/>
                <a:gd name="T72" fmla="*/ 2147483646 w 61"/>
                <a:gd name="T73" fmla="*/ 2147483646 h 62"/>
                <a:gd name="T74" fmla="*/ 2147483646 w 61"/>
                <a:gd name="T75" fmla="*/ 2147483646 h 62"/>
                <a:gd name="T76" fmla="*/ 2147483646 w 61"/>
                <a:gd name="T77" fmla="*/ 2147483646 h 62"/>
                <a:gd name="T78" fmla="*/ 2147483646 w 61"/>
                <a:gd name="T79" fmla="*/ 2147483646 h 62"/>
                <a:gd name="T80" fmla="*/ 2147483646 w 61"/>
                <a:gd name="T81" fmla="*/ 2147483646 h 62"/>
                <a:gd name="T82" fmla="*/ 2147483646 w 61"/>
                <a:gd name="T83" fmla="*/ 2147483646 h 62"/>
                <a:gd name="T84" fmla="*/ 2147483646 w 61"/>
                <a:gd name="T85" fmla="*/ 2147483646 h 62"/>
                <a:gd name="T86" fmla="*/ 2147483646 w 61"/>
                <a:gd name="T87" fmla="*/ 2147483646 h 62"/>
                <a:gd name="T88" fmla="*/ 2147483646 w 61"/>
                <a:gd name="T89" fmla="*/ 2147483646 h 62"/>
                <a:gd name="T90" fmla="*/ 2147483646 w 61"/>
                <a:gd name="T91" fmla="*/ 2147483646 h 62"/>
                <a:gd name="T92" fmla="*/ 2147483646 w 61"/>
                <a:gd name="T93" fmla="*/ 2147483646 h 62"/>
                <a:gd name="T94" fmla="*/ 2147483646 w 61"/>
                <a:gd name="T95" fmla="*/ 2147483646 h 62"/>
                <a:gd name="T96" fmla="*/ 2147483646 w 61"/>
                <a:gd name="T97" fmla="*/ 2147483646 h 62"/>
                <a:gd name="T98" fmla="*/ 2147483646 w 61"/>
                <a:gd name="T99" fmla="*/ 2147483646 h 62"/>
                <a:gd name="T100" fmla="*/ 2147483646 w 61"/>
                <a:gd name="T101" fmla="*/ 2147483646 h 62"/>
                <a:gd name="T102" fmla="*/ 2147483646 w 61"/>
                <a:gd name="T103" fmla="*/ 2147483646 h 6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1" h="62">
                  <a:moveTo>
                    <a:pt x="60" y="23"/>
                  </a:moveTo>
                  <a:cubicBezTo>
                    <a:pt x="60" y="22"/>
                    <a:pt x="58" y="23"/>
                    <a:pt x="58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1"/>
                    <a:pt x="51" y="21"/>
                    <a:pt x="51" y="21"/>
                  </a:cubicBezTo>
                  <a:cubicBezTo>
                    <a:pt x="49" y="21"/>
                    <a:pt x="48" y="19"/>
                    <a:pt x="47" y="19"/>
                  </a:cubicBezTo>
                  <a:cubicBezTo>
                    <a:pt x="47" y="18"/>
                    <a:pt x="47" y="18"/>
                    <a:pt x="46" y="17"/>
                  </a:cubicBezTo>
                  <a:cubicBezTo>
                    <a:pt x="47" y="17"/>
                    <a:pt x="47" y="1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4"/>
                    <a:pt x="45" y="14"/>
                    <a:pt x="44" y="14"/>
                  </a:cubicBezTo>
                  <a:cubicBezTo>
                    <a:pt x="43" y="12"/>
                    <a:pt x="41" y="12"/>
                    <a:pt x="41" y="10"/>
                  </a:cubicBezTo>
                  <a:cubicBezTo>
                    <a:pt x="41" y="11"/>
                    <a:pt x="41" y="11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6" y="8"/>
                    <a:pt x="38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6" y="5"/>
                    <a:pt x="36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3" y="5"/>
                    <a:pt x="33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6" y="0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19" y="2"/>
                    <a:pt x="18" y="1"/>
                    <a:pt x="17" y="2"/>
                  </a:cubicBezTo>
                  <a:cubicBezTo>
                    <a:pt x="17" y="2"/>
                    <a:pt x="17" y="2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6" y="4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8"/>
                    <a:pt x="19" y="7"/>
                    <a:pt x="19" y="9"/>
                  </a:cubicBezTo>
                  <a:cubicBezTo>
                    <a:pt x="19" y="9"/>
                    <a:pt x="19" y="9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4" y="13"/>
                    <a:pt x="14" y="13"/>
                  </a:cubicBezTo>
                  <a:cubicBezTo>
                    <a:pt x="13" y="14"/>
                    <a:pt x="14" y="15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2" y="18"/>
                  </a:cubicBezTo>
                  <a:cubicBezTo>
                    <a:pt x="12" y="18"/>
                    <a:pt x="12" y="18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9" y="22"/>
                    <a:pt x="8" y="23"/>
                    <a:pt x="7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7"/>
                    <a:pt x="1" y="27"/>
                    <a:pt x="1" y="29"/>
                  </a:cubicBezTo>
                  <a:cubicBezTo>
                    <a:pt x="2" y="28"/>
                    <a:pt x="2" y="29"/>
                    <a:pt x="3" y="29"/>
                  </a:cubicBezTo>
                  <a:cubicBezTo>
                    <a:pt x="2" y="30"/>
                    <a:pt x="3" y="30"/>
                    <a:pt x="3" y="30"/>
                  </a:cubicBezTo>
                  <a:cubicBezTo>
                    <a:pt x="4" y="33"/>
                    <a:pt x="2" y="34"/>
                    <a:pt x="3" y="36"/>
                  </a:cubicBezTo>
                  <a:cubicBezTo>
                    <a:pt x="3" y="38"/>
                    <a:pt x="5" y="39"/>
                    <a:pt x="5" y="41"/>
                  </a:cubicBezTo>
                  <a:cubicBezTo>
                    <a:pt x="6" y="42"/>
                    <a:pt x="6" y="42"/>
                    <a:pt x="6" y="43"/>
                  </a:cubicBezTo>
                  <a:cubicBezTo>
                    <a:pt x="6" y="44"/>
                    <a:pt x="6" y="44"/>
                    <a:pt x="6" y="45"/>
                  </a:cubicBezTo>
                  <a:cubicBezTo>
                    <a:pt x="6" y="45"/>
                    <a:pt x="7" y="45"/>
                    <a:pt x="7" y="46"/>
                  </a:cubicBezTo>
                  <a:cubicBezTo>
                    <a:pt x="11" y="45"/>
                    <a:pt x="12" y="47"/>
                    <a:pt x="15" y="47"/>
                  </a:cubicBezTo>
                  <a:cubicBezTo>
                    <a:pt x="15" y="48"/>
                    <a:pt x="15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9"/>
                    <a:pt x="16" y="49"/>
                  </a:cubicBezTo>
                  <a:cubicBezTo>
                    <a:pt x="16" y="49"/>
                    <a:pt x="17" y="49"/>
                    <a:pt x="17" y="49"/>
                  </a:cubicBezTo>
                  <a:cubicBezTo>
                    <a:pt x="17" y="49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1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2"/>
                    <a:pt x="18" y="52"/>
                  </a:cubicBezTo>
                  <a:cubicBezTo>
                    <a:pt x="18" y="53"/>
                    <a:pt x="19" y="53"/>
                    <a:pt x="19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5"/>
                    <a:pt x="19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6"/>
                    <a:pt x="20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1" y="57"/>
                    <a:pt x="22" y="59"/>
                    <a:pt x="21" y="61"/>
                  </a:cubicBezTo>
                  <a:cubicBezTo>
                    <a:pt x="24" y="60"/>
                    <a:pt x="24" y="62"/>
                    <a:pt x="25" y="62"/>
                  </a:cubicBezTo>
                  <a:cubicBezTo>
                    <a:pt x="26" y="61"/>
                    <a:pt x="25" y="58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6"/>
                    <a:pt x="26" y="56"/>
                    <a:pt x="26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6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9" y="53"/>
                    <a:pt x="30" y="53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3" y="50"/>
                    <a:pt x="33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6" y="48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7"/>
                    <a:pt x="38" y="46"/>
                    <a:pt x="39" y="46"/>
                  </a:cubicBezTo>
                  <a:cubicBezTo>
                    <a:pt x="39" y="46"/>
                    <a:pt x="39" y="46"/>
                    <a:pt x="40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1" y="46"/>
                    <a:pt x="41" y="46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2" y="47"/>
                    <a:pt x="42" y="48"/>
                    <a:pt x="44" y="48"/>
                  </a:cubicBezTo>
                  <a:cubicBezTo>
                    <a:pt x="44" y="47"/>
                    <a:pt x="45" y="47"/>
                    <a:pt x="45" y="46"/>
                  </a:cubicBezTo>
                  <a:cubicBezTo>
                    <a:pt x="45" y="45"/>
                    <a:pt x="46" y="44"/>
                    <a:pt x="46" y="44"/>
                  </a:cubicBezTo>
                  <a:cubicBezTo>
                    <a:pt x="47" y="44"/>
                    <a:pt x="48" y="43"/>
                    <a:pt x="49" y="43"/>
                  </a:cubicBezTo>
                  <a:cubicBezTo>
                    <a:pt x="50" y="42"/>
                    <a:pt x="53" y="42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0"/>
                    <a:pt x="55" y="40"/>
                    <a:pt x="54" y="40"/>
                  </a:cubicBezTo>
                  <a:cubicBezTo>
                    <a:pt x="54" y="39"/>
                    <a:pt x="54" y="38"/>
                    <a:pt x="53" y="38"/>
                  </a:cubicBezTo>
                  <a:cubicBezTo>
                    <a:pt x="54" y="37"/>
                    <a:pt x="55" y="37"/>
                    <a:pt x="55" y="36"/>
                  </a:cubicBezTo>
                  <a:cubicBezTo>
                    <a:pt x="56" y="36"/>
                    <a:pt x="55" y="35"/>
                    <a:pt x="56" y="35"/>
                  </a:cubicBezTo>
                  <a:cubicBezTo>
                    <a:pt x="56" y="33"/>
                    <a:pt x="57" y="32"/>
                    <a:pt x="57" y="29"/>
                  </a:cubicBezTo>
                  <a:cubicBezTo>
                    <a:pt x="58" y="29"/>
                    <a:pt x="57" y="28"/>
                    <a:pt x="58" y="28"/>
                  </a:cubicBezTo>
                  <a:cubicBezTo>
                    <a:pt x="58" y="27"/>
                    <a:pt x="59" y="27"/>
                    <a:pt x="59" y="26"/>
                  </a:cubicBezTo>
                  <a:cubicBezTo>
                    <a:pt x="61" y="27"/>
                    <a:pt x="59" y="24"/>
                    <a:pt x="60" y="23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55" name="Rectangle 65">
              <a:extLst>
                <a:ext uri="{FF2B5EF4-FFF2-40B4-BE49-F238E27FC236}">
                  <a16:creationId xmlns:a16="http://schemas.microsoft.com/office/drawing/2014/main" id="{F53259D4-0A67-E44B-85B7-BC12CBAEB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1063" y="5329238"/>
              <a:ext cx="182562" cy="65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" b="1">
                  <a:solidFill>
                    <a:srgbClr val="000000"/>
                  </a:solidFill>
                  <a:latin typeface="Open Sans Semibold" pitchFamily="34" charset="0"/>
                </a:rPr>
                <a:t>KOSOVO</a:t>
              </a:r>
              <a:endParaRPr lang="en-US" altLang="en-US" sz="1800"/>
            </a:p>
          </p:txBody>
        </p:sp>
        <p:sp>
          <p:nvSpPr>
            <p:cNvPr id="156" name="Freeform 66">
              <a:extLst>
                <a:ext uri="{FF2B5EF4-FFF2-40B4-BE49-F238E27FC236}">
                  <a16:creationId xmlns:a16="http://schemas.microsoft.com/office/drawing/2014/main" id="{CB9CFC68-FAD4-6845-9DCC-5B7F62B9DE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6500" y="2827338"/>
              <a:ext cx="638175" cy="642937"/>
            </a:xfrm>
            <a:custGeom>
              <a:avLst/>
              <a:gdLst>
                <a:gd name="T0" fmla="*/ 2147483646 w 165"/>
                <a:gd name="T1" fmla="*/ 2147483646 h 166"/>
                <a:gd name="T2" fmla="*/ 2147483646 w 165"/>
                <a:gd name="T3" fmla="*/ 2147483646 h 166"/>
                <a:gd name="T4" fmla="*/ 2147483646 w 165"/>
                <a:gd name="T5" fmla="*/ 2147483646 h 166"/>
                <a:gd name="T6" fmla="*/ 2147483646 w 165"/>
                <a:gd name="T7" fmla="*/ 2147483646 h 166"/>
                <a:gd name="T8" fmla="*/ 2147483646 w 165"/>
                <a:gd name="T9" fmla="*/ 2147483646 h 166"/>
                <a:gd name="T10" fmla="*/ 2147483646 w 165"/>
                <a:gd name="T11" fmla="*/ 2147483646 h 166"/>
                <a:gd name="T12" fmla="*/ 2147483646 w 165"/>
                <a:gd name="T13" fmla="*/ 2147483646 h 166"/>
                <a:gd name="T14" fmla="*/ 2147483646 w 165"/>
                <a:gd name="T15" fmla="*/ 2147483646 h 166"/>
                <a:gd name="T16" fmla="*/ 2147483646 w 165"/>
                <a:gd name="T17" fmla="*/ 2147483646 h 166"/>
                <a:gd name="T18" fmla="*/ 2147483646 w 165"/>
                <a:gd name="T19" fmla="*/ 2147483646 h 166"/>
                <a:gd name="T20" fmla="*/ 2147483646 w 165"/>
                <a:gd name="T21" fmla="*/ 2147483646 h 166"/>
                <a:gd name="T22" fmla="*/ 2147483646 w 165"/>
                <a:gd name="T23" fmla="*/ 2147483646 h 166"/>
                <a:gd name="T24" fmla="*/ 2147483646 w 165"/>
                <a:gd name="T25" fmla="*/ 2147483646 h 166"/>
                <a:gd name="T26" fmla="*/ 2147483646 w 165"/>
                <a:gd name="T27" fmla="*/ 2147483646 h 166"/>
                <a:gd name="T28" fmla="*/ 2147483646 w 165"/>
                <a:gd name="T29" fmla="*/ 2147483646 h 166"/>
                <a:gd name="T30" fmla="*/ 2147483646 w 165"/>
                <a:gd name="T31" fmla="*/ 2147483646 h 166"/>
                <a:gd name="T32" fmla="*/ 2147483646 w 165"/>
                <a:gd name="T33" fmla="*/ 2147483646 h 166"/>
                <a:gd name="T34" fmla="*/ 2147483646 w 165"/>
                <a:gd name="T35" fmla="*/ 2147483646 h 166"/>
                <a:gd name="T36" fmla="*/ 2147483646 w 165"/>
                <a:gd name="T37" fmla="*/ 2147483646 h 166"/>
                <a:gd name="T38" fmla="*/ 2147483646 w 165"/>
                <a:gd name="T39" fmla="*/ 2147483646 h 166"/>
                <a:gd name="T40" fmla="*/ 2147483646 w 165"/>
                <a:gd name="T41" fmla="*/ 2147483646 h 166"/>
                <a:gd name="T42" fmla="*/ 2147483646 w 165"/>
                <a:gd name="T43" fmla="*/ 2147483646 h 166"/>
                <a:gd name="T44" fmla="*/ 2147483646 w 165"/>
                <a:gd name="T45" fmla="*/ 2147483646 h 166"/>
                <a:gd name="T46" fmla="*/ 2147483646 w 165"/>
                <a:gd name="T47" fmla="*/ 2147483646 h 166"/>
                <a:gd name="T48" fmla="*/ 2147483646 w 165"/>
                <a:gd name="T49" fmla="*/ 2147483646 h 166"/>
                <a:gd name="T50" fmla="*/ 2147483646 w 165"/>
                <a:gd name="T51" fmla="*/ 2147483646 h 166"/>
                <a:gd name="T52" fmla="*/ 2147483646 w 165"/>
                <a:gd name="T53" fmla="*/ 2147483646 h 166"/>
                <a:gd name="T54" fmla="*/ 2147483646 w 165"/>
                <a:gd name="T55" fmla="*/ 2147483646 h 166"/>
                <a:gd name="T56" fmla="*/ 2147483646 w 165"/>
                <a:gd name="T57" fmla="*/ 2147483646 h 166"/>
                <a:gd name="T58" fmla="*/ 2147483646 w 165"/>
                <a:gd name="T59" fmla="*/ 2147483646 h 166"/>
                <a:gd name="T60" fmla="*/ 2147483646 w 165"/>
                <a:gd name="T61" fmla="*/ 2147483646 h 166"/>
                <a:gd name="T62" fmla="*/ 2147483646 w 165"/>
                <a:gd name="T63" fmla="*/ 2147483646 h 166"/>
                <a:gd name="T64" fmla="*/ 2147483646 w 165"/>
                <a:gd name="T65" fmla="*/ 2147483646 h 166"/>
                <a:gd name="T66" fmla="*/ 2147483646 w 165"/>
                <a:gd name="T67" fmla="*/ 2147483646 h 166"/>
                <a:gd name="T68" fmla="*/ 2147483646 w 165"/>
                <a:gd name="T69" fmla="*/ 2147483646 h 166"/>
                <a:gd name="T70" fmla="*/ 2147483646 w 165"/>
                <a:gd name="T71" fmla="*/ 2147483646 h 166"/>
                <a:gd name="T72" fmla="*/ 2147483646 w 165"/>
                <a:gd name="T73" fmla="*/ 2147483646 h 166"/>
                <a:gd name="T74" fmla="*/ 2147483646 w 165"/>
                <a:gd name="T75" fmla="*/ 2147483646 h 166"/>
                <a:gd name="T76" fmla="*/ 2147483646 w 165"/>
                <a:gd name="T77" fmla="*/ 2147483646 h 166"/>
                <a:gd name="T78" fmla="*/ 2147483646 w 165"/>
                <a:gd name="T79" fmla="*/ 2147483646 h 166"/>
                <a:gd name="T80" fmla="*/ 2147483646 w 165"/>
                <a:gd name="T81" fmla="*/ 2147483646 h 166"/>
                <a:gd name="T82" fmla="*/ 2147483646 w 165"/>
                <a:gd name="T83" fmla="*/ 2147483646 h 166"/>
                <a:gd name="T84" fmla="*/ 2147483646 w 165"/>
                <a:gd name="T85" fmla="*/ 2147483646 h 166"/>
                <a:gd name="T86" fmla="*/ 2147483646 w 165"/>
                <a:gd name="T87" fmla="*/ 2147483646 h 166"/>
                <a:gd name="T88" fmla="*/ 2147483646 w 165"/>
                <a:gd name="T89" fmla="*/ 2147483646 h 166"/>
                <a:gd name="T90" fmla="*/ 2147483646 w 165"/>
                <a:gd name="T91" fmla="*/ 2147483646 h 166"/>
                <a:gd name="T92" fmla="*/ 2147483646 w 165"/>
                <a:gd name="T93" fmla="*/ 2147483646 h 166"/>
                <a:gd name="T94" fmla="*/ 2147483646 w 165"/>
                <a:gd name="T95" fmla="*/ 2147483646 h 166"/>
                <a:gd name="T96" fmla="*/ 2147483646 w 165"/>
                <a:gd name="T97" fmla="*/ 2147483646 h 166"/>
                <a:gd name="T98" fmla="*/ 2147483646 w 165"/>
                <a:gd name="T99" fmla="*/ 2147483646 h 166"/>
                <a:gd name="T100" fmla="*/ 2147483646 w 165"/>
                <a:gd name="T101" fmla="*/ 2147483646 h 166"/>
                <a:gd name="T102" fmla="*/ 2147483646 w 165"/>
                <a:gd name="T103" fmla="*/ 2147483646 h 166"/>
                <a:gd name="T104" fmla="*/ 2147483646 w 165"/>
                <a:gd name="T105" fmla="*/ 2147483646 h 166"/>
                <a:gd name="T106" fmla="*/ 2147483646 w 165"/>
                <a:gd name="T107" fmla="*/ 2147483646 h 166"/>
                <a:gd name="T108" fmla="*/ 2147483646 w 165"/>
                <a:gd name="T109" fmla="*/ 2147483646 h 166"/>
                <a:gd name="T110" fmla="*/ 2147483646 w 165"/>
                <a:gd name="T111" fmla="*/ 2147483646 h 166"/>
                <a:gd name="T112" fmla="*/ 2147483646 w 165"/>
                <a:gd name="T113" fmla="*/ 2147483646 h 166"/>
                <a:gd name="T114" fmla="*/ 2147483646 w 165"/>
                <a:gd name="T115" fmla="*/ 2147483646 h 16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65" h="166">
                  <a:moveTo>
                    <a:pt x="10" y="126"/>
                  </a:moveTo>
                  <a:cubicBezTo>
                    <a:pt x="11" y="126"/>
                    <a:pt x="12" y="125"/>
                    <a:pt x="14" y="126"/>
                  </a:cubicBezTo>
                  <a:cubicBezTo>
                    <a:pt x="15" y="126"/>
                    <a:pt x="14" y="127"/>
                    <a:pt x="15" y="127"/>
                  </a:cubicBezTo>
                  <a:cubicBezTo>
                    <a:pt x="15" y="127"/>
                    <a:pt x="15" y="127"/>
                    <a:pt x="15" y="128"/>
                  </a:cubicBezTo>
                  <a:cubicBezTo>
                    <a:pt x="16" y="128"/>
                    <a:pt x="16" y="129"/>
                    <a:pt x="17" y="129"/>
                  </a:cubicBezTo>
                  <a:cubicBezTo>
                    <a:pt x="18" y="127"/>
                    <a:pt x="19" y="127"/>
                    <a:pt x="19" y="124"/>
                  </a:cubicBezTo>
                  <a:cubicBezTo>
                    <a:pt x="20" y="123"/>
                    <a:pt x="18" y="123"/>
                    <a:pt x="18" y="122"/>
                  </a:cubicBezTo>
                  <a:cubicBezTo>
                    <a:pt x="18" y="121"/>
                    <a:pt x="17" y="121"/>
                    <a:pt x="17" y="120"/>
                  </a:cubicBezTo>
                  <a:cubicBezTo>
                    <a:pt x="16" y="120"/>
                    <a:pt x="11" y="123"/>
                    <a:pt x="12" y="119"/>
                  </a:cubicBezTo>
                  <a:cubicBezTo>
                    <a:pt x="9" y="119"/>
                    <a:pt x="7" y="120"/>
                    <a:pt x="5" y="121"/>
                  </a:cubicBezTo>
                  <a:cubicBezTo>
                    <a:pt x="5" y="121"/>
                    <a:pt x="5" y="122"/>
                    <a:pt x="4" y="122"/>
                  </a:cubicBezTo>
                  <a:cubicBezTo>
                    <a:pt x="5" y="125"/>
                    <a:pt x="0" y="122"/>
                    <a:pt x="1" y="125"/>
                  </a:cubicBezTo>
                  <a:cubicBezTo>
                    <a:pt x="3" y="125"/>
                    <a:pt x="5" y="125"/>
                    <a:pt x="8" y="125"/>
                  </a:cubicBezTo>
                  <a:cubicBezTo>
                    <a:pt x="8" y="126"/>
                    <a:pt x="10" y="125"/>
                    <a:pt x="10" y="126"/>
                  </a:cubicBezTo>
                  <a:close/>
                  <a:moveTo>
                    <a:pt x="17" y="166"/>
                  </a:moveTo>
                  <a:cubicBezTo>
                    <a:pt x="19" y="166"/>
                    <a:pt x="20" y="166"/>
                    <a:pt x="20" y="164"/>
                  </a:cubicBezTo>
                  <a:cubicBezTo>
                    <a:pt x="18" y="164"/>
                    <a:pt x="17" y="164"/>
                    <a:pt x="17" y="166"/>
                  </a:cubicBezTo>
                  <a:close/>
                  <a:moveTo>
                    <a:pt x="22" y="162"/>
                  </a:moveTo>
                  <a:cubicBezTo>
                    <a:pt x="21" y="162"/>
                    <a:pt x="21" y="163"/>
                    <a:pt x="21" y="163"/>
                  </a:cubicBezTo>
                  <a:cubicBezTo>
                    <a:pt x="21" y="163"/>
                    <a:pt x="21" y="164"/>
                    <a:pt x="21" y="164"/>
                  </a:cubicBezTo>
                  <a:cubicBezTo>
                    <a:pt x="23" y="165"/>
                    <a:pt x="23" y="162"/>
                    <a:pt x="22" y="162"/>
                  </a:cubicBezTo>
                  <a:close/>
                  <a:moveTo>
                    <a:pt x="139" y="100"/>
                  </a:moveTo>
                  <a:cubicBezTo>
                    <a:pt x="139" y="100"/>
                    <a:pt x="139" y="99"/>
                    <a:pt x="139" y="99"/>
                  </a:cubicBezTo>
                  <a:cubicBezTo>
                    <a:pt x="140" y="98"/>
                    <a:pt x="138" y="98"/>
                    <a:pt x="137" y="98"/>
                  </a:cubicBezTo>
                  <a:cubicBezTo>
                    <a:pt x="137" y="99"/>
                    <a:pt x="137" y="100"/>
                    <a:pt x="139" y="100"/>
                  </a:cubicBezTo>
                  <a:close/>
                  <a:moveTo>
                    <a:pt x="104" y="2"/>
                  </a:moveTo>
                  <a:cubicBezTo>
                    <a:pt x="105" y="2"/>
                    <a:pt x="106" y="3"/>
                    <a:pt x="107" y="2"/>
                  </a:cubicBezTo>
                  <a:cubicBezTo>
                    <a:pt x="105" y="1"/>
                    <a:pt x="105" y="1"/>
                    <a:pt x="104" y="0"/>
                  </a:cubicBezTo>
                  <a:cubicBezTo>
                    <a:pt x="104" y="1"/>
                    <a:pt x="103" y="1"/>
                    <a:pt x="103" y="1"/>
                  </a:cubicBezTo>
                  <a:cubicBezTo>
                    <a:pt x="103" y="1"/>
                    <a:pt x="103" y="2"/>
                    <a:pt x="103" y="2"/>
                  </a:cubicBezTo>
                  <a:cubicBezTo>
                    <a:pt x="103" y="2"/>
                    <a:pt x="104" y="2"/>
                    <a:pt x="104" y="2"/>
                  </a:cubicBezTo>
                  <a:close/>
                  <a:moveTo>
                    <a:pt x="95" y="14"/>
                  </a:moveTo>
                  <a:cubicBezTo>
                    <a:pt x="95" y="13"/>
                    <a:pt x="95" y="13"/>
                    <a:pt x="95" y="12"/>
                  </a:cubicBezTo>
                  <a:cubicBezTo>
                    <a:pt x="94" y="12"/>
                    <a:pt x="94" y="12"/>
                    <a:pt x="93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13"/>
                    <a:pt x="93" y="14"/>
                    <a:pt x="93" y="14"/>
                  </a:cubicBezTo>
                  <a:cubicBezTo>
                    <a:pt x="94" y="14"/>
                    <a:pt x="94" y="14"/>
                    <a:pt x="95" y="14"/>
                  </a:cubicBezTo>
                  <a:close/>
                  <a:moveTo>
                    <a:pt x="164" y="51"/>
                  </a:moveTo>
                  <a:cubicBezTo>
                    <a:pt x="163" y="50"/>
                    <a:pt x="162" y="50"/>
                    <a:pt x="162" y="49"/>
                  </a:cubicBezTo>
                  <a:cubicBezTo>
                    <a:pt x="161" y="49"/>
                    <a:pt x="160" y="49"/>
                    <a:pt x="160" y="48"/>
                  </a:cubicBezTo>
                  <a:cubicBezTo>
                    <a:pt x="159" y="48"/>
                    <a:pt x="158" y="49"/>
                    <a:pt x="157" y="50"/>
                  </a:cubicBezTo>
                  <a:cubicBezTo>
                    <a:pt x="156" y="50"/>
                    <a:pt x="155" y="50"/>
                    <a:pt x="155" y="49"/>
                  </a:cubicBezTo>
                  <a:cubicBezTo>
                    <a:pt x="154" y="48"/>
                    <a:pt x="155" y="48"/>
                    <a:pt x="155" y="48"/>
                  </a:cubicBezTo>
                  <a:cubicBezTo>
                    <a:pt x="156" y="48"/>
                    <a:pt x="156" y="47"/>
                    <a:pt x="156" y="47"/>
                  </a:cubicBezTo>
                  <a:cubicBezTo>
                    <a:pt x="157" y="47"/>
                    <a:pt x="158" y="47"/>
                    <a:pt x="158" y="47"/>
                  </a:cubicBezTo>
                  <a:cubicBezTo>
                    <a:pt x="158" y="47"/>
                    <a:pt x="158" y="46"/>
                    <a:pt x="159" y="46"/>
                  </a:cubicBezTo>
                  <a:cubicBezTo>
                    <a:pt x="160" y="45"/>
                    <a:pt x="161" y="45"/>
                    <a:pt x="162" y="44"/>
                  </a:cubicBezTo>
                  <a:cubicBezTo>
                    <a:pt x="162" y="42"/>
                    <a:pt x="159" y="44"/>
                    <a:pt x="160" y="41"/>
                  </a:cubicBezTo>
                  <a:cubicBezTo>
                    <a:pt x="159" y="41"/>
                    <a:pt x="160" y="41"/>
                    <a:pt x="159" y="40"/>
                  </a:cubicBezTo>
                  <a:cubicBezTo>
                    <a:pt x="159" y="40"/>
                    <a:pt x="159" y="40"/>
                    <a:pt x="159" y="39"/>
                  </a:cubicBezTo>
                  <a:cubicBezTo>
                    <a:pt x="159" y="38"/>
                    <a:pt x="158" y="38"/>
                    <a:pt x="158" y="37"/>
                  </a:cubicBezTo>
                  <a:cubicBezTo>
                    <a:pt x="158" y="34"/>
                    <a:pt x="158" y="30"/>
                    <a:pt x="158" y="27"/>
                  </a:cubicBezTo>
                  <a:cubicBezTo>
                    <a:pt x="158" y="26"/>
                    <a:pt x="158" y="26"/>
                    <a:pt x="159" y="26"/>
                  </a:cubicBezTo>
                  <a:cubicBezTo>
                    <a:pt x="159" y="24"/>
                    <a:pt x="158" y="22"/>
                    <a:pt x="158" y="21"/>
                  </a:cubicBezTo>
                  <a:cubicBezTo>
                    <a:pt x="157" y="20"/>
                    <a:pt x="155" y="20"/>
                    <a:pt x="153" y="20"/>
                  </a:cubicBezTo>
                  <a:cubicBezTo>
                    <a:pt x="153" y="19"/>
                    <a:pt x="153" y="19"/>
                    <a:pt x="153" y="18"/>
                  </a:cubicBezTo>
                  <a:cubicBezTo>
                    <a:pt x="152" y="18"/>
                    <a:pt x="152" y="18"/>
                    <a:pt x="152" y="18"/>
                  </a:cubicBezTo>
                  <a:cubicBezTo>
                    <a:pt x="151" y="17"/>
                    <a:pt x="149" y="17"/>
                    <a:pt x="148" y="16"/>
                  </a:cubicBezTo>
                  <a:cubicBezTo>
                    <a:pt x="146" y="18"/>
                    <a:pt x="142" y="17"/>
                    <a:pt x="139" y="18"/>
                  </a:cubicBezTo>
                  <a:cubicBezTo>
                    <a:pt x="138" y="18"/>
                    <a:pt x="138" y="16"/>
                    <a:pt x="136" y="16"/>
                  </a:cubicBezTo>
                  <a:cubicBezTo>
                    <a:pt x="135" y="17"/>
                    <a:pt x="135" y="19"/>
                    <a:pt x="133" y="19"/>
                  </a:cubicBezTo>
                  <a:cubicBezTo>
                    <a:pt x="132" y="20"/>
                    <a:pt x="132" y="21"/>
                    <a:pt x="130" y="21"/>
                  </a:cubicBezTo>
                  <a:cubicBezTo>
                    <a:pt x="129" y="21"/>
                    <a:pt x="128" y="21"/>
                    <a:pt x="127" y="21"/>
                  </a:cubicBezTo>
                  <a:cubicBezTo>
                    <a:pt x="127" y="21"/>
                    <a:pt x="127" y="21"/>
                    <a:pt x="127" y="21"/>
                  </a:cubicBezTo>
                  <a:cubicBezTo>
                    <a:pt x="127" y="21"/>
                    <a:pt x="127" y="20"/>
                    <a:pt x="127" y="20"/>
                  </a:cubicBezTo>
                  <a:cubicBezTo>
                    <a:pt x="129" y="20"/>
                    <a:pt x="128" y="18"/>
                    <a:pt x="131" y="18"/>
                  </a:cubicBezTo>
                  <a:cubicBezTo>
                    <a:pt x="131" y="17"/>
                    <a:pt x="132" y="17"/>
                    <a:pt x="133" y="16"/>
                  </a:cubicBezTo>
                  <a:cubicBezTo>
                    <a:pt x="134" y="16"/>
                    <a:pt x="136" y="16"/>
                    <a:pt x="136" y="15"/>
                  </a:cubicBezTo>
                  <a:cubicBezTo>
                    <a:pt x="136" y="12"/>
                    <a:pt x="134" y="12"/>
                    <a:pt x="133" y="10"/>
                  </a:cubicBezTo>
                  <a:cubicBezTo>
                    <a:pt x="132" y="9"/>
                    <a:pt x="132" y="7"/>
                    <a:pt x="131" y="6"/>
                  </a:cubicBezTo>
                  <a:cubicBezTo>
                    <a:pt x="129" y="6"/>
                    <a:pt x="129" y="5"/>
                    <a:pt x="127" y="5"/>
                  </a:cubicBezTo>
                  <a:cubicBezTo>
                    <a:pt x="127" y="7"/>
                    <a:pt x="128" y="7"/>
                    <a:pt x="128" y="9"/>
                  </a:cubicBezTo>
                  <a:cubicBezTo>
                    <a:pt x="130" y="8"/>
                    <a:pt x="130" y="11"/>
                    <a:pt x="129" y="11"/>
                  </a:cubicBezTo>
                  <a:cubicBezTo>
                    <a:pt x="130" y="9"/>
                    <a:pt x="127" y="10"/>
                    <a:pt x="127" y="8"/>
                  </a:cubicBezTo>
                  <a:cubicBezTo>
                    <a:pt x="125" y="9"/>
                    <a:pt x="126" y="7"/>
                    <a:pt x="124" y="7"/>
                  </a:cubicBezTo>
                  <a:cubicBezTo>
                    <a:pt x="123" y="8"/>
                    <a:pt x="123" y="9"/>
                    <a:pt x="121" y="9"/>
                  </a:cubicBezTo>
                  <a:cubicBezTo>
                    <a:pt x="121" y="12"/>
                    <a:pt x="122" y="13"/>
                    <a:pt x="122" y="16"/>
                  </a:cubicBezTo>
                  <a:cubicBezTo>
                    <a:pt x="121" y="17"/>
                    <a:pt x="121" y="17"/>
                    <a:pt x="120" y="18"/>
                  </a:cubicBezTo>
                  <a:cubicBezTo>
                    <a:pt x="120" y="19"/>
                    <a:pt x="120" y="19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8" y="21"/>
                    <a:pt x="118" y="19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19"/>
                    <a:pt x="118" y="20"/>
                    <a:pt x="118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9" y="19"/>
                    <a:pt x="119" y="18"/>
                    <a:pt x="119" y="17"/>
                  </a:cubicBezTo>
                  <a:cubicBezTo>
                    <a:pt x="120" y="17"/>
                    <a:pt x="120" y="16"/>
                    <a:pt x="121" y="16"/>
                  </a:cubicBezTo>
                  <a:cubicBezTo>
                    <a:pt x="121" y="14"/>
                    <a:pt x="120" y="14"/>
                    <a:pt x="120" y="12"/>
                  </a:cubicBezTo>
                  <a:cubicBezTo>
                    <a:pt x="120" y="10"/>
                    <a:pt x="122" y="9"/>
                    <a:pt x="120" y="7"/>
                  </a:cubicBezTo>
                  <a:cubicBezTo>
                    <a:pt x="118" y="7"/>
                    <a:pt x="116" y="8"/>
                    <a:pt x="116" y="10"/>
                  </a:cubicBezTo>
                  <a:cubicBezTo>
                    <a:pt x="116" y="13"/>
                    <a:pt x="119" y="11"/>
                    <a:pt x="118" y="14"/>
                  </a:cubicBezTo>
                  <a:cubicBezTo>
                    <a:pt x="118" y="15"/>
                    <a:pt x="117" y="15"/>
                    <a:pt x="116" y="16"/>
                  </a:cubicBezTo>
                  <a:cubicBezTo>
                    <a:pt x="117" y="13"/>
                    <a:pt x="116" y="13"/>
                    <a:pt x="115" y="12"/>
                  </a:cubicBezTo>
                  <a:cubicBezTo>
                    <a:pt x="116" y="11"/>
                    <a:pt x="115" y="10"/>
                    <a:pt x="116" y="9"/>
                  </a:cubicBezTo>
                  <a:cubicBezTo>
                    <a:pt x="116" y="8"/>
                    <a:pt x="116" y="7"/>
                    <a:pt x="115" y="7"/>
                  </a:cubicBezTo>
                  <a:cubicBezTo>
                    <a:pt x="114" y="9"/>
                    <a:pt x="114" y="9"/>
                    <a:pt x="113" y="10"/>
                  </a:cubicBezTo>
                  <a:cubicBezTo>
                    <a:pt x="113" y="11"/>
                    <a:pt x="115" y="12"/>
                    <a:pt x="113" y="12"/>
                  </a:cubicBezTo>
                  <a:cubicBezTo>
                    <a:pt x="113" y="11"/>
                    <a:pt x="113" y="10"/>
                    <a:pt x="112" y="9"/>
                  </a:cubicBezTo>
                  <a:cubicBezTo>
                    <a:pt x="111" y="8"/>
                    <a:pt x="111" y="7"/>
                    <a:pt x="111" y="6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0" y="6"/>
                    <a:pt x="110" y="6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8"/>
                    <a:pt x="109" y="7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8" y="8"/>
                    <a:pt x="107" y="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6" y="8"/>
                    <a:pt x="107" y="10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8"/>
                    <a:pt x="105" y="9"/>
                    <a:pt x="105" y="8"/>
                  </a:cubicBezTo>
                  <a:cubicBezTo>
                    <a:pt x="105" y="8"/>
                    <a:pt x="104" y="8"/>
                    <a:pt x="104" y="8"/>
                  </a:cubicBezTo>
                  <a:cubicBezTo>
                    <a:pt x="104" y="8"/>
                    <a:pt x="103" y="8"/>
                    <a:pt x="102" y="8"/>
                  </a:cubicBezTo>
                  <a:cubicBezTo>
                    <a:pt x="101" y="9"/>
                    <a:pt x="101" y="9"/>
                    <a:pt x="100" y="9"/>
                  </a:cubicBezTo>
                  <a:cubicBezTo>
                    <a:pt x="100" y="10"/>
                    <a:pt x="100" y="11"/>
                    <a:pt x="100" y="11"/>
                  </a:cubicBezTo>
                  <a:cubicBezTo>
                    <a:pt x="99" y="11"/>
                    <a:pt x="98" y="12"/>
                    <a:pt x="97" y="12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6" y="14"/>
                    <a:pt x="95" y="15"/>
                    <a:pt x="95" y="16"/>
                  </a:cubicBezTo>
                  <a:cubicBezTo>
                    <a:pt x="94" y="18"/>
                    <a:pt x="95" y="19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4" y="21"/>
                    <a:pt x="94" y="20"/>
                    <a:pt x="94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1" y="23"/>
                    <a:pt x="90" y="23"/>
                  </a:cubicBezTo>
                  <a:cubicBezTo>
                    <a:pt x="88" y="23"/>
                    <a:pt x="87" y="22"/>
                    <a:pt x="86" y="23"/>
                  </a:cubicBezTo>
                  <a:cubicBezTo>
                    <a:pt x="86" y="23"/>
                    <a:pt x="86" y="23"/>
                    <a:pt x="85" y="23"/>
                  </a:cubicBezTo>
                  <a:cubicBezTo>
                    <a:pt x="84" y="23"/>
                    <a:pt x="83" y="24"/>
                    <a:pt x="83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2" y="28"/>
                    <a:pt x="85" y="27"/>
                    <a:pt x="84" y="30"/>
                  </a:cubicBezTo>
                  <a:cubicBezTo>
                    <a:pt x="85" y="29"/>
                    <a:pt x="86" y="30"/>
                    <a:pt x="86" y="31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2"/>
                    <a:pt x="90" y="32"/>
                    <a:pt x="91" y="32"/>
                  </a:cubicBezTo>
                  <a:cubicBezTo>
                    <a:pt x="90" y="33"/>
                    <a:pt x="90" y="34"/>
                    <a:pt x="90" y="35"/>
                  </a:cubicBezTo>
                  <a:cubicBezTo>
                    <a:pt x="91" y="35"/>
                    <a:pt x="91" y="35"/>
                    <a:pt x="91" y="34"/>
                  </a:cubicBezTo>
                  <a:cubicBezTo>
                    <a:pt x="92" y="34"/>
                    <a:pt x="92" y="34"/>
                    <a:pt x="93" y="33"/>
                  </a:cubicBezTo>
                  <a:cubicBezTo>
                    <a:pt x="94" y="34"/>
                    <a:pt x="96" y="32"/>
                    <a:pt x="96" y="34"/>
                  </a:cubicBezTo>
                  <a:cubicBezTo>
                    <a:pt x="95" y="35"/>
                    <a:pt x="95" y="37"/>
                    <a:pt x="94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0" y="37"/>
                    <a:pt x="89" y="39"/>
                    <a:pt x="87" y="38"/>
                  </a:cubicBezTo>
                  <a:cubicBezTo>
                    <a:pt x="87" y="39"/>
                    <a:pt x="86" y="38"/>
                    <a:pt x="86" y="39"/>
                  </a:cubicBezTo>
                  <a:cubicBezTo>
                    <a:pt x="83" y="40"/>
                    <a:pt x="81" y="40"/>
                    <a:pt x="81" y="42"/>
                  </a:cubicBezTo>
                  <a:cubicBezTo>
                    <a:pt x="81" y="45"/>
                    <a:pt x="86" y="42"/>
                    <a:pt x="86" y="45"/>
                  </a:cubicBezTo>
                  <a:cubicBezTo>
                    <a:pt x="84" y="45"/>
                    <a:pt x="83" y="45"/>
                    <a:pt x="82" y="46"/>
                  </a:cubicBezTo>
                  <a:cubicBezTo>
                    <a:pt x="81" y="47"/>
                    <a:pt x="84" y="49"/>
                    <a:pt x="82" y="49"/>
                  </a:cubicBezTo>
                  <a:cubicBezTo>
                    <a:pt x="81" y="49"/>
                    <a:pt x="81" y="49"/>
                    <a:pt x="81" y="48"/>
                  </a:cubicBezTo>
                  <a:cubicBezTo>
                    <a:pt x="80" y="48"/>
                    <a:pt x="80" y="46"/>
                    <a:pt x="80" y="46"/>
                  </a:cubicBezTo>
                  <a:cubicBezTo>
                    <a:pt x="79" y="45"/>
                    <a:pt x="78" y="45"/>
                    <a:pt x="77" y="45"/>
                  </a:cubicBezTo>
                  <a:cubicBezTo>
                    <a:pt x="76" y="43"/>
                    <a:pt x="75" y="41"/>
                    <a:pt x="72" y="41"/>
                  </a:cubicBezTo>
                  <a:cubicBezTo>
                    <a:pt x="71" y="42"/>
                    <a:pt x="69" y="42"/>
                    <a:pt x="70" y="44"/>
                  </a:cubicBezTo>
                  <a:cubicBezTo>
                    <a:pt x="69" y="43"/>
                    <a:pt x="68" y="46"/>
                    <a:pt x="68" y="44"/>
                  </a:cubicBezTo>
                  <a:cubicBezTo>
                    <a:pt x="68" y="42"/>
                    <a:pt x="68" y="41"/>
                    <a:pt x="68" y="39"/>
                  </a:cubicBezTo>
                  <a:cubicBezTo>
                    <a:pt x="67" y="38"/>
                    <a:pt x="66" y="38"/>
                    <a:pt x="65" y="37"/>
                  </a:cubicBezTo>
                  <a:cubicBezTo>
                    <a:pt x="63" y="37"/>
                    <a:pt x="62" y="36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5"/>
                    <a:pt x="60" y="35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58" y="34"/>
                    <a:pt x="57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3"/>
                    <a:pt x="55" y="33"/>
                    <a:pt x="54" y="33"/>
                  </a:cubicBezTo>
                  <a:cubicBezTo>
                    <a:pt x="53" y="33"/>
                    <a:pt x="52" y="33"/>
                    <a:pt x="51" y="33"/>
                  </a:cubicBezTo>
                  <a:cubicBezTo>
                    <a:pt x="51" y="33"/>
                    <a:pt x="51" y="34"/>
                    <a:pt x="51" y="34"/>
                  </a:cubicBezTo>
                  <a:cubicBezTo>
                    <a:pt x="51" y="34"/>
                    <a:pt x="51" y="35"/>
                    <a:pt x="51" y="35"/>
                  </a:cubicBezTo>
                  <a:cubicBezTo>
                    <a:pt x="50" y="36"/>
                    <a:pt x="49" y="37"/>
                    <a:pt x="48" y="38"/>
                  </a:cubicBezTo>
                  <a:cubicBezTo>
                    <a:pt x="48" y="39"/>
                    <a:pt x="47" y="39"/>
                    <a:pt x="47" y="40"/>
                  </a:cubicBezTo>
                  <a:cubicBezTo>
                    <a:pt x="46" y="40"/>
                    <a:pt x="46" y="41"/>
                    <a:pt x="45" y="41"/>
                  </a:cubicBezTo>
                  <a:cubicBezTo>
                    <a:pt x="45" y="43"/>
                    <a:pt x="48" y="42"/>
                    <a:pt x="47" y="45"/>
                  </a:cubicBezTo>
                  <a:cubicBezTo>
                    <a:pt x="46" y="45"/>
                    <a:pt x="46" y="46"/>
                    <a:pt x="46" y="46"/>
                  </a:cubicBezTo>
                  <a:cubicBezTo>
                    <a:pt x="47" y="46"/>
                    <a:pt x="46" y="47"/>
                    <a:pt x="47" y="48"/>
                  </a:cubicBezTo>
                  <a:cubicBezTo>
                    <a:pt x="47" y="48"/>
                    <a:pt x="48" y="48"/>
                    <a:pt x="48" y="48"/>
                  </a:cubicBezTo>
                  <a:cubicBezTo>
                    <a:pt x="49" y="49"/>
                    <a:pt x="50" y="50"/>
                    <a:pt x="49" y="50"/>
                  </a:cubicBezTo>
                  <a:cubicBezTo>
                    <a:pt x="48" y="49"/>
                    <a:pt x="48" y="49"/>
                    <a:pt x="47" y="49"/>
                  </a:cubicBezTo>
                  <a:cubicBezTo>
                    <a:pt x="46" y="48"/>
                    <a:pt x="46" y="49"/>
                    <a:pt x="45" y="49"/>
                  </a:cubicBezTo>
                  <a:cubicBezTo>
                    <a:pt x="45" y="51"/>
                    <a:pt x="45" y="52"/>
                    <a:pt x="46" y="52"/>
                  </a:cubicBezTo>
                  <a:cubicBezTo>
                    <a:pt x="46" y="52"/>
                    <a:pt x="46" y="53"/>
                    <a:pt x="46" y="53"/>
                  </a:cubicBezTo>
                  <a:cubicBezTo>
                    <a:pt x="47" y="53"/>
                    <a:pt x="49" y="54"/>
                    <a:pt x="50" y="53"/>
                  </a:cubicBezTo>
                  <a:cubicBezTo>
                    <a:pt x="50" y="53"/>
                    <a:pt x="50" y="54"/>
                    <a:pt x="50" y="54"/>
                  </a:cubicBezTo>
                  <a:cubicBezTo>
                    <a:pt x="51" y="55"/>
                    <a:pt x="52" y="55"/>
                    <a:pt x="52" y="56"/>
                  </a:cubicBezTo>
                  <a:cubicBezTo>
                    <a:pt x="52" y="56"/>
                    <a:pt x="51" y="56"/>
                    <a:pt x="51" y="56"/>
                  </a:cubicBezTo>
                  <a:cubicBezTo>
                    <a:pt x="51" y="57"/>
                    <a:pt x="51" y="57"/>
                    <a:pt x="50" y="58"/>
                  </a:cubicBezTo>
                  <a:cubicBezTo>
                    <a:pt x="50" y="56"/>
                    <a:pt x="49" y="58"/>
                    <a:pt x="48" y="58"/>
                  </a:cubicBezTo>
                  <a:cubicBezTo>
                    <a:pt x="47" y="57"/>
                    <a:pt x="46" y="56"/>
                    <a:pt x="45" y="56"/>
                  </a:cubicBezTo>
                  <a:cubicBezTo>
                    <a:pt x="44" y="57"/>
                    <a:pt x="41" y="56"/>
                    <a:pt x="41" y="58"/>
                  </a:cubicBezTo>
                  <a:cubicBezTo>
                    <a:pt x="41" y="59"/>
                    <a:pt x="41" y="59"/>
                    <a:pt x="40" y="59"/>
                  </a:cubicBezTo>
                  <a:cubicBezTo>
                    <a:pt x="40" y="61"/>
                    <a:pt x="41" y="61"/>
                    <a:pt x="41" y="62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2" y="63"/>
                    <a:pt x="43" y="64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4"/>
                    <a:pt x="40" y="65"/>
                    <a:pt x="40" y="63"/>
                  </a:cubicBezTo>
                  <a:cubicBezTo>
                    <a:pt x="38" y="63"/>
                    <a:pt x="39" y="61"/>
                    <a:pt x="37" y="62"/>
                  </a:cubicBezTo>
                  <a:cubicBezTo>
                    <a:pt x="37" y="63"/>
                    <a:pt x="37" y="64"/>
                    <a:pt x="36" y="64"/>
                  </a:cubicBezTo>
                  <a:cubicBezTo>
                    <a:pt x="36" y="63"/>
                    <a:pt x="34" y="63"/>
                    <a:pt x="34" y="64"/>
                  </a:cubicBezTo>
                  <a:cubicBezTo>
                    <a:pt x="35" y="64"/>
                    <a:pt x="34" y="64"/>
                    <a:pt x="34" y="64"/>
                  </a:cubicBezTo>
                  <a:cubicBezTo>
                    <a:pt x="33" y="64"/>
                    <a:pt x="34" y="63"/>
                    <a:pt x="33" y="63"/>
                  </a:cubicBezTo>
                  <a:cubicBezTo>
                    <a:pt x="32" y="63"/>
                    <a:pt x="31" y="63"/>
                    <a:pt x="31" y="64"/>
                  </a:cubicBezTo>
                  <a:cubicBezTo>
                    <a:pt x="32" y="64"/>
                    <a:pt x="33" y="65"/>
                    <a:pt x="33" y="67"/>
                  </a:cubicBezTo>
                  <a:cubicBezTo>
                    <a:pt x="33" y="67"/>
                    <a:pt x="34" y="67"/>
                    <a:pt x="35" y="67"/>
                  </a:cubicBezTo>
                  <a:cubicBezTo>
                    <a:pt x="35" y="67"/>
                    <a:pt x="35" y="68"/>
                    <a:pt x="35" y="69"/>
                  </a:cubicBezTo>
                  <a:cubicBezTo>
                    <a:pt x="34" y="68"/>
                    <a:pt x="34" y="69"/>
                    <a:pt x="33" y="69"/>
                  </a:cubicBezTo>
                  <a:cubicBezTo>
                    <a:pt x="32" y="69"/>
                    <a:pt x="31" y="70"/>
                    <a:pt x="31" y="70"/>
                  </a:cubicBezTo>
                  <a:cubicBezTo>
                    <a:pt x="31" y="70"/>
                    <a:pt x="31" y="70"/>
                    <a:pt x="31" y="69"/>
                  </a:cubicBezTo>
                  <a:cubicBezTo>
                    <a:pt x="29" y="69"/>
                    <a:pt x="29" y="70"/>
                    <a:pt x="29" y="71"/>
                  </a:cubicBezTo>
                  <a:cubicBezTo>
                    <a:pt x="29" y="72"/>
                    <a:pt x="31" y="71"/>
                    <a:pt x="32" y="71"/>
                  </a:cubicBezTo>
                  <a:cubicBezTo>
                    <a:pt x="32" y="72"/>
                    <a:pt x="33" y="73"/>
                    <a:pt x="33" y="74"/>
                  </a:cubicBezTo>
                  <a:cubicBezTo>
                    <a:pt x="35" y="75"/>
                    <a:pt x="35" y="73"/>
                    <a:pt x="37" y="74"/>
                  </a:cubicBezTo>
                  <a:cubicBezTo>
                    <a:pt x="38" y="74"/>
                    <a:pt x="40" y="73"/>
                    <a:pt x="40" y="74"/>
                  </a:cubicBezTo>
                  <a:cubicBezTo>
                    <a:pt x="38" y="74"/>
                    <a:pt x="37" y="75"/>
                    <a:pt x="37" y="76"/>
                  </a:cubicBezTo>
                  <a:cubicBezTo>
                    <a:pt x="36" y="76"/>
                    <a:pt x="35" y="76"/>
                    <a:pt x="35" y="77"/>
                  </a:cubicBezTo>
                  <a:cubicBezTo>
                    <a:pt x="36" y="77"/>
                    <a:pt x="35" y="78"/>
                    <a:pt x="35" y="79"/>
                  </a:cubicBezTo>
                  <a:cubicBezTo>
                    <a:pt x="36" y="79"/>
                    <a:pt x="37" y="79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40" y="79"/>
                    <a:pt x="40" y="78"/>
                    <a:pt x="42" y="78"/>
                  </a:cubicBezTo>
                  <a:cubicBezTo>
                    <a:pt x="43" y="78"/>
                    <a:pt x="43" y="78"/>
                    <a:pt x="44" y="78"/>
                  </a:cubicBezTo>
                  <a:cubicBezTo>
                    <a:pt x="44" y="79"/>
                    <a:pt x="42" y="79"/>
                    <a:pt x="41" y="79"/>
                  </a:cubicBezTo>
                  <a:cubicBezTo>
                    <a:pt x="41" y="80"/>
                    <a:pt x="42" y="80"/>
                    <a:pt x="42" y="80"/>
                  </a:cubicBezTo>
                  <a:cubicBezTo>
                    <a:pt x="42" y="82"/>
                    <a:pt x="43" y="82"/>
                    <a:pt x="43" y="83"/>
                  </a:cubicBezTo>
                  <a:cubicBezTo>
                    <a:pt x="43" y="83"/>
                    <a:pt x="44" y="82"/>
                    <a:pt x="45" y="8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4"/>
                    <a:pt x="45" y="84"/>
                    <a:pt x="45" y="85"/>
                  </a:cubicBezTo>
                  <a:cubicBezTo>
                    <a:pt x="45" y="87"/>
                    <a:pt x="48" y="85"/>
                    <a:pt x="49" y="86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6"/>
                    <a:pt x="51" y="87"/>
                    <a:pt x="52" y="87"/>
                  </a:cubicBezTo>
                  <a:cubicBezTo>
                    <a:pt x="53" y="87"/>
                    <a:pt x="55" y="87"/>
                    <a:pt x="56" y="87"/>
                  </a:cubicBezTo>
                  <a:cubicBezTo>
                    <a:pt x="57" y="87"/>
                    <a:pt x="58" y="86"/>
                    <a:pt x="58" y="87"/>
                  </a:cubicBezTo>
                  <a:cubicBezTo>
                    <a:pt x="58" y="88"/>
                    <a:pt x="58" y="89"/>
                    <a:pt x="58" y="91"/>
                  </a:cubicBezTo>
                  <a:cubicBezTo>
                    <a:pt x="57" y="91"/>
                    <a:pt x="57" y="90"/>
                    <a:pt x="56" y="90"/>
                  </a:cubicBezTo>
                  <a:cubicBezTo>
                    <a:pt x="56" y="91"/>
                    <a:pt x="54" y="91"/>
                    <a:pt x="54" y="91"/>
                  </a:cubicBezTo>
                  <a:cubicBezTo>
                    <a:pt x="53" y="91"/>
                    <a:pt x="53" y="91"/>
                    <a:pt x="53" y="90"/>
                  </a:cubicBezTo>
                  <a:cubicBezTo>
                    <a:pt x="51" y="90"/>
                    <a:pt x="50" y="89"/>
                    <a:pt x="48" y="89"/>
                  </a:cubicBezTo>
                  <a:cubicBezTo>
                    <a:pt x="48" y="89"/>
                    <a:pt x="47" y="90"/>
                    <a:pt x="47" y="91"/>
                  </a:cubicBezTo>
                  <a:cubicBezTo>
                    <a:pt x="46" y="91"/>
                    <a:pt x="46" y="92"/>
                    <a:pt x="45" y="92"/>
                  </a:cubicBezTo>
                  <a:cubicBezTo>
                    <a:pt x="46" y="93"/>
                    <a:pt x="44" y="93"/>
                    <a:pt x="45" y="95"/>
                  </a:cubicBezTo>
                  <a:cubicBezTo>
                    <a:pt x="43" y="96"/>
                    <a:pt x="42" y="97"/>
                    <a:pt x="42" y="98"/>
                  </a:cubicBezTo>
                  <a:cubicBezTo>
                    <a:pt x="42" y="98"/>
                    <a:pt x="43" y="98"/>
                    <a:pt x="44" y="99"/>
                  </a:cubicBezTo>
                  <a:cubicBezTo>
                    <a:pt x="44" y="99"/>
                    <a:pt x="44" y="99"/>
                    <a:pt x="44" y="99"/>
                  </a:cubicBezTo>
                  <a:cubicBezTo>
                    <a:pt x="43" y="99"/>
                    <a:pt x="43" y="101"/>
                    <a:pt x="41" y="101"/>
                  </a:cubicBezTo>
                  <a:cubicBezTo>
                    <a:pt x="41" y="101"/>
                    <a:pt x="41" y="101"/>
                    <a:pt x="41" y="101"/>
                  </a:cubicBezTo>
                  <a:cubicBezTo>
                    <a:pt x="41" y="101"/>
                    <a:pt x="41" y="101"/>
                    <a:pt x="41" y="101"/>
                  </a:cubicBezTo>
                  <a:cubicBezTo>
                    <a:pt x="40" y="102"/>
                    <a:pt x="40" y="103"/>
                    <a:pt x="38" y="103"/>
                  </a:cubicBezTo>
                  <a:cubicBezTo>
                    <a:pt x="37" y="104"/>
                    <a:pt x="36" y="105"/>
                    <a:pt x="34" y="105"/>
                  </a:cubicBezTo>
                  <a:cubicBezTo>
                    <a:pt x="34" y="105"/>
                    <a:pt x="34" y="106"/>
                    <a:pt x="33" y="106"/>
                  </a:cubicBezTo>
                  <a:cubicBezTo>
                    <a:pt x="30" y="107"/>
                    <a:pt x="27" y="110"/>
                    <a:pt x="22" y="110"/>
                  </a:cubicBezTo>
                  <a:cubicBezTo>
                    <a:pt x="22" y="111"/>
                    <a:pt x="23" y="111"/>
                    <a:pt x="24" y="111"/>
                  </a:cubicBezTo>
                  <a:cubicBezTo>
                    <a:pt x="24" y="112"/>
                    <a:pt x="25" y="112"/>
                    <a:pt x="26" y="112"/>
                  </a:cubicBezTo>
                  <a:cubicBezTo>
                    <a:pt x="27" y="112"/>
                    <a:pt x="29" y="112"/>
                    <a:pt x="31" y="112"/>
                  </a:cubicBezTo>
                  <a:cubicBezTo>
                    <a:pt x="31" y="111"/>
                    <a:pt x="31" y="111"/>
                    <a:pt x="32" y="111"/>
                  </a:cubicBezTo>
                  <a:cubicBezTo>
                    <a:pt x="32" y="110"/>
                    <a:pt x="34" y="110"/>
                    <a:pt x="34" y="109"/>
                  </a:cubicBezTo>
                  <a:cubicBezTo>
                    <a:pt x="35" y="109"/>
                    <a:pt x="35" y="108"/>
                    <a:pt x="35" y="108"/>
                  </a:cubicBezTo>
                  <a:cubicBezTo>
                    <a:pt x="35" y="108"/>
                    <a:pt x="36" y="108"/>
                    <a:pt x="36" y="108"/>
                  </a:cubicBezTo>
                  <a:cubicBezTo>
                    <a:pt x="36" y="109"/>
                    <a:pt x="36" y="110"/>
                    <a:pt x="36" y="111"/>
                  </a:cubicBezTo>
                  <a:cubicBezTo>
                    <a:pt x="37" y="111"/>
                    <a:pt x="38" y="112"/>
                    <a:pt x="39" y="113"/>
                  </a:cubicBezTo>
                  <a:cubicBezTo>
                    <a:pt x="41" y="113"/>
                    <a:pt x="41" y="112"/>
                    <a:pt x="42" y="112"/>
                  </a:cubicBezTo>
                  <a:cubicBezTo>
                    <a:pt x="43" y="113"/>
                    <a:pt x="40" y="113"/>
                    <a:pt x="40" y="114"/>
                  </a:cubicBezTo>
                  <a:cubicBezTo>
                    <a:pt x="43" y="114"/>
                    <a:pt x="44" y="113"/>
                    <a:pt x="47" y="113"/>
                  </a:cubicBezTo>
                  <a:cubicBezTo>
                    <a:pt x="47" y="112"/>
                    <a:pt x="48" y="112"/>
                    <a:pt x="48" y="111"/>
                  </a:cubicBezTo>
                  <a:cubicBezTo>
                    <a:pt x="48" y="110"/>
                    <a:pt x="49" y="110"/>
                    <a:pt x="49" y="109"/>
                  </a:cubicBezTo>
                  <a:cubicBezTo>
                    <a:pt x="50" y="108"/>
                    <a:pt x="53" y="108"/>
                    <a:pt x="53" y="110"/>
                  </a:cubicBezTo>
                  <a:cubicBezTo>
                    <a:pt x="53" y="110"/>
                    <a:pt x="52" y="110"/>
                    <a:pt x="51" y="110"/>
                  </a:cubicBezTo>
                  <a:cubicBezTo>
                    <a:pt x="51" y="111"/>
                    <a:pt x="51" y="111"/>
                    <a:pt x="51" y="112"/>
                  </a:cubicBezTo>
                  <a:cubicBezTo>
                    <a:pt x="53" y="112"/>
                    <a:pt x="54" y="112"/>
                    <a:pt x="54" y="114"/>
                  </a:cubicBezTo>
                  <a:cubicBezTo>
                    <a:pt x="55" y="114"/>
                    <a:pt x="56" y="114"/>
                    <a:pt x="56" y="115"/>
                  </a:cubicBezTo>
                  <a:cubicBezTo>
                    <a:pt x="57" y="115"/>
                    <a:pt x="58" y="115"/>
                    <a:pt x="58" y="115"/>
                  </a:cubicBezTo>
                  <a:cubicBezTo>
                    <a:pt x="58" y="115"/>
                    <a:pt x="59" y="116"/>
                    <a:pt x="58" y="117"/>
                  </a:cubicBezTo>
                  <a:cubicBezTo>
                    <a:pt x="58" y="117"/>
                    <a:pt x="58" y="116"/>
                    <a:pt x="58" y="115"/>
                  </a:cubicBezTo>
                  <a:cubicBezTo>
                    <a:pt x="57" y="115"/>
                    <a:pt x="56" y="115"/>
                    <a:pt x="56" y="115"/>
                  </a:cubicBezTo>
                  <a:cubicBezTo>
                    <a:pt x="50" y="114"/>
                    <a:pt x="46" y="116"/>
                    <a:pt x="40" y="115"/>
                  </a:cubicBezTo>
                  <a:cubicBezTo>
                    <a:pt x="40" y="115"/>
                    <a:pt x="38" y="114"/>
                    <a:pt x="37" y="115"/>
                  </a:cubicBezTo>
                  <a:cubicBezTo>
                    <a:pt x="36" y="114"/>
                    <a:pt x="37" y="112"/>
                    <a:pt x="35" y="113"/>
                  </a:cubicBezTo>
                  <a:cubicBezTo>
                    <a:pt x="32" y="112"/>
                    <a:pt x="32" y="113"/>
                    <a:pt x="31" y="114"/>
                  </a:cubicBezTo>
                  <a:cubicBezTo>
                    <a:pt x="31" y="114"/>
                    <a:pt x="30" y="115"/>
                    <a:pt x="30" y="115"/>
                  </a:cubicBezTo>
                  <a:cubicBezTo>
                    <a:pt x="29" y="115"/>
                    <a:pt x="28" y="116"/>
                    <a:pt x="27" y="116"/>
                  </a:cubicBezTo>
                  <a:cubicBezTo>
                    <a:pt x="25" y="117"/>
                    <a:pt x="23" y="115"/>
                    <a:pt x="22" y="116"/>
                  </a:cubicBezTo>
                  <a:cubicBezTo>
                    <a:pt x="22" y="117"/>
                    <a:pt x="23" y="118"/>
                    <a:pt x="24" y="118"/>
                  </a:cubicBezTo>
                  <a:cubicBezTo>
                    <a:pt x="24" y="119"/>
                    <a:pt x="24" y="120"/>
                    <a:pt x="24" y="121"/>
                  </a:cubicBezTo>
                  <a:cubicBezTo>
                    <a:pt x="23" y="122"/>
                    <a:pt x="22" y="122"/>
                    <a:pt x="22" y="124"/>
                  </a:cubicBezTo>
                  <a:cubicBezTo>
                    <a:pt x="21" y="124"/>
                    <a:pt x="20" y="125"/>
                    <a:pt x="20" y="126"/>
                  </a:cubicBezTo>
                  <a:cubicBezTo>
                    <a:pt x="20" y="127"/>
                    <a:pt x="20" y="128"/>
                    <a:pt x="20" y="129"/>
                  </a:cubicBezTo>
                  <a:cubicBezTo>
                    <a:pt x="21" y="128"/>
                    <a:pt x="21" y="129"/>
                    <a:pt x="22" y="129"/>
                  </a:cubicBezTo>
                  <a:cubicBezTo>
                    <a:pt x="19" y="130"/>
                    <a:pt x="18" y="131"/>
                    <a:pt x="15" y="131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3" y="131"/>
                    <a:pt x="13" y="132"/>
                    <a:pt x="11" y="132"/>
                  </a:cubicBezTo>
                  <a:cubicBezTo>
                    <a:pt x="11" y="132"/>
                    <a:pt x="11" y="132"/>
                    <a:pt x="11" y="132"/>
                  </a:cubicBezTo>
                  <a:cubicBezTo>
                    <a:pt x="10" y="132"/>
                    <a:pt x="8" y="132"/>
                    <a:pt x="7" y="132"/>
                  </a:cubicBezTo>
                  <a:cubicBezTo>
                    <a:pt x="7" y="133"/>
                    <a:pt x="6" y="133"/>
                    <a:pt x="6" y="133"/>
                  </a:cubicBezTo>
                  <a:cubicBezTo>
                    <a:pt x="6" y="134"/>
                    <a:pt x="6" y="134"/>
                    <a:pt x="6" y="134"/>
                  </a:cubicBezTo>
                  <a:cubicBezTo>
                    <a:pt x="3" y="134"/>
                    <a:pt x="4" y="137"/>
                    <a:pt x="1" y="136"/>
                  </a:cubicBezTo>
                  <a:cubicBezTo>
                    <a:pt x="1" y="136"/>
                    <a:pt x="1" y="137"/>
                    <a:pt x="1" y="137"/>
                  </a:cubicBezTo>
                  <a:cubicBezTo>
                    <a:pt x="1" y="137"/>
                    <a:pt x="1" y="137"/>
                    <a:pt x="2" y="137"/>
                  </a:cubicBezTo>
                  <a:cubicBezTo>
                    <a:pt x="3" y="138"/>
                    <a:pt x="2" y="140"/>
                    <a:pt x="4" y="139"/>
                  </a:cubicBezTo>
                  <a:cubicBezTo>
                    <a:pt x="4" y="139"/>
                    <a:pt x="4" y="139"/>
                    <a:pt x="4" y="140"/>
                  </a:cubicBezTo>
                  <a:cubicBezTo>
                    <a:pt x="5" y="140"/>
                    <a:pt x="6" y="140"/>
                    <a:pt x="5" y="141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142"/>
                    <a:pt x="6" y="142"/>
                    <a:pt x="7" y="142"/>
                  </a:cubicBezTo>
                  <a:cubicBezTo>
                    <a:pt x="7" y="142"/>
                    <a:pt x="7" y="142"/>
                    <a:pt x="8" y="142"/>
                  </a:cubicBezTo>
                  <a:cubicBezTo>
                    <a:pt x="8" y="142"/>
                    <a:pt x="8" y="143"/>
                    <a:pt x="8" y="143"/>
                  </a:cubicBezTo>
                  <a:cubicBezTo>
                    <a:pt x="12" y="143"/>
                    <a:pt x="15" y="143"/>
                    <a:pt x="19" y="143"/>
                  </a:cubicBezTo>
                  <a:cubicBezTo>
                    <a:pt x="20" y="144"/>
                    <a:pt x="22" y="141"/>
                    <a:pt x="22" y="143"/>
                  </a:cubicBezTo>
                  <a:cubicBezTo>
                    <a:pt x="21" y="144"/>
                    <a:pt x="19" y="144"/>
                    <a:pt x="17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7" y="144"/>
                    <a:pt x="17" y="144"/>
                    <a:pt x="16" y="144"/>
                  </a:cubicBezTo>
                  <a:cubicBezTo>
                    <a:pt x="15" y="144"/>
                    <a:pt x="15" y="145"/>
                    <a:pt x="15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3" y="145"/>
                    <a:pt x="13" y="147"/>
                    <a:pt x="12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6"/>
                    <a:pt x="10" y="147"/>
                    <a:pt x="9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7" y="147"/>
                    <a:pt x="7" y="149"/>
                    <a:pt x="6" y="150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6" y="150"/>
                    <a:pt x="6" y="150"/>
                    <a:pt x="5" y="150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4" y="150"/>
                    <a:pt x="4" y="150"/>
                    <a:pt x="3" y="151"/>
                  </a:cubicBezTo>
                  <a:cubicBezTo>
                    <a:pt x="4" y="151"/>
                    <a:pt x="4" y="151"/>
                    <a:pt x="4" y="151"/>
                  </a:cubicBezTo>
                  <a:cubicBezTo>
                    <a:pt x="4" y="151"/>
                    <a:pt x="4" y="151"/>
                    <a:pt x="4" y="151"/>
                  </a:cubicBezTo>
                  <a:cubicBezTo>
                    <a:pt x="6" y="152"/>
                    <a:pt x="7" y="151"/>
                    <a:pt x="8" y="152"/>
                  </a:cubicBezTo>
                  <a:cubicBezTo>
                    <a:pt x="8" y="152"/>
                    <a:pt x="9" y="152"/>
                    <a:pt x="9" y="151"/>
                  </a:cubicBezTo>
                  <a:cubicBezTo>
                    <a:pt x="10" y="151"/>
                    <a:pt x="11" y="151"/>
                    <a:pt x="12" y="151"/>
                  </a:cubicBezTo>
                  <a:cubicBezTo>
                    <a:pt x="13" y="151"/>
                    <a:pt x="14" y="152"/>
                    <a:pt x="15" y="152"/>
                  </a:cubicBezTo>
                  <a:cubicBezTo>
                    <a:pt x="16" y="152"/>
                    <a:pt x="16" y="151"/>
                    <a:pt x="16" y="151"/>
                  </a:cubicBezTo>
                  <a:cubicBezTo>
                    <a:pt x="17" y="150"/>
                    <a:pt x="20" y="151"/>
                    <a:pt x="22" y="151"/>
                  </a:cubicBezTo>
                  <a:cubicBezTo>
                    <a:pt x="22" y="150"/>
                    <a:pt x="23" y="150"/>
                    <a:pt x="23" y="149"/>
                  </a:cubicBezTo>
                  <a:cubicBezTo>
                    <a:pt x="23" y="149"/>
                    <a:pt x="24" y="149"/>
                    <a:pt x="24" y="149"/>
                  </a:cubicBezTo>
                  <a:cubicBezTo>
                    <a:pt x="25" y="154"/>
                    <a:pt x="20" y="152"/>
                    <a:pt x="17" y="154"/>
                  </a:cubicBezTo>
                  <a:cubicBezTo>
                    <a:pt x="17" y="154"/>
                    <a:pt x="16" y="154"/>
                    <a:pt x="16" y="154"/>
                  </a:cubicBezTo>
                  <a:cubicBezTo>
                    <a:pt x="14" y="154"/>
                    <a:pt x="14" y="155"/>
                    <a:pt x="14" y="156"/>
                  </a:cubicBezTo>
                  <a:cubicBezTo>
                    <a:pt x="16" y="157"/>
                    <a:pt x="16" y="155"/>
                    <a:pt x="18" y="156"/>
                  </a:cubicBezTo>
                  <a:cubicBezTo>
                    <a:pt x="20" y="157"/>
                    <a:pt x="21" y="154"/>
                    <a:pt x="21" y="156"/>
                  </a:cubicBezTo>
                  <a:cubicBezTo>
                    <a:pt x="21" y="156"/>
                    <a:pt x="20" y="156"/>
                    <a:pt x="19" y="156"/>
                  </a:cubicBezTo>
                  <a:cubicBezTo>
                    <a:pt x="20" y="157"/>
                    <a:pt x="19" y="157"/>
                    <a:pt x="19" y="157"/>
                  </a:cubicBezTo>
                  <a:cubicBezTo>
                    <a:pt x="18" y="157"/>
                    <a:pt x="16" y="157"/>
                    <a:pt x="15" y="157"/>
                  </a:cubicBezTo>
                  <a:cubicBezTo>
                    <a:pt x="14" y="158"/>
                    <a:pt x="13" y="158"/>
                    <a:pt x="11" y="158"/>
                  </a:cubicBezTo>
                  <a:cubicBezTo>
                    <a:pt x="11" y="159"/>
                    <a:pt x="11" y="159"/>
                    <a:pt x="10" y="159"/>
                  </a:cubicBezTo>
                  <a:cubicBezTo>
                    <a:pt x="10" y="161"/>
                    <a:pt x="12" y="161"/>
                    <a:pt x="12" y="162"/>
                  </a:cubicBezTo>
                  <a:cubicBezTo>
                    <a:pt x="13" y="162"/>
                    <a:pt x="14" y="162"/>
                    <a:pt x="15" y="161"/>
                  </a:cubicBezTo>
                  <a:cubicBezTo>
                    <a:pt x="15" y="161"/>
                    <a:pt x="15" y="160"/>
                    <a:pt x="15" y="161"/>
                  </a:cubicBezTo>
                  <a:cubicBezTo>
                    <a:pt x="18" y="161"/>
                    <a:pt x="19" y="159"/>
                    <a:pt x="22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2" y="161"/>
                    <a:pt x="24" y="161"/>
                    <a:pt x="24" y="162"/>
                  </a:cubicBezTo>
                  <a:cubicBezTo>
                    <a:pt x="24" y="162"/>
                    <a:pt x="24" y="162"/>
                    <a:pt x="24" y="162"/>
                  </a:cubicBezTo>
                  <a:cubicBezTo>
                    <a:pt x="24" y="163"/>
                    <a:pt x="24" y="164"/>
                    <a:pt x="24" y="164"/>
                  </a:cubicBezTo>
                  <a:cubicBezTo>
                    <a:pt x="26" y="164"/>
                    <a:pt x="27" y="163"/>
                    <a:pt x="29" y="163"/>
                  </a:cubicBezTo>
                  <a:cubicBezTo>
                    <a:pt x="31" y="163"/>
                    <a:pt x="32" y="163"/>
                    <a:pt x="33" y="163"/>
                  </a:cubicBezTo>
                  <a:cubicBezTo>
                    <a:pt x="35" y="163"/>
                    <a:pt x="35" y="165"/>
                    <a:pt x="37" y="165"/>
                  </a:cubicBezTo>
                  <a:cubicBezTo>
                    <a:pt x="37" y="164"/>
                    <a:pt x="38" y="164"/>
                    <a:pt x="38" y="164"/>
                  </a:cubicBezTo>
                  <a:cubicBezTo>
                    <a:pt x="38" y="164"/>
                    <a:pt x="38" y="163"/>
                    <a:pt x="38" y="163"/>
                  </a:cubicBezTo>
                  <a:cubicBezTo>
                    <a:pt x="38" y="162"/>
                    <a:pt x="39" y="162"/>
                    <a:pt x="39" y="163"/>
                  </a:cubicBezTo>
                  <a:cubicBezTo>
                    <a:pt x="40" y="164"/>
                    <a:pt x="40" y="165"/>
                    <a:pt x="42" y="165"/>
                  </a:cubicBezTo>
                  <a:cubicBezTo>
                    <a:pt x="43" y="165"/>
                    <a:pt x="43" y="163"/>
                    <a:pt x="45" y="162"/>
                  </a:cubicBezTo>
                  <a:cubicBezTo>
                    <a:pt x="45" y="164"/>
                    <a:pt x="47" y="164"/>
                    <a:pt x="48" y="165"/>
                  </a:cubicBezTo>
                  <a:cubicBezTo>
                    <a:pt x="48" y="164"/>
                    <a:pt x="49" y="164"/>
                    <a:pt x="49" y="163"/>
                  </a:cubicBezTo>
                  <a:cubicBezTo>
                    <a:pt x="49" y="162"/>
                    <a:pt x="49" y="161"/>
                    <a:pt x="49" y="161"/>
                  </a:cubicBezTo>
                  <a:cubicBezTo>
                    <a:pt x="52" y="161"/>
                    <a:pt x="53" y="160"/>
                    <a:pt x="56" y="160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57"/>
                    <a:pt x="56" y="156"/>
                    <a:pt x="56" y="155"/>
                  </a:cubicBezTo>
                  <a:cubicBezTo>
                    <a:pt x="56" y="155"/>
                    <a:pt x="56" y="155"/>
                    <a:pt x="56" y="155"/>
                  </a:cubicBezTo>
                  <a:cubicBezTo>
                    <a:pt x="56" y="154"/>
                    <a:pt x="54" y="154"/>
                    <a:pt x="55" y="153"/>
                  </a:cubicBezTo>
                  <a:cubicBezTo>
                    <a:pt x="55" y="153"/>
                    <a:pt x="55" y="153"/>
                    <a:pt x="55" y="153"/>
                  </a:cubicBezTo>
                  <a:cubicBezTo>
                    <a:pt x="55" y="152"/>
                    <a:pt x="55" y="152"/>
                    <a:pt x="55" y="152"/>
                  </a:cubicBezTo>
                  <a:cubicBezTo>
                    <a:pt x="55" y="152"/>
                    <a:pt x="55" y="152"/>
                    <a:pt x="55" y="152"/>
                  </a:cubicBezTo>
                  <a:cubicBezTo>
                    <a:pt x="56" y="152"/>
                    <a:pt x="57" y="153"/>
                    <a:pt x="58" y="154"/>
                  </a:cubicBezTo>
                  <a:cubicBezTo>
                    <a:pt x="59" y="154"/>
                    <a:pt x="60" y="154"/>
                    <a:pt x="61" y="155"/>
                  </a:cubicBezTo>
                  <a:cubicBezTo>
                    <a:pt x="60" y="157"/>
                    <a:pt x="56" y="155"/>
                    <a:pt x="58" y="158"/>
                  </a:cubicBezTo>
                  <a:cubicBezTo>
                    <a:pt x="57" y="160"/>
                    <a:pt x="61" y="157"/>
                    <a:pt x="61" y="159"/>
                  </a:cubicBezTo>
                  <a:cubicBezTo>
                    <a:pt x="61" y="159"/>
                    <a:pt x="61" y="159"/>
                    <a:pt x="62" y="159"/>
                  </a:cubicBezTo>
                  <a:cubicBezTo>
                    <a:pt x="62" y="159"/>
                    <a:pt x="62" y="158"/>
                    <a:pt x="63" y="159"/>
                  </a:cubicBezTo>
                  <a:cubicBezTo>
                    <a:pt x="65" y="159"/>
                    <a:pt x="66" y="157"/>
                    <a:pt x="69" y="157"/>
                  </a:cubicBezTo>
                  <a:cubicBezTo>
                    <a:pt x="69" y="156"/>
                    <a:pt x="70" y="155"/>
                    <a:pt x="70" y="154"/>
                  </a:cubicBezTo>
                  <a:cubicBezTo>
                    <a:pt x="71" y="154"/>
                    <a:pt x="71" y="152"/>
                    <a:pt x="72" y="152"/>
                  </a:cubicBezTo>
                  <a:cubicBezTo>
                    <a:pt x="72" y="152"/>
                    <a:pt x="72" y="153"/>
                    <a:pt x="72" y="154"/>
                  </a:cubicBezTo>
                  <a:cubicBezTo>
                    <a:pt x="73" y="154"/>
                    <a:pt x="73" y="154"/>
                    <a:pt x="73" y="154"/>
                  </a:cubicBezTo>
                  <a:cubicBezTo>
                    <a:pt x="74" y="155"/>
                    <a:pt x="75" y="155"/>
                    <a:pt x="76" y="155"/>
                  </a:cubicBezTo>
                  <a:cubicBezTo>
                    <a:pt x="77" y="155"/>
                    <a:pt x="76" y="154"/>
                    <a:pt x="77" y="154"/>
                  </a:cubicBezTo>
                  <a:cubicBezTo>
                    <a:pt x="78" y="153"/>
                    <a:pt x="78" y="153"/>
                    <a:pt x="78" y="153"/>
                  </a:cubicBezTo>
                  <a:cubicBezTo>
                    <a:pt x="78" y="153"/>
                    <a:pt x="78" y="153"/>
                    <a:pt x="79" y="153"/>
                  </a:cubicBezTo>
                  <a:cubicBezTo>
                    <a:pt x="80" y="152"/>
                    <a:pt x="80" y="151"/>
                    <a:pt x="81" y="150"/>
                  </a:cubicBezTo>
                  <a:cubicBezTo>
                    <a:pt x="82" y="150"/>
                    <a:pt x="82" y="150"/>
                    <a:pt x="82" y="150"/>
                  </a:cubicBezTo>
                  <a:cubicBezTo>
                    <a:pt x="83" y="150"/>
                    <a:pt x="83" y="150"/>
                    <a:pt x="84" y="150"/>
                  </a:cubicBezTo>
                  <a:cubicBezTo>
                    <a:pt x="84" y="149"/>
                    <a:pt x="84" y="148"/>
                    <a:pt x="85" y="148"/>
                  </a:cubicBezTo>
                  <a:cubicBezTo>
                    <a:pt x="85" y="149"/>
                    <a:pt x="86" y="149"/>
                    <a:pt x="86" y="149"/>
                  </a:cubicBezTo>
                  <a:cubicBezTo>
                    <a:pt x="86" y="149"/>
                    <a:pt x="87" y="149"/>
                    <a:pt x="87" y="149"/>
                  </a:cubicBezTo>
                  <a:cubicBezTo>
                    <a:pt x="87" y="150"/>
                    <a:pt x="88" y="150"/>
                    <a:pt x="88" y="151"/>
                  </a:cubicBezTo>
                  <a:cubicBezTo>
                    <a:pt x="92" y="150"/>
                    <a:pt x="93" y="152"/>
                    <a:pt x="95" y="152"/>
                  </a:cubicBezTo>
                  <a:cubicBezTo>
                    <a:pt x="96" y="152"/>
                    <a:pt x="96" y="150"/>
                    <a:pt x="97" y="150"/>
                  </a:cubicBezTo>
                  <a:cubicBezTo>
                    <a:pt x="97" y="149"/>
                    <a:pt x="97" y="148"/>
                    <a:pt x="97" y="148"/>
                  </a:cubicBezTo>
                  <a:cubicBezTo>
                    <a:pt x="98" y="148"/>
                    <a:pt x="99" y="148"/>
                    <a:pt x="99" y="149"/>
                  </a:cubicBezTo>
                  <a:cubicBezTo>
                    <a:pt x="99" y="150"/>
                    <a:pt x="99" y="151"/>
                    <a:pt x="98" y="151"/>
                  </a:cubicBezTo>
                  <a:cubicBezTo>
                    <a:pt x="98" y="151"/>
                    <a:pt x="98" y="152"/>
                    <a:pt x="97" y="152"/>
                  </a:cubicBezTo>
                  <a:cubicBezTo>
                    <a:pt x="97" y="154"/>
                    <a:pt x="100" y="152"/>
                    <a:pt x="101" y="152"/>
                  </a:cubicBezTo>
                  <a:cubicBezTo>
                    <a:pt x="102" y="152"/>
                    <a:pt x="101" y="150"/>
                    <a:pt x="102" y="150"/>
                  </a:cubicBezTo>
                  <a:cubicBezTo>
                    <a:pt x="103" y="150"/>
                    <a:pt x="103" y="150"/>
                    <a:pt x="103" y="151"/>
                  </a:cubicBezTo>
                  <a:cubicBezTo>
                    <a:pt x="104" y="151"/>
                    <a:pt x="105" y="151"/>
                    <a:pt x="106" y="151"/>
                  </a:cubicBezTo>
                  <a:cubicBezTo>
                    <a:pt x="106" y="152"/>
                    <a:pt x="106" y="152"/>
                    <a:pt x="107" y="153"/>
                  </a:cubicBezTo>
                  <a:cubicBezTo>
                    <a:pt x="107" y="154"/>
                    <a:pt x="108" y="153"/>
                    <a:pt x="108" y="154"/>
                  </a:cubicBezTo>
                  <a:cubicBezTo>
                    <a:pt x="110" y="155"/>
                    <a:pt x="109" y="153"/>
                    <a:pt x="111" y="154"/>
                  </a:cubicBezTo>
                  <a:cubicBezTo>
                    <a:pt x="112" y="154"/>
                    <a:pt x="112" y="154"/>
                    <a:pt x="112" y="154"/>
                  </a:cubicBezTo>
                  <a:cubicBezTo>
                    <a:pt x="114" y="155"/>
                    <a:pt x="114" y="154"/>
                    <a:pt x="115" y="154"/>
                  </a:cubicBezTo>
                  <a:cubicBezTo>
                    <a:pt x="115" y="151"/>
                    <a:pt x="114" y="150"/>
                    <a:pt x="114" y="149"/>
                  </a:cubicBezTo>
                  <a:cubicBezTo>
                    <a:pt x="112" y="149"/>
                    <a:pt x="112" y="147"/>
                    <a:pt x="112" y="146"/>
                  </a:cubicBezTo>
                  <a:cubicBezTo>
                    <a:pt x="113" y="146"/>
                    <a:pt x="114" y="147"/>
                    <a:pt x="115" y="147"/>
                  </a:cubicBezTo>
                  <a:cubicBezTo>
                    <a:pt x="115" y="146"/>
                    <a:pt x="116" y="144"/>
                    <a:pt x="118" y="145"/>
                  </a:cubicBezTo>
                  <a:cubicBezTo>
                    <a:pt x="118" y="143"/>
                    <a:pt x="119" y="142"/>
                    <a:pt x="120" y="141"/>
                  </a:cubicBezTo>
                  <a:cubicBezTo>
                    <a:pt x="120" y="141"/>
                    <a:pt x="120" y="141"/>
                    <a:pt x="120" y="141"/>
                  </a:cubicBezTo>
                  <a:cubicBezTo>
                    <a:pt x="120" y="141"/>
                    <a:pt x="121" y="142"/>
                    <a:pt x="121" y="140"/>
                  </a:cubicBezTo>
                  <a:cubicBezTo>
                    <a:pt x="121" y="140"/>
                    <a:pt x="121" y="140"/>
                    <a:pt x="121" y="140"/>
                  </a:cubicBezTo>
                  <a:cubicBezTo>
                    <a:pt x="121" y="140"/>
                    <a:pt x="122" y="140"/>
                    <a:pt x="122" y="139"/>
                  </a:cubicBezTo>
                  <a:cubicBezTo>
                    <a:pt x="122" y="139"/>
                    <a:pt x="122" y="139"/>
                    <a:pt x="122" y="139"/>
                  </a:cubicBezTo>
                  <a:cubicBezTo>
                    <a:pt x="123" y="138"/>
                    <a:pt x="123" y="138"/>
                    <a:pt x="123" y="136"/>
                  </a:cubicBezTo>
                  <a:cubicBezTo>
                    <a:pt x="123" y="136"/>
                    <a:pt x="123" y="136"/>
                    <a:pt x="123" y="136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4" y="134"/>
                    <a:pt x="124" y="133"/>
                    <a:pt x="124" y="133"/>
                  </a:cubicBezTo>
                  <a:cubicBezTo>
                    <a:pt x="125" y="133"/>
                    <a:pt x="125" y="133"/>
                    <a:pt x="125" y="133"/>
                  </a:cubicBezTo>
                  <a:cubicBezTo>
                    <a:pt x="125" y="133"/>
                    <a:pt x="125" y="133"/>
                    <a:pt x="125" y="133"/>
                  </a:cubicBezTo>
                  <a:cubicBezTo>
                    <a:pt x="125" y="133"/>
                    <a:pt x="125" y="133"/>
                    <a:pt x="125" y="133"/>
                  </a:cubicBezTo>
                  <a:cubicBezTo>
                    <a:pt x="126" y="132"/>
                    <a:pt x="129" y="132"/>
                    <a:pt x="128" y="130"/>
                  </a:cubicBezTo>
                  <a:cubicBezTo>
                    <a:pt x="128" y="130"/>
                    <a:pt x="128" y="130"/>
                    <a:pt x="128" y="129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9" y="128"/>
                    <a:pt x="129" y="128"/>
                    <a:pt x="129" y="127"/>
                  </a:cubicBezTo>
                  <a:cubicBezTo>
                    <a:pt x="130" y="127"/>
                    <a:pt x="131" y="126"/>
                    <a:pt x="131" y="125"/>
                  </a:cubicBezTo>
                  <a:cubicBezTo>
                    <a:pt x="132" y="125"/>
                    <a:pt x="132" y="124"/>
                    <a:pt x="132" y="123"/>
                  </a:cubicBezTo>
                  <a:cubicBezTo>
                    <a:pt x="132" y="122"/>
                    <a:pt x="132" y="120"/>
                    <a:pt x="132" y="119"/>
                  </a:cubicBezTo>
                  <a:cubicBezTo>
                    <a:pt x="133" y="118"/>
                    <a:pt x="133" y="117"/>
                    <a:pt x="133" y="116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3" y="114"/>
                    <a:pt x="136" y="113"/>
                    <a:pt x="134" y="112"/>
                  </a:cubicBezTo>
                  <a:cubicBezTo>
                    <a:pt x="134" y="112"/>
                    <a:pt x="134" y="112"/>
                    <a:pt x="134" y="112"/>
                  </a:cubicBezTo>
                  <a:cubicBezTo>
                    <a:pt x="134" y="110"/>
                    <a:pt x="134" y="108"/>
                    <a:pt x="134" y="106"/>
                  </a:cubicBezTo>
                  <a:cubicBezTo>
                    <a:pt x="133" y="106"/>
                    <a:pt x="133" y="106"/>
                    <a:pt x="133" y="106"/>
                  </a:cubicBezTo>
                  <a:cubicBezTo>
                    <a:pt x="133" y="105"/>
                    <a:pt x="133" y="105"/>
                    <a:pt x="133" y="104"/>
                  </a:cubicBezTo>
                  <a:cubicBezTo>
                    <a:pt x="135" y="104"/>
                    <a:pt x="137" y="106"/>
                    <a:pt x="137" y="103"/>
                  </a:cubicBezTo>
                  <a:cubicBezTo>
                    <a:pt x="137" y="103"/>
                    <a:pt x="136" y="103"/>
                    <a:pt x="136" y="103"/>
                  </a:cubicBezTo>
                  <a:cubicBezTo>
                    <a:pt x="137" y="101"/>
                    <a:pt x="136" y="101"/>
                    <a:pt x="136" y="100"/>
                  </a:cubicBezTo>
                  <a:cubicBezTo>
                    <a:pt x="135" y="100"/>
                    <a:pt x="135" y="99"/>
                    <a:pt x="136" y="99"/>
                  </a:cubicBezTo>
                  <a:cubicBezTo>
                    <a:pt x="137" y="99"/>
                    <a:pt x="136" y="98"/>
                    <a:pt x="137" y="98"/>
                  </a:cubicBezTo>
                  <a:cubicBezTo>
                    <a:pt x="138" y="97"/>
                    <a:pt x="138" y="97"/>
                    <a:pt x="138" y="96"/>
                  </a:cubicBezTo>
                  <a:cubicBezTo>
                    <a:pt x="138" y="96"/>
                    <a:pt x="138" y="95"/>
                    <a:pt x="138" y="95"/>
                  </a:cubicBezTo>
                  <a:cubicBezTo>
                    <a:pt x="138" y="95"/>
                    <a:pt x="137" y="94"/>
                    <a:pt x="137" y="94"/>
                  </a:cubicBezTo>
                  <a:cubicBezTo>
                    <a:pt x="137" y="94"/>
                    <a:pt x="136" y="94"/>
                    <a:pt x="136" y="93"/>
                  </a:cubicBezTo>
                  <a:cubicBezTo>
                    <a:pt x="136" y="91"/>
                    <a:pt x="136" y="89"/>
                    <a:pt x="136" y="87"/>
                  </a:cubicBezTo>
                  <a:cubicBezTo>
                    <a:pt x="136" y="86"/>
                    <a:pt x="136" y="86"/>
                    <a:pt x="136" y="86"/>
                  </a:cubicBezTo>
                  <a:cubicBezTo>
                    <a:pt x="137" y="86"/>
                    <a:pt x="136" y="85"/>
                    <a:pt x="136" y="85"/>
                  </a:cubicBezTo>
                  <a:cubicBezTo>
                    <a:pt x="137" y="85"/>
                    <a:pt x="137" y="85"/>
                    <a:pt x="137" y="85"/>
                  </a:cubicBezTo>
                  <a:cubicBezTo>
                    <a:pt x="137" y="85"/>
                    <a:pt x="137" y="84"/>
                    <a:pt x="137" y="84"/>
                  </a:cubicBezTo>
                  <a:cubicBezTo>
                    <a:pt x="137" y="84"/>
                    <a:pt x="136" y="84"/>
                    <a:pt x="136" y="83"/>
                  </a:cubicBezTo>
                  <a:cubicBezTo>
                    <a:pt x="137" y="83"/>
                    <a:pt x="137" y="83"/>
                    <a:pt x="137" y="83"/>
                  </a:cubicBezTo>
                  <a:cubicBezTo>
                    <a:pt x="137" y="82"/>
                    <a:pt x="137" y="82"/>
                    <a:pt x="138" y="81"/>
                  </a:cubicBezTo>
                  <a:cubicBezTo>
                    <a:pt x="137" y="81"/>
                    <a:pt x="137" y="80"/>
                    <a:pt x="136" y="80"/>
                  </a:cubicBezTo>
                  <a:cubicBezTo>
                    <a:pt x="136" y="80"/>
                    <a:pt x="136" y="80"/>
                    <a:pt x="136" y="79"/>
                  </a:cubicBezTo>
                  <a:cubicBezTo>
                    <a:pt x="135" y="79"/>
                    <a:pt x="135" y="77"/>
                    <a:pt x="135" y="76"/>
                  </a:cubicBezTo>
                  <a:cubicBezTo>
                    <a:pt x="136" y="76"/>
                    <a:pt x="136" y="75"/>
                    <a:pt x="136" y="75"/>
                  </a:cubicBezTo>
                  <a:cubicBezTo>
                    <a:pt x="137" y="75"/>
                    <a:pt x="137" y="75"/>
                    <a:pt x="137" y="76"/>
                  </a:cubicBezTo>
                  <a:cubicBezTo>
                    <a:pt x="139" y="76"/>
                    <a:pt x="140" y="77"/>
                    <a:pt x="142" y="77"/>
                  </a:cubicBezTo>
                  <a:cubicBezTo>
                    <a:pt x="143" y="76"/>
                    <a:pt x="143" y="75"/>
                    <a:pt x="143" y="74"/>
                  </a:cubicBezTo>
                  <a:cubicBezTo>
                    <a:pt x="145" y="75"/>
                    <a:pt x="146" y="73"/>
                    <a:pt x="148" y="72"/>
                  </a:cubicBezTo>
                  <a:cubicBezTo>
                    <a:pt x="148" y="72"/>
                    <a:pt x="149" y="71"/>
                    <a:pt x="149" y="71"/>
                  </a:cubicBezTo>
                  <a:cubicBezTo>
                    <a:pt x="149" y="70"/>
                    <a:pt x="149" y="70"/>
                    <a:pt x="150" y="69"/>
                  </a:cubicBezTo>
                  <a:cubicBezTo>
                    <a:pt x="150" y="69"/>
                    <a:pt x="150" y="68"/>
                    <a:pt x="150" y="68"/>
                  </a:cubicBezTo>
                  <a:cubicBezTo>
                    <a:pt x="150" y="67"/>
                    <a:pt x="151" y="67"/>
                    <a:pt x="151" y="67"/>
                  </a:cubicBezTo>
                  <a:cubicBezTo>
                    <a:pt x="153" y="67"/>
                    <a:pt x="155" y="68"/>
                    <a:pt x="157" y="68"/>
                  </a:cubicBezTo>
                  <a:cubicBezTo>
                    <a:pt x="158" y="68"/>
                    <a:pt x="158" y="67"/>
                    <a:pt x="159" y="67"/>
                  </a:cubicBezTo>
                  <a:cubicBezTo>
                    <a:pt x="159" y="65"/>
                    <a:pt x="161" y="66"/>
                    <a:pt x="160" y="64"/>
                  </a:cubicBezTo>
                  <a:cubicBezTo>
                    <a:pt x="160" y="64"/>
                    <a:pt x="159" y="63"/>
                    <a:pt x="159" y="63"/>
                  </a:cubicBezTo>
                  <a:cubicBezTo>
                    <a:pt x="158" y="63"/>
                    <a:pt x="158" y="63"/>
                    <a:pt x="157" y="62"/>
                  </a:cubicBezTo>
                  <a:cubicBezTo>
                    <a:pt x="158" y="61"/>
                    <a:pt x="159" y="61"/>
                    <a:pt x="159" y="59"/>
                  </a:cubicBezTo>
                  <a:cubicBezTo>
                    <a:pt x="159" y="57"/>
                    <a:pt x="158" y="54"/>
                    <a:pt x="159" y="53"/>
                  </a:cubicBezTo>
                  <a:cubicBezTo>
                    <a:pt x="162" y="53"/>
                    <a:pt x="161" y="55"/>
                    <a:pt x="162" y="55"/>
                  </a:cubicBezTo>
                  <a:cubicBezTo>
                    <a:pt x="162" y="56"/>
                    <a:pt x="163" y="56"/>
                    <a:pt x="163" y="57"/>
                  </a:cubicBezTo>
                  <a:cubicBezTo>
                    <a:pt x="162" y="59"/>
                    <a:pt x="161" y="60"/>
                    <a:pt x="162" y="63"/>
                  </a:cubicBezTo>
                  <a:cubicBezTo>
                    <a:pt x="162" y="63"/>
                    <a:pt x="163" y="63"/>
                    <a:pt x="163" y="62"/>
                  </a:cubicBezTo>
                  <a:cubicBezTo>
                    <a:pt x="163" y="62"/>
                    <a:pt x="163" y="62"/>
                    <a:pt x="164" y="62"/>
                  </a:cubicBezTo>
                  <a:cubicBezTo>
                    <a:pt x="164" y="61"/>
                    <a:pt x="164" y="60"/>
                    <a:pt x="164" y="60"/>
                  </a:cubicBezTo>
                  <a:cubicBezTo>
                    <a:pt x="165" y="56"/>
                    <a:pt x="164" y="54"/>
                    <a:pt x="164" y="51"/>
                  </a:cubicBezTo>
                  <a:close/>
                  <a:moveTo>
                    <a:pt x="36" y="85"/>
                  </a:moveTo>
                  <a:cubicBezTo>
                    <a:pt x="36" y="86"/>
                    <a:pt x="36" y="87"/>
                    <a:pt x="36" y="87"/>
                  </a:cubicBezTo>
                  <a:cubicBezTo>
                    <a:pt x="37" y="88"/>
                    <a:pt x="38" y="89"/>
                    <a:pt x="39" y="90"/>
                  </a:cubicBezTo>
                  <a:cubicBezTo>
                    <a:pt x="40" y="90"/>
                    <a:pt x="41" y="90"/>
                    <a:pt x="40" y="92"/>
                  </a:cubicBezTo>
                  <a:cubicBezTo>
                    <a:pt x="41" y="92"/>
                    <a:pt x="42" y="92"/>
                    <a:pt x="42" y="92"/>
                  </a:cubicBezTo>
                  <a:cubicBezTo>
                    <a:pt x="43" y="91"/>
                    <a:pt x="42" y="90"/>
                    <a:pt x="41" y="90"/>
                  </a:cubicBezTo>
                  <a:cubicBezTo>
                    <a:pt x="42" y="87"/>
                    <a:pt x="39" y="88"/>
                    <a:pt x="40" y="86"/>
                  </a:cubicBezTo>
                  <a:cubicBezTo>
                    <a:pt x="37" y="87"/>
                    <a:pt x="38" y="84"/>
                    <a:pt x="36" y="85"/>
                  </a:cubicBezTo>
                  <a:close/>
                  <a:moveTo>
                    <a:pt x="44" y="40"/>
                  </a:moveTo>
                  <a:cubicBezTo>
                    <a:pt x="44" y="40"/>
                    <a:pt x="44" y="39"/>
                    <a:pt x="45" y="39"/>
                  </a:cubicBezTo>
                  <a:cubicBezTo>
                    <a:pt x="45" y="39"/>
                    <a:pt x="45" y="38"/>
                    <a:pt x="46" y="38"/>
                  </a:cubicBezTo>
                  <a:cubicBezTo>
                    <a:pt x="46" y="38"/>
                    <a:pt x="46" y="38"/>
                    <a:pt x="47" y="38"/>
                  </a:cubicBezTo>
                  <a:cubicBezTo>
                    <a:pt x="48" y="37"/>
                    <a:pt x="49" y="36"/>
                    <a:pt x="49" y="34"/>
                  </a:cubicBezTo>
                  <a:cubicBezTo>
                    <a:pt x="48" y="34"/>
                    <a:pt x="48" y="33"/>
                    <a:pt x="48" y="32"/>
                  </a:cubicBezTo>
                  <a:cubicBezTo>
                    <a:pt x="47" y="32"/>
                    <a:pt x="46" y="32"/>
                    <a:pt x="45" y="32"/>
                  </a:cubicBezTo>
                  <a:cubicBezTo>
                    <a:pt x="44" y="34"/>
                    <a:pt x="44" y="36"/>
                    <a:pt x="42" y="37"/>
                  </a:cubicBezTo>
                  <a:cubicBezTo>
                    <a:pt x="42" y="38"/>
                    <a:pt x="43" y="39"/>
                    <a:pt x="42" y="39"/>
                  </a:cubicBezTo>
                  <a:cubicBezTo>
                    <a:pt x="41" y="40"/>
                    <a:pt x="41" y="40"/>
                    <a:pt x="42" y="41"/>
                  </a:cubicBezTo>
                  <a:cubicBezTo>
                    <a:pt x="43" y="42"/>
                    <a:pt x="44" y="41"/>
                    <a:pt x="44" y="40"/>
                  </a:cubicBezTo>
                  <a:close/>
                  <a:moveTo>
                    <a:pt x="38" y="81"/>
                  </a:moveTo>
                  <a:cubicBezTo>
                    <a:pt x="38" y="84"/>
                    <a:pt x="41" y="82"/>
                    <a:pt x="41" y="84"/>
                  </a:cubicBezTo>
                  <a:cubicBezTo>
                    <a:pt x="42" y="84"/>
                    <a:pt x="44" y="84"/>
                    <a:pt x="44" y="83"/>
                  </a:cubicBezTo>
                  <a:cubicBezTo>
                    <a:pt x="41" y="84"/>
                    <a:pt x="42" y="81"/>
                    <a:pt x="40" y="81"/>
                  </a:cubicBezTo>
                  <a:cubicBezTo>
                    <a:pt x="40" y="81"/>
                    <a:pt x="40" y="81"/>
                    <a:pt x="40" y="80"/>
                  </a:cubicBezTo>
                  <a:cubicBezTo>
                    <a:pt x="39" y="81"/>
                    <a:pt x="39" y="81"/>
                    <a:pt x="38" y="81"/>
                  </a:cubicBezTo>
                  <a:close/>
                  <a:moveTo>
                    <a:pt x="33" y="60"/>
                  </a:moveTo>
                  <a:cubicBezTo>
                    <a:pt x="33" y="60"/>
                    <a:pt x="33" y="59"/>
                    <a:pt x="34" y="60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3" y="59"/>
                    <a:pt x="32" y="59"/>
                    <a:pt x="31" y="59"/>
                  </a:cubicBezTo>
                  <a:cubicBezTo>
                    <a:pt x="31" y="59"/>
                    <a:pt x="30" y="60"/>
                    <a:pt x="30" y="60"/>
                  </a:cubicBezTo>
                  <a:cubicBezTo>
                    <a:pt x="29" y="60"/>
                    <a:pt x="28" y="60"/>
                    <a:pt x="28" y="62"/>
                  </a:cubicBezTo>
                  <a:cubicBezTo>
                    <a:pt x="31" y="62"/>
                    <a:pt x="31" y="60"/>
                    <a:pt x="33" y="60"/>
                  </a:cubicBezTo>
                  <a:close/>
                  <a:moveTo>
                    <a:pt x="38" y="58"/>
                  </a:moveTo>
                  <a:cubicBezTo>
                    <a:pt x="37" y="57"/>
                    <a:pt x="37" y="57"/>
                    <a:pt x="35" y="57"/>
                  </a:cubicBezTo>
                  <a:cubicBezTo>
                    <a:pt x="35" y="58"/>
                    <a:pt x="35" y="58"/>
                    <a:pt x="35" y="59"/>
                  </a:cubicBezTo>
                  <a:cubicBezTo>
                    <a:pt x="37" y="59"/>
                    <a:pt x="38" y="58"/>
                    <a:pt x="38" y="58"/>
                  </a:cubicBezTo>
                  <a:close/>
                  <a:moveTo>
                    <a:pt x="40" y="46"/>
                  </a:moveTo>
                  <a:cubicBezTo>
                    <a:pt x="40" y="47"/>
                    <a:pt x="40" y="48"/>
                    <a:pt x="40" y="48"/>
                  </a:cubicBezTo>
                  <a:cubicBezTo>
                    <a:pt x="42" y="49"/>
                    <a:pt x="41" y="50"/>
                    <a:pt x="42" y="51"/>
                  </a:cubicBezTo>
                  <a:cubicBezTo>
                    <a:pt x="42" y="51"/>
                    <a:pt x="43" y="52"/>
                    <a:pt x="43" y="53"/>
                  </a:cubicBezTo>
                  <a:cubicBezTo>
                    <a:pt x="42" y="53"/>
                    <a:pt x="38" y="51"/>
                    <a:pt x="38" y="54"/>
                  </a:cubicBezTo>
                  <a:cubicBezTo>
                    <a:pt x="39" y="54"/>
                    <a:pt x="39" y="54"/>
                    <a:pt x="40" y="54"/>
                  </a:cubicBezTo>
                  <a:cubicBezTo>
                    <a:pt x="40" y="54"/>
                    <a:pt x="40" y="55"/>
                    <a:pt x="40" y="55"/>
                  </a:cubicBezTo>
                  <a:cubicBezTo>
                    <a:pt x="40" y="55"/>
                    <a:pt x="40" y="54"/>
                    <a:pt x="41" y="54"/>
                  </a:cubicBezTo>
                  <a:cubicBezTo>
                    <a:pt x="41" y="53"/>
                    <a:pt x="43" y="53"/>
                    <a:pt x="44" y="53"/>
                  </a:cubicBezTo>
                  <a:cubicBezTo>
                    <a:pt x="44" y="50"/>
                    <a:pt x="46" y="48"/>
                    <a:pt x="45" y="44"/>
                  </a:cubicBezTo>
                  <a:cubicBezTo>
                    <a:pt x="45" y="44"/>
                    <a:pt x="44" y="44"/>
                    <a:pt x="44" y="43"/>
                  </a:cubicBezTo>
                  <a:cubicBezTo>
                    <a:pt x="41" y="43"/>
                    <a:pt x="39" y="43"/>
                    <a:pt x="37" y="4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7" y="45"/>
                    <a:pt x="38" y="45"/>
                    <a:pt x="39" y="45"/>
                  </a:cubicBezTo>
                  <a:cubicBezTo>
                    <a:pt x="39" y="46"/>
                    <a:pt x="40" y="45"/>
                    <a:pt x="40" y="46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57" name="Rectangle 67">
              <a:extLst>
                <a:ext uri="{FF2B5EF4-FFF2-40B4-BE49-F238E27FC236}">
                  <a16:creationId xmlns:a16="http://schemas.microsoft.com/office/drawing/2014/main" id="{7542A036-AF2F-404C-A3E2-18CAF2294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0338" y="3057525"/>
              <a:ext cx="301625" cy="10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500" b="1">
                  <a:solidFill>
                    <a:srgbClr val="000000"/>
                  </a:solidFill>
                  <a:latin typeface="Open Sans Semibold" pitchFamily="34" charset="0"/>
                </a:rPr>
                <a:t>IRELAND</a:t>
              </a:r>
              <a:endParaRPr lang="en-US" altLang="en-US" sz="1800"/>
            </a:p>
          </p:txBody>
        </p:sp>
        <p:sp>
          <p:nvSpPr>
            <p:cNvPr id="158" name="Freeform 68">
              <a:extLst>
                <a:ext uri="{FF2B5EF4-FFF2-40B4-BE49-F238E27FC236}">
                  <a16:creationId xmlns:a16="http://schemas.microsoft.com/office/drawing/2014/main" id="{BBC1201B-EEAA-244F-8838-219C21054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5813" y="4616450"/>
              <a:ext cx="1030287" cy="368300"/>
            </a:xfrm>
            <a:custGeom>
              <a:avLst/>
              <a:gdLst>
                <a:gd name="T0" fmla="*/ 2147483646 w 266"/>
                <a:gd name="T1" fmla="*/ 2147483646 h 95"/>
                <a:gd name="T2" fmla="*/ 2147483646 w 266"/>
                <a:gd name="T3" fmla="*/ 2147483646 h 95"/>
                <a:gd name="T4" fmla="*/ 2147483646 w 266"/>
                <a:gd name="T5" fmla="*/ 2147483646 h 95"/>
                <a:gd name="T6" fmla="*/ 2147483646 w 266"/>
                <a:gd name="T7" fmla="*/ 2147483646 h 95"/>
                <a:gd name="T8" fmla="*/ 2147483646 w 266"/>
                <a:gd name="T9" fmla="*/ 2147483646 h 95"/>
                <a:gd name="T10" fmla="*/ 2147483646 w 266"/>
                <a:gd name="T11" fmla="*/ 2147483646 h 95"/>
                <a:gd name="T12" fmla="*/ 2147483646 w 266"/>
                <a:gd name="T13" fmla="*/ 2147483646 h 95"/>
                <a:gd name="T14" fmla="*/ 2147483646 w 266"/>
                <a:gd name="T15" fmla="*/ 0 h 95"/>
                <a:gd name="T16" fmla="*/ 2147483646 w 266"/>
                <a:gd name="T17" fmla="*/ 2147483646 h 95"/>
                <a:gd name="T18" fmla="*/ 2147483646 w 266"/>
                <a:gd name="T19" fmla="*/ 2147483646 h 95"/>
                <a:gd name="T20" fmla="*/ 2147483646 w 266"/>
                <a:gd name="T21" fmla="*/ 2147483646 h 95"/>
                <a:gd name="T22" fmla="*/ 2147483646 w 266"/>
                <a:gd name="T23" fmla="*/ 2147483646 h 95"/>
                <a:gd name="T24" fmla="*/ 2147483646 w 266"/>
                <a:gd name="T25" fmla="*/ 2147483646 h 95"/>
                <a:gd name="T26" fmla="*/ 2147483646 w 266"/>
                <a:gd name="T27" fmla="*/ 2147483646 h 95"/>
                <a:gd name="T28" fmla="*/ 2147483646 w 266"/>
                <a:gd name="T29" fmla="*/ 2147483646 h 95"/>
                <a:gd name="T30" fmla="*/ 2147483646 w 266"/>
                <a:gd name="T31" fmla="*/ 2147483646 h 95"/>
                <a:gd name="T32" fmla="*/ 2147483646 w 266"/>
                <a:gd name="T33" fmla="*/ 2147483646 h 95"/>
                <a:gd name="T34" fmla="*/ 2147483646 w 266"/>
                <a:gd name="T35" fmla="*/ 2147483646 h 95"/>
                <a:gd name="T36" fmla="*/ 0 w 266"/>
                <a:gd name="T37" fmla="*/ 2147483646 h 95"/>
                <a:gd name="T38" fmla="*/ 0 w 266"/>
                <a:gd name="T39" fmla="*/ 2147483646 h 95"/>
                <a:gd name="T40" fmla="*/ 2147483646 w 266"/>
                <a:gd name="T41" fmla="*/ 2147483646 h 95"/>
                <a:gd name="T42" fmla="*/ 2147483646 w 266"/>
                <a:gd name="T43" fmla="*/ 2147483646 h 95"/>
                <a:gd name="T44" fmla="*/ 2147483646 w 266"/>
                <a:gd name="T45" fmla="*/ 2147483646 h 95"/>
                <a:gd name="T46" fmla="*/ 2147483646 w 266"/>
                <a:gd name="T47" fmla="*/ 2147483646 h 95"/>
                <a:gd name="T48" fmla="*/ 2147483646 w 266"/>
                <a:gd name="T49" fmla="*/ 2147483646 h 95"/>
                <a:gd name="T50" fmla="*/ 2147483646 w 266"/>
                <a:gd name="T51" fmla="*/ 2147483646 h 95"/>
                <a:gd name="T52" fmla="*/ 2147483646 w 266"/>
                <a:gd name="T53" fmla="*/ 2147483646 h 95"/>
                <a:gd name="T54" fmla="*/ 2147483646 w 266"/>
                <a:gd name="T55" fmla="*/ 2147483646 h 95"/>
                <a:gd name="T56" fmla="*/ 2147483646 w 266"/>
                <a:gd name="T57" fmla="*/ 2147483646 h 95"/>
                <a:gd name="T58" fmla="*/ 2147483646 w 266"/>
                <a:gd name="T59" fmla="*/ 2147483646 h 95"/>
                <a:gd name="T60" fmla="*/ 2147483646 w 266"/>
                <a:gd name="T61" fmla="*/ 2147483646 h 95"/>
                <a:gd name="T62" fmla="*/ 2147483646 w 266"/>
                <a:gd name="T63" fmla="*/ 2147483646 h 95"/>
                <a:gd name="T64" fmla="*/ 2147483646 w 266"/>
                <a:gd name="T65" fmla="*/ 2147483646 h 95"/>
                <a:gd name="T66" fmla="*/ 2147483646 w 266"/>
                <a:gd name="T67" fmla="*/ 2147483646 h 95"/>
                <a:gd name="T68" fmla="*/ 2147483646 w 266"/>
                <a:gd name="T69" fmla="*/ 2147483646 h 95"/>
                <a:gd name="T70" fmla="*/ 2147483646 w 266"/>
                <a:gd name="T71" fmla="*/ 2147483646 h 95"/>
                <a:gd name="T72" fmla="*/ 2147483646 w 266"/>
                <a:gd name="T73" fmla="*/ 2147483646 h 95"/>
                <a:gd name="T74" fmla="*/ 2147483646 w 266"/>
                <a:gd name="T75" fmla="*/ 2147483646 h 95"/>
                <a:gd name="T76" fmla="*/ 2147483646 w 266"/>
                <a:gd name="T77" fmla="*/ 2147483646 h 95"/>
                <a:gd name="T78" fmla="*/ 2147483646 w 266"/>
                <a:gd name="T79" fmla="*/ 2147483646 h 95"/>
                <a:gd name="T80" fmla="*/ 2147483646 w 266"/>
                <a:gd name="T81" fmla="*/ 2147483646 h 95"/>
                <a:gd name="T82" fmla="*/ 2147483646 w 266"/>
                <a:gd name="T83" fmla="*/ 2147483646 h 95"/>
                <a:gd name="T84" fmla="*/ 2147483646 w 266"/>
                <a:gd name="T85" fmla="*/ 2147483646 h 95"/>
                <a:gd name="T86" fmla="*/ 2147483646 w 266"/>
                <a:gd name="T87" fmla="*/ 2147483646 h 95"/>
                <a:gd name="T88" fmla="*/ 2147483646 w 266"/>
                <a:gd name="T89" fmla="*/ 2147483646 h 95"/>
                <a:gd name="T90" fmla="*/ 2147483646 w 266"/>
                <a:gd name="T91" fmla="*/ 2147483646 h 95"/>
                <a:gd name="T92" fmla="*/ 2147483646 w 266"/>
                <a:gd name="T93" fmla="*/ 2147483646 h 95"/>
                <a:gd name="T94" fmla="*/ 2147483646 w 266"/>
                <a:gd name="T95" fmla="*/ 2147483646 h 95"/>
                <a:gd name="T96" fmla="*/ 2147483646 w 266"/>
                <a:gd name="T97" fmla="*/ 2147483646 h 95"/>
                <a:gd name="T98" fmla="*/ 2147483646 w 266"/>
                <a:gd name="T99" fmla="*/ 2147483646 h 95"/>
                <a:gd name="T100" fmla="*/ 2147483646 w 266"/>
                <a:gd name="T101" fmla="*/ 2147483646 h 9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66" h="95">
                  <a:moveTo>
                    <a:pt x="266" y="57"/>
                  </a:moveTo>
                  <a:cubicBezTo>
                    <a:pt x="266" y="46"/>
                    <a:pt x="260" y="52"/>
                    <a:pt x="253" y="48"/>
                  </a:cubicBezTo>
                  <a:cubicBezTo>
                    <a:pt x="252" y="47"/>
                    <a:pt x="247" y="41"/>
                    <a:pt x="246" y="39"/>
                  </a:cubicBezTo>
                  <a:cubicBezTo>
                    <a:pt x="246" y="36"/>
                    <a:pt x="250" y="33"/>
                    <a:pt x="250" y="31"/>
                  </a:cubicBezTo>
                  <a:cubicBezTo>
                    <a:pt x="249" y="30"/>
                    <a:pt x="249" y="30"/>
                    <a:pt x="248" y="29"/>
                  </a:cubicBezTo>
                  <a:cubicBezTo>
                    <a:pt x="244" y="26"/>
                    <a:pt x="238" y="23"/>
                    <a:pt x="234" y="22"/>
                  </a:cubicBezTo>
                  <a:cubicBezTo>
                    <a:pt x="231" y="20"/>
                    <a:pt x="228" y="21"/>
                    <a:pt x="225" y="21"/>
                  </a:cubicBezTo>
                  <a:cubicBezTo>
                    <a:pt x="221" y="20"/>
                    <a:pt x="218" y="18"/>
                    <a:pt x="214" y="18"/>
                  </a:cubicBezTo>
                  <a:cubicBezTo>
                    <a:pt x="213" y="10"/>
                    <a:pt x="206" y="2"/>
                    <a:pt x="196" y="2"/>
                  </a:cubicBezTo>
                  <a:cubicBezTo>
                    <a:pt x="193" y="1"/>
                    <a:pt x="189" y="3"/>
                    <a:pt x="185" y="4"/>
                  </a:cubicBezTo>
                  <a:cubicBezTo>
                    <a:pt x="180" y="4"/>
                    <a:pt x="174" y="3"/>
                    <a:pt x="170" y="5"/>
                  </a:cubicBezTo>
                  <a:cubicBezTo>
                    <a:pt x="163" y="8"/>
                    <a:pt x="156" y="20"/>
                    <a:pt x="147" y="17"/>
                  </a:cubicBezTo>
                  <a:cubicBezTo>
                    <a:pt x="142" y="15"/>
                    <a:pt x="142" y="11"/>
                    <a:pt x="136" y="11"/>
                  </a:cubicBezTo>
                  <a:cubicBezTo>
                    <a:pt x="129" y="11"/>
                    <a:pt x="127" y="11"/>
                    <a:pt x="121" y="9"/>
                  </a:cubicBezTo>
                  <a:cubicBezTo>
                    <a:pt x="118" y="8"/>
                    <a:pt x="114" y="8"/>
                    <a:pt x="111" y="7"/>
                  </a:cubicBezTo>
                  <a:cubicBezTo>
                    <a:pt x="107" y="6"/>
                    <a:pt x="106" y="1"/>
                    <a:pt x="101" y="0"/>
                  </a:cubicBezTo>
                  <a:cubicBezTo>
                    <a:pt x="97" y="0"/>
                    <a:pt x="92" y="3"/>
                    <a:pt x="88" y="4"/>
                  </a:cubicBezTo>
                  <a:cubicBezTo>
                    <a:pt x="82" y="5"/>
                    <a:pt x="78" y="5"/>
                    <a:pt x="72" y="7"/>
                  </a:cubicBezTo>
                  <a:cubicBezTo>
                    <a:pt x="70" y="8"/>
                    <a:pt x="71" y="10"/>
                    <a:pt x="68" y="10"/>
                  </a:cubicBezTo>
                  <a:cubicBezTo>
                    <a:pt x="67" y="10"/>
                    <a:pt x="63" y="7"/>
                    <a:pt x="62" y="7"/>
                  </a:cubicBezTo>
                  <a:cubicBezTo>
                    <a:pt x="57" y="5"/>
                    <a:pt x="52" y="6"/>
                    <a:pt x="47" y="6"/>
                  </a:cubicBezTo>
                  <a:cubicBezTo>
                    <a:pt x="39" y="5"/>
                    <a:pt x="31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6" y="2"/>
                    <a:pt x="16" y="2"/>
                    <a:pt x="15" y="3"/>
                  </a:cubicBezTo>
                  <a:cubicBezTo>
                    <a:pt x="10" y="4"/>
                    <a:pt x="8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1" y="9"/>
                    <a:pt x="2" y="11"/>
                  </a:cubicBezTo>
                  <a:cubicBezTo>
                    <a:pt x="2" y="11"/>
                    <a:pt x="2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4" y="13"/>
                    <a:pt x="4" y="14"/>
                    <a:pt x="5" y="16"/>
                  </a:cubicBezTo>
                  <a:cubicBezTo>
                    <a:pt x="5" y="17"/>
                    <a:pt x="5" y="17"/>
                    <a:pt x="5" y="18"/>
                  </a:cubicBezTo>
                  <a:cubicBezTo>
                    <a:pt x="6" y="22"/>
                    <a:pt x="5" y="22"/>
                    <a:pt x="6" y="23"/>
                  </a:cubicBezTo>
                  <a:cubicBezTo>
                    <a:pt x="7" y="23"/>
                    <a:pt x="8" y="24"/>
                    <a:pt x="10" y="25"/>
                  </a:cubicBezTo>
                  <a:cubicBezTo>
                    <a:pt x="13" y="26"/>
                    <a:pt x="16" y="25"/>
                    <a:pt x="20" y="26"/>
                  </a:cubicBezTo>
                  <a:cubicBezTo>
                    <a:pt x="27" y="26"/>
                    <a:pt x="35" y="26"/>
                    <a:pt x="42" y="27"/>
                  </a:cubicBezTo>
                  <a:cubicBezTo>
                    <a:pt x="48" y="28"/>
                    <a:pt x="54" y="31"/>
                    <a:pt x="60" y="32"/>
                  </a:cubicBezTo>
                  <a:cubicBezTo>
                    <a:pt x="59" y="37"/>
                    <a:pt x="58" y="38"/>
                    <a:pt x="62" y="41"/>
                  </a:cubicBezTo>
                  <a:cubicBezTo>
                    <a:pt x="65" y="44"/>
                    <a:pt x="69" y="45"/>
                    <a:pt x="71" y="50"/>
                  </a:cubicBezTo>
                  <a:cubicBezTo>
                    <a:pt x="76" y="56"/>
                    <a:pt x="74" y="53"/>
                    <a:pt x="76" y="61"/>
                  </a:cubicBezTo>
                  <a:cubicBezTo>
                    <a:pt x="76" y="62"/>
                    <a:pt x="75" y="67"/>
                    <a:pt x="74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7" y="69"/>
                    <a:pt x="80" y="70"/>
                    <a:pt x="82" y="70"/>
                  </a:cubicBezTo>
                  <a:cubicBezTo>
                    <a:pt x="83" y="70"/>
                    <a:pt x="85" y="70"/>
                    <a:pt x="86" y="69"/>
                  </a:cubicBezTo>
                  <a:cubicBezTo>
                    <a:pt x="87" y="68"/>
                    <a:pt x="87" y="66"/>
                    <a:pt x="89" y="65"/>
                  </a:cubicBezTo>
                  <a:cubicBezTo>
                    <a:pt x="90" y="64"/>
                    <a:pt x="91" y="64"/>
                    <a:pt x="92" y="64"/>
                  </a:cubicBezTo>
                  <a:cubicBezTo>
                    <a:pt x="93" y="63"/>
                    <a:pt x="94" y="62"/>
                    <a:pt x="96" y="62"/>
                  </a:cubicBezTo>
                  <a:cubicBezTo>
                    <a:pt x="96" y="62"/>
                    <a:pt x="97" y="62"/>
                    <a:pt x="98" y="61"/>
                  </a:cubicBezTo>
                  <a:cubicBezTo>
                    <a:pt x="99" y="61"/>
                    <a:pt x="99" y="61"/>
                    <a:pt x="100" y="61"/>
                  </a:cubicBezTo>
                  <a:cubicBezTo>
                    <a:pt x="101" y="61"/>
                    <a:pt x="102" y="61"/>
                    <a:pt x="104" y="61"/>
                  </a:cubicBezTo>
                  <a:cubicBezTo>
                    <a:pt x="105" y="61"/>
                    <a:pt x="107" y="61"/>
                    <a:pt x="108" y="61"/>
                  </a:cubicBezTo>
                  <a:cubicBezTo>
                    <a:pt x="108" y="61"/>
                    <a:pt x="109" y="61"/>
                    <a:pt x="109" y="60"/>
                  </a:cubicBezTo>
                  <a:cubicBezTo>
                    <a:pt x="109" y="59"/>
                    <a:pt x="109" y="58"/>
                    <a:pt x="110" y="57"/>
                  </a:cubicBezTo>
                  <a:cubicBezTo>
                    <a:pt x="111" y="55"/>
                    <a:pt x="110" y="53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1" y="50"/>
                    <a:pt x="112" y="50"/>
                    <a:pt x="113" y="49"/>
                  </a:cubicBezTo>
                  <a:cubicBezTo>
                    <a:pt x="114" y="50"/>
                    <a:pt x="115" y="52"/>
                    <a:pt x="117" y="53"/>
                  </a:cubicBezTo>
                  <a:cubicBezTo>
                    <a:pt x="118" y="53"/>
                    <a:pt x="120" y="53"/>
                    <a:pt x="121" y="53"/>
                  </a:cubicBezTo>
                  <a:cubicBezTo>
                    <a:pt x="122" y="53"/>
                    <a:pt x="124" y="54"/>
                    <a:pt x="125" y="55"/>
                  </a:cubicBezTo>
                  <a:cubicBezTo>
                    <a:pt x="125" y="57"/>
                    <a:pt x="125" y="57"/>
                    <a:pt x="127" y="57"/>
                  </a:cubicBezTo>
                  <a:cubicBezTo>
                    <a:pt x="127" y="57"/>
                    <a:pt x="128" y="57"/>
                    <a:pt x="128" y="57"/>
                  </a:cubicBezTo>
                  <a:cubicBezTo>
                    <a:pt x="130" y="56"/>
                    <a:pt x="130" y="57"/>
                    <a:pt x="131" y="58"/>
                  </a:cubicBezTo>
                  <a:cubicBezTo>
                    <a:pt x="131" y="59"/>
                    <a:pt x="132" y="60"/>
                    <a:pt x="132" y="60"/>
                  </a:cubicBezTo>
                  <a:cubicBezTo>
                    <a:pt x="133" y="61"/>
                    <a:pt x="133" y="60"/>
                    <a:pt x="134" y="60"/>
                  </a:cubicBezTo>
                  <a:cubicBezTo>
                    <a:pt x="136" y="60"/>
                    <a:pt x="137" y="62"/>
                    <a:pt x="138" y="62"/>
                  </a:cubicBezTo>
                  <a:cubicBezTo>
                    <a:pt x="139" y="62"/>
                    <a:pt x="140" y="61"/>
                    <a:pt x="141" y="60"/>
                  </a:cubicBezTo>
                  <a:cubicBezTo>
                    <a:pt x="142" y="60"/>
                    <a:pt x="144" y="59"/>
                    <a:pt x="144" y="60"/>
                  </a:cubicBezTo>
                  <a:cubicBezTo>
                    <a:pt x="144" y="61"/>
                    <a:pt x="143" y="62"/>
                    <a:pt x="143" y="62"/>
                  </a:cubicBezTo>
                  <a:cubicBezTo>
                    <a:pt x="144" y="65"/>
                    <a:pt x="146" y="66"/>
                    <a:pt x="146" y="68"/>
                  </a:cubicBezTo>
                  <a:cubicBezTo>
                    <a:pt x="149" y="68"/>
                    <a:pt x="152" y="68"/>
                    <a:pt x="154" y="70"/>
                  </a:cubicBezTo>
                  <a:cubicBezTo>
                    <a:pt x="154" y="71"/>
                    <a:pt x="154" y="72"/>
                    <a:pt x="156" y="73"/>
                  </a:cubicBezTo>
                  <a:cubicBezTo>
                    <a:pt x="157" y="74"/>
                    <a:pt x="158" y="74"/>
                    <a:pt x="158" y="75"/>
                  </a:cubicBezTo>
                  <a:cubicBezTo>
                    <a:pt x="159" y="76"/>
                    <a:pt x="160" y="79"/>
                    <a:pt x="159" y="81"/>
                  </a:cubicBezTo>
                  <a:cubicBezTo>
                    <a:pt x="159" y="83"/>
                    <a:pt x="156" y="84"/>
                    <a:pt x="156" y="87"/>
                  </a:cubicBezTo>
                  <a:cubicBezTo>
                    <a:pt x="155" y="89"/>
                    <a:pt x="157" y="91"/>
                    <a:pt x="158" y="92"/>
                  </a:cubicBezTo>
                  <a:cubicBezTo>
                    <a:pt x="160" y="93"/>
                    <a:pt x="160" y="92"/>
                    <a:pt x="160" y="94"/>
                  </a:cubicBezTo>
                  <a:cubicBezTo>
                    <a:pt x="160" y="94"/>
                    <a:pt x="160" y="95"/>
                    <a:pt x="161" y="95"/>
                  </a:cubicBezTo>
                  <a:cubicBezTo>
                    <a:pt x="167" y="89"/>
                    <a:pt x="174" y="85"/>
                    <a:pt x="181" y="82"/>
                  </a:cubicBezTo>
                  <a:cubicBezTo>
                    <a:pt x="185" y="80"/>
                    <a:pt x="189" y="77"/>
                    <a:pt x="193" y="75"/>
                  </a:cubicBezTo>
                  <a:cubicBezTo>
                    <a:pt x="197" y="73"/>
                    <a:pt x="203" y="75"/>
                    <a:pt x="206" y="73"/>
                  </a:cubicBezTo>
                  <a:cubicBezTo>
                    <a:pt x="210" y="71"/>
                    <a:pt x="207" y="69"/>
                    <a:pt x="209" y="66"/>
                  </a:cubicBezTo>
                  <a:cubicBezTo>
                    <a:pt x="211" y="62"/>
                    <a:pt x="215" y="58"/>
                    <a:pt x="219" y="57"/>
                  </a:cubicBezTo>
                  <a:cubicBezTo>
                    <a:pt x="224" y="56"/>
                    <a:pt x="228" y="58"/>
                    <a:pt x="233" y="60"/>
                  </a:cubicBezTo>
                  <a:cubicBezTo>
                    <a:pt x="240" y="62"/>
                    <a:pt x="246" y="63"/>
                    <a:pt x="253" y="63"/>
                  </a:cubicBezTo>
                  <a:cubicBezTo>
                    <a:pt x="261" y="64"/>
                    <a:pt x="266" y="66"/>
                    <a:pt x="266" y="57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59" name="Rectangle 69">
              <a:extLst>
                <a:ext uri="{FF2B5EF4-FFF2-40B4-BE49-F238E27FC236}">
                  <a16:creationId xmlns:a16="http://schemas.microsoft.com/office/drawing/2014/main" id="{CB4DB0DD-D091-3244-AD1E-22178A5AD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1113" y="4718050"/>
              <a:ext cx="314325" cy="10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500" b="1">
                  <a:solidFill>
                    <a:srgbClr val="FFFFFF"/>
                  </a:solidFill>
                  <a:latin typeface="Open Sans Semibold" pitchFamily="34" charset="0"/>
                </a:rPr>
                <a:t>GEORGIA</a:t>
              </a:r>
              <a:endParaRPr lang="en-US" altLang="en-US" sz="1800"/>
            </a:p>
          </p:txBody>
        </p:sp>
        <p:sp>
          <p:nvSpPr>
            <p:cNvPr id="160" name="Freeform 70">
              <a:extLst>
                <a:ext uri="{FF2B5EF4-FFF2-40B4-BE49-F238E27FC236}">
                  <a16:creationId xmlns:a16="http://schemas.microsoft.com/office/drawing/2014/main" id="{2E6A5953-6DE7-FB44-A01E-496F98F120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4738" y="523875"/>
              <a:ext cx="757237" cy="631825"/>
            </a:xfrm>
            <a:custGeom>
              <a:avLst/>
              <a:gdLst>
                <a:gd name="T0" fmla="*/ 2147483646 w 196"/>
                <a:gd name="T1" fmla="*/ 2147483646 h 163"/>
                <a:gd name="T2" fmla="*/ 2147483646 w 196"/>
                <a:gd name="T3" fmla="*/ 2147483646 h 163"/>
                <a:gd name="T4" fmla="*/ 2147483646 w 196"/>
                <a:gd name="T5" fmla="*/ 2147483646 h 163"/>
                <a:gd name="T6" fmla="*/ 2147483646 w 196"/>
                <a:gd name="T7" fmla="*/ 2147483646 h 163"/>
                <a:gd name="T8" fmla="*/ 2147483646 w 196"/>
                <a:gd name="T9" fmla="*/ 2147483646 h 163"/>
                <a:gd name="T10" fmla="*/ 2147483646 w 196"/>
                <a:gd name="T11" fmla="*/ 2147483646 h 163"/>
                <a:gd name="T12" fmla="*/ 2147483646 w 196"/>
                <a:gd name="T13" fmla="*/ 2147483646 h 163"/>
                <a:gd name="T14" fmla="*/ 2147483646 w 196"/>
                <a:gd name="T15" fmla="*/ 2147483646 h 163"/>
                <a:gd name="T16" fmla="*/ 2147483646 w 196"/>
                <a:gd name="T17" fmla="*/ 2147483646 h 163"/>
                <a:gd name="T18" fmla="*/ 2147483646 w 196"/>
                <a:gd name="T19" fmla="*/ 2147483646 h 163"/>
                <a:gd name="T20" fmla="*/ 2147483646 w 196"/>
                <a:gd name="T21" fmla="*/ 2147483646 h 163"/>
                <a:gd name="T22" fmla="*/ 2147483646 w 196"/>
                <a:gd name="T23" fmla="*/ 2147483646 h 163"/>
                <a:gd name="T24" fmla="*/ 2147483646 w 196"/>
                <a:gd name="T25" fmla="*/ 2147483646 h 163"/>
                <a:gd name="T26" fmla="*/ 2147483646 w 196"/>
                <a:gd name="T27" fmla="*/ 2147483646 h 163"/>
                <a:gd name="T28" fmla="*/ 2147483646 w 196"/>
                <a:gd name="T29" fmla="*/ 2147483646 h 163"/>
                <a:gd name="T30" fmla="*/ 2147483646 w 196"/>
                <a:gd name="T31" fmla="*/ 2147483646 h 163"/>
                <a:gd name="T32" fmla="*/ 2147483646 w 196"/>
                <a:gd name="T33" fmla="*/ 2147483646 h 163"/>
                <a:gd name="T34" fmla="*/ 2147483646 w 196"/>
                <a:gd name="T35" fmla="*/ 2147483646 h 163"/>
                <a:gd name="T36" fmla="*/ 2147483646 w 196"/>
                <a:gd name="T37" fmla="*/ 2147483646 h 163"/>
                <a:gd name="T38" fmla="*/ 2147483646 w 196"/>
                <a:gd name="T39" fmla="*/ 2147483646 h 163"/>
                <a:gd name="T40" fmla="*/ 2147483646 w 196"/>
                <a:gd name="T41" fmla="*/ 2147483646 h 163"/>
                <a:gd name="T42" fmla="*/ 2147483646 w 196"/>
                <a:gd name="T43" fmla="*/ 2147483646 h 163"/>
                <a:gd name="T44" fmla="*/ 2147483646 w 196"/>
                <a:gd name="T45" fmla="*/ 2147483646 h 163"/>
                <a:gd name="T46" fmla="*/ 2147483646 w 196"/>
                <a:gd name="T47" fmla="*/ 2147483646 h 163"/>
                <a:gd name="T48" fmla="*/ 2147483646 w 196"/>
                <a:gd name="T49" fmla="*/ 2147483646 h 163"/>
                <a:gd name="T50" fmla="*/ 2147483646 w 196"/>
                <a:gd name="T51" fmla="*/ 2147483646 h 163"/>
                <a:gd name="T52" fmla="*/ 2147483646 w 196"/>
                <a:gd name="T53" fmla="*/ 2147483646 h 163"/>
                <a:gd name="T54" fmla="*/ 2147483646 w 196"/>
                <a:gd name="T55" fmla="*/ 2147483646 h 163"/>
                <a:gd name="T56" fmla="*/ 2147483646 w 196"/>
                <a:gd name="T57" fmla="*/ 2147483646 h 163"/>
                <a:gd name="T58" fmla="*/ 2147483646 w 196"/>
                <a:gd name="T59" fmla="*/ 2147483646 h 163"/>
                <a:gd name="T60" fmla="*/ 2147483646 w 196"/>
                <a:gd name="T61" fmla="*/ 2147483646 h 163"/>
                <a:gd name="T62" fmla="*/ 2147483646 w 196"/>
                <a:gd name="T63" fmla="*/ 2147483646 h 163"/>
                <a:gd name="T64" fmla="*/ 2147483646 w 196"/>
                <a:gd name="T65" fmla="*/ 2147483646 h 163"/>
                <a:gd name="T66" fmla="*/ 2147483646 w 196"/>
                <a:gd name="T67" fmla="*/ 2147483646 h 163"/>
                <a:gd name="T68" fmla="*/ 2147483646 w 196"/>
                <a:gd name="T69" fmla="*/ 2147483646 h 163"/>
                <a:gd name="T70" fmla="*/ 2147483646 w 196"/>
                <a:gd name="T71" fmla="*/ 2147483646 h 163"/>
                <a:gd name="T72" fmla="*/ 2147483646 w 196"/>
                <a:gd name="T73" fmla="*/ 2147483646 h 163"/>
                <a:gd name="T74" fmla="*/ 2147483646 w 196"/>
                <a:gd name="T75" fmla="*/ 2147483646 h 163"/>
                <a:gd name="T76" fmla="*/ 2147483646 w 196"/>
                <a:gd name="T77" fmla="*/ 2147483646 h 163"/>
                <a:gd name="T78" fmla="*/ 2147483646 w 196"/>
                <a:gd name="T79" fmla="*/ 2147483646 h 163"/>
                <a:gd name="T80" fmla="*/ 2147483646 w 196"/>
                <a:gd name="T81" fmla="*/ 2147483646 h 163"/>
                <a:gd name="T82" fmla="*/ 2147483646 w 196"/>
                <a:gd name="T83" fmla="*/ 2147483646 h 163"/>
                <a:gd name="T84" fmla="*/ 2147483646 w 196"/>
                <a:gd name="T85" fmla="*/ 2147483646 h 163"/>
                <a:gd name="T86" fmla="*/ 2147483646 w 196"/>
                <a:gd name="T87" fmla="*/ 2147483646 h 163"/>
                <a:gd name="T88" fmla="*/ 2147483646 w 196"/>
                <a:gd name="T89" fmla="*/ 2147483646 h 163"/>
                <a:gd name="T90" fmla="*/ 2147483646 w 196"/>
                <a:gd name="T91" fmla="*/ 2147483646 h 163"/>
                <a:gd name="T92" fmla="*/ 2147483646 w 196"/>
                <a:gd name="T93" fmla="*/ 2147483646 h 163"/>
                <a:gd name="T94" fmla="*/ 2147483646 w 196"/>
                <a:gd name="T95" fmla="*/ 2147483646 h 163"/>
                <a:gd name="T96" fmla="*/ 2147483646 w 196"/>
                <a:gd name="T97" fmla="*/ 2147483646 h 163"/>
                <a:gd name="T98" fmla="*/ 2147483646 w 196"/>
                <a:gd name="T99" fmla="*/ 2147483646 h 163"/>
                <a:gd name="T100" fmla="*/ 2147483646 w 196"/>
                <a:gd name="T101" fmla="*/ 2147483646 h 163"/>
                <a:gd name="T102" fmla="*/ 2147483646 w 196"/>
                <a:gd name="T103" fmla="*/ 2147483646 h 163"/>
                <a:gd name="T104" fmla="*/ 2147483646 w 196"/>
                <a:gd name="T105" fmla="*/ 2147483646 h 163"/>
                <a:gd name="T106" fmla="*/ 2147483646 w 196"/>
                <a:gd name="T107" fmla="*/ 2147483646 h 163"/>
                <a:gd name="T108" fmla="*/ 2147483646 w 196"/>
                <a:gd name="T109" fmla="*/ 2147483646 h 163"/>
                <a:gd name="T110" fmla="*/ 2147483646 w 196"/>
                <a:gd name="T111" fmla="*/ 2147483646 h 163"/>
                <a:gd name="T112" fmla="*/ 2147483646 w 196"/>
                <a:gd name="T113" fmla="*/ 2147483646 h 163"/>
                <a:gd name="T114" fmla="*/ 2147483646 w 196"/>
                <a:gd name="T115" fmla="*/ 2147483646 h 163"/>
                <a:gd name="T116" fmla="*/ 2147483646 w 196"/>
                <a:gd name="T117" fmla="*/ 2147483646 h 163"/>
                <a:gd name="T118" fmla="*/ 2147483646 w 196"/>
                <a:gd name="T119" fmla="*/ 2147483646 h 163"/>
                <a:gd name="T120" fmla="*/ 2147483646 w 196"/>
                <a:gd name="T121" fmla="*/ 2147483646 h 163"/>
                <a:gd name="T122" fmla="*/ 2147483646 w 196"/>
                <a:gd name="T123" fmla="*/ 2147483646 h 163"/>
                <a:gd name="T124" fmla="*/ 2147483646 w 196"/>
                <a:gd name="T125" fmla="*/ 2147483646 h 1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96" h="163">
                  <a:moveTo>
                    <a:pt x="33" y="144"/>
                  </a:moveTo>
                  <a:cubicBezTo>
                    <a:pt x="33" y="145"/>
                    <a:pt x="33" y="146"/>
                    <a:pt x="33" y="147"/>
                  </a:cubicBezTo>
                  <a:cubicBezTo>
                    <a:pt x="33" y="147"/>
                    <a:pt x="33" y="147"/>
                    <a:pt x="34" y="147"/>
                  </a:cubicBezTo>
                  <a:cubicBezTo>
                    <a:pt x="34" y="147"/>
                    <a:pt x="34" y="148"/>
                    <a:pt x="35" y="147"/>
                  </a:cubicBezTo>
                  <a:cubicBezTo>
                    <a:pt x="34" y="145"/>
                    <a:pt x="37" y="147"/>
                    <a:pt x="36" y="144"/>
                  </a:cubicBezTo>
                  <a:cubicBezTo>
                    <a:pt x="35" y="144"/>
                    <a:pt x="34" y="144"/>
                    <a:pt x="33" y="144"/>
                  </a:cubicBezTo>
                  <a:close/>
                  <a:moveTo>
                    <a:pt x="193" y="113"/>
                  </a:moveTo>
                  <a:cubicBezTo>
                    <a:pt x="193" y="112"/>
                    <a:pt x="193" y="111"/>
                    <a:pt x="193" y="110"/>
                  </a:cubicBezTo>
                  <a:cubicBezTo>
                    <a:pt x="191" y="110"/>
                    <a:pt x="190" y="109"/>
                    <a:pt x="189" y="108"/>
                  </a:cubicBezTo>
                  <a:cubicBezTo>
                    <a:pt x="188" y="107"/>
                    <a:pt x="187" y="106"/>
                    <a:pt x="187" y="105"/>
                  </a:cubicBezTo>
                  <a:cubicBezTo>
                    <a:pt x="187" y="104"/>
                    <a:pt x="186" y="103"/>
                    <a:pt x="186" y="102"/>
                  </a:cubicBezTo>
                  <a:cubicBezTo>
                    <a:pt x="186" y="101"/>
                    <a:pt x="187" y="100"/>
                    <a:pt x="187" y="99"/>
                  </a:cubicBezTo>
                  <a:cubicBezTo>
                    <a:pt x="183" y="98"/>
                    <a:pt x="180" y="101"/>
                    <a:pt x="178" y="98"/>
                  </a:cubicBezTo>
                  <a:cubicBezTo>
                    <a:pt x="178" y="98"/>
                    <a:pt x="178" y="97"/>
                    <a:pt x="178" y="97"/>
                  </a:cubicBezTo>
                  <a:cubicBezTo>
                    <a:pt x="178" y="96"/>
                    <a:pt x="179" y="97"/>
                    <a:pt x="180" y="97"/>
                  </a:cubicBezTo>
                  <a:cubicBezTo>
                    <a:pt x="180" y="96"/>
                    <a:pt x="179" y="94"/>
                    <a:pt x="180" y="94"/>
                  </a:cubicBezTo>
                  <a:cubicBezTo>
                    <a:pt x="180" y="94"/>
                    <a:pt x="180" y="93"/>
                    <a:pt x="181" y="93"/>
                  </a:cubicBezTo>
                  <a:cubicBezTo>
                    <a:pt x="182" y="92"/>
                    <a:pt x="183" y="92"/>
                    <a:pt x="184" y="92"/>
                  </a:cubicBezTo>
                  <a:cubicBezTo>
                    <a:pt x="185" y="90"/>
                    <a:pt x="188" y="90"/>
                    <a:pt x="187" y="86"/>
                  </a:cubicBezTo>
                  <a:cubicBezTo>
                    <a:pt x="186" y="86"/>
                    <a:pt x="185" y="87"/>
                    <a:pt x="184" y="87"/>
                  </a:cubicBezTo>
                  <a:cubicBezTo>
                    <a:pt x="183" y="85"/>
                    <a:pt x="181" y="84"/>
                    <a:pt x="180" y="82"/>
                  </a:cubicBezTo>
                  <a:cubicBezTo>
                    <a:pt x="180" y="81"/>
                    <a:pt x="181" y="81"/>
                    <a:pt x="181" y="81"/>
                  </a:cubicBezTo>
                  <a:cubicBezTo>
                    <a:pt x="181" y="81"/>
                    <a:pt x="180" y="80"/>
                    <a:pt x="180" y="78"/>
                  </a:cubicBezTo>
                  <a:cubicBezTo>
                    <a:pt x="182" y="79"/>
                    <a:pt x="184" y="79"/>
                    <a:pt x="184" y="76"/>
                  </a:cubicBezTo>
                  <a:cubicBezTo>
                    <a:pt x="184" y="77"/>
                    <a:pt x="185" y="77"/>
                    <a:pt x="186" y="77"/>
                  </a:cubicBezTo>
                  <a:cubicBezTo>
                    <a:pt x="186" y="76"/>
                    <a:pt x="187" y="76"/>
                    <a:pt x="187" y="75"/>
                  </a:cubicBezTo>
                  <a:cubicBezTo>
                    <a:pt x="186" y="74"/>
                    <a:pt x="187" y="74"/>
                    <a:pt x="187" y="74"/>
                  </a:cubicBezTo>
                  <a:cubicBezTo>
                    <a:pt x="189" y="74"/>
                    <a:pt x="191" y="74"/>
                    <a:pt x="191" y="72"/>
                  </a:cubicBezTo>
                  <a:cubicBezTo>
                    <a:pt x="190" y="72"/>
                    <a:pt x="189" y="70"/>
                    <a:pt x="188" y="71"/>
                  </a:cubicBezTo>
                  <a:cubicBezTo>
                    <a:pt x="187" y="72"/>
                    <a:pt x="187" y="72"/>
                    <a:pt x="186" y="72"/>
                  </a:cubicBezTo>
                  <a:cubicBezTo>
                    <a:pt x="185" y="72"/>
                    <a:pt x="185" y="74"/>
                    <a:pt x="184" y="74"/>
                  </a:cubicBezTo>
                  <a:cubicBezTo>
                    <a:pt x="180" y="74"/>
                    <a:pt x="180" y="74"/>
                    <a:pt x="180" y="74"/>
                  </a:cubicBezTo>
                  <a:cubicBezTo>
                    <a:pt x="181" y="76"/>
                    <a:pt x="180" y="77"/>
                    <a:pt x="177" y="76"/>
                  </a:cubicBezTo>
                  <a:cubicBezTo>
                    <a:pt x="177" y="74"/>
                    <a:pt x="177" y="74"/>
                    <a:pt x="177" y="74"/>
                  </a:cubicBezTo>
                  <a:cubicBezTo>
                    <a:pt x="176" y="73"/>
                    <a:pt x="175" y="73"/>
                    <a:pt x="175" y="71"/>
                  </a:cubicBezTo>
                  <a:cubicBezTo>
                    <a:pt x="175" y="69"/>
                    <a:pt x="173" y="70"/>
                    <a:pt x="173" y="69"/>
                  </a:cubicBezTo>
                  <a:cubicBezTo>
                    <a:pt x="174" y="68"/>
                    <a:pt x="175" y="68"/>
                    <a:pt x="176" y="67"/>
                  </a:cubicBezTo>
                  <a:cubicBezTo>
                    <a:pt x="177" y="67"/>
                    <a:pt x="177" y="67"/>
                    <a:pt x="177" y="67"/>
                  </a:cubicBezTo>
                  <a:cubicBezTo>
                    <a:pt x="177" y="67"/>
                    <a:pt x="178" y="66"/>
                    <a:pt x="177" y="65"/>
                  </a:cubicBezTo>
                  <a:cubicBezTo>
                    <a:pt x="177" y="65"/>
                    <a:pt x="177" y="65"/>
                    <a:pt x="177" y="65"/>
                  </a:cubicBezTo>
                  <a:cubicBezTo>
                    <a:pt x="176" y="65"/>
                    <a:pt x="177" y="64"/>
                    <a:pt x="176" y="64"/>
                  </a:cubicBezTo>
                  <a:cubicBezTo>
                    <a:pt x="176" y="62"/>
                    <a:pt x="174" y="63"/>
                    <a:pt x="175" y="61"/>
                  </a:cubicBezTo>
                  <a:cubicBezTo>
                    <a:pt x="175" y="60"/>
                    <a:pt x="174" y="60"/>
                    <a:pt x="174" y="60"/>
                  </a:cubicBezTo>
                  <a:cubicBezTo>
                    <a:pt x="175" y="59"/>
                    <a:pt x="175" y="58"/>
                    <a:pt x="175" y="57"/>
                  </a:cubicBezTo>
                  <a:cubicBezTo>
                    <a:pt x="174" y="57"/>
                    <a:pt x="174" y="56"/>
                    <a:pt x="173" y="55"/>
                  </a:cubicBezTo>
                  <a:cubicBezTo>
                    <a:pt x="173" y="55"/>
                    <a:pt x="171" y="55"/>
                    <a:pt x="171" y="55"/>
                  </a:cubicBezTo>
                  <a:cubicBezTo>
                    <a:pt x="171" y="55"/>
                    <a:pt x="171" y="55"/>
                    <a:pt x="170" y="55"/>
                  </a:cubicBezTo>
                  <a:cubicBezTo>
                    <a:pt x="170" y="54"/>
                    <a:pt x="168" y="56"/>
                    <a:pt x="167" y="54"/>
                  </a:cubicBezTo>
                  <a:cubicBezTo>
                    <a:pt x="167" y="54"/>
                    <a:pt x="167" y="54"/>
                    <a:pt x="167" y="54"/>
                  </a:cubicBezTo>
                  <a:cubicBezTo>
                    <a:pt x="167" y="53"/>
                    <a:pt x="166" y="53"/>
                    <a:pt x="166" y="53"/>
                  </a:cubicBezTo>
                  <a:cubicBezTo>
                    <a:pt x="165" y="54"/>
                    <a:pt x="165" y="55"/>
                    <a:pt x="164" y="55"/>
                  </a:cubicBezTo>
                  <a:cubicBezTo>
                    <a:pt x="164" y="55"/>
                    <a:pt x="164" y="55"/>
                    <a:pt x="164" y="55"/>
                  </a:cubicBezTo>
                  <a:cubicBezTo>
                    <a:pt x="163" y="56"/>
                    <a:pt x="163" y="57"/>
                    <a:pt x="163" y="58"/>
                  </a:cubicBezTo>
                  <a:cubicBezTo>
                    <a:pt x="163" y="58"/>
                    <a:pt x="163" y="58"/>
                    <a:pt x="163" y="58"/>
                  </a:cubicBezTo>
                  <a:cubicBezTo>
                    <a:pt x="163" y="59"/>
                    <a:pt x="163" y="60"/>
                    <a:pt x="162" y="60"/>
                  </a:cubicBezTo>
                  <a:cubicBezTo>
                    <a:pt x="162" y="60"/>
                    <a:pt x="162" y="60"/>
                    <a:pt x="162" y="61"/>
                  </a:cubicBezTo>
                  <a:cubicBezTo>
                    <a:pt x="161" y="61"/>
                    <a:pt x="162" y="63"/>
                    <a:pt x="162" y="64"/>
                  </a:cubicBezTo>
                  <a:cubicBezTo>
                    <a:pt x="162" y="64"/>
                    <a:pt x="161" y="63"/>
                    <a:pt x="162" y="64"/>
                  </a:cubicBezTo>
                  <a:cubicBezTo>
                    <a:pt x="161" y="64"/>
                    <a:pt x="161" y="64"/>
                    <a:pt x="161" y="64"/>
                  </a:cubicBezTo>
                  <a:cubicBezTo>
                    <a:pt x="160" y="64"/>
                    <a:pt x="161" y="66"/>
                    <a:pt x="160" y="66"/>
                  </a:cubicBezTo>
                  <a:cubicBezTo>
                    <a:pt x="159" y="66"/>
                    <a:pt x="159" y="67"/>
                    <a:pt x="159" y="67"/>
                  </a:cubicBezTo>
                  <a:cubicBezTo>
                    <a:pt x="157" y="66"/>
                    <a:pt x="155" y="67"/>
                    <a:pt x="153" y="67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52" y="66"/>
                    <a:pt x="151" y="65"/>
                    <a:pt x="150" y="64"/>
                  </a:cubicBezTo>
                  <a:cubicBezTo>
                    <a:pt x="150" y="64"/>
                    <a:pt x="150" y="64"/>
                    <a:pt x="150" y="64"/>
                  </a:cubicBezTo>
                  <a:cubicBezTo>
                    <a:pt x="150" y="63"/>
                    <a:pt x="150" y="62"/>
                    <a:pt x="150" y="61"/>
                  </a:cubicBezTo>
                  <a:cubicBezTo>
                    <a:pt x="145" y="61"/>
                    <a:pt x="145" y="61"/>
                    <a:pt x="145" y="61"/>
                  </a:cubicBezTo>
                  <a:cubicBezTo>
                    <a:pt x="145" y="62"/>
                    <a:pt x="145" y="62"/>
                    <a:pt x="145" y="63"/>
                  </a:cubicBezTo>
                  <a:cubicBezTo>
                    <a:pt x="145" y="63"/>
                    <a:pt x="145" y="63"/>
                    <a:pt x="145" y="63"/>
                  </a:cubicBezTo>
                  <a:cubicBezTo>
                    <a:pt x="143" y="64"/>
                    <a:pt x="144" y="66"/>
                    <a:pt x="143" y="66"/>
                  </a:cubicBezTo>
                  <a:cubicBezTo>
                    <a:pt x="143" y="66"/>
                    <a:pt x="142" y="66"/>
                    <a:pt x="142" y="66"/>
                  </a:cubicBezTo>
                  <a:cubicBezTo>
                    <a:pt x="141" y="67"/>
                    <a:pt x="139" y="67"/>
                    <a:pt x="138" y="67"/>
                  </a:cubicBezTo>
                  <a:cubicBezTo>
                    <a:pt x="137" y="66"/>
                    <a:pt x="137" y="66"/>
                    <a:pt x="136" y="65"/>
                  </a:cubicBezTo>
                  <a:cubicBezTo>
                    <a:pt x="136" y="65"/>
                    <a:pt x="136" y="62"/>
                    <a:pt x="136" y="61"/>
                  </a:cubicBezTo>
                  <a:cubicBezTo>
                    <a:pt x="136" y="60"/>
                    <a:pt x="136" y="60"/>
                    <a:pt x="136" y="60"/>
                  </a:cubicBezTo>
                  <a:cubicBezTo>
                    <a:pt x="137" y="60"/>
                    <a:pt x="136" y="59"/>
                    <a:pt x="136" y="59"/>
                  </a:cubicBezTo>
                  <a:cubicBezTo>
                    <a:pt x="136" y="59"/>
                    <a:pt x="136" y="58"/>
                    <a:pt x="136" y="58"/>
                  </a:cubicBezTo>
                  <a:cubicBezTo>
                    <a:pt x="135" y="57"/>
                    <a:pt x="135" y="56"/>
                    <a:pt x="134" y="56"/>
                  </a:cubicBezTo>
                  <a:cubicBezTo>
                    <a:pt x="134" y="55"/>
                    <a:pt x="134" y="55"/>
                    <a:pt x="134" y="55"/>
                  </a:cubicBezTo>
                  <a:cubicBezTo>
                    <a:pt x="133" y="54"/>
                    <a:pt x="132" y="53"/>
                    <a:pt x="130" y="53"/>
                  </a:cubicBezTo>
                  <a:cubicBezTo>
                    <a:pt x="130" y="53"/>
                    <a:pt x="130" y="53"/>
                    <a:pt x="129" y="53"/>
                  </a:cubicBezTo>
                  <a:cubicBezTo>
                    <a:pt x="127" y="53"/>
                    <a:pt x="129" y="56"/>
                    <a:pt x="127" y="56"/>
                  </a:cubicBezTo>
                  <a:cubicBezTo>
                    <a:pt x="127" y="56"/>
                    <a:pt x="127" y="56"/>
                    <a:pt x="127" y="56"/>
                  </a:cubicBezTo>
                  <a:cubicBezTo>
                    <a:pt x="126" y="56"/>
                    <a:pt x="126" y="57"/>
                    <a:pt x="127" y="57"/>
                  </a:cubicBezTo>
                  <a:cubicBezTo>
                    <a:pt x="127" y="58"/>
                    <a:pt x="127" y="58"/>
                    <a:pt x="127" y="58"/>
                  </a:cubicBezTo>
                  <a:cubicBezTo>
                    <a:pt x="127" y="60"/>
                    <a:pt x="126" y="61"/>
                    <a:pt x="126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65"/>
                    <a:pt x="126" y="65"/>
                    <a:pt x="126" y="67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26" y="67"/>
                    <a:pt x="126" y="68"/>
                    <a:pt x="126" y="68"/>
                  </a:cubicBezTo>
                  <a:cubicBezTo>
                    <a:pt x="126" y="68"/>
                    <a:pt x="126" y="68"/>
                    <a:pt x="126" y="68"/>
                  </a:cubicBezTo>
                  <a:cubicBezTo>
                    <a:pt x="126" y="70"/>
                    <a:pt x="124" y="70"/>
                    <a:pt x="125" y="72"/>
                  </a:cubicBezTo>
                  <a:cubicBezTo>
                    <a:pt x="125" y="72"/>
                    <a:pt x="125" y="72"/>
                    <a:pt x="125" y="72"/>
                  </a:cubicBezTo>
                  <a:cubicBezTo>
                    <a:pt x="125" y="72"/>
                    <a:pt x="124" y="73"/>
                    <a:pt x="124" y="73"/>
                  </a:cubicBezTo>
                  <a:cubicBezTo>
                    <a:pt x="124" y="73"/>
                    <a:pt x="124" y="73"/>
                    <a:pt x="124" y="73"/>
                  </a:cubicBezTo>
                  <a:cubicBezTo>
                    <a:pt x="124" y="76"/>
                    <a:pt x="123" y="77"/>
                    <a:pt x="121" y="77"/>
                  </a:cubicBezTo>
                  <a:cubicBezTo>
                    <a:pt x="121" y="76"/>
                    <a:pt x="120" y="76"/>
                    <a:pt x="120" y="75"/>
                  </a:cubicBezTo>
                  <a:cubicBezTo>
                    <a:pt x="120" y="74"/>
                    <a:pt x="121" y="74"/>
                    <a:pt x="121" y="73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2" y="72"/>
                    <a:pt x="122" y="72"/>
                    <a:pt x="122" y="72"/>
                  </a:cubicBezTo>
                  <a:cubicBezTo>
                    <a:pt x="124" y="72"/>
                    <a:pt x="122" y="69"/>
                    <a:pt x="123" y="69"/>
                  </a:cubicBezTo>
                  <a:cubicBezTo>
                    <a:pt x="123" y="68"/>
                    <a:pt x="124" y="68"/>
                    <a:pt x="124" y="68"/>
                  </a:cubicBezTo>
                  <a:cubicBezTo>
                    <a:pt x="124" y="68"/>
                    <a:pt x="124" y="68"/>
                    <a:pt x="124" y="67"/>
                  </a:cubicBezTo>
                  <a:cubicBezTo>
                    <a:pt x="124" y="67"/>
                    <a:pt x="124" y="67"/>
                    <a:pt x="124" y="67"/>
                  </a:cubicBezTo>
                  <a:cubicBezTo>
                    <a:pt x="124" y="65"/>
                    <a:pt x="124" y="62"/>
                    <a:pt x="124" y="61"/>
                  </a:cubicBezTo>
                  <a:cubicBezTo>
                    <a:pt x="124" y="61"/>
                    <a:pt x="124" y="61"/>
                    <a:pt x="124" y="61"/>
                  </a:cubicBezTo>
                  <a:cubicBezTo>
                    <a:pt x="124" y="59"/>
                    <a:pt x="124" y="58"/>
                    <a:pt x="123" y="57"/>
                  </a:cubicBezTo>
                  <a:cubicBezTo>
                    <a:pt x="123" y="57"/>
                    <a:pt x="123" y="57"/>
                    <a:pt x="123" y="57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23" y="56"/>
                    <a:pt x="123" y="56"/>
                    <a:pt x="123" y="55"/>
                  </a:cubicBezTo>
                  <a:cubicBezTo>
                    <a:pt x="124" y="54"/>
                    <a:pt x="121" y="54"/>
                    <a:pt x="123" y="52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3" y="51"/>
                    <a:pt x="123" y="50"/>
                    <a:pt x="122" y="51"/>
                  </a:cubicBezTo>
                  <a:cubicBezTo>
                    <a:pt x="122" y="48"/>
                    <a:pt x="120" y="47"/>
                    <a:pt x="118" y="46"/>
                  </a:cubicBezTo>
                  <a:cubicBezTo>
                    <a:pt x="118" y="47"/>
                    <a:pt x="117" y="47"/>
                    <a:pt x="117" y="47"/>
                  </a:cubicBezTo>
                  <a:cubicBezTo>
                    <a:pt x="117" y="47"/>
                    <a:pt x="117" y="48"/>
                    <a:pt x="116" y="48"/>
                  </a:cubicBezTo>
                  <a:cubicBezTo>
                    <a:pt x="116" y="48"/>
                    <a:pt x="115" y="49"/>
                    <a:pt x="113" y="48"/>
                  </a:cubicBezTo>
                  <a:cubicBezTo>
                    <a:pt x="111" y="49"/>
                    <a:pt x="111" y="47"/>
                    <a:pt x="108" y="48"/>
                  </a:cubicBezTo>
                  <a:cubicBezTo>
                    <a:pt x="107" y="48"/>
                    <a:pt x="108" y="51"/>
                    <a:pt x="105" y="51"/>
                  </a:cubicBezTo>
                  <a:cubicBezTo>
                    <a:pt x="105" y="53"/>
                    <a:pt x="104" y="54"/>
                    <a:pt x="104" y="57"/>
                  </a:cubicBezTo>
                  <a:cubicBezTo>
                    <a:pt x="104" y="57"/>
                    <a:pt x="104" y="58"/>
                    <a:pt x="103" y="58"/>
                  </a:cubicBezTo>
                  <a:cubicBezTo>
                    <a:pt x="103" y="58"/>
                    <a:pt x="103" y="59"/>
                    <a:pt x="103" y="59"/>
                  </a:cubicBezTo>
                  <a:cubicBezTo>
                    <a:pt x="102" y="61"/>
                    <a:pt x="103" y="63"/>
                    <a:pt x="100" y="63"/>
                  </a:cubicBezTo>
                  <a:cubicBezTo>
                    <a:pt x="100" y="64"/>
                    <a:pt x="99" y="64"/>
                    <a:pt x="99" y="65"/>
                  </a:cubicBezTo>
                  <a:cubicBezTo>
                    <a:pt x="98" y="65"/>
                    <a:pt x="97" y="65"/>
                    <a:pt x="97" y="65"/>
                  </a:cubicBezTo>
                  <a:cubicBezTo>
                    <a:pt x="98" y="64"/>
                    <a:pt x="98" y="64"/>
                    <a:pt x="98" y="63"/>
                  </a:cubicBezTo>
                  <a:cubicBezTo>
                    <a:pt x="98" y="62"/>
                    <a:pt x="98" y="61"/>
                    <a:pt x="98" y="59"/>
                  </a:cubicBezTo>
                  <a:cubicBezTo>
                    <a:pt x="98" y="58"/>
                    <a:pt x="99" y="58"/>
                    <a:pt x="99" y="58"/>
                  </a:cubicBezTo>
                  <a:cubicBezTo>
                    <a:pt x="97" y="58"/>
                    <a:pt x="98" y="55"/>
                    <a:pt x="98" y="54"/>
                  </a:cubicBezTo>
                  <a:cubicBezTo>
                    <a:pt x="98" y="53"/>
                    <a:pt x="97" y="53"/>
                    <a:pt x="97" y="51"/>
                  </a:cubicBezTo>
                  <a:cubicBezTo>
                    <a:pt x="98" y="50"/>
                    <a:pt x="98" y="48"/>
                    <a:pt x="98" y="46"/>
                  </a:cubicBezTo>
                  <a:cubicBezTo>
                    <a:pt x="98" y="45"/>
                    <a:pt x="97" y="43"/>
                    <a:pt x="97" y="42"/>
                  </a:cubicBezTo>
                  <a:cubicBezTo>
                    <a:pt x="97" y="42"/>
                    <a:pt x="96" y="41"/>
                    <a:pt x="96" y="41"/>
                  </a:cubicBezTo>
                  <a:cubicBezTo>
                    <a:pt x="96" y="40"/>
                    <a:pt x="96" y="40"/>
                    <a:pt x="95" y="40"/>
                  </a:cubicBezTo>
                  <a:cubicBezTo>
                    <a:pt x="95" y="40"/>
                    <a:pt x="96" y="39"/>
                    <a:pt x="96" y="39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2" y="38"/>
                    <a:pt x="91" y="39"/>
                    <a:pt x="92" y="42"/>
                  </a:cubicBezTo>
                  <a:cubicBezTo>
                    <a:pt x="91" y="42"/>
                    <a:pt x="91" y="43"/>
                    <a:pt x="90" y="43"/>
                  </a:cubicBezTo>
                  <a:cubicBezTo>
                    <a:pt x="90" y="47"/>
                    <a:pt x="89" y="50"/>
                    <a:pt x="88" y="54"/>
                  </a:cubicBezTo>
                  <a:cubicBezTo>
                    <a:pt x="85" y="54"/>
                    <a:pt x="85" y="56"/>
                    <a:pt x="83" y="57"/>
                  </a:cubicBezTo>
                  <a:cubicBezTo>
                    <a:pt x="82" y="57"/>
                    <a:pt x="82" y="58"/>
                    <a:pt x="80" y="58"/>
                  </a:cubicBezTo>
                  <a:cubicBezTo>
                    <a:pt x="80" y="58"/>
                    <a:pt x="80" y="59"/>
                    <a:pt x="80" y="59"/>
                  </a:cubicBezTo>
                  <a:cubicBezTo>
                    <a:pt x="80" y="60"/>
                    <a:pt x="79" y="60"/>
                    <a:pt x="77" y="60"/>
                  </a:cubicBezTo>
                  <a:cubicBezTo>
                    <a:pt x="77" y="58"/>
                    <a:pt x="79" y="58"/>
                    <a:pt x="79" y="57"/>
                  </a:cubicBezTo>
                  <a:cubicBezTo>
                    <a:pt x="79" y="57"/>
                    <a:pt x="78" y="57"/>
                    <a:pt x="78" y="56"/>
                  </a:cubicBezTo>
                  <a:cubicBezTo>
                    <a:pt x="78" y="55"/>
                    <a:pt x="78" y="55"/>
                    <a:pt x="78" y="54"/>
                  </a:cubicBezTo>
                  <a:cubicBezTo>
                    <a:pt x="78" y="54"/>
                    <a:pt x="79" y="52"/>
                    <a:pt x="78" y="52"/>
                  </a:cubicBezTo>
                  <a:cubicBezTo>
                    <a:pt x="78" y="53"/>
                    <a:pt x="76" y="52"/>
                    <a:pt x="75" y="53"/>
                  </a:cubicBezTo>
                  <a:cubicBezTo>
                    <a:pt x="74" y="53"/>
                    <a:pt x="74" y="54"/>
                    <a:pt x="73" y="53"/>
                  </a:cubicBezTo>
                  <a:cubicBezTo>
                    <a:pt x="73" y="54"/>
                    <a:pt x="73" y="54"/>
                    <a:pt x="72" y="54"/>
                  </a:cubicBezTo>
                  <a:cubicBezTo>
                    <a:pt x="70" y="55"/>
                    <a:pt x="70" y="57"/>
                    <a:pt x="68" y="58"/>
                  </a:cubicBezTo>
                  <a:cubicBezTo>
                    <a:pt x="66" y="57"/>
                    <a:pt x="66" y="60"/>
                    <a:pt x="64" y="60"/>
                  </a:cubicBezTo>
                  <a:cubicBezTo>
                    <a:pt x="64" y="63"/>
                    <a:pt x="62" y="63"/>
                    <a:pt x="62" y="66"/>
                  </a:cubicBezTo>
                  <a:cubicBezTo>
                    <a:pt x="61" y="66"/>
                    <a:pt x="61" y="65"/>
                    <a:pt x="61" y="65"/>
                  </a:cubicBezTo>
                  <a:cubicBezTo>
                    <a:pt x="62" y="63"/>
                    <a:pt x="62" y="60"/>
                    <a:pt x="64" y="60"/>
                  </a:cubicBezTo>
                  <a:cubicBezTo>
                    <a:pt x="64" y="58"/>
                    <a:pt x="64" y="56"/>
                    <a:pt x="64" y="54"/>
                  </a:cubicBezTo>
                  <a:cubicBezTo>
                    <a:pt x="63" y="54"/>
                    <a:pt x="60" y="55"/>
                    <a:pt x="60" y="53"/>
                  </a:cubicBezTo>
                  <a:cubicBezTo>
                    <a:pt x="61" y="53"/>
                    <a:pt x="62" y="53"/>
                    <a:pt x="64" y="53"/>
                  </a:cubicBezTo>
                  <a:cubicBezTo>
                    <a:pt x="64" y="52"/>
                    <a:pt x="65" y="51"/>
                    <a:pt x="65" y="51"/>
                  </a:cubicBezTo>
                  <a:cubicBezTo>
                    <a:pt x="66" y="51"/>
                    <a:pt x="66" y="50"/>
                    <a:pt x="66" y="50"/>
                  </a:cubicBezTo>
                  <a:cubicBezTo>
                    <a:pt x="67" y="50"/>
                    <a:pt x="67" y="50"/>
                    <a:pt x="67" y="49"/>
                  </a:cubicBezTo>
                  <a:cubicBezTo>
                    <a:pt x="65" y="49"/>
                    <a:pt x="63" y="49"/>
                    <a:pt x="63" y="48"/>
                  </a:cubicBezTo>
                  <a:cubicBezTo>
                    <a:pt x="65" y="48"/>
                    <a:pt x="65" y="48"/>
                    <a:pt x="65" y="46"/>
                  </a:cubicBezTo>
                  <a:cubicBezTo>
                    <a:pt x="66" y="44"/>
                    <a:pt x="63" y="45"/>
                    <a:pt x="63" y="43"/>
                  </a:cubicBezTo>
                  <a:cubicBezTo>
                    <a:pt x="63" y="41"/>
                    <a:pt x="64" y="41"/>
                    <a:pt x="64" y="39"/>
                  </a:cubicBezTo>
                  <a:cubicBezTo>
                    <a:pt x="64" y="38"/>
                    <a:pt x="64" y="38"/>
                    <a:pt x="65" y="37"/>
                  </a:cubicBezTo>
                  <a:cubicBezTo>
                    <a:pt x="66" y="39"/>
                    <a:pt x="64" y="39"/>
                    <a:pt x="65" y="42"/>
                  </a:cubicBezTo>
                  <a:cubicBezTo>
                    <a:pt x="66" y="42"/>
                    <a:pt x="66" y="43"/>
                    <a:pt x="68" y="43"/>
                  </a:cubicBezTo>
                  <a:cubicBezTo>
                    <a:pt x="69" y="42"/>
                    <a:pt x="70" y="43"/>
                    <a:pt x="70" y="42"/>
                  </a:cubicBezTo>
                  <a:cubicBezTo>
                    <a:pt x="70" y="41"/>
                    <a:pt x="71" y="40"/>
                    <a:pt x="72" y="40"/>
                  </a:cubicBezTo>
                  <a:cubicBezTo>
                    <a:pt x="74" y="41"/>
                    <a:pt x="73" y="38"/>
                    <a:pt x="74" y="37"/>
                  </a:cubicBezTo>
                  <a:cubicBezTo>
                    <a:pt x="75" y="37"/>
                    <a:pt x="75" y="36"/>
                    <a:pt x="75" y="35"/>
                  </a:cubicBezTo>
                  <a:cubicBezTo>
                    <a:pt x="74" y="34"/>
                    <a:pt x="73" y="34"/>
                    <a:pt x="72" y="33"/>
                  </a:cubicBezTo>
                  <a:cubicBezTo>
                    <a:pt x="71" y="33"/>
                    <a:pt x="72" y="32"/>
                    <a:pt x="72" y="33"/>
                  </a:cubicBezTo>
                  <a:cubicBezTo>
                    <a:pt x="74" y="33"/>
                    <a:pt x="74" y="34"/>
                    <a:pt x="76" y="34"/>
                  </a:cubicBezTo>
                  <a:cubicBezTo>
                    <a:pt x="76" y="31"/>
                    <a:pt x="73" y="32"/>
                    <a:pt x="73" y="30"/>
                  </a:cubicBezTo>
                  <a:cubicBezTo>
                    <a:pt x="73" y="29"/>
                    <a:pt x="75" y="29"/>
                    <a:pt x="74" y="28"/>
                  </a:cubicBezTo>
                  <a:cubicBezTo>
                    <a:pt x="73" y="28"/>
                    <a:pt x="72" y="28"/>
                    <a:pt x="72" y="27"/>
                  </a:cubicBezTo>
                  <a:cubicBezTo>
                    <a:pt x="71" y="25"/>
                    <a:pt x="72" y="24"/>
                    <a:pt x="74" y="23"/>
                  </a:cubicBezTo>
                  <a:cubicBezTo>
                    <a:pt x="74" y="23"/>
                    <a:pt x="74" y="22"/>
                    <a:pt x="74" y="22"/>
                  </a:cubicBezTo>
                  <a:cubicBezTo>
                    <a:pt x="73" y="22"/>
                    <a:pt x="73" y="21"/>
                    <a:pt x="73" y="21"/>
                  </a:cubicBezTo>
                  <a:cubicBezTo>
                    <a:pt x="72" y="21"/>
                    <a:pt x="72" y="20"/>
                    <a:pt x="72" y="20"/>
                  </a:cubicBezTo>
                  <a:cubicBezTo>
                    <a:pt x="72" y="19"/>
                    <a:pt x="73" y="18"/>
                    <a:pt x="73" y="17"/>
                  </a:cubicBezTo>
                  <a:cubicBezTo>
                    <a:pt x="72" y="17"/>
                    <a:pt x="72" y="16"/>
                    <a:pt x="72" y="14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0" y="14"/>
                    <a:pt x="69" y="14"/>
                    <a:pt x="68" y="13"/>
                  </a:cubicBezTo>
                  <a:cubicBezTo>
                    <a:pt x="68" y="12"/>
                    <a:pt x="70" y="12"/>
                    <a:pt x="69" y="10"/>
                  </a:cubicBezTo>
                  <a:cubicBezTo>
                    <a:pt x="69" y="9"/>
                    <a:pt x="69" y="8"/>
                    <a:pt x="69" y="7"/>
                  </a:cubicBezTo>
                  <a:cubicBezTo>
                    <a:pt x="69" y="7"/>
                    <a:pt x="69" y="6"/>
                    <a:pt x="69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4"/>
                    <a:pt x="67" y="3"/>
                    <a:pt x="66" y="3"/>
                  </a:cubicBezTo>
                  <a:cubicBezTo>
                    <a:pt x="66" y="4"/>
                    <a:pt x="65" y="4"/>
                    <a:pt x="64" y="4"/>
                  </a:cubicBezTo>
                  <a:cubicBezTo>
                    <a:pt x="63" y="2"/>
                    <a:pt x="62" y="2"/>
                    <a:pt x="62" y="0"/>
                  </a:cubicBezTo>
                  <a:cubicBezTo>
                    <a:pt x="60" y="1"/>
                    <a:pt x="59" y="0"/>
                    <a:pt x="58" y="0"/>
                  </a:cubicBezTo>
                  <a:cubicBezTo>
                    <a:pt x="59" y="1"/>
                    <a:pt x="58" y="1"/>
                    <a:pt x="57" y="1"/>
                  </a:cubicBezTo>
                  <a:cubicBezTo>
                    <a:pt x="57" y="2"/>
                    <a:pt x="56" y="2"/>
                    <a:pt x="56" y="3"/>
                  </a:cubicBezTo>
                  <a:cubicBezTo>
                    <a:pt x="56" y="5"/>
                    <a:pt x="58" y="6"/>
                    <a:pt x="60" y="5"/>
                  </a:cubicBezTo>
                  <a:cubicBezTo>
                    <a:pt x="61" y="6"/>
                    <a:pt x="61" y="7"/>
                    <a:pt x="62" y="7"/>
                  </a:cubicBezTo>
                  <a:cubicBezTo>
                    <a:pt x="62" y="10"/>
                    <a:pt x="65" y="9"/>
                    <a:pt x="65" y="12"/>
                  </a:cubicBezTo>
                  <a:cubicBezTo>
                    <a:pt x="64" y="12"/>
                    <a:pt x="63" y="12"/>
                    <a:pt x="62" y="12"/>
                  </a:cubicBezTo>
                  <a:cubicBezTo>
                    <a:pt x="62" y="12"/>
                    <a:pt x="61" y="12"/>
                    <a:pt x="60" y="12"/>
                  </a:cubicBezTo>
                  <a:cubicBezTo>
                    <a:pt x="60" y="11"/>
                    <a:pt x="61" y="11"/>
                    <a:pt x="60" y="11"/>
                  </a:cubicBezTo>
                  <a:cubicBezTo>
                    <a:pt x="60" y="11"/>
                    <a:pt x="59" y="11"/>
                    <a:pt x="59" y="10"/>
                  </a:cubicBezTo>
                  <a:cubicBezTo>
                    <a:pt x="59" y="10"/>
                    <a:pt x="59" y="7"/>
                    <a:pt x="57" y="8"/>
                  </a:cubicBezTo>
                  <a:cubicBezTo>
                    <a:pt x="57" y="9"/>
                    <a:pt x="56" y="9"/>
                    <a:pt x="56" y="9"/>
                  </a:cubicBezTo>
                  <a:cubicBezTo>
                    <a:pt x="55" y="12"/>
                    <a:pt x="57" y="14"/>
                    <a:pt x="58" y="16"/>
                  </a:cubicBezTo>
                  <a:cubicBezTo>
                    <a:pt x="58" y="17"/>
                    <a:pt x="59" y="18"/>
                    <a:pt x="60" y="19"/>
                  </a:cubicBezTo>
                  <a:cubicBezTo>
                    <a:pt x="58" y="21"/>
                    <a:pt x="59" y="24"/>
                    <a:pt x="59" y="27"/>
                  </a:cubicBezTo>
                  <a:cubicBezTo>
                    <a:pt x="58" y="27"/>
                    <a:pt x="57" y="27"/>
                    <a:pt x="56" y="28"/>
                  </a:cubicBezTo>
                  <a:cubicBezTo>
                    <a:pt x="56" y="30"/>
                    <a:pt x="53" y="27"/>
                    <a:pt x="56" y="28"/>
                  </a:cubicBezTo>
                  <a:cubicBezTo>
                    <a:pt x="56" y="26"/>
                    <a:pt x="56" y="25"/>
                    <a:pt x="56" y="24"/>
                  </a:cubicBezTo>
                  <a:cubicBezTo>
                    <a:pt x="55" y="24"/>
                    <a:pt x="55" y="25"/>
                    <a:pt x="53" y="25"/>
                  </a:cubicBezTo>
                  <a:cubicBezTo>
                    <a:pt x="53" y="26"/>
                    <a:pt x="52" y="26"/>
                    <a:pt x="52" y="25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4" y="24"/>
                    <a:pt x="54" y="22"/>
                    <a:pt x="55" y="22"/>
                  </a:cubicBezTo>
                  <a:cubicBezTo>
                    <a:pt x="54" y="21"/>
                    <a:pt x="56" y="18"/>
                    <a:pt x="54" y="19"/>
                  </a:cubicBezTo>
                  <a:cubicBezTo>
                    <a:pt x="54" y="19"/>
                    <a:pt x="53" y="19"/>
                    <a:pt x="53" y="19"/>
                  </a:cubicBezTo>
                  <a:cubicBezTo>
                    <a:pt x="53" y="20"/>
                    <a:pt x="53" y="20"/>
                    <a:pt x="53" y="21"/>
                  </a:cubicBezTo>
                  <a:cubicBezTo>
                    <a:pt x="52" y="21"/>
                    <a:pt x="52" y="21"/>
                    <a:pt x="51" y="21"/>
                  </a:cubicBezTo>
                  <a:cubicBezTo>
                    <a:pt x="50" y="20"/>
                    <a:pt x="51" y="17"/>
                    <a:pt x="50" y="17"/>
                  </a:cubicBezTo>
                  <a:cubicBezTo>
                    <a:pt x="50" y="18"/>
                    <a:pt x="49" y="18"/>
                    <a:pt x="49" y="17"/>
                  </a:cubicBezTo>
                  <a:cubicBezTo>
                    <a:pt x="49" y="16"/>
                    <a:pt x="50" y="15"/>
                    <a:pt x="50" y="14"/>
                  </a:cubicBezTo>
                  <a:cubicBezTo>
                    <a:pt x="49" y="14"/>
                    <a:pt x="49" y="14"/>
                    <a:pt x="49" y="13"/>
                  </a:cubicBezTo>
                  <a:cubicBezTo>
                    <a:pt x="49" y="13"/>
                    <a:pt x="49" y="12"/>
                    <a:pt x="49" y="11"/>
                  </a:cubicBezTo>
                  <a:cubicBezTo>
                    <a:pt x="49" y="11"/>
                    <a:pt x="50" y="11"/>
                    <a:pt x="50" y="10"/>
                  </a:cubicBezTo>
                  <a:cubicBezTo>
                    <a:pt x="50" y="10"/>
                    <a:pt x="50" y="10"/>
                    <a:pt x="50" y="9"/>
                  </a:cubicBezTo>
                  <a:cubicBezTo>
                    <a:pt x="49" y="9"/>
                    <a:pt x="49" y="8"/>
                    <a:pt x="49" y="7"/>
                  </a:cubicBezTo>
                  <a:cubicBezTo>
                    <a:pt x="49" y="6"/>
                    <a:pt x="48" y="6"/>
                    <a:pt x="47" y="6"/>
                  </a:cubicBezTo>
                  <a:cubicBezTo>
                    <a:pt x="48" y="5"/>
                    <a:pt x="44" y="5"/>
                    <a:pt x="44" y="6"/>
                  </a:cubicBezTo>
                  <a:cubicBezTo>
                    <a:pt x="45" y="6"/>
                    <a:pt x="45" y="7"/>
                    <a:pt x="45" y="8"/>
                  </a:cubicBezTo>
                  <a:cubicBezTo>
                    <a:pt x="43" y="8"/>
                    <a:pt x="44" y="6"/>
                    <a:pt x="42" y="6"/>
                  </a:cubicBezTo>
                  <a:cubicBezTo>
                    <a:pt x="41" y="8"/>
                    <a:pt x="42" y="9"/>
                    <a:pt x="42" y="10"/>
                  </a:cubicBezTo>
                  <a:cubicBezTo>
                    <a:pt x="43" y="10"/>
                    <a:pt x="43" y="12"/>
                    <a:pt x="44" y="12"/>
                  </a:cubicBezTo>
                  <a:cubicBezTo>
                    <a:pt x="44" y="12"/>
                    <a:pt x="44" y="13"/>
                    <a:pt x="43" y="13"/>
                  </a:cubicBezTo>
                  <a:cubicBezTo>
                    <a:pt x="41" y="13"/>
                    <a:pt x="41" y="12"/>
                    <a:pt x="41" y="10"/>
                  </a:cubicBezTo>
                  <a:cubicBezTo>
                    <a:pt x="38" y="11"/>
                    <a:pt x="41" y="7"/>
                    <a:pt x="38" y="8"/>
                  </a:cubicBezTo>
                  <a:cubicBezTo>
                    <a:pt x="37" y="8"/>
                    <a:pt x="38" y="9"/>
                    <a:pt x="37" y="9"/>
                  </a:cubicBezTo>
                  <a:cubicBezTo>
                    <a:pt x="37" y="10"/>
                    <a:pt x="38" y="11"/>
                    <a:pt x="37" y="11"/>
                  </a:cubicBezTo>
                  <a:cubicBezTo>
                    <a:pt x="37" y="13"/>
                    <a:pt x="39" y="13"/>
                    <a:pt x="38" y="16"/>
                  </a:cubicBezTo>
                  <a:cubicBezTo>
                    <a:pt x="39" y="16"/>
                    <a:pt x="40" y="17"/>
                    <a:pt x="40" y="18"/>
                  </a:cubicBezTo>
                  <a:cubicBezTo>
                    <a:pt x="40" y="18"/>
                    <a:pt x="41" y="19"/>
                    <a:pt x="41" y="20"/>
                  </a:cubicBezTo>
                  <a:cubicBezTo>
                    <a:pt x="41" y="20"/>
                    <a:pt x="40" y="20"/>
                    <a:pt x="40" y="19"/>
                  </a:cubicBezTo>
                  <a:cubicBezTo>
                    <a:pt x="39" y="19"/>
                    <a:pt x="39" y="18"/>
                    <a:pt x="39" y="18"/>
                  </a:cubicBezTo>
                  <a:cubicBezTo>
                    <a:pt x="38" y="17"/>
                    <a:pt x="38" y="17"/>
                    <a:pt x="37" y="17"/>
                  </a:cubicBezTo>
                  <a:cubicBezTo>
                    <a:pt x="37" y="17"/>
                    <a:pt x="38" y="17"/>
                    <a:pt x="37" y="16"/>
                  </a:cubicBezTo>
                  <a:cubicBezTo>
                    <a:pt x="37" y="16"/>
                    <a:pt x="37" y="17"/>
                    <a:pt x="37" y="16"/>
                  </a:cubicBezTo>
                  <a:cubicBezTo>
                    <a:pt x="36" y="16"/>
                    <a:pt x="36" y="15"/>
                    <a:pt x="36" y="15"/>
                  </a:cubicBezTo>
                  <a:cubicBezTo>
                    <a:pt x="36" y="15"/>
                    <a:pt x="35" y="15"/>
                    <a:pt x="35" y="15"/>
                  </a:cubicBezTo>
                  <a:cubicBezTo>
                    <a:pt x="35" y="15"/>
                    <a:pt x="35" y="13"/>
                    <a:pt x="33" y="14"/>
                  </a:cubicBezTo>
                  <a:cubicBezTo>
                    <a:pt x="32" y="14"/>
                    <a:pt x="32" y="15"/>
                    <a:pt x="32" y="16"/>
                  </a:cubicBezTo>
                  <a:cubicBezTo>
                    <a:pt x="32" y="16"/>
                    <a:pt x="32" y="16"/>
                    <a:pt x="33" y="17"/>
                  </a:cubicBezTo>
                  <a:cubicBezTo>
                    <a:pt x="33" y="18"/>
                    <a:pt x="33" y="20"/>
                    <a:pt x="33" y="21"/>
                  </a:cubicBezTo>
                  <a:cubicBezTo>
                    <a:pt x="36" y="20"/>
                    <a:pt x="35" y="22"/>
                    <a:pt x="37" y="22"/>
                  </a:cubicBezTo>
                  <a:cubicBezTo>
                    <a:pt x="38" y="23"/>
                    <a:pt x="40" y="23"/>
                    <a:pt x="40" y="24"/>
                  </a:cubicBezTo>
                  <a:cubicBezTo>
                    <a:pt x="37" y="24"/>
                    <a:pt x="37" y="22"/>
                    <a:pt x="34" y="23"/>
                  </a:cubicBezTo>
                  <a:cubicBezTo>
                    <a:pt x="34" y="25"/>
                    <a:pt x="36" y="25"/>
                    <a:pt x="35" y="28"/>
                  </a:cubicBezTo>
                  <a:cubicBezTo>
                    <a:pt x="34" y="27"/>
                    <a:pt x="32" y="28"/>
                    <a:pt x="32" y="27"/>
                  </a:cubicBezTo>
                  <a:cubicBezTo>
                    <a:pt x="31" y="24"/>
                    <a:pt x="33" y="24"/>
                    <a:pt x="33" y="22"/>
                  </a:cubicBezTo>
                  <a:cubicBezTo>
                    <a:pt x="32" y="22"/>
                    <a:pt x="31" y="22"/>
                    <a:pt x="31" y="21"/>
                  </a:cubicBezTo>
                  <a:cubicBezTo>
                    <a:pt x="31" y="20"/>
                    <a:pt x="31" y="20"/>
                    <a:pt x="30" y="19"/>
                  </a:cubicBezTo>
                  <a:cubicBezTo>
                    <a:pt x="30" y="18"/>
                    <a:pt x="29" y="18"/>
                    <a:pt x="29" y="17"/>
                  </a:cubicBezTo>
                  <a:cubicBezTo>
                    <a:pt x="29" y="17"/>
                    <a:pt x="28" y="17"/>
                    <a:pt x="28" y="17"/>
                  </a:cubicBezTo>
                  <a:cubicBezTo>
                    <a:pt x="28" y="17"/>
                    <a:pt x="29" y="16"/>
                    <a:pt x="28" y="16"/>
                  </a:cubicBezTo>
                  <a:cubicBezTo>
                    <a:pt x="28" y="15"/>
                    <a:pt x="26" y="15"/>
                    <a:pt x="26" y="15"/>
                  </a:cubicBezTo>
                  <a:cubicBezTo>
                    <a:pt x="26" y="17"/>
                    <a:pt x="24" y="18"/>
                    <a:pt x="25" y="21"/>
                  </a:cubicBezTo>
                  <a:cubicBezTo>
                    <a:pt x="25" y="21"/>
                    <a:pt x="26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4" y="21"/>
                    <a:pt x="24" y="20"/>
                    <a:pt x="23" y="19"/>
                  </a:cubicBezTo>
                  <a:cubicBezTo>
                    <a:pt x="23" y="19"/>
                    <a:pt x="22" y="19"/>
                    <a:pt x="22" y="20"/>
                  </a:cubicBezTo>
                  <a:cubicBezTo>
                    <a:pt x="23" y="20"/>
                    <a:pt x="23" y="22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4" y="24"/>
                    <a:pt x="23" y="24"/>
                    <a:pt x="23" y="25"/>
                  </a:cubicBezTo>
                  <a:cubicBezTo>
                    <a:pt x="24" y="25"/>
                    <a:pt x="25" y="26"/>
                    <a:pt x="25" y="27"/>
                  </a:cubicBezTo>
                  <a:cubicBezTo>
                    <a:pt x="24" y="27"/>
                    <a:pt x="24" y="26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2" y="26"/>
                    <a:pt x="22" y="26"/>
                  </a:cubicBezTo>
                  <a:cubicBezTo>
                    <a:pt x="22" y="25"/>
                    <a:pt x="22" y="24"/>
                    <a:pt x="22" y="23"/>
                  </a:cubicBezTo>
                  <a:cubicBezTo>
                    <a:pt x="21" y="23"/>
                    <a:pt x="21" y="22"/>
                    <a:pt x="21" y="21"/>
                  </a:cubicBezTo>
                  <a:cubicBezTo>
                    <a:pt x="20" y="21"/>
                    <a:pt x="20" y="20"/>
                    <a:pt x="20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8" y="18"/>
                    <a:pt x="17" y="19"/>
                    <a:pt x="17" y="20"/>
                  </a:cubicBezTo>
                  <a:cubicBezTo>
                    <a:pt x="15" y="20"/>
                    <a:pt x="15" y="21"/>
                    <a:pt x="13" y="21"/>
                  </a:cubicBezTo>
                  <a:cubicBezTo>
                    <a:pt x="13" y="22"/>
                    <a:pt x="14" y="22"/>
                    <a:pt x="15" y="23"/>
                  </a:cubicBezTo>
                  <a:cubicBezTo>
                    <a:pt x="16" y="23"/>
                    <a:pt x="17" y="24"/>
                    <a:pt x="18" y="24"/>
                  </a:cubicBezTo>
                  <a:cubicBezTo>
                    <a:pt x="18" y="25"/>
                    <a:pt x="19" y="25"/>
                    <a:pt x="19" y="26"/>
                  </a:cubicBezTo>
                  <a:cubicBezTo>
                    <a:pt x="19" y="26"/>
                    <a:pt x="19" y="26"/>
                    <a:pt x="19" y="27"/>
                  </a:cubicBezTo>
                  <a:cubicBezTo>
                    <a:pt x="19" y="29"/>
                    <a:pt x="21" y="30"/>
                    <a:pt x="21" y="32"/>
                  </a:cubicBezTo>
                  <a:cubicBezTo>
                    <a:pt x="23" y="32"/>
                    <a:pt x="26" y="31"/>
                    <a:pt x="27" y="32"/>
                  </a:cubicBezTo>
                  <a:cubicBezTo>
                    <a:pt x="27" y="33"/>
                    <a:pt x="28" y="33"/>
                    <a:pt x="28" y="33"/>
                  </a:cubicBezTo>
                  <a:cubicBezTo>
                    <a:pt x="28" y="33"/>
                    <a:pt x="29" y="33"/>
                    <a:pt x="30" y="33"/>
                  </a:cubicBezTo>
                  <a:cubicBezTo>
                    <a:pt x="30" y="33"/>
                    <a:pt x="30" y="34"/>
                    <a:pt x="30" y="34"/>
                  </a:cubicBezTo>
                  <a:cubicBezTo>
                    <a:pt x="30" y="34"/>
                    <a:pt x="31" y="33"/>
                    <a:pt x="31" y="33"/>
                  </a:cubicBezTo>
                  <a:cubicBezTo>
                    <a:pt x="32" y="33"/>
                    <a:pt x="32" y="35"/>
                    <a:pt x="33" y="35"/>
                  </a:cubicBezTo>
                  <a:cubicBezTo>
                    <a:pt x="34" y="34"/>
                    <a:pt x="34" y="33"/>
                    <a:pt x="35" y="33"/>
                  </a:cubicBezTo>
                  <a:cubicBezTo>
                    <a:pt x="37" y="33"/>
                    <a:pt x="37" y="35"/>
                    <a:pt x="39" y="35"/>
                  </a:cubicBezTo>
                  <a:cubicBezTo>
                    <a:pt x="39" y="35"/>
                    <a:pt x="40" y="36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8"/>
                    <a:pt x="41" y="38"/>
                  </a:cubicBezTo>
                  <a:cubicBezTo>
                    <a:pt x="41" y="39"/>
                    <a:pt x="40" y="39"/>
                    <a:pt x="40" y="39"/>
                  </a:cubicBezTo>
                  <a:cubicBezTo>
                    <a:pt x="40" y="39"/>
                    <a:pt x="41" y="40"/>
                    <a:pt x="42" y="41"/>
                  </a:cubicBezTo>
                  <a:cubicBezTo>
                    <a:pt x="42" y="40"/>
                    <a:pt x="42" y="40"/>
                    <a:pt x="42" y="39"/>
                  </a:cubicBezTo>
                  <a:cubicBezTo>
                    <a:pt x="42" y="39"/>
                    <a:pt x="42" y="37"/>
                    <a:pt x="42" y="37"/>
                  </a:cubicBezTo>
                  <a:cubicBezTo>
                    <a:pt x="44" y="37"/>
                    <a:pt x="43" y="35"/>
                    <a:pt x="44" y="35"/>
                  </a:cubicBezTo>
                  <a:cubicBezTo>
                    <a:pt x="45" y="37"/>
                    <a:pt x="43" y="37"/>
                    <a:pt x="44" y="39"/>
                  </a:cubicBezTo>
                  <a:cubicBezTo>
                    <a:pt x="44" y="39"/>
                    <a:pt x="45" y="39"/>
                    <a:pt x="46" y="39"/>
                  </a:cubicBezTo>
                  <a:cubicBezTo>
                    <a:pt x="47" y="40"/>
                    <a:pt x="47" y="41"/>
                    <a:pt x="47" y="42"/>
                  </a:cubicBezTo>
                  <a:cubicBezTo>
                    <a:pt x="49" y="41"/>
                    <a:pt x="50" y="40"/>
                    <a:pt x="50" y="43"/>
                  </a:cubicBezTo>
                  <a:cubicBezTo>
                    <a:pt x="49" y="43"/>
                    <a:pt x="48" y="43"/>
                    <a:pt x="47" y="43"/>
                  </a:cubicBezTo>
                  <a:cubicBezTo>
                    <a:pt x="47" y="44"/>
                    <a:pt x="48" y="45"/>
                    <a:pt x="49" y="46"/>
                  </a:cubicBezTo>
                  <a:cubicBezTo>
                    <a:pt x="50" y="45"/>
                    <a:pt x="50" y="47"/>
                    <a:pt x="52" y="46"/>
                  </a:cubicBezTo>
                  <a:cubicBezTo>
                    <a:pt x="53" y="47"/>
                    <a:pt x="52" y="49"/>
                    <a:pt x="54" y="48"/>
                  </a:cubicBezTo>
                  <a:cubicBezTo>
                    <a:pt x="54" y="49"/>
                    <a:pt x="55" y="50"/>
                    <a:pt x="56" y="51"/>
                  </a:cubicBezTo>
                  <a:cubicBezTo>
                    <a:pt x="55" y="51"/>
                    <a:pt x="55" y="51"/>
                    <a:pt x="54" y="51"/>
                  </a:cubicBezTo>
                  <a:cubicBezTo>
                    <a:pt x="54" y="51"/>
                    <a:pt x="54" y="51"/>
                    <a:pt x="53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2" y="51"/>
                    <a:pt x="52" y="51"/>
                    <a:pt x="51" y="51"/>
                  </a:cubicBezTo>
                  <a:cubicBezTo>
                    <a:pt x="50" y="51"/>
                    <a:pt x="49" y="51"/>
                    <a:pt x="48" y="51"/>
                  </a:cubicBezTo>
                  <a:cubicBezTo>
                    <a:pt x="47" y="51"/>
                    <a:pt x="47" y="52"/>
                    <a:pt x="46" y="52"/>
                  </a:cubicBezTo>
                  <a:cubicBezTo>
                    <a:pt x="46" y="51"/>
                    <a:pt x="45" y="51"/>
                    <a:pt x="43" y="51"/>
                  </a:cubicBezTo>
                  <a:cubicBezTo>
                    <a:pt x="42" y="51"/>
                    <a:pt x="42" y="52"/>
                    <a:pt x="42" y="52"/>
                  </a:cubicBezTo>
                  <a:cubicBezTo>
                    <a:pt x="41" y="52"/>
                    <a:pt x="40" y="51"/>
                    <a:pt x="40" y="53"/>
                  </a:cubicBezTo>
                  <a:cubicBezTo>
                    <a:pt x="38" y="53"/>
                    <a:pt x="36" y="53"/>
                    <a:pt x="36" y="54"/>
                  </a:cubicBezTo>
                  <a:cubicBezTo>
                    <a:pt x="38" y="56"/>
                    <a:pt x="41" y="56"/>
                    <a:pt x="41" y="60"/>
                  </a:cubicBezTo>
                  <a:cubicBezTo>
                    <a:pt x="43" y="61"/>
                    <a:pt x="44" y="61"/>
                    <a:pt x="46" y="61"/>
                  </a:cubicBezTo>
                  <a:cubicBezTo>
                    <a:pt x="48" y="61"/>
                    <a:pt x="49" y="59"/>
                    <a:pt x="50" y="61"/>
                  </a:cubicBezTo>
                  <a:cubicBezTo>
                    <a:pt x="50" y="63"/>
                    <a:pt x="49" y="63"/>
                    <a:pt x="48" y="63"/>
                  </a:cubicBezTo>
                  <a:cubicBezTo>
                    <a:pt x="48" y="64"/>
                    <a:pt x="47" y="65"/>
                    <a:pt x="46" y="65"/>
                  </a:cubicBezTo>
                  <a:cubicBezTo>
                    <a:pt x="46" y="66"/>
                    <a:pt x="46" y="66"/>
                    <a:pt x="45" y="67"/>
                  </a:cubicBezTo>
                  <a:cubicBezTo>
                    <a:pt x="43" y="67"/>
                    <a:pt x="43" y="66"/>
                    <a:pt x="42" y="65"/>
                  </a:cubicBezTo>
                  <a:cubicBezTo>
                    <a:pt x="40" y="65"/>
                    <a:pt x="41" y="63"/>
                    <a:pt x="39" y="64"/>
                  </a:cubicBezTo>
                  <a:cubicBezTo>
                    <a:pt x="38" y="62"/>
                    <a:pt x="36" y="62"/>
                    <a:pt x="36" y="60"/>
                  </a:cubicBezTo>
                  <a:cubicBezTo>
                    <a:pt x="35" y="60"/>
                    <a:pt x="33" y="60"/>
                    <a:pt x="33" y="59"/>
                  </a:cubicBezTo>
                  <a:cubicBezTo>
                    <a:pt x="33" y="59"/>
                    <a:pt x="32" y="59"/>
                    <a:pt x="32" y="59"/>
                  </a:cubicBezTo>
                  <a:cubicBezTo>
                    <a:pt x="32" y="59"/>
                    <a:pt x="31" y="60"/>
                    <a:pt x="31" y="60"/>
                  </a:cubicBezTo>
                  <a:cubicBezTo>
                    <a:pt x="31" y="60"/>
                    <a:pt x="30" y="59"/>
                    <a:pt x="30" y="59"/>
                  </a:cubicBezTo>
                  <a:cubicBezTo>
                    <a:pt x="30" y="58"/>
                    <a:pt x="31" y="57"/>
                    <a:pt x="30" y="55"/>
                  </a:cubicBezTo>
                  <a:cubicBezTo>
                    <a:pt x="28" y="55"/>
                    <a:pt x="28" y="57"/>
                    <a:pt x="26" y="57"/>
                  </a:cubicBezTo>
                  <a:cubicBezTo>
                    <a:pt x="26" y="57"/>
                    <a:pt x="25" y="56"/>
                    <a:pt x="25" y="55"/>
                  </a:cubicBezTo>
                  <a:cubicBezTo>
                    <a:pt x="24" y="55"/>
                    <a:pt x="23" y="56"/>
                    <a:pt x="22" y="56"/>
                  </a:cubicBezTo>
                  <a:cubicBezTo>
                    <a:pt x="22" y="56"/>
                    <a:pt x="23" y="55"/>
                    <a:pt x="23" y="54"/>
                  </a:cubicBezTo>
                  <a:cubicBezTo>
                    <a:pt x="22" y="54"/>
                    <a:pt x="21" y="53"/>
                    <a:pt x="20" y="53"/>
                  </a:cubicBezTo>
                  <a:cubicBezTo>
                    <a:pt x="18" y="53"/>
                    <a:pt x="20" y="57"/>
                    <a:pt x="19" y="56"/>
                  </a:cubicBezTo>
                  <a:cubicBezTo>
                    <a:pt x="18" y="54"/>
                    <a:pt x="17" y="53"/>
                    <a:pt x="15" y="53"/>
                  </a:cubicBezTo>
                  <a:cubicBezTo>
                    <a:pt x="13" y="53"/>
                    <a:pt x="12" y="53"/>
                    <a:pt x="10" y="53"/>
                  </a:cubicBezTo>
                  <a:cubicBezTo>
                    <a:pt x="10" y="52"/>
                    <a:pt x="10" y="52"/>
                    <a:pt x="10" y="51"/>
                  </a:cubicBezTo>
                  <a:cubicBezTo>
                    <a:pt x="8" y="51"/>
                    <a:pt x="6" y="49"/>
                    <a:pt x="4" y="50"/>
                  </a:cubicBezTo>
                  <a:cubicBezTo>
                    <a:pt x="4" y="50"/>
                    <a:pt x="4" y="51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4" y="51"/>
                    <a:pt x="4" y="52"/>
                    <a:pt x="3" y="51"/>
                  </a:cubicBezTo>
                  <a:cubicBezTo>
                    <a:pt x="1" y="52"/>
                    <a:pt x="4" y="53"/>
                    <a:pt x="3" y="54"/>
                  </a:cubicBezTo>
                  <a:cubicBezTo>
                    <a:pt x="3" y="55"/>
                    <a:pt x="3" y="56"/>
                    <a:pt x="3" y="57"/>
                  </a:cubicBezTo>
                  <a:cubicBezTo>
                    <a:pt x="4" y="57"/>
                    <a:pt x="4" y="57"/>
                    <a:pt x="5" y="58"/>
                  </a:cubicBezTo>
                  <a:cubicBezTo>
                    <a:pt x="6" y="58"/>
                    <a:pt x="7" y="58"/>
                    <a:pt x="8" y="58"/>
                  </a:cubicBezTo>
                  <a:cubicBezTo>
                    <a:pt x="8" y="58"/>
                    <a:pt x="9" y="58"/>
                    <a:pt x="9" y="58"/>
                  </a:cubicBezTo>
                  <a:cubicBezTo>
                    <a:pt x="10" y="57"/>
                    <a:pt x="11" y="57"/>
                    <a:pt x="11" y="59"/>
                  </a:cubicBezTo>
                  <a:cubicBezTo>
                    <a:pt x="11" y="59"/>
                    <a:pt x="12" y="59"/>
                    <a:pt x="12" y="60"/>
                  </a:cubicBezTo>
                  <a:cubicBezTo>
                    <a:pt x="12" y="59"/>
                    <a:pt x="12" y="58"/>
                    <a:pt x="13" y="58"/>
                  </a:cubicBezTo>
                  <a:cubicBezTo>
                    <a:pt x="13" y="60"/>
                    <a:pt x="15" y="59"/>
                    <a:pt x="15" y="60"/>
                  </a:cubicBezTo>
                  <a:cubicBezTo>
                    <a:pt x="16" y="61"/>
                    <a:pt x="17" y="61"/>
                    <a:pt x="18" y="62"/>
                  </a:cubicBezTo>
                  <a:cubicBezTo>
                    <a:pt x="18" y="63"/>
                    <a:pt x="20" y="64"/>
                    <a:pt x="21" y="65"/>
                  </a:cubicBezTo>
                  <a:cubicBezTo>
                    <a:pt x="22" y="65"/>
                    <a:pt x="21" y="65"/>
                    <a:pt x="22" y="65"/>
                  </a:cubicBezTo>
                  <a:cubicBezTo>
                    <a:pt x="22" y="65"/>
                    <a:pt x="23" y="65"/>
                    <a:pt x="23" y="65"/>
                  </a:cubicBezTo>
                  <a:cubicBezTo>
                    <a:pt x="22" y="67"/>
                    <a:pt x="24" y="67"/>
                    <a:pt x="24" y="68"/>
                  </a:cubicBezTo>
                  <a:cubicBezTo>
                    <a:pt x="26" y="69"/>
                    <a:pt x="26" y="69"/>
                    <a:pt x="28" y="68"/>
                  </a:cubicBezTo>
                  <a:cubicBezTo>
                    <a:pt x="29" y="69"/>
                    <a:pt x="27" y="70"/>
                    <a:pt x="28" y="70"/>
                  </a:cubicBezTo>
                  <a:cubicBezTo>
                    <a:pt x="29" y="71"/>
                    <a:pt x="29" y="71"/>
                    <a:pt x="29" y="72"/>
                  </a:cubicBezTo>
                  <a:cubicBezTo>
                    <a:pt x="27" y="73"/>
                    <a:pt x="27" y="74"/>
                    <a:pt x="26" y="75"/>
                  </a:cubicBezTo>
                  <a:cubicBezTo>
                    <a:pt x="26" y="76"/>
                    <a:pt x="25" y="76"/>
                    <a:pt x="25" y="76"/>
                  </a:cubicBezTo>
                  <a:cubicBezTo>
                    <a:pt x="25" y="78"/>
                    <a:pt x="25" y="80"/>
                    <a:pt x="24" y="81"/>
                  </a:cubicBezTo>
                  <a:cubicBezTo>
                    <a:pt x="27" y="81"/>
                    <a:pt x="25" y="82"/>
                    <a:pt x="25" y="84"/>
                  </a:cubicBezTo>
                  <a:cubicBezTo>
                    <a:pt x="27" y="84"/>
                    <a:pt x="29" y="84"/>
                    <a:pt x="30" y="83"/>
                  </a:cubicBezTo>
                  <a:cubicBezTo>
                    <a:pt x="29" y="87"/>
                    <a:pt x="36" y="83"/>
                    <a:pt x="35" y="86"/>
                  </a:cubicBezTo>
                  <a:cubicBezTo>
                    <a:pt x="33" y="86"/>
                    <a:pt x="32" y="86"/>
                    <a:pt x="31" y="86"/>
                  </a:cubicBezTo>
                  <a:cubicBezTo>
                    <a:pt x="31" y="86"/>
                    <a:pt x="29" y="85"/>
                    <a:pt x="29" y="86"/>
                  </a:cubicBezTo>
                  <a:cubicBezTo>
                    <a:pt x="31" y="86"/>
                    <a:pt x="29" y="88"/>
                    <a:pt x="28" y="88"/>
                  </a:cubicBezTo>
                  <a:cubicBezTo>
                    <a:pt x="27" y="88"/>
                    <a:pt x="27" y="89"/>
                    <a:pt x="26" y="90"/>
                  </a:cubicBezTo>
                  <a:cubicBezTo>
                    <a:pt x="26" y="90"/>
                    <a:pt x="26" y="90"/>
                    <a:pt x="26" y="90"/>
                  </a:cubicBezTo>
                  <a:cubicBezTo>
                    <a:pt x="26" y="90"/>
                    <a:pt x="25" y="90"/>
                    <a:pt x="25" y="90"/>
                  </a:cubicBezTo>
                  <a:cubicBezTo>
                    <a:pt x="24" y="92"/>
                    <a:pt x="24" y="91"/>
                    <a:pt x="22" y="91"/>
                  </a:cubicBezTo>
                  <a:cubicBezTo>
                    <a:pt x="21" y="93"/>
                    <a:pt x="24" y="91"/>
                    <a:pt x="24" y="93"/>
                  </a:cubicBezTo>
                  <a:cubicBezTo>
                    <a:pt x="24" y="93"/>
                    <a:pt x="24" y="94"/>
                    <a:pt x="24" y="94"/>
                  </a:cubicBezTo>
                  <a:cubicBezTo>
                    <a:pt x="25" y="94"/>
                    <a:pt x="26" y="93"/>
                    <a:pt x="27" y="93"/>
                  </a:cubicBezTo>
                  <a:cubicBezTo>
                    <a:pt x="28" y="93"/>
                    <a:pt x="27" y="94"/>
                    <a:pt x="28" y="94"/>
                  </a:cubicBezTo>
                  <a:cubicBezTo>
                    <a:pt x="28" y="94"/>
                    <a:pt x="29" y="94"/>
                    <a:pt x="30" y="94"/>
                  </a:cubicBezTo>
                  <a:cubicBezTo>
                    <a:pt x="30" y="93"/>
                    <a:pt x="30" y="93"/>
                    <a:pt x="30" y="93"/>
                  </a:cubicBezTo>
                  <a:cubicBezTo>
                    <a:pt x="31" y="93"/>
                    <a:pt x="32" y="92"/>
                    <a:pt x="33" y="92"/>
                  </a:cubicBezTo>
                  <a:cubicBezTo>
                    <a:pt x="33" y="94"/>
                    <a:pt x="35" y="93"/>
                    <a:pt x="35" y="95"/>
                  </a:cubicBezTo>
                  <a:cubicBezTo>
                    <a:pt x="34" y="95"/>
                    <a:pt x="33" y="95"/>
                    <a:pt x="33" y="94"/>
                  </a:cubicBezTo>
                  <a:cubicBezTo>
                    <a:pt x="30" y="94"/>
                    <a:pt x="27" y="94"/>
                    <a:pt x="24" y="96"/>
                  </a:cubicBezTo>
                  <a:cubicBezTo>
                    <a:pt x="24" y="98"/>
                    <a:pt x="25" y="98"/>
                    <a:pt x="25" y="99"/>
                  </a:cubicBezTo>
                  <a:cubicBezTo>
                    <a:pt x="23" y="99"/>
                    <a:pt x="24" y="99"/>
                    <a:pt x="21" y="99"/>
                  </a:cubicBezTo>
                  <a:cubicBezTo>
                    <a:pt x="21" y="101"/>
                    <a:pt x="21" y="102"/>
                    <a:pt x="20" y="102"/>
                  </a:cubicBezTo>
                  <a:cubicBezTo>
                    <a:pt x="17" y="102"/>
                    <a:pt x="15" y="102"/>
                    <a:pt x="13" y="101"/>
                  </a:cubicBezTo>
                  <a:cubicBezTo>
                    <a:pt x="13" y="101"/>
                    <a:pt x="12" y="101"/>
                    <a:pt x="12" y="100"/>
                  </a:cubicBezTo>
                  <a:cubicBezTo>
                    <a:pt x="10" y="101"/>
                    <a:pt x="10" y="101"/>
                    <a:pt x="8" y="100"/>
                  </a:cubicBezTo>
                  <a:cubicBezTo>
                    <a:pt x="8" y="99"/>
                    <a:pt x="8" y="98"/>
                    <a:pt x="7" y="97"/>
                  </a:cubicBezTo>
                  <a:cubicBezTo>
                    <a:pt x="7" y="96"/>
                    <a:pt x="8" y="95"/>
                    <a:pt x="7" y="94"/>
                  </a:cubicBezTo>
                  <a:cubicBezTo>
                    <a:pt x="6" y="96"/>
                    <a:pt x="4" y="98"/>
                    <a:pt x="3" y="99"/>
                  </a:cubicBezTo>
                  <a:cubicBezTo>
                    <a:pt x="3" y="101"/>
                    <a:pt x="2" y="102"/>
                    <a:pt x="0" y="103"/>
                  </a:cubicBezTo>
                  <a:cubicBezTo>
                    <a:pt x="0" y="104"/>
                    <a:pt x="0" y="105"/>
                    <a:pt x="0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3" y="106"/>
                    <a:pt x="3" y="107"/>
                  </a:cubicBezTo>
                  <a:cubicBezTo>
                    <a:pt x="4" y="107"/>
                    <a:pt x="5" y="107"/>
                    <a:pt x="6" y="107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7" y="107"/>
                    <a:pt x="8" y="108"/>
                    <a:pt x="9" y="109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10" y="111"/>
                    <a:pt x="11" y="111"/>
                    <a:pt x="13" y="111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13" y="111"/>
                    <a:pt x="14" y="111"/>
                    <a:pt x="14" y="111"/>
                  </a:cubicBezTo>
                  <a:cubicBezTo>
                    <a:pt x="15" y="112"/>
                    <a:pt x="16" y="112"/>
                    <a:pt x="16" y="111"/>
                  </a:cubicBezTo>
                  <a:cubicBezTo>
                    <a:pt x="18" y="111"/>
                    <a:pt x="18" y="111"/>
                    <a:pt x="18" y="111"/>
                  </a:cubicBezTo>
                  <a:cubicBezTo>
                    <a:pt x="19" y="112"/>
                    <a:pt x="18" y="114"/>
                    <a:pt x="19" y="115"/>
                  </a:cubicBezTo>
                  <a:cubicBezTo>
                    <a:pt x="22" y="115"/>
                    <a:pt x="22" y="116"/>
                    <a:pt x="24" y="116"/>
                  </a:cubicBezTo>
                  <a:cubicBezTo>
                    <a:pt x="25" y="116"/>
                    <a:pt x="26" y="116"/>
                    <a:pt x="26" y="115"/>
                  </a:cubicBezTo>
                  <a:cubicBezTo>
                    <a:pt x="30" y="115"/>
                    <a:pt x="30" y="115"/>
                    <a:pt x="30" y="115"/>
                  </a:cubicBezTo>
                  <a:cubicBezTo>
                    <a:pt x="30" y="115"/>
                    <a:pt x="31" y="115"/>
                    <a:pt x="30" y="115"/>
                  </a:cubicBezTo>
                  <a:cubicBezTo>
                    <a:pt x="32" y="115"/>
                    <a:pt x="32" y="116"/>
                    <a:pt x="33" y="116"/>
                  </a:cubicBezTo>
                  <a:cubicBezTo>
                    <a:pt x="33" y="117"/>
                    <a:pt x="35" y="117"/>
                    <a:pt x="35" y="117"/>
                  </a:cubicBezTo>
                  <a:cubicBezTo>
                    <a:pt x="34" y="117"/>
                    <a:pt x="33" y="118"/>
                    <a:pt x="33" y="118"/>
                  </a:cubicBezTo>
                  <a:cubicBezTo>
                    <a:pt x="32" y="118"/>
                    <a:pt x="32" y="117"/>
                    <a:pt x="31" y="117"/>
                  </a:cubicBezTo>
                  <a:cubicBezTo>
                    <a:pt x="30" y="117"/>
                    <a:pt x="29" y="117"/>
                    <a:pt x="29" y="118"/>
                  </a:cubicBezTo>
                  <a:cubicBezTo>
                    <a:pt x="31" y="118"/>
                    <a:pt x="30" y="121"/>
                    <a:pt x="31" y="121"/>
                  </a:cubicBezTo>
                  <a:cubicBezTo>
                    <a:pt x="31" y="122"/>
                    <a:pt x="33" y="123"/>
                    <a:pt x="33" y="124"/>
                  </a:cubicBezTo>
                  <a:cubicBezTo>
                    <a:pt x="34" y="125"/>
                    <a:pt x="35" y="123"/>
                    <a:pt x="35" y="122"/>
                  </a:cubicBezTo>
                  <a:cubicBezTo>
                    <a:pt x="36" y="122"/>
                    <a:pt x="38" y="121"/>
                    <a:pt x="38" y="122"/>
                  </a:cubicBezTo>
                  <a:cubicBezTo>
                    <a:pt x="38" y="124"/>
                    <a:pt x="37" y="124"/>
                    <a:pt x="37" y="126"/>
                  </a:cubicBezTo>
                  <a:cubicBezTo>
                    <a:pt x="36" y="127"/>
                    <a:pt x="34" y="126"/>
                    <a:pt x="35" y="128"/>
                  </a:cubicBezTo>
                  <a:cubicBezTo>
                    <a:pt x="35" y="128"/>
                    <a:pt x="35" y="128"/>
                    <a:pt x="35" y="128"/>
                  </a:cubicBezTo>
                  <a:cubicBezTo>
                    <a:pt x="35" y="128"/>
                    <a:pt x="35" y="129"/>
                    <a:pt x="35" y="129"/>
                  </a:cubicBezTo>
                  <a:cubicBezTo>
                    <a:pt x="35" y="129"/>
                    <a:pt x="36" y="129"/>
                    <a:pt x="36" y="129"/>
                  </a:cubicBezTo>
                  <a:cubicBezTo>
                    <a:pt x="36" y="131"/>
                    <a:pt x="37" y="132"/>
                    <a:pt x="37" y="133"/>
                  </a:cubicBezTo>
                  <a:cubicBezTo>
                    <a:pt x="37" y="133"/>
                    <a:pt x="37" y="133"/>
                    <a:pt x="37" y="134"/>
                  </a:cubicBezTo>
                  <a:cubicBezTo>
                    <a:pt x="37" y="134"/>
                    <a:pt x="37" y="134"/>
                    <a:pt x="37" y="134"/>
                  </a:cubicBezTo>
                  <a:cubicBezTo>
                    <a:pt x="37" y="135"/>
                    <a:pt x="37" y="136"/>
                    <a:pt x="37" y="137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38" y="137"/>
                    <a:pt x="38" y="138"/>
                    <a:pt x="39" y="138"/>
                  </a:cubicBezTo>
                  <a:cubicBezTo>
                    <a:pt x="39" y="138"/>
                    <a:pt x="39" y="138"/>
                    <a:pt x="39" y="139"/>
                  </a:cubicBezTo>
                  <a:cubicBezTo>
                    <a:pt x="39" y="139"/>
                    <a:pt x="40" y="141"/>
                    <a:pt x="41" y="141"/>
                  </a:cubicBezTo>
                  <a:cubicBezTo>
                    <a:pt x="41" y="141"/>
                    <a:pt x="41" y="141"/>
                    <a:pt x="41" y="141"/>
                  </a:cubicBezTo>
                  <a:cubicBezTo>
                    <a:pt x="42" y="142"/>
                    <a:pt x="43" y="142"/>
                    <a:pt x="44" y="142"/>
                  </a:cubicBezTo>
                  <a:cubicBezTo>
                    <a:pt x="44" y="142"/>
                    <a:pt x="44" y="143"/>
                    <a:pt x="44" y="143"/>
                  </a:cubicBezTo>
                  <a:cubicBezTo>
                    <a:pt x="44" y="143"/>
                    <a:pt x="44" y="144"/>
                    <a:pt x="45" y="144"/>
                  </a:cubicBezTo>
                  <a:cubicBezTo>
                    <a:pt x="46" y="144"/>
                    <a:pt x="46" y="145"/>
                    <a:pt x="47" y="146"/>
                  </a:cubicBezTo>
                  <a:cubicBezTo>
                    <a:pt x="47" y="146"/>
                    <a:pt x="48" y="146"/>
                    <a:pt x="48" y="146"/>
                  </a:cubicBezTo>
                  <a:cubicBezTo>
                    <a:pt x="48" y="146"/>
                    <a:pt x="48" y="146"/>
                    <a:pt x="48" y="147"/>
                  </a:cubicBezTo>
                  <a:cubicBezTo>
                    <a:pt x="48" y="147"/>
                    <a:pt x="48" y="147"/>
                    <a:pt x="48" y="147"/>
                  </a:cubicBezTo>
                  <a:cubicBezTo>
                    <a:pt x="49" y="147"/>
                    <a:pt x="49" y="148"/>
                    <a:pt x="50" y="149"/>
                  </a:cubicBezTo>
                  <a:cubicBezTo>
                    <a:pt x="50" y="149"/>
                    <a:pt x="50" y="149"/>
                    <a:pt x="50" y="149"/>
                  </a:cubicBezTo>
                  <a:cubicBezTo>
                    <a:pt x="50" y="150"/>
                    <a:pt x="53" y="150"/>
                    <a:pt x="52" y="151"/>
                  </a:cubicBezTo>
                  <a:cubicBezTo>
                    <a:pt x="52" y="152"/>
                    <a:pt x="52" y="152"/>
                    <a:pt x="52" y="152"/>
                  </a:cubicBezTo>
                  <a:cubicBezTo>
                    <a:pt x="53" y="153"/>
                    <a:pt x="54" y="154"/>
                    <a:pt x="54" y="155"/>
                  </a:cubicBezTo>
                  <a:cubicBezTo>
                    <a:pt x="54" y="155"/>
                    <a:pt x="55" y="155"/>
                    <a:pt x="55" y="155"/>
                  </a:cubicBezTo>
                  <a:cubicBezTo>
                    <a:pt x="55" y="156"/>
                    <a:pt x="56" y="157"/>
                    <a:pt x="57" y="157"/>
                  </a:cubicBezTo>
                  <a:cubicBezTo>
                    <a:pt x="58" y="157"/>
                    <a:pt x="58" y="157"/>
                    <a:pt x="58" y="158"/>
                  </a:cubicBezTo>
                  <a:cubicBezTo>
                    <a:pt x="58" y="158"/>
                    <a:pt x="58" y="158"/>
                    <a:pt x="58" y="158"/>
                  </a:cubicBezTo>
                  <a:cubicBezTo>
                    <a:pt x="58" y="159"/>
                    <a:pt x="60" y="159"/>
                    <a:pt x="61" y="159"/>
                  </a:cubicBezTo>
                  <a:cubicBezTo>
                    <a:pt x="61" y="159"/>
                    <a:pt x="61" y="159"/>
                    <a:pt x="61" y="160"/>
                  </a:cubicBezTo>
                  <a:cubicBezTo>
                    <a:pt x="62" y="160"/>
                    <a:pt x="62" y="160"/>
                    <a:pt x="63" y="161"/>
                  </a:cubicBezTo>
                  <a:cubicBezTo>
                    <a:pt x="63" y="161"/>
                    <a:pt x="63" y="161"/>
                    <a:pt x="63" y="161"/>
                  </a:cubicBezTo>
                  <a:cubicBezTo>
                    <a:pt x="65" y="160"/>
                    <a:pt x="66" y="162"/>
                    <a:pt x="68" y="162"/>
                  </a:cubicBezTo>
                  <a:cubicBezTo>
                    <a:pt x="79" y="162"/>
                    <a:pt x="79" y="162"/>
                    <a:pt x="79" y="162"/>
                  </a:cubicBezTo>
                  <a:cubicBezTo>
                    <a:pt x="80" y="163"/>
                    <a:pt x="80" y="162"/>
                    <a:pt x="82" y="161"/>
                  </a:cubicBezTo>
                  <a:cubicBezTo>
                    <a:pt x="82" y="161"/>
                    <a:pt x="82" y="161"/>
                    <a:pt x="82" y="161"/>
                  </a:cubicBezTo>
                  <a:cubicBezTo>
                    <a:pt x="84" y="159"/>
                    <a:pt x="86" y="157"/>
                    <a:pt x="89" y="157"/>
                  </a:cubicBezTo>
                  <a:cubicBezTo>
                    <a:pt x="89" y="157"/>
                    <a:pt x="89" y="157"/>
                    <a:pt x="89" y="157"/>
                  </a:cubicBezTo>
                  <a:cubicBezTo>
                    <a:pt x="91" y="157"/>
                    <a:pt x="93" y="157"/>
                    <a:pt x="95" y="157"/>
                  </a:cubicBezTo>
                  <a:cubicBezTo>
                    <a:pt x="95" y="157"/>
                    <a:pt x="96" y="157"/>
                    <a:pt x="96" y="158"/>
                  </a:cubicBezTo>
                  <a:cubicBezTo>
                    <a:pt x="96" y="158"/>
                    <a:pt x="98" y="159"/>
                    <a:pt x="98" y="158"/>
                  </a:cubicBezTo>
                  <a:cubicBezTo>
                    <a:pt x="99" y="158"/>
                    <a:pt x="99" y="158"/>
                    <a:pt x="99" y="159"/>
                  </a:cubicBezTo>
                  <a:cubicBezTo>
                    <a:pt x="100" y="159"/>
                    <a:pt x="100" y="158"/>
                    <a:pt x="100" y="159"/>
                  </a:cubicBezTo>
                  <a:cubicBezTo>
                    <a:pt x="100" y="159"/>
                    <a:pt x="100" y="159"/>
                    <a:pt x="100" y="159"/>
                  </a:cubicBezTo>
                  <a:cubicBezTo>
                    <a:pt x="101" y="160"/>
                    <a:pt x="101" y="160"/>
                    <a:pt x="102" y="160"/>
                  </a:cubicBezTo>
                  <a:cubicBezTo>
                    <a:pt x="103" y="160"/>
                    <a:pt x="105" y="160"/>
                    <a:pt x="105" y="159"/>
                  </a:cubicBezTo>
                  <a:cubicBezTo>
                    <a:pt x="106" y="159"/>
                    <a:pt x="106" y="159"/>
                    <a:pt x="107" y="159"/>
                  </a:cubicBezTo>
                  <a:cubicBezTo>
                    <a:pt x="107" y="162"/>
                    <a:pt x="109" y="158"/>
                    <a:pt x="111" y="159"/>
                  </a:cubicBezTo>
                  <a:cubicBezTo>
                    <a:pt x="112" y="159"/>
                    <a:pt x="112" y="160"/>
                    <a:pt x="113" y="160"/>
                  </a:cubicBezTo>
                  <a:cubicBezTo>
                    <a:pt x="114" y="159"/>
                    <a:pt x="115" y="159"/>
                    <a:pt x="115" y="159"/>
                  </a:cubicBezTo>
                  <a:cubicBezTo>
                    <a:pt x="116" y="159"/>
                    <a:pt x="116" y="158"/>
                    <a:pt x="117" y="158"/>
                  </a:cubicBezTo>
                  <a:cubicBezTo>
                    <a:pt x="119" y="158"/>
                    <a:pt x="118" y="156"/>
                    <a:pt x="120" y="156"/>
                  </a:cubicBezTo>
                  <a:cubicBezTo>
                    <a:pt x="124" y="157"/>
                    <a:pt x="126" y="155"/>
                    <a:pt x="129" y="154"/>
                  </a:cubicBezTo>
                  <a:cubicBezTo>
                    <a:pt x="130" y="154"/>
                    <a:pt x="131" y="154"/>
                    <a:pt x="133" y="154"/>
                  </a:cubicBezTo>
                  <a:cubicBezTo>
                    <a:pt x="134" y="154"/>
                    <a:pt x="134" y="152"/>
                    <a:pt x="136" y="153"/>
                  </a:cubicBezTo>
                  <a:cubicBezTo>
                    <a:pt x="138" y="152"/>
                    <a:pt x="137" y="154"/>
                    <a:pt x="139" y="154"/>
                  </a:cubicBezTo>
                  <a:cubicBezTo>
                    <a:pt x="139" y="153"/>
                    <a:pt x="140" y="153"/>
                    <a:pt x="141" y="153"/>
                  </a:cubicBezTo>
                  <a:cubicBezTo>
                    <a:pt x="143" y="153"/>
                    <a:pt x="143" y="151"/>
                    <a:pt x="144" y="151"/>
                  </a:cubicBezTo>
                  <a:cubicBezTo>
                    <a:pt x="145" y="152"/>
                    <a:pt x="145" y="154"/>
                    <a:pt x="146" y="155"/>
                  </a:cubicBezTo>
                  <a:cubicBezTo>
                    <a:pt x="147" y="155"/>
                    <a:pt x="148" y="155"/>
                    <a:pt x="150" y="155"/>
                  </a:cubicBezTo>
                  <a:cubicBezTo>
                    <a:pt x="149" y="156"/>
                    <a:pt x="149" y="156"/>
                    <a:pt x="149" y="156"/>
                  </a:cubicBezTo>
                  <a:cubicBezTo>
                    <a:pt x="149" y="157"/>
                    <a:pt x="150" y="157"/>
                    <a:pt x="150" y="157"/>
                  </a:cubicBezTo>
                  <a:cubicBezTo>
                    <a:pt x="150" y="156"/>
                    <a:pt x="151" y="155"/>
                    <a:pt x="152" y="154"/>
                  </a:cubicBezTo>
                  <a:cubicBezTo>
                    <a:pt x="153" y="153"/>
                    <a:pt x="156" y="154"/>
                    <a:pt x="157" y="153"/>
                  </a:cubicBezTo>
                  <a:cubicBezTo>
                    <a:pt x="159" y="152"/>
                    <a:pt x="159" y="154"/>
                    <a:pt x="161" y="154"/>
                  </a:cubicBezTo>
                  <a:cubicBezTo>
                    <a:pt x="161" y="153"/>
                    <a:pt x="162" y="153"/>
                    <a:pt x="162" y="152"/>
                  </a:cubicBezTo>
                  <a:cubicBezTo>
                    <a:pt x="162" y="151"/>
                    <a:pt x="162" y="150"/>
                    <a:pt x="163" y="150"/>
                  </a:cubicBezTo>
                  <a:cubicBezTo>
                    <a:pt x="163" y="150"/>
                    <a:pt x="163" y="150"/>
                    <a:pt x="164" y="150"/>
                  </a:cubicBezTo>
                  <a:cubicBezTo>
                    <a:pt x="162" y="150"/>
                    <a:pt x="161" y="149"/>
                    <a:pt x="161" y="147"/>
                  </a:cubicBezTo>
                  <a:cubicBezTo>
                    <a:pt x="163" y="147"/>
                    <a:pt x="163" y="146"/>
                    <a:pt x="166" y="147"/>
                  </a:cubicBezTo>
                  <a:cubicBezTo>
                    <a:pt x="165" y="145"/>
                    <a:pt x="167" y="145"/>
                    <a:pt x="168" y="145"/>
                  </a:cubicBezTo>
                  <a:cubicBezTo>
                    <a:pt x="168" y="144"/>
                    <a:pt x="167" y="141"/>
                    <a:pt x="168" y="140"/>
                  </a:cubicBezTo>
                  <a:cubicBezTo>
                    <a:pt x="170" y="140"/>
                    <a:pt x="170" y="141"/>
                    <a:pt x="170" y="142"/>
                  </a:cubicBezTo>
                  <a:cubicBezTo>
                    <a:pt x="169" y="142"/>
                    <a:pt x="171" y="143"/>
                    <a:pt x="170" y="144"/>
                  </a:cubicBezTo>
                  <a:cubicBezTo>
                    <a:pt x="172" y="144"/>
                    <a:pt x="172" y="144"/>
                    <a:pt x="172" y="145"/>
                  </a:cubicBezTo>
                  <a:cubicBezTo>
                    <a:pt x="172" y="145"/>
                    <a:pt x="173" y="146"/>
                    <a:pt x="173" y="145"/>
                  </a:cubicBezTo>
                  <a:cubicBezTo>
                    <a:pt x="173" y="145"/>
                    <a:pt x="173" y="145"/>
                    <a:pt x="173" y="145"/>
                  </a:cubicBezTo>
                  <a:cubicBezTo>
                    <a:pt x="173" y="145"/>
                    <a:pt x="174" y="145"/>
                    <a:pt x="174" y="145"/>
                  </a:cubicBezTo>
                  <a:cubicBezTo>
                    <a:pt x="174" y="145"/>
                    <a:pt x="174" y="144"/>
                    <a:pt x="174" y="144"/>
                  </a:cubicBezTo>
                  <a:cubicBezTo>
                    <a:pt x="175" y="144"/>
                    <a:pt x="175" y="145"/>
                    <a:pt x="176" y="145"/>
                  </a:cubicBezTo>
                  <a:cubicBezTo>
                    <a:pt x="176" y="144"/>
                    <a:pt x="176" y="143"/>
                    <a:pt x="177" y="143"/>
                  </a:cubicBezTo>
                  <a:cubicBezTo>
                    <a:pt x="178" y="143"/>
                    <a:pt x="179" y="142"/>
                    <a:pt x="180" y="142"/>
                  </a:cubicBezTo>
                  <a:cubicBezTo>
                    <a:pt x="181" y="142"/>
                    <a:pt x="181" y="141"/>
                    <a:pt x="182" y="140"/>
                  </a:cubicBezTo>
                  <a:cubicBezTo>
                    <a:pt x="181" y="140"/>
                    <a:pt x="181" y="139"/>
                    <a:pt x="180" y="139"/>
                  </a:cubicBezTo>
                  <a:cubicBezTo>
                    <a:pt x="179" y="139"/>
                    <a:pt x="179" y="138"/>
                    <a:pt x="179" y="137"/>
                  </a:cubicBezTo>
                  <a:cubicBezTo>
                    <a:pt x="179" y="137"/>
                    <a:pt x="181" y="137"/>
                    <a:pt x="182" y="137"/>
                  </a:cubicBezTo>
                  <a:cubicBezTo>
                    <a:pt x="182" y="137"/>
                    <a:pt x="182" y="137"/>
                    <a:pt x="182" y="137"/>
                  </a:cubicBezTo>
                  <a:cubicBezTo>
                    <a:pt x="182" y="137"/>
                    <a:pt x="182" y="137"/>
                    <a:pt x="182" y="137"/>
                  </a:cubicBezTo>
                  <a:cubicBezTo>
                    <a:pt x="182" y="137"/>
                    <a:pt x="183" y="140"/>
                    <a:pt x="184" y="138"/>
                  </a:cubicBezTo>
                  <a:cubicBezTo>
                    <a:pt x="183" y="137"/>
                    <a:pt x="181" y="136"/>
                    <a:pt x="181" y="134"/>
                  </a:cubicBezTo>
                  <a:cubicBezTo>
                    <a:pt x="180" y="134"/>
                    <a:pt x="179" y="134"/>
                    <a:pt x="179" y="133"/>
                  </a:cubicBezTo>
                  <a:cubicBezTo>
                    <a:pt x="178" y="133"/>
                    <a:pt x="178" y="132"/>
                    <a:pt x="177" y="131"/>
                  </a:cubicBezTo>
                  <a:cubicBezTo>
                    <a:pt x="179" y="131"/>
                    <a:pt x="179" y="132"/>
                    <a:pt x="180" y="132"/>
                  </a:cubicBezTo>
                  <a:cubicBezTo>
                    <a:pt x="181" y="132"/>
                    <a:pt x="181" y="130"/>
                    <a:pt x="182" y="130"/>
                  </a:cubicBezTo>
                  <a:cubicBezTo>
                    <a:pt x="183" y="132"/>
                    <a:pt x="184" y="133"/>
                    <a:pt x="185" y="136"/>
                  </a:cubicBezTo>
                  <a:cubicBezTo>
                    <a:pt x="188" y="136"/>
                    <a:pt x="187" y="134"/>
                    <a:pt x="189" y="134"/>
                  </a:cubicBezTo>
                  <a:cubicBezTo>
                    <a:pt x="190" y="132"/>
                    <a:pt x="187" y="134"/>
                    <a:pt x="188" y="131"/>
                  </a:cubicBezTo>
                  <a:cubicBezTo>
                    <a:pt x="188" y="131"/>
                    <a:pt x="188" y="130"/>
                    <a:pt x="189" y="130"/>
                  </a:cubicBezTo>
                  <a:cubicBezTo>
                    <a:pt x="189" y="130"/>
                    <a:pt x="189" y="130"/>
                    <a:pt x="189" y="129"/>
                  </a:cubicBezTo>
                  <a:cubicBezTo>
                    <a:pt x="188" y="128"/>
                    <a:pt x="184" y="129"/>
                    <a:pt x="184" y="127"/>
                  </a:cubicBezTo>
                  <a:cubicBezTo>
                    <a:pt x="185" y="127"/>
                    <a:pt x="187" y="124"/>
                    <a:pt x="187" y="127"/>
                  </a:cubicBezTo>
                  <a:cubicBezTo>
                    <a:pt x="189" y="127"/>
                    <a:pt x="191" y="127"/>
                    <a:pt x="191" y="125"/>
                  </a:cubicBezTo>
                  <a:cubicBezTo>
                    <a:pt x="190" y="125"/>
                    <a:pt x="189" y="125"/>
                    <a:pt x="189" y="124"/>
                  </a:cubicBezTo>
                  <a:cubicBezTo>
                    <a:pt x="187" y="124"/>
                    <a:pt x="186" y="124"/>
                    <a:pt x="186" y="123"/>
                  </a:cubicBezTo>
                  <a:cubicBezTo>
                    <a:pt x="186" y="122"/>
                    <a:pt x="188" y="122"/>
                    <a:pt x="189" y="122"/>
                  </a:cubicBezTo>
                  <a:cubicBezTo>
                    <a:pt x="189" y="122"/>
                    <a:pt x="190" y="122"/>
                    <a:pt x="190" y="121"/>
                  </a:cubicBezTo>
                  <a:cubicBezTo>
                    <a:pt x="189" y="121"/>
                    <a:pt x="189" y="120"/>
                    <a:pt x="190" y="120"/>
                  </a:cubicBezTo>
                  <a:cubicBezTo>
                    <a:pt x="194" y="120"/>
                    <a:pt x="195" y="118"/>
                    <a:pt x="196" y="115"/>
                  </a:cubicBezTo>
                  <a:cubicBezTo>
                    <a:pt x="195" y="115"/>
                    <a:pt x="193" y="115"/>
                    <a:pt x="193" y="113"/>
                  </a:cubicBezTo>
                  <a:close/>
                  <a:moveTo>
                    <a:pt x="26" y="22"/>
                  </a:moveTo>
                  <a:cubicBezTo>
                    <a:pt x="26" y="22"/>
                    <a:pt x="26" y="23"/>
                    <a:pt x="27" y="23"/>
                  </a:cubicBezTo>
                  <a:cubicBezTo>
                    <a:pt x="27" y="25"/>
                    <a:pt x="25" y="23"/>
                    <a:pt x="26" y="22"/>
                  </a:cubicBezTo>
                  <a:close/>
                  <a:moveTo>
                    <a:pt x="26" y="107"/>
                  </a:moveTo>
                  <a:cubicBezTo>
                    <a:pt x="26" y="107"/>
                    <a:pt x="26" y="107"/>
                    <a:pt x="26" y="107"/>
                  </a:cubicBezTo>
                  <a:cubicBezTo>
                    <a:pt x="26" y="107"/>
                    <a:pt x="26" y="107"/>
                    <a:pt x="27" y="107"/>
                  </a:cubicBezTo>
                  <a:cubicBezTo>
                    <a:pt x="26" y="107"/>
                    <a:pt x="26" y="107"/>
                    <a:pt x="26" y="107"/>
                  </a:cubicBezTo>
                  <a:close/>
                  <a:moveTo>
                    <a:pt x="27" y="107"/>
                  </a:moveTo>
                  <a:cubicBezTo>
                    <a:pt x="27" y="107"/>
                    <a:pt x="27" y="107"/>
                    <a:pt x="27" y="107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27" y="107"/>
                    <a:pt x="27" y="107"/>
                    <a:pt x="27" y="107"/>
                  </a:cubicBezTo>
                  <a:close/>
                  <a:moveTo>
                    <a:pt x="102" y="62"/>
                  </a:moveTo>
                  <a:cubicBezTo>
                    <a:pt x="102" y="60"/>
                    <a:pt x="102" y="58"/>
                    <a:pt x="100" y="58"/>
                  </a:cubicBezTo>
                  <a:cubicBezTo>
                    <a:pt x="100" y="60"/>
                    <a:pt x="98" y="60"/>
                    <a:pt x="99" y="62"/>
                  </a:cubicBezTo>
                  <a:cubicBezTo>
                    <a:pt x="98" y="63"/>
                    <a:pt x="99" y="63"/>
                    <a:pt x="100" y="63"/>
                  </a:cubicBezTo>
                  <a:cubicBezTo>
                    <a:pt x="100" y="63"/>
                    <a:pt x="101" y="62"/>
                    <a:pt x="102" y="62"/>
                  </a:cubicBezTo>
                  <a:close/>
                  <a:moveTo>
                    <a:pt x="97" y="40"/>
                  </a:moveTo>
                  <a:cubicBezTo>
                    <a:pt x="97" y="40"/>
                    <a:pt x="97" y="39"/>
                    <a:pt x="97" y="40"/>
                  </a:cubicBezTo>
                  <a:cubicBezTo>
                    <a:pt x="97" y="41"/>
                    <a:pt x="97" y="41"/>
                    <a:pt x="97" y="40"/>
                  </a:cubicBezTo>
                  <a:close/>
                  <a:moveTo>
                    <a:pt x="35" y="53"/>
                  </a:moveTo>
                  <a:cubicBezTo>
                    <a:pt x="35" y="54"/>
                    <a:pt x="34" y="54"/>
                    <a:pt x="33" y="54"/>
                  </a:cubicBezTo>
                  <a:cubicBezTo>
                    <a:pt x="33" y="56"/>
                    <a:pt x="34" y="56"/>
                    <a:pt x="34" y="57"/>
                  </a:cubicBezTo>
                  <a:cubicBezTo>
                    <a:pt x="35" y="58"/>
                    <a:pt x="37" y="58"/>
                    <a:pt x="35" y="56"/>
                  </a:cubicBezTo>
                  <a:cubicBezTo>
                    <a:pt x="35" y="56"/>
                    <a:pt x="35" y="56"/>
                    <a:pt x="35" y="55"/>
                  </a:cubicBezTo>
                  <a:cubicBezTo>
                    <a:pt x="35" y="54"/>
                    <a:pt x="35" y="53"/>
                    <a:pt x="35" y="53"/>
                  </a:cubicBezTo>
                  <a:close/>
                  <a:moveTo>
                    <a:pt x="40" y="42"/>
                  </a:moveTo>
                  <a:cubicBezTo>
                    <a:pt x="39" y="42"/>
                    <a:pt x="39" y="42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8" y="42"/>
                    <a:pt x="38" y="43"/>
                    <a:pt x="38" y="43"/>
                  </a:cubicBezTo>
                  <a:cubicBezTo>
                    <a:pt x="39" y="44"/>
                    <a:pt x="39" y="43"/>
                    <a:pt x="40" y="43"/>
                  </a:cubicBezTo>
                  <a:cubicBezTo>
                    <a:pt x="40" y="42"/>
                    <a:pt x="40" y="42"/>
                    <a:pt x="40" y="42"/>
                  </a:cubicBezTo>
                  <a:close/>
                  <a:moveTo>
                    <a:pt x="41" y="44"/>
                  </a:moveTo>
                  <a:cubicBezTo>
                    <a:pt x="41" y="44"/>
                    <a:pt x="42" y="45"/>
                    <a:pt x="42" y="45"/>
                  </a:cubicBezTo>
                  <a:cubicBezTo>
                    <a:pt x="42" y="45"/>
                    <a:pt x="43" y="44"/>
                    <a:pt x="43" y="44"/>
                  </a:cubicBezTo>
                  <a:cubicBezTo>
                    <a:pt x="43" y="44"/>
                    <a:pt x="42" y="44"/>
                    <a:pt x="42" y="43"/>
                  </a:cubicBezTo>
                  <a:cubicBezTo>
                    <a:pt x="42" y="43"/>
                    <a:pt x="41" y="43"/>
                    <a:pt x="40" y="43"/>
                  </a:cubicBezTo>
                  <a:cubicBezTo>
                    <a:pt x="40" y="44"/>
                    <a:pt x="40" y="44"/>
                    <a:pt x="41" y="44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1" name="Rectangle 71">
              <a:extLst>
                <a:ext uri="{FF2B5EF4-FFF2-40B4-BE49-F238E27FC236}">
                  <a16:creationId xmlns:a16="http://schemas.microsoft.com/office/drawing/2014/main" id="{8A064B7E-5477-9D43-BD6B-A727BADEA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1588" y="865188"/>
              <a:ext cx="484187" cy="1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700" b="1">
                  <a:solidFill>
                    <a:srgbClr val="000000"/>
                  </a:solidFill>
                  <a:latin typeface="Open Sans Semibold" pitchFamily="34" charset="0"/>
                </a:rPr>
                <a:t>ICELAND</a:t>
              </a:r>
              <a:endParaRPr lang="en-US" altLang="en-US" sz="1800"/>
            </a:p>
          </p:txBody>
        </p:sp>
        <p:sp>
          <p:nvSpPr>
            <p:cNvPr id="162" name="Freeform 72">
              <a:extLst>
                <a:ext uri="{FF2B5EF4-FFF2-40B4-BE49-F238E27FC236}">
                  <a16:creationId xmlns:a16="http://schemas.microsoft.com/office/drawing/2014/main" id="{50836B32-3D6F-6042-944F-6381A25E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6863" y="4291013"/>
              <a:ext cx="766762" cy="515937"/>
            </a:xfrm>
            <a:custGeom>
              <a:avLst/>
              <a:gdLst>
                <a:gd name="T0" fmla="*/ 2147483646 w 198"/>
                <a:gd name="T1" fmla="*/ 2147483646 h 133"/>
                <a:gd name="T2" fmla="*/ 2147483646 w 198"/>
                <a:gd name="T3" fmla="*/ 2147483646 h 133"/>
                <a:gd name="T4" fmla="*/ 2147483646 w 198"/>
                <a:gd name="T5" fmla="*/ 2147483646 h 133"/>
                <a:gd name="T6" fmla="*/ 2147483646 w 198"/>
                <a:gd name="T7" fmla="*/ 2147483646 h 133"/>
                <a:gd name="T8" fmla="*/ 2147483646 w 198"/>
                <a:gd name="T9" fmla="*/ 2147483646 h 133"/>
                <a:gd name="T10" fmla="*/ 2147483646 w 198"/>
                <a:gd name="T11" fmla="*/ 2147483646 h 133"/>
                <a:gd name="T12" fmla="*/ 2147483646 w 198"/>
                <a:gd name="T13" fmla="*/ 2147483646 h 133"/>
                <a:gd name="T14" fmla="*/ 2147483646 w 198"/>
                <a:gd name="T15" fmla="*/ 2147483646 h 133"/>
                <a:gd name="T16" fmla="*/ 2147483646 w 198"/>
                <a:gd name="T17" fmla="*/ 2147483646 h 133"/>
                <a:gd name="T18" fmla="*/ 2147483646 w 198"/>
                <a:gd name="T19" fmla="*/ 2147483646 h 133"/>
                <a:gd name="T20" fmla="*/ 2147483646 w 198"/>
                <a:gd name="T21" fmla="*/ 2147483646 h 133"/>
                <a:gd name="T22" fmla="*/ 2147483646 w 198"/>
                <a:gd name="T23" fmla="*/ 2147483646 h 133"/>
                <a:gd name="T24" fmla="*/ 2147483646 w 198"/>
                <a:gd name="T25" fmla="*/ 2147483646 h 133"/>
                <a:gd name="T26" fmla="*/ 2147483646 w 198"/>
                <a:gd name="T27" fmla="*/ 2147483646 h 133"/>
                <a:gd name="T28" fmla="*/ 2147483646 w 198"/>
                <a:gd name="T29" fmla="*/ 2147483646 h 133"/>
                <a:gd name="T30" fmla="*/ 2147483646 w 198"/>
                <a:gd name="T31" fmla="*/ 2147483646 h 133"/>
                <a:gd name="T32" fmla="*/ 2147483646 w 198"/>
                <a:gd name="T33" fmla="*/ 2147483646 h 133"/>
                <a:gd name="T34" fmla="*/ 2147483646 w 198"/>
                <a:gd name="T35" fmla="*/ 2147483646 h 133"/>
                <a:gd name="T36" fmla="*/ 2147483646 w 198"/>
                <a:gd name="T37" fmla="*/ 2147483646 h 133"/>
                <a:gd name="T38" fmla="*/ 2147483646 w 198"/>
                <a:gd name="T39" fmla="*/ 2147483646 h 133"/>
                <a:gd name="T40" fmla="*/ 2147483646 w 198"/>
                <a:gd name="T41" fmla="*/ 2147483646 h 133"/>
                <a:gd name="T42" fmla="*/ 2147483646 w 198"/>
                <a:gd name="T43" fmla="*/ 2147483646 h 133"/>
                <a:gd name="T44" fmla="*/ 2147483646 w 198"/>
                <a:gd name="T45" fmla="*/ 2147483646 h 133"/>
                <a:gd name="T46" fmla="*/ 2147483646 w 198"/>
                <a:gd name="T47" fmla="*/ 2147483646 h 133"/>
                <a:gd name="T48" fmla="*/ 2147483646 w 198"/>
                <a:gd name="T49" fmla="*/ 2147483646 h 133"/>
                <a:gd name="T50" fmla="*/ 2147483646 w 198"/>
                <a:gd name="T51" fmla="*/ 2147483646 h 133"/>
                <a:gd name="T52" fmla="*/ 2147483646 w 198"/>
                <a:gd name="T53" fmla="*/ 2147483646 h 133"/>
                <a:gd name="T54" fmla="*/ 2147483646 w 198"/>
                <a:gd name="T55" fmla="*/ 2147483646 h 133"/>
                <a:gd name="T56" fmla="*/ 2147483646 w 198"/>
                <a:gd name="T57" fmla="*/ 2147483646 h 133"/>
                <a:gd name="T58" fmla="*/ 2147483646 w 198"/>
                <a:gd name="T59" fmla="*/ 2147483646 h 133"/>
                <a:gd name="T60" fmla="*/ 2147483646 w 198"/>
                <a:gd name="T61" fmla="*/ 2147483646 h 133"/>
                <a:gd name="T62" fmla="*/ 2147483646 w 198"/>
                <a:gd name="T63" fmla="*/ 2147483646 h 133"/>
                <a:gd name="T64" fmla="*/ 2147483646 w 198"/>
                <a:gd name="T65" fmla="*/ 2147483646 h 133"/>
                <a:gd name="T66" fmla="*/ 2147483646 w 198"/>
                <a:gd name="T67" fmla="*/ 2147483646 h 133"/>
                <a:gd name="T68" fmla="*/ 2147483646 w 198"/>
                <a:gd name="T69" fmla="*/ 2147483646 h 133"/>
                <a:gd name="T70" fmla="*/ 2147483646 w 198"/>
                <a:gd name="T71" fmla="*/ 2147483646 h 133"/>
                <a:gd name="T72" fmla="*/ 2147483646 w 198"/>
                <a:gd name="T73" fmla="*/ 2147483646 h 133"/>
                <a:gd name="T74" fmla="*/ 2147483646 w 198"/>
                <a:gd name="T75" fmla="*/ 2147483646 h 133"/>
                <a:gd name="T76" fmla="*/ 2147483646 w 198"/>
                <a:gd name="T77" fmla="*/ 2147483646 h 133"/>
                <a:gd name="T78" fmla="*/ 2147483646 w 198"/>
                <a:gd name="T79" fmla="*/ 2147483646 h 133"/>
                <a:gd name="T80" fmla="*/ 2147483646 w 198"/>
                <a:gd name="T81" fmla="*/ 2147483646 h 133"/>
                <a:gd name="T82" fmla="*/ 2147483646 w 198"/>
                <a:gd name="T83" fmla="*/ 2147483646 h 133"/>
                <a:gd name="T84" fmla="*/ 2147483646 w 198"/>
                <a:gd name="T85" fmla="*/ 2147483646 h 133"/>
                <a:gd name="T86" fmla="*/ 2147483646 w 198"/>
                <a:gd name="T87" fmla="*/ 2147483646 h 133"/>
                <a:gd name="T88" fmla="*/ 2147483646 w 198"/>
                <a:gd name="T89" fmla="*/ 2147483646 h 133"/>
                <a:gd name="T90" fmla="*/ 2147483646 w 198"/>
                <a:gd name="T91" fmla="*/ 2147483646 h 133"/>
                <a:gd name="T92" fmla="*/ 2147483646 w 198"/>
                <a:gd name="T93" fmla="*/ 2147483646 h 133"/>
                <a:gd name="T94" fmla="*/ 2147483646 w 198"/>
                <a:gd name="T95" fmla="*/ 2147483646 h 133"/>
                <a:gd name="T96" fmla="*/ 2147483646 w 198"/>
                <a:gd name="T97" fmla="*/ 2147483646 h 133"/>
                <a:gd name="T98" fmla="*/ 2147483646 w 198"/>
                <a:gd name="T99" fmla="*/ 2147483646 h 133"/>
                <a:gd name="T100" fmla="*/ 2147483646 w 198"/>
                <a:gd name="T101" fmla="*/ 2147483646 h 133"/>
                <a:gd name="T102" fmla="*/ 2147483646 w 198"/>
                <a:gd name="T103" fmla="*/ 2147483646 h 133"/>
                <a:gd name="T104" fmla="*/ 2147483646 w 198"/>
                <a:gd name="T105" fmla="*/ 2147483646 h 133"/>
                <a:gd name="T106" fmla="*/ 2147483646 w 198"/>
                <a:gd name="T107" fmla="*/ 2147483646 h 133"/>
                <a:gd name="T108" fmla="*/ 2147483646 w 198"/>
                <a:gd name="T109" fmla="*/ 2147483646 h 133"/>
                <a:gd name="T110" fmla="*/ 2147483646 w 198"/>
                <a:gd name="T111" fmla="*/ 2147483646 h 133"/>
                <a:gd name="T112" fmla="*/ 2147483646 w 198"/>
                <a:gd name="T113" fmla="*/ 2147483646 h 133"/>
                <a:gd name="T114" fmla="*/ 2147483646 w 198"/>
                <a:gd name="T115" fmla="*/ 2147483646 h 133"/>
                <a:gd name="T116" fmla="*/ 2147483646 w 198"/>
                <a:gd name="T117" fmla="*/ 2147483646 h 133"/>
                <a:gd name="T118" fmla="*/ 2147483646 w 198"/>
                <a:gd name="T119" fmla="*/ 2147483646 h 133"/>
                <a:gd name="T120" fmla="*/ 2147483646 w 198"/>
                <a:gd name="T121" fmla="*/ 2147483646 h 133"/>
                <a:gd name="T122" fmla="*/ 2147483646 w 198"/>
                <a:gd name="T123" fmla="*/ 2147483646 h 133"/>
                <a:gd name="T124" fmla="*/ 2147483646 w 198"/>
                <a:gd name="T125" fmla="*/ 2147483646 h 13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98" h="133">
                  <a:moveTo>
                    <a:pt x="198" y="19"/>
                  </a:moveTo>
                  <a:cubicBezTo>
                    <a:pt x="198" y="18"/>
                    <a:pt x="196" y="18"/>
                    <a:pt x="196" y="17"/>
                  </a:cubicBezTo>
                  <a:cubicBezTo>
                    <a:pt x="193" y="17"/>
                    <a:pt x="193" y="16"/>
                    <a:pt x="190" y="16"/>
                  </a:cubicBezTo>
                  <a:cubicBezTo>
                    <a:pt x="189" y="15"/>
                    <a:pt x="188" y="13"/>
                    <a:pt x="188" y="11"/>
                  </a:cubicBezTo>
                  <a:cubicBezTo>
                    <a:pt x="185" y="10"/>
                    <a:pt x="184" y="9"/>
                    <a:pt x="181" y="8"/>
                  </a:cubicBezTo>
                  <a:cubicBezTo>
                    <a:pt x="181" y="6"/>
                    <a:pt x="180" y="4"/>
                    <a:pt x="178" y="4"/>
                  </a:cubicBezTo>
                  <a:cubicBezTo>
                    <a:pt x="178" y="5"/>
                    <a:pt x="178" y="5"/>
                    <a:pt x="177" y="5"/>
                  </a:cubicBezTo>
                  <a:cubicBezTo>
                    <a:pt x="177" y="5"/>
                    <a:pt x="175" y="5"/>
                    <a:pt x="175" y="6"/>
                  </a:cubicBezTo>
                  <a:cubicBezTo>
                    <a:pt x="174" y="6"/>
                    <a:pt x="174" y="6"/>
                    <a:pt x="173" y="6"/>
                  </a:cubicBezTo>
                  <a:cubicBezTo>
                    <a:pt x="173" y="7"/>
                    <a:pt x="173" y="7"/>
                    <a:pt x="172" y="7"/>
                  </a:cubicBezTo>
                  <a:cubicBezTo>
                    <a:pt x="170" y="7"/>
                    <a:pt x="169" y="8"/>
                    <a:pt x="167" y="8"/>
                  </a:cubicBezTo>
                  <a:cubicBezTo>
                    <a:pt x="164" y="8"/>
                    <a:pt x="163" y="7"/>
                    <a:pt x="160" y="6"/>
                  </a:cubicBezTo>
                  <a:cubicBezTo>
                    <a:pt x="160" y="5"/>
                    <a:pt x="159" y="4"/>
                    <a:pt x="158" y="4"/>
                  </a:cubicBezTo>
                  <a:cubicBezTo>
                    <a:pt x="158" y="3"/>
                    <a:pt x="158" y="3"/>
                    <a:pt x="158" y="1"/>
                  </a:cubicBezTo>
                  <a:cubicBezTo>
                    <a:pt x="157" y="1"/>
                    <a:pt x="156" y="1"/>
                    <a:pt x="156" y="0"/>
                  </a:cubicBezTo>
                  <a:cubicBezTo>
                    <a:pt x="152" y="1"/>
                    <a:pt x="149" y="1"/>
                    <a:pt x="146" y="3"/>
                  </a:cubicBezTo>
                  <a:cubicBezTo>
                    <a:pt x="144" y="3"/>
                    <a:pt x="142" y="3"/>
                    <a:pt x="140" y="3"/>
                  </a:cubicBezTo>
                  <a:cubicBezTo>
                    <a:pt x="138" y="3"/>
                    <a:pt x="137" y="2"/>
                    <a:pt x="136" y="1"/>
                  </a:cubicBezTo>
                  <a:cubicBezTo>
                    <a:pt x="135" y="2"/>
                    <a:pt x="133" y="2"/>
                    <a:pt x="131" y="3"/>
                  </a:cubicBezTo>
                  <a:cubicBezTo>
                    <a:pt x="129" y="3"/>
                    <a:pt x="129" y="4"/>
                    <a:pt x="127" y="4"/>
                  </a:cubicBezTo>
                  <a:cubicBezTo>
                    <a:pt x="126" y="4"/>
                    <a:pt x="126" y="6"/>
                    <a:pt x="125" y="7"/>
                  </a:cubicBezTo>
                  <a:cubicBezTo>
                    <a:pt x="125" y="9"/>
                    <a:pt x="123" y="10"/>
                    <a:pt x="124" y="12"/>
                  </a:cubicBezTo>
                  <a:cubicBezTo>
                    <a:pt x="124" y="14"/>
                    <a:pt x="122" y="14"/>
                    <a:pt x="122" y="16"/>
                  </a:cubicBezTo>
                  <a:cubicBezTo>
                    <a:pt x="121" y="16"/>
                    <a:pt x="119" y="17"/>
                    <a:pt x="118" y="17"/>
                  </a:cubicBezTo>
                  <a:cubicBezTo>
                    <a:pt x="117" y="18"/>
                    <a:pt x="117" y="19"/>
                    <a:pt x="116" y="19"/>
                  </a:cubicBezTo>
                  <a:cubicBezTo>
                    <a:pt x="115" y="19"/>
                    <a:pt x="115" y="20"/>
                    <a:pt x="115" y="20"/>
                  </a:cubicBezTo>
                  <a:cubicBezTo>
                    <a:pt x="115" y="20"/>
                    <a:pt x="115" y="20"/>
                    <a:pt x="115" y="21"/>
                  </a:cubicBezTo>
                  <a:cubicBezTo>
                    <a:pt x="114" y="22"/>
                    <a:pt x="112" y="22"/>
                    <a:pt x="112" y="23"/>
                  </a:cubicBezTo>
                  <a:cubicBezTo>
                    <a:pt x="111" y="22"/>
                    <a:pt x="109" y="25"/>
                    <a:pt x="108" y="24"/>
                  </a:cubicBezTo>
                  <a:cubicBezTo>
                    <a:pt x="108" y="24"/>
                    <a:pt x="108" y="23"/>
                    <a:pt x="108" y="23"/>
                  </a:cubicBezTo>
                  <a:cubicBezTo>
                    <a:pt x="108" y="23"/>
                    <a:pt x="106" y="23"/>
                    <a:pt x="106" y="23"/>
                  </a:cubicBezTo>
                  <a:cubicBezTo>
                    <a:pt x="106" y="23"/>
                    <a:pt x="106" y="22"/>
                    <a:pt x="106" y="22"/>
                  </a:cubicBezTo>
                  <a:cubicBezTo>
                    <a:pt x="106" y="22"/>
                    <a:pt x="105" y="22"/>
                    <a:pt x="105" y="22"/>
                  </a:cubicBezTo>
                  <a:cubicBezTo>
                    <a:pt x="104" y="22"/>
                    <a:pt x="102" y="20"/>
                    <a:pt x="101" y="21"/>
                  </a:cubicBezTo>
                  <a:cubicBezTo>
                    <a:pt x="100" y="21"/>
                    <a:pt x="99" y="21"/>
                    <a:pt x="99" y="21"/>
                  </a:cubicBezTo>
                  <a:cubicBezTo>
                    <a:pt x="99" y="21"/>
                    <a:pt x="99" y="22"/>
                    <a:pt x="99" y="22"/>
                  </a:cubicBezTo>
                  <a:cubicBezTo>
                    <a:pt x="99" y="22"/>
                    <a:pt x="98" y="22"/>
                    <a:pt x="98" y="22"/>
                  </a:cubicBezTo>
                  <a:cubicBezTo>
                    <a:pt x="97" y="23"/>
                    <a:pt x="98" y="25"/>
                    <a:pt x="96" y="25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3" y="26"/>
                    <a:pt x="92" y="27"/>
                    <a:pt x="90" y="27"/>
                  </a:cubicBezTo>
                  <a:cubicBezTo>
                    <a:pt x="88" y="27"/>
                    <a:pt x="89" y="29"/>
                    <a:pt x="87" y="29"/>
                  </a:cubicBezTo>
                  <a:cubicBezTo>
                    <a:pt x="86" y="29"/>
                    <a:pt x="86" y="29"/>
                    <a:pt x="85" y="29"/>
                  </a:cubicBezTo>
                  <a:cubicBezTo>
                    <a:pt x="85" y="29"/>
                    <a:pt x="84" y="29"/>
                    <a:pt x="83" y="29"/>
                  </a:cubicBezTo>
                  <a:cubicBezTo>
                    <a:pt x="81" y="28"/>
                    <a:pt x="81" y="30"/>
                    <a:pt x="80" y="29"/>
                  </a:cubicBezTo>
                  <a:cubicBezTo>
                    <a:pt x="78" y="30"/>
                    <a:pt x="78" y="32"/>
                    <a:pt x="76" y="3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40"/>
                    <a:pt x="76" y="40"/>
                  </a:cubicBezTo>
                  <a:cubicBezTo>
                    <a:pt x="76" y="40"/>
                    <a:pt x="76" y="40"/>
                    <a:pt x="75" y="40"/>
                  </a:cubicBezTo>
                  <a:cubicBezTo>
                    <a:pt x="75" y="40"/>
                    <a:pt x="75" y="40"/>
                    <a:pt x="74" y="40"/>
                  </a:cubicBezTo>
                  <a:cubicBezTo>
                    <a:pt x="74" y="42"/>
                    <a:pt x="72" y="41"/>
                    <a:pt x="72" y="42"/>
                  </a:cubicBezTo>
                  <a:cubicBezTo>
                    <a:pt x="71" y="43"/>
                    <a:pt x="70" y="42"/>
                    <a:pt x="69" y="42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9" y="43"/>
                    <a:pt x="67" y="43"/>
                    <a:pt x="66" y="43"/>
                  </a:cubicBezTo>
                  <a:cubicBezTo>
                    <a:pt x="66" y="43"/>
                    <a:pt x="66" y="44"/>
                    <a:pt x="66" y="44"/>
                  </a:cubicBezTo>
                  <a:cubicBezTo>
                    <a:pt x="65" y="44"/>
                    <a:pt x="64" y="44"/>
                    <a:pt x="63" y="44"/>
                  </a:cubicBezTo>
                  <a:cubicBezTo>
                    <a:pt x="62" y="44"/>
                    <a:pt x="61" y="44"/>
                    <a:pt x="60" y="45"/>
                  </a:cubicBezTo>
                  <a:cubicBezTo>
                    <a:pt x="57" y="45"/>
                    <a:pt x="54" y="44"/>
                    <a:pt x="50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47" y="45"/>
                    <a:pt x="45" y="44"/>
                    <a:pt x="43" y="44"/>
                  </a:cubicBezTo>
                  <a:cubicBezTo>
                    <a:pt x="43" y="44"/>
                    <a:pt x="43" y="44"/>
                    <a:pt x="42" y="44"/>
                  </a:cubicBezTo>
                  <a:cubicBezTo>
                    <a:pt x="42" y="44"/>
                    <a:pt x="41" y="44"/>
                    <a:pt x="41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2"/>
                  </a:cubicBezTo>
                  <a:cubicBezTo>
                    <a:pt x="38" y="42"/>
                    <a:pt x="38" y="42"/>
                    <a:pt x="37" y="42"/>
                  </a:cubicBezTo>
                  <a:cubicBezTo>
                    <a:pt x="36" y="42"/>
                    <a:pt x="36" y="42"/>
                    <a:pt x="36" y="41"/>
                  </a:cubicBezTo>
                  <a:cubicBezTo>
                    <a:pt x="36" y="40"/>
                    <a:pt x="36" y="40"/>
                    <a:pt x="35" y="40"/>
                  </a:cubicBezTo>
                  <a:cubicBezTo>
                    <a:pt x="34" y="40"/>
                    <a:pt x="34" y="38"/>
                    <a:pt x="32" y="39"/>
                  </a:cubicBezTo>
                  <a:cubicBezTo>
                    <a:pt x="31" y="37"/>
                    <a:pt x="29" y="35"/>
                    <a:pt x="27" y="34"/>
                  </a:cubicBezTo>
                  <a:cubicBezTo>
                    <a:pt x="27" y="34"/>
                    <a:pt x="27" y="35"/>
                    <a:pt x="27" y="35"/>
                  </a:cubicBezTo>
                  <a:cubicBezTo>
                    <a:pt x="26" y="37"/>
                    <a:pt x="27" y="41"/>
                    <a:pt x="26" y="42"/>
                  </a:cubicBezTo>
                  <a:cubicBezTo>
                    <a:pt x="26" y="43"/>
                    <a:pt x="27" y="43"/>
                    <a:pt x="27" y="43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6"/>
                    <a:pt x="28" y="46"/>
                    <a:pt x="28" y="47"/>
                  </a:cubicBezTo>
                  <a:cubicBezTo>
                    <a:pt x="27" y="47"/>
                    <a:pt x="28" y="48"/>
                    <a:pt x="27" y="49"/>
                  </a:cubicBezTo>
                  <a:cubicBezTo>
                    <a:pt x="24" y="49"/>
                    <a:pt x="21" y="50"/>
                    <a:pt x="17" y="50"/>
                  </a:cubicBezTo>
                  <a:cubicBezTo>
                    <a:pt x="15" y="50"/>
                    <a:pt x="15" y="49"/>
                    <a:pt x="13" y="49"/>
                  </a:cubicBezTo>
                  <a:cubicBezTo>
                    <a:pt x="11" y="49"/>
                    <a:pt x="11" y="48"/>
                    <a:pt x="9" y="48"/>
                  </a:cubicBezTo>
                  <a:cubicBezTo>
                    <a:pt x="9" y="49"/>
                    <a:pt x="9" y="50"/>
                    <a:pt x="10" y="50"/>
                  </a:cubicBezTo>
                  <a:cubicBezTo>
                    <a:pt x="10" y="51"/>
                    <a:pt x="10" y="51"/>
                    <a:pt x="11" y="51"/>
                  </a:cubicBezTo>
                  <a:cubicBezTo>
                    <a:pt x="12" y="51"/>
                    <a:pt x="12" y="52"/>
                    <a:pt x="13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5" y="56"/>
                    <a:pt x="16" y="59"/>
                    <a:pt x="15" y="60"/>
                  </a:cubicBezTo>
                  <a:cubicBezTo>
                    <a:pt x="13" y="60"/>
                    <a:pt x="14" y="62"/>
                    <a:pt x="13" y="62"/>
                  </a:cubicBezTo>
                  <a:cubicBezTo>
                    <a:pt x="12" y="63"/>
                    <a:pt x="12" y="64"/>
                    <a:pt x="11" y="65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6"/>
                    <a:pt x="9" y="67"/>
                    <a:pt x="9" y="69"/>
                  </a:cubicBezTo>
                  <a:cubicBezTo>
                    <a:pt x="9" y="71"/>
                    <a:pt x="7" y="71"/>
                    <a:pt x="8" y="73"/>
                  </a:cubicBezTo>
                  <a:cubicBezTo>
                    <a:pt x="8" y="75"/>
                    <a:pt x="9" y="75"/>
                    <a:pt x="9" y="77"/>
                  </a:cubicBezTo>
                  <a:cubicBezTo>
                    <a:pt x="9" y="78"/>
                    <a:pt x="11" y="77"/>
                    <a:pt x="10" y="79"/>
                  </a:cubicBezTo>
                  <a:cubicBezTo>
                    <a:pt x="9" y="80"/>
                    <a:pt x="9" y="81"/>
                    <a:pt x="9" y="81"/>
                  </a:cubicBezTo>
                  <a:cubicBezTo>
                    <a:pt x="8" y="82"/>
                    <a:pt x="6" y="82"/>
                    <a:pt x="4" y="83"/>
                  </a:cubicBezTo>
                  <a:cubicBezTo>
                    <a:pt x="4" y="83"/>
                    <a:pt x="4" y="83"/>
                    <a:pt x="3" y="84"/>
                  </a:cubicBezTo>
                  <a:cubicBezTo>
                    <a:pt x="2" y="84"/>
                    <a:pt x="0" y="83"/>
                    <a:pt x="0" y="85"/>
                  </a:cubicBezTo>
                  <a:cubicBezTo>
                    <a:pt x="0" y="86"/>
                    <a:pt x="2" y="86"/>
                    <a:pt x="3" y="86"/>
                  </a:cubicBezTo>
                  <a:cubicBezTo>
                    <a:pt x="4" y="86"/>
                    <a:pt x="3" y="88"/>
                    <a:pt x="4" y="88"/>
                  </a:cubicBezTo>
                  <a:cubicBezTo>
                    <a:pt x="4" y="89"/>
                    <a:pt x="3" y="89"/>
                    <a:pt x="2" y="89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3" y="90"/>
                    <a:pt x="3" y="91"/>
                    <a:pt x="3" y="91"/>
                  </a:cubicBezTo>
                  <a:cubicBezTo>
                    <a:pt x="3" y="91"/>
                    <a:pt x="4" y="91"/>
                    <a:pt x="4" y="91"/>
                  </a:cubicBezTo>
                  <a:cubicBezTo>
                    <a:pt x="5" y="92"/>
                    <a:pt x="5" y="92"/>
                    <a:pt x="6" y="93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7" y="95"/>
                    <a:pt x="7" y="97"/>
                    <a:pt x="9" y="97"/>
                  </a:cubicBezTo>
                  <a:cubicBezTo>
                    <a:pt x="9" y="98"/>
                    <a:pt x="9" y="98"/>
                    <a:pt x="9" y="99"/>
                  </a:cubicBezTo>
                  <a:cubicBezTo>
                    <a:pt x="9" y="100"/>
                    <a:pt x="11" y="100"/>
                    <a:pt x="11" y="100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11" y="104"/>
                    <a:pt x="12" y="105"/>
                    <a:pt x="12" y="105"/>
                  </a:cubicBezTo>
                  <a:cubicBezTo>
                    <a:pt x="13" y="105"/>
                    <a:pt x="14" y="105"/>
                    <a:pt x="13" y="107"/>
                  </a:cubicBezTo>
                  <a:cubicBezTo>
                    <a:pt x="16" y="107"/>
                    <a:pt x="16" y="107"/>
                    <a:pt x="16" y="107"/>
                  </a:cubicBezTo>
                  <a:cubicBezTo>
                    <a:pt x="16" y="107"/>
                    <a:pt x="17" y="107"/>
                    <a:pt x="17" y="107"/>
                  </a:cubicBezTo>
                  <a:cubicBezTo>
                    <a:pt x="20" y="107"/>
                    <a:pt x="21" y="109"/>
                    <a:pt x="22" y="110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22" y="112"/>
                    <a:pt x="23" y="112"/>
                    <a:pt x="23" y="113"/>
                  </a:cubicBezTo>
                  <a:cubicBezTo>
                    <a:pt x="23" y="114"/>
                    <a:pt x="24" y="114"/>
                    <a:pt x="24" y="115"/>
                  </a:cubicBezTo>
                  <a:cubicBezTo>
                    <a:pt x="25" y="115"/>
                    <a:pt x="25" y="116"/>
                    <a:pt x="25" y="116"/>
                  </a:cubicBezTo>
                  <a:cubicBezTo>
                    <a:pt x="26" y="117"/>
                    <a:pt x="26" y="118"/>
                    <a:pt x="27" y="118"/>
                  </a:cubicBezTo>
                  <a:cubicBezTo>
                    <a:pt x="27" y="118"/>
                    <a:pt x="27" y="118"/>
                    <a:pt x="27" y="118"/>
                  </a:cubicBezTo>
                  <a:cubicBezTo>
                    <a:pt x="27" y="118"/>
                    <a:pt x="27" y="118"/>
                    <a:pt x="27" y="118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8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30" y="120"/>
                    <a:pt x="30" y="120"/>
                    <a:pt x="31" y="120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2" y="120"/>
                    <a:pt x="33" y="121"/>
                    <a:pt x="33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5" y="122"/>
                    <a:pt x="35" y="123"/>
                    <a:pt x="36" y="124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7" y="128"/>
                    <a:pt x="38" y="128"/>
                    <a:pt x="39" y="127"/>
                  </a:cubicBezTo>
                  <a:cubicBezTo>
                    <a:pt x="39" y="127"/>
                    <a:pt x="39" y="127"/>
                    <a:pt x="39" y="126"/>
                  </a:cubicBezTo>
                  <a:cubicBezTo>
                    <a:pt x="39" y="126"/>
                    <a:pt x="42" y="126"/>
                    <a:pt x="44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46" y="127"/>
                    <a:pt x="46" y="128"/>
                    <a:pt x="47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9"/>
                    <a:pt x="48" y="129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9" y="130"/>
                    <a:pt x="49" y="131"/>
                    <a:pt x="49" y="131"/>
                  </a:cubicBezTo>
                  <a:cubicBezTo>
                    <a:pt x="51" y="130"/>
                    <a:pt x="53" y="132"/>
                    <a:pt x="53" y="131"/>
                  </a:cubicBezTo>
                  <a:cubicBezTo>
                    <a:pt x="54" y="131"/>
                    <a:pt x="55" y="131"/>
                    <a:pt x="55" y="132"/>
                  </a:cubicBezTo>
                  <a:cubicBezTo>
                    <a:pt x="56" y="132"/>
                    <a:pt x="58" y="132"/>
                    <a:pt x="58" y="133"/>
                  </a:cubicBezTo>
                  <a:cubicBezTo>
                    <a:pt x="59" y="133"/>
                    <a:pt x="59" y="133"/>
                    <a:pt x="59" y="133"/>
                  </a:cubicBezTo>
                  <a:cubicBezTo>
                    <a:pt x="60" y="132"/>
                    <a:pt x="61" y="132"/>
                    <a:pt x="62" y="132"/>
                  </a:cubicBezTo>
                  <a:cubicBezTo>
                    <a:pt x="63" y="131"/>
                    <a:pt x="67" y="131"/>
                    <a:pt x="68" y="132"/>
                  </a:cubicBezTo>
                  <a:cubicBezTo>
                    <a:pt x="69" y="130"/>
                    <a:pt x="71" y="133"/>
                    <a:pt x="72" y="132"/>
                  </a:cubicBezTo>
                  <a:cubicBezTo>
                    <a:pt x="72" y="131"/>
                    <a:pt x="73" y="132"/>
                    <a:pt x="73" y="131"/>
                  </a:cubicBezTo>
                  <a:cubicBezTo>
                    <a:pt x="74" y="131"/>
                    <a:pt x="74" y="130"/>
                    <a:pt x="75" y="130"/>
                  </a:cubicBezTo>
                  <a:cubicBezTo>
                    <a:pt x="77" y="129"/>
                    <a:pt x="76" y="127"/>
                    <a:pt x="78" y="127"/>
                  </a:cubicBezTo>
                  <a:cubicBezTo>
                    <a:pt x="78" y="127"/>
                    <a:pt x="78" y="126"/>
                    <a:pt x="78" y="126"/>
                  </a:cubicBezTo>
                  <a:cubicBezTo>
                    <a:pt x="78" y="126"/>
                    <a:pt x="79" y="126"/>
                    <a:pt x="79" y="126"/>
                  </a:cubicBezTo>
                  <a:cubicBezTo>
                    <a:pt x="79" y="126"/>
                    <a:pt x="79" y="125"/>
                    <a:pt x="79" y="125"/>
                  </a:cubicBezTo>
                  <a:cubicBezTo>
                    <a:pt x="79" y="125"/>
                    <a:pt x="79" y="125"/>
                    <a:pt x="79" y="125"/>
                  </a:cubicBezTo>
                  <a:cubicBezTo>
                    <a:pt x="79" y="125"/>
                    <a:pt x="79" y="125"/>
                    <a:pt x="79" y="125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80" y="125"/>
                    <a:pt x="81" y="125"/>
                    <a:pt x="81" y="125"/>
                  </a:cubicBezTo>
                  <a:cubicBezTo>
                    <a:pt x="81" y="125"/>
                    <a:pt x="81" y="125"/>
                    <a:pt x="81" y="125"/>
                  </a:cubicBezTo>
                  <a:cubicBezTo>
                    <a:pt x="81" y="125"/>
                    <a:pt x="81" y="125"/>
                    <a:pt x="82" y="125"/>
                  </a:cubicBezTo>
                  <a:cubicBezTo>
                    <a:pt x="82" y="125"/>
                    <a:pt x="82" y="124"/>
                    <a:pt x="82" y="125"/>
                  </a:cubicBezTo>
                  <a:cubicBezTo>
                    <a:pt x="82" y="125"/>
                    <a:pt x="82" y="125"/>
                    <a:pt x="82" y="125"/>
                  </a:cubicBezTo>
                  <a:cubicBezTo>
                    <a:pt x="82" y="125"/>
                    <a:pt x="83" y="125"/>
                    <a:pt x="83" y="125"/>
                  </a:cubicBezTo>
                  <a:cubicBezTo>
                    <a:pt x="83" y="125"/>
                    <a:pt x="83" y="125"/>
                    <a:pt x="83" y="125"/>
                  </a:cubicBezTo>
                  <a:cubicBezTo>
                    <a:pt x="83" y="125"/>
                    <a:pt x="83" y="125"/>
                    <a:pt x="83" y="125"/>
                  </a:cubicBezTo>
                  <a:cubicBezTo>
                    <a:pt x="83" y="125"/>
                    <a:pt x="84" y="125"/>
                    <a:pt x="84" y="125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4" y="125"/>
                    <a:pt x="85" y="125"/>
                    <a:pt x="85" y="125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85" y="124"/>
                    <a:pt x="85" y="124"/>
                    <a:pt x="85" y="124"/>
                  </a:cubicBezTo>
                  <a:cubicBezTo>
                    <a:pt x="85" y="124"/>
                    <a:pt x="86" y="124"/>
                    <a:pt x="86" y="124"/>
                  </a:cubicBezTo>
                  <a:cubicBezTo>
                    <a:pt x="88" y="124"/>
                    <a:pt x="89" y="123"/>
                    <a:pt x="90" y="123"/>
                  </a:cubicBezTo>
                  <a:cubicBezTo>
                    <a:pt x="90" y="122"/>
                    <a:pt x="91" y="122"/>
                    <a:pt x="92" y="121"/>
                  </a:cubicBezTo>
                  <a:cubicBezTo>
                    <a:pt x="92" y="121"/>
                    <a:pt x="92" y="120"/>
                    <a:pt x="92" y="120"/>
                  </a:cubicBezTo>
                  <a:cubicBezTo>
                    <a:pt x="92" y="120"/>
                    <a:pt x="92" y="119"/>
                    <a:pt x="93" y="119"/>
                  </a:cubicBezTo>
                  <a:cubicBezTo>
                    <a:pt x="98" y="119"/>
                    <a:pt x="98" y="119"/>
                    <a:pt x="98" y="119"/>
                  </a:cubicBezTo>
                  <a:cubicBezTo>
                    <a:pt x="98" y="118"/>
                    <a:pt x="99" y="118"/>
                    <a:pt x="99" y="118"/>
                  </a:cubicBezTo>
                  <a:cubicBezTo>
                    <a:pt x="101" y="117"/>
                    <a:pt x="102" y="114"/>
                    <a:pt x="105" y="113"/>
                  </a:cubicBezTo>
                  <a:cubicBezTo>
                    <a:pt x="106" y="112"/>
                    <a:pt x="107" y="111"/>
                    <a:pt x="110" y="111"/>
                  </a:cubicBezTo>
                  <a:cubicBezTo>
                    <a:pt x="112" y="111"/>
                    <a:pt x="112" y="112"/>
                    <a:pt x="114" y="112"/>
                  </a:cubicBezTo>
                  <a:cubicBezTo>
                    <a:pt x="114" y="112"/>
                    <a:pt x="115" y="112"/>
                    <a:pt x="116" y="112"/>
                  </a:cubicBezTo>
                  <a:cubicBezTo>
                    <a:pt x="116" y="112"/>
                    <a:pt x="116" y="112"/>
                    <a:pt x="116" y="111"/>
                  </a:cubicBezTo>
                  <a:cubicBezTo>
                    <a:pt x="116" y="111"/>
                    <a:pt x="117" y="112"/>
                    <a:pt x="117" y="111"/>
                  </a:cubicBezTo>
                  <a:cubicBezTo>
                    <a:pt x="118" y="111"/>
                    <a:pt x="119" y="110"/>
                    <a:pt x="121" y="110"/>
                  </a:cubicBezTo>
                  <a:cubicBezTo>
                    <a:pt x="124" y="110"/>
                    <a:pt x="128" y="110"/>
                    <a:pt x="130" y="111"/>
                  </a:cubicBezTo>
                  <a:cubicBezTo>
                    <a:pt x="130" y="109"/>
                    <a:pt x="132" y="110"/>
                    <a:pt x="133" y="109"/>
                  </a:cubicBezTo>
                  <a:cubicBezTo>
                    <a:pt x="135" y="109"/>
                    <a:pt x="134" y="107"/>
                    <a:pt x="136" y="107"/>
                  </a:cubicBezTo>
                  <a:cubicBezTo>
                    <a:pt x="139" y="107"/>
                    <a:pt x="140" y="108"/>
                    <a:pt x="142" y="108"/>
                  </a:cubicBezTo>
                  <a:cubicBezTo>
                    <a:pt x="142" y="107"/>
                    <a:pt x="142" y="106"/>
                    <a:pt x="143" y="106"/>
                  </a:cubicBezTo>
                  <a:cubicBezTo>
                    <a:pt x="144" y="107"/>
                    <a:pt x="147" y="106"/>
                    <a:pt x="149" y="105"/>
                  </a:cubicBezTo>
                  <a:cubicBezTo>
                    <a:pt x="150" y="105"/>
                    <a:pt x="150" y="106"/>
                    <a:pt x="151" y="106"/>
                  </a:cubicBezTo>
                  <a:cubicBezTo>
                    <a:pt x="151" y="105"/>
                    <a:pt x="151" y="105"/>
                    <a:pt x="152" y="105"/>
                  </a:cubicBezTo>
                  <a:cubicBezTo>
                    <a:pt x="152" y="105"/>
                    <a:pt x="152" y="104"/>
                    <a:pt x="153" y="104"/>
                  </a:cubicBezTo>
                  <a:cubicBezTo>
                    <a:pt x="154" y="104"/>
                    <a:pt x="154" y="104"/>
                    <a:pt x="154" y="104"/>
                  </a:cubicBezTo>
                  <a:cubicBezTo>
                    <a:pt x="155" y="104"/>
                    <a:pt x="155" y="103"/>
                    <a:pt x="156" y="103"/>
                  </a:cubicBezTo>
                  <a:cubicBezTo>
                    <a:pt x="157" y="102"/>
                    <a:pt x="157" y="101"/>
                    <a:pt x="158" y="101"/>
                  </a:cubicBezTo>
                  <a:cubicBezTo>
                    <a:pt x="158" y="100"/>
                    <a:pt x="159" y="99"/>
                    <a:pt x="160" y="98"/>
                  </a:cubicBezTo>
                  <a:cubicBezTo>
                    <a:pt x="160" y="98"/>
                    <a:pt x="160" y="97"/>
                    <a:pt x="160" y="97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61" y="90"/>
                    <a:pt x="161" y="89"/>
                    <a:pt x="161" y="88"/>
                  </a:cubicBezTo>
                  <a:cubicBezTo>
                    <a:pt x="163" y="88"/>
                    <a:pt x="163" y="86"/>
                    <a:pt x="164" y="86"/>
                  </a:cubicBezTo>
                  <a:cubicBezTo>
                    <a:pt x="164" y="83"/>
                    <a:pt x="166" y="84"/>
                    <a:pt x="167" y="83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7" y="78"/>
                    <a:pt x="167" y="78"/>
                    <a:pt x="167" y="77"/>
                  </a:cubicBezTo>
                  <a:cubicBezTo>
                    <a:pt x="168" y="77"/>
                    <a:pt x="167" y="77"/>
                    <a:pt x="167" y="77"/>
                  </a:cubicBezTo>
                  <a:cubicBezTo>
                    <a:pt x="168" y="77"/>
                    <a:pt x="168" y="77"/>
                    <a:pt x="168" y="77"/>
                  </a:cubicBezTo>
                  <a:cubicBezTo>
                    <a:pt x="168" y="76"/>
                    <a:pt x="168" y="75"/>
                    <a:pt x="168" y="74"/>
                  </a:cubicBezTo>
                  <a:cubicBezTo>
                    <a:pt x="168" y="74"/>
                    <a:pt x="169" y="74"/>
                    <a:pt x="169" y="74"/>
                  </a:cubicBezTo>
                  <a:cubicBezTo>
                    <a:pt x="169" y="74"/>
                    <a:pt x="169" y="73"/>
                    <a:pt x="169" y="73"/>
                  </a:cubicBezTo>
                  <a:cubicBezTo>
                    <a:pt x="169" y="73"/>
                    <a:pt x="169" y="72"/>
                    <a:pt x="170" y="72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0" y="67"/>
                    <a:pt x="170" y="66"/>
                    <a:pt x="169" y="66"/>
                  </a:cubicBezTo>
                  <a:cubicBezTo>
                    <a:pt x="169" y="66"/>
                    <a:pt x="169" y="65"/>
                    <a:pt x="170" y="65"/>
                  </a:cubicBezTo>
                  <a:cubicBezTo>
                    <a:pt x="169" y="62"/>
                    <a:pt x="171" y="62"/>
                    <a:pt x="171" y="59"/>
                  </a:cubicBezTo>
                  <a:cubicBezTo>
                    <a:pt x="172" y="59"/>
                    <a:pt x="172" y="59"/>
                    <a:pt x="172" y="58"/>
                  </a:cubicBezTo>
                  <a:cubicBezTo>
                    <a:pt x="172" y="56"/>
                    <a:pt x="174" y="55"/>
                    <a:pt x="174" y="53"/>
                  </a:cubicBezTo>
                  <a:cubicBezTo>
                    <a:pt x="175" y="53"/>
                    <a:pt x="174" y="51"/>
                    <a:pt x="176" y="51"/>
                  </a:cubicBezTo>
                  <a:cubicBezTo>
                    <a:pt x="176" y="50"/>
                    <a:pt x="176" y="49"/>
                    <a:pt x="177" y="48"/>
                  </a:cubicBezTo>
                  <a:cubicBezTo>
                    <a:pt x="177" y="46"/>
                    <a:pt x="178" y="43"/>
                    <a:pt x="177" y="42"/>
                  </a:cubicBezTo>
                  <a:cubicBezTo>
                    <a:pt x="179" y="43"/>
                    <a:pt x="179" y="41"/>
                    <a:pt x="181" y="40"/>
                  </a:cubicBezTo>
                  <a:cubicBezTo>
                    <a:pt x="181" y="39"/>
                    <a:pt x="181" y="39"/>
                    <a:pt x="181" y="39"/>
                  </a:cubicBezTo>
                  <a:cubicBezTo>
                    <a:pt x="180" y="39"/>
                    <a:pt x="180" y="39"/>
                    <a:pt x="180" y="38"/>
                  </a:cubicBezTo>
                  <a:cubicBezTo>
                    <a:pt x="180" y="37"/>
                    <a:pt x="181" y="36"/>
                    <a:pt x="182" y="36"/>
                  </a:cubicBezTo>
                  <a:cubicBezTo>
                    <a:pt x="182" y="34"/>
                    <a:pt x="183" y="33"/>
                    <a:pt x="183" y="32"/>
                  </a:cubicBezTo>
                  <a:cubicBezTo>
                    <a:pt x="185" y="32"/>
                    <a:pt x="185" y="30"/>
                    <a:pt x="187" y="29"/>
                  </a:cubicBezTo>
                  <a:cubicBezTo>
                    <a:pt x="189" y="29"/>
                    <a:pt x="190" y="27"/>
                    <a:pt x="193" y="27"/>
                  </a:cubicBezTo>
                  <a:cubicBezTo>
                    <a:pt x="193" y="26"/>
                    <a:pt x="195" y="26"/>
                    <a:pt x="195" y="26"/>
                  </a:cubicBezTo>
                  <a:cubicBezTo>
                    <a:pt x="196" y="26"/>
                    <a:pt x="196" y="25"/>
                    <a:pt x="197" y="24"/>
                  </a:cubicBezTo>
                  <a:cubicBezTo>
                    <a:pt x="198" y="23"/>
                    <a:pt x="197" y="20"/>
                    <a:pt x="198" y="19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" name="Rectangle 73">
              <a:extLst>
                <a:ext uri="{FF2B5EF4-FFF2-40B4-BE49-F238E27FC236}">
                  <a16:creationId xmlns:a16="http://schemas.microsoft.com/office/drawing/2014/main" id="{EE6AFAAD-2C9C-7144-8DF4-7C4A02737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9738" y="4532313"/>
              <a:ext cx="425450" cy="12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600" b="1">
                  <a:solidFill>
                    <a:srgbClr val="000000"/>
                  </a:solidFill>
                  <a:latin typeface="Open Sans Semibold" pitchFamily="34" charset="0"/>
                </a:rPr>
                <a:t>HUNGARY</a:t>
              </a:r>
              <a:endParaRPr lang="en-US" altLang="en-US" sz="1800"/>
            </a:p>
          </p:txBody>
        </p:sp>
        <p:sp>
          <p:nvSpPr>
            <p:cNvPr id="164" name="Freeform 74">
              <a:extLst>
                <a:ext uri="{FF2B5EF4-FFF2-40B4-BE49-F238E27FC236}">
                  <a16:creationId xmlns:a16="http://schemas.microsoft.com/office/drawing/2014/main" id="{ECEAD705-4436-E446-99D4-91CC2ED575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1050" y="5394325"/>
              <a:ext cx="1319213" cy="1266825"/>
            </a:xfrm>
            <a:custGeom>
              <a:avLst/>
              <a:gdLst>
                <a:gd name="T0" fmla="*/ 2147483646 w 341"/>
                <a:gd name="T1" fmla="*/ 2147483646 h 327"/>
                <a:gd name="T2" fmla="*/ 2147483646 w 341"/>
                <a:gd name="T3" fmla="*/ 2147483646 h 327"/>
                <a:gd name="T4" fmla="*/ 2147483646 w 341"/>
                <a:gd name="T5" fmla="*/ 2147483646 h 327"/>
                <a:gd name="T6" fmla="*/ 2147483646 w 341"/>
                <a:gd name="T7" fmla="*/ 2147483646 h 327"/>
                <a:gd name="T8" fmla="*/ 2147483646 w 341"/>
                <a:gd name="T9" fmla="*/ 2147483646 h 327"/>
                <a:gd name="T10" fmla="*/ 2147483646 w 341"/>
                <a:gd name="T11" fmla="*/ 2147483646 h 327"/>
                <a:gd name="T12" fmla="*/ 2147483646 w 341"/>
                <a:gd name="T13" fmla="*/ 2147483646 h 327"/>
                <a:gd name="T14" fmla="*/ 2147483646 w 341"/>
                <a:gd name="T15" fmla="*/ 2147483646 h 327"/>
                <a:gd name="T16" fmla="*/ 2147483646 w 341"/>
                <a:gd name="T17" fmla="*/ 2147483646 h 327"/>
                <a:gd name="T18" fmla="*/ 2147483646 w 341"/>
                <a:gd name="T19" fmla="*/ 2147483646 h 327"/>
                <a:gd name="T20" fmla="*/ 2147483646 w 341"/>
                <a:gd name="T21" fmla="*/ 2147483646 h 327"/>
                <a:gd name="T22" fmla="*/ 2147483646 w 341"/>
                <a:gd name="T23" fmla="*/ 2147483646 h 327"/>
                <a:gd name="T24" fmla="*/ 2147483646 w 341"/>
                <a:gd name="T25" fmla="*/ 2147483646 h 327"/>
                <a:gd name="T26" fmla="*/ 2147483646 w 341"/>
                <a:gd name="T27" fmla="*/ 2147483646 h 327"/>
                <a:gd name="T28" fmla="*/ 2147483646 w 341"/>
                <a:gd name="T29" fmla="*/ 2147483646 h 327"/>
                <a:gd name="T30" fmla="*/ 2147483646 w 341"/>
                <a:gd name="T31" fmla="*/ 2147483646 h 327"/>
                <a:gd name="T32" fmla="*/ 2147483646 w 341"/>
                <a:gd name="T33" fmla="*/ 2147483646 h 327"/>
                <a:gd name="T34" fmla="*/ 2147483646 w 341"/>
                <a:gd name="T35" fmla="*/ 2147483646 h 327"/>
                <a:gd name="T36" fmla="*/ 2147483646 w 341"/>
                <a:gd name="T37" fmla="*/ 2147483646 h 327"/>
                <a:gd name="T38" fmla="*/ 2147483646 w 341"/>
                <a:gd name="T39" fmla="*/ 2147483646 h 327"/>
                <a:gd name="T40" fmla="*/ 2147483646 w 341"/>
                <a:gd name="T41" fmla="*/ 2147483646 h 327"/>
                <a:gd name="T42" fmla="*/ 2147483646 w 341"/>
                <a:gd name="T43" fmla="*/ 2147483646 h 327"/>
                <a:gd name="T44" fmla="*/ 2147483646 w 341"/>
                <a:gd name="T45" fmla="*/ 2147483646 h 327"/>
                <a:gd name="T46" fmla="*/ 2147483646 w 341"/>
                <a:gd name="T47" fmla="*/ 2147483646 h 327"/>
                <a:gd name="T48" fmla="*/ 2147483646 w 341"/>
                <a:gd name="T49" fmla="*/ 2147483646 h 327"/>
                <a:gd name="T50" fmla="*/ 2147483646 w 341"/>
                <a:gd name="T51" fmla="*/ 2147483646 h 327"/>
                <a:gd name="T52" fmla="*/ 2147483646 w 341"/>
                <a:gd name="T53" fmla="*/ 2147483646 h 327"/>
                <a:gd name="T54" fmla="*/ 2147483646 w 341"/>
                <a:gd name="T55" fmla="*/ 2147483646 h 327"/>
                <a:gd name="T56" fmla="*/ 2147483646 w 341"/>
                <a:gd name="T57" fmla="*/ 2147483646 h 327"/>
                <a:gd name="T58" fmla="*/ 2147483646 w 341"/>
                <a:gd name="T59" fmla="*/ 2147483646 h 327"/>
                <a:gd name="T60" fmla="*/ 2147483646 w 341"/>
                <a:gd name="T61" fmla="*/ 2147483646 h 327"/>
                <a:gd name="T62" fmla="*/ 2147483646 w 341"/>
                <a:gd name="T63" fmla="*/ 2147483646 h 327"/>
                <a:gd name="T64" fmla="*/ 2147483646 w 341"/>
                <a:gd name="T65" fmla="*/ 2147483646 h 327"/>
                <a:gd name="T66" fmla="*/ 2147483646 w 341"/>
                <a:gd name="T67" fmla="*/ 2147483646 h 327"/>
                <a:gd name="T68" fmla="*/ 2147483646 w 341"/>
                <a:gd name="T69" fmla="*/ 2147483646 h 327"/>
                <a:gd name="T70" fmla="*/ 2147483646 w 341"/>
                <a:gd name="T71" fmla="*/ 2147483646 h 327"/>
                <a:gd name="T72" fmla="*/ 2147483646 w 341"/>
                <a:gd name="T73" fmla="*/ 2147483646 h 327"/>
                <a:gd name="T74" fmla="*/ 2147483646 w 341"/>
                <a:gd name="T75" fmla="*/ 2147483646 h 327"/>
                <a:gd name="T76" fmla="*/ 2147483646 w 341"/>
                <a:gd name="T77" fmla="*/ 2147483646 h 327"/>
                <a:gd name="T78" fmla="*/ 2147483646 w 341"/>
                <a:gd name="T79" fmla="*/ 2147483646 h 327"/>
                <a:gd name="T80" fmla="*/ 2147483646 w 341"/>
                <a:gd name="T81" fmla="*/ 2147483646 h 327"/>
                <a:gd name="T82" fmla="*/ 2147483646 w 341"/>
                <a:gd name="T83" fmla="*/ 2147483646 h 327"/>
                <a:gd name="T84" fmla="*/ 2147483646 w 341"/>
                <a:gd name="T85" fmla="*/ 2147483646 h 327"/>
                <a:gd name="T86" fmla="*/ 2147483646 w 341"/>
                <a:gd name="T87" fmla="*/ 2147483646 h 327"/>
                <a:gd name="T88" fmla="*/ 2147483646 w 341"/>
                <a:gd name="T89" fmla="*/ 2147483646 h 327"/>
                <a:gd name="T90" fmla="*/ 2147483646 w 341"/>
                <a:gd name="T91" fmla="*/ 2147483646 h 327"/>
                <a:gd name="T92" fmla="*/ 2147483646 w 341"/>
                <a:gd name="T93" fmla="*/ 2147483646 h 327"/>
                <a:gd name="T94" fmla="*/ 2147483646 w 341"/>
                <a:gd name="T95" fmla="*/ 2147483646 h 327"/>
                <a:gd name="T96" fmla="*/ 2147483646 w 341"/>
                <a:gd name="T97" fmla="*/ 2147483646 h 327"/>
                <a:gd name="T98" fmla="*/ 2147483646 w 341"/>
                <a:gd name="T99" fmla="*/ 2147483646 h 327"/>
                <a:gd name="T100" fmla="*/ 2147483646 w 341"/>
                <a:gd name="T101" fmla="*/ 2147483646 h 327"/>
                <a:gd name="T102" fmla="*/ 2147483646 w 341"/>
                <a:gd name="T103" fmla="*/ 2147483646 h 327"/>
                <a:gd name="T104" fmla="*/ 2147483646 w 341"/>
                <a:gd name="T105" fmla="*/ 2147483646 h 327"/>
                <a:gd name="T106" fmla="*/ 2147483646 w 341"/>
                <a:gd name="T107" fmla="*/ 2147483646 h 327"/>
                <a:gd name="T108" fmla="*/ 2147483646 w 341"/>
                <a:gd name="T109" fmla="*/ 2147483646 h 327"/>
                <a:gd name="T110" fmla="*/ 2147483646 w 341"/>
                <a:gd name="T111" fmla="*/ 2147483646 h 327"/>
                <a:gd name="T112" fmla="*/ 2147483646 w 341"/>
                <a:gd name="T113" fmla="*/ 2147483646 h 327"/>
                <a:gd name="T114" fmla="*/ 2147483646 w 341"/>
                <a:gd name="T115" fmla="*/ 2147483646 h 327"/>
                <a:gd name="T116" fmla="*/ 2147483646 w 341"/>
                <a:gd name="T117" fmla="*/ 2147483646 h 327"/>
                <a:gd name="T118" fmla="*/ 2147483646 w 341"/>
                <a:gd name="T119" fmla="*/ 2147483646 h 327"/>
                <a:gd name="T120" fmla="*/ 2147483646 w 341"/>
                <a:gd name="T121" fmla="*/ 2147483646 h 327"/>
                <a:gd name="T122" fmla="*/ 2147483646 w 341"/>
                <a:gd name="T123" fmla="*/ 2147483646 h 32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41" h="327">
                  <a:moveTo>
                    <a:pt x="152" y="129"/>
                  </a:moveTo>
                  <a:cubicBezTo>
                    <a:pt x="153" y="129"/>
                    <a:pt x="153" y="130"/>
                    <a:pt x="154" y="130"/>
                  </a:cubicBezTo>
                  <a:cubicBezTo>
                    <a:pt x="154" y="129"/>
                    <a:pt x="154" y="129"/>
                    <a:pt x="155" y="128"/>
                  </a:cubicBezTo>
                  <a:cubicBezTo>
                    <a:pt x="154" y="128"/>
                    <a:pt x="152" y="128"/>
                    <a:pt x="152" y="129"/>
                  </a:cubicBezTo>
                  <a:close/>
                  <a:moveTo>
                    <a:pt x="169" y="120"/>
                  </a:moveTo>
                  <a:cubicBezTo>
                    <a:pt x="169" y="120"/>
                    <a:pt x="168" y="120"/>
                    <a:pt x="167" y="120"/>
                  </a:cubicBezTo>
                  <a:cubicBezTo>
                    <a:pt x="168" y="122"/>
                    <a:pt x="168" y="121"/>
                    <a:pt x="167" y="123"/>
                  </a:cubicBezTo>
                  <a:cubicBezTo>
                    <a:pt x="169" y="124"/>
                    <a:pt x="169" y="122"/>
                    <a:pt x="169" y="120"/>
                  </a:cubicBezTo>
                  <a:close/>
                  <a:moveTo>
                    <a:pt x="162" y="131"/>
                  </a:moveTo>
                  <a:cubicBezTo>
                    <a:pt x="163" y="131"/>
                    <a:pt x="163" y="130"/>
                    <a:pt x="164" y="130"/>
                  </a:cubicBezTo>
                  <a:cubicBezTo>
                    <a:pt x="164" y="129"/>
                    <a:pt x="164" y="128"/>
                    <a:pt x="165" y="128"/>
                  </a:cubicBezTo>
                  <a:cubicBezTo>
                    <a:pt x="165" y="127"/>
                    <a:pt x="166" y="127"/>
                    <a:pt x="166" y="126"/>
                  </a:cubicBezTo>
                  <a:cubicBezTo>
                    <a:pt x="166" y="125"/>
                    <a:pt x="165" y="125"/>
                    <a:pt x="165" y="125"/>
                  </a:cubicBezTo>
                  <a:cubicBezTo>
                    <a:pt x="163" y="124"/>
                    <a:pt x="164" y="127"/>
                    <a:pt x="162" y="127"/>
                  </a:cubicBezTo>
                  <a:cubicBezTo>
                    <a:pt x="162" y="128"/>
                    <a:pt x="162" y="130"/>
                    <a:pt x="162" y="131"/>
                  </a:cubicBezTo>
                  <a:cubicBezTo>
                    <a:pt x="162" y="131"/>
                    <a:pt x="162" y="131"/>
                    <a:pt x="162" y="131"/>
                  </a:cubicBezTo>
                  <a:close/>
                  <a:moveTo>
                    <a:pt x="167" y="127"/>
                  </a:moveTo>
                  <a:cubicBezTo>
                    <a:pt x="165" y="127"/>
                    <a:pt x="165" y="129"/>
                    <a:pt x="165" y="130"/>
                  </a:cubicBezTo>
                  <a:cubicBezTo>
                    <a:pt x="167" y="130"/>
                    <a:pt x="167" y="129"/>
                    <a:pt x="167" y="127"/>
                  </a:cubicBezTo>
                  <a:close/>
                  <a:moveTo>
                    <a:pt x="159" y="134"/>
                  </a:moveTo>
                  <a:cubicBezTo>
                    <a:pt x="160" y="133"/>
                    <a:pt x="160" y="133"/>
                    <a:pt x="160" y="133"/>
                  </a:cubicBezTo>
                  <a:cubicBezTo>
                    <a:pt x="161" y="133"/>
                    <a:pt x="161" y="132"/>
                    <a:pt x="161" y="132"/>
                  </a:cubicBezTo>
                  <a:cubicBezTo>
                    <a:pt x="159" y="131"/>
                    <a:pt x="157" y="130"/>
                    <a:pt x="155" y="130"/>
                  </a:cubicBezTo>
                  <a:cubicBezTo>
                    <a:pt x="155" y="131"/>
                    <a:pt x="154" y="131"/>
                    <a:pt x="155" y="132"/>
                  </a:cubicBezTo>
                  <a:cubicBezTo>
                    <a:pt x="155" y="133"/>
                    <a:pt x="156" y="133"/>
                    <a:pt x="155" y="134"/>
                  </a:cubicBezTo>
                  <a:cubicBezTo>
                    <a:pt x="157" y="134"/>
                    <a:pt x="159" y="134"/>
                    <a:pt x="159" y="134"/>
                  </a:cubicBezTo>
                  <a:close/>
                  <a:moveTo>
                    <a:pt x="201" y="240"/>
                  </a:moveTo>
                  <a:cubicBezTo>
                    <a:pt x="201" y="238"/>
                    <a:pt x="204" y="239"/>
                    <a:pt x="204" y="237"/>
                  </a:cubicBezTo>
                  <a:cubicBezTo>
                    <a:pt x="202" y="237"/>
                    <a:pt x="203" y="235"/>
                    <a:pt x="201" y="235"/>
                  </a:cubicBezTo>
                  <a:cubicBezTo>
                    <a:pt x="201" y="236"/>
                    <a:pt x="200" y="235"/>
                    <a:pt x="199" y="235"/>
                  </a:cubicBezTo>
                  <a:cubicBezTo>
                    <a:pt x="199" y="235"/>
                    <a:pt x="198" y="236"/>
                    <a:pt x="198" y="236"/>
                  </a:cubicBezTo>
                  <a:cubicBezTo>
                    <a:pt x="196" y="236"/>
                    <a:pt x="196" y="237"/>
                    <a:pt x="194" y="237"/>
                  </a:cubicBezTo>
                  <a:cubicBezTo>
                    <a:pt x="194" y="238"/>
                    <a:pt x="194" y="239"/>
                    <a:pt x="194" y="240"/>
                  </a:cubicBezTo>
                  <a:cubicBezTo>
                    <a:pt x="194" y="240"/>
                    <a:pt x="195" y="240"/>
                    <a:pt x="195" y="241"/>
                  </a:cubicBezTo>
                  <a:cubicBezTo>
                    <a:pt x="197" y="241"/>
                    <a:pt x="198" y="240"/>
                    <a:pt x="201" y="240"/>
                  </a:cubicBezTo>
                  <a:close/>
                  <a:moveTo>
                    <a:pt x="196" y="219"/>
                  </a:moveTo>
                  <a:cubicBezTo>
                    <a:pt x="196" y="221"/>
                    <a:pt x="198" y="221"/>
                    <a:pt x="199" y="221"/>
                  </a:cubicBezTo>
                  <a:cubicBezTo>
                    <a:pt x="198" y="218"/>
                    <a:pt x="201" y="219"/>
                    <a:pt x="201" y="217"/>
                  </a:cubicBezTo>
                  <a:cubicBezTo>
                    <a:pt x="201" y="216"/>
                    <a:pt x="201" y="215"/>
                    <a:pt x="201" y="214"/>
                  </a:cubicBezTo>
                  <a:cubicBezTo>
                    <a:pt x="200" y="214"/>
                    <a:pt x="199" y="213"/>
                    <a:pt x="197" y="213"/>
                  </a:cubicBezTo>
                  <a:cubicBezTo>
                    <a:pt x="196" y="214"/>
                    <a:pt x="194" y="215"/>
                    <a:pt x="194" y="218"/>
                  </a:cubicBezTo>
                  <a:cubicBezTo>
                    <a:pt x="193" y="218"/>
                    <a:pt x="193" y="218"/>
                    <a:pt x="193" y="219"/>
                  </a:cubicBezTo>
                  <a:cubicBezTo>
                    <a:pt x="194" y="219"/>
                    <a:pt x="195" y="219"/>
                    <a:pt x="196" y="219"/>
                  </a:cubicBezTo>
                  <a:close/>
                  <a:moveTo>
                    <a:pt x="182" y="179"/>
                  </a:moveTo>
                  <a:cubicBezTo>
                    <a:pt x="182" y="179"/>
                    <a:pt x="181" y="180"/>
                    <a:pt x="181" y="182"/>
                  </a:cubicBezTo>
                  <a:cubicBezTo>
                    <a:pt x="182" y="182"/>
                    <a:pt x="182" y="182"/>
                    <a:pt x="183" y="182"/>
                  </a:cubicBezTo>
                  <a:cubicBezTo>
                    <a:pt x="183" y="181"/>
                    <a:pt x="183" y="181"/>
                    <a:pt x="184" y="181"/>
                  </a:cubicBezTo>
                  <a:cubicBezTo>
                    <a:pt x="186" y="181"/>
                    <a:pt x="185" y="181"/>
                    <a:pt x="185" y="180"/>
                  </a:cubicBezTo>
                  <a:cubicBezTo>
                    <a:pt x="184" y="180"/>
                    <a:pt x="184" y="180"/>
                    <a:pt x="184" y="179"/>
                  </a:cubicBezTo>
                  <a:cubicBezTo>
                    <a:pt x="183" y="179"/>
                    <a:pt x="183" y="179"/>
                    <a:pt x="182" y="179"/>
                  </a:cubicBezTo>
                  <a:close/>
                  <a:moveTo>
                    <a:pt x="189" y="182"/>
                  </a:moveTo>
                  <a:cubicBezTo>
                    <a:pt x="189" y="181"/>
                    <a:pt x="188" y="180"/>
                    <a:pt x="189" y="180"/>
                  </a:cubicBezTo>
                  <a:cubicBezTo>
                    <a:pt x="190" y="180"/>
                    <a:pt x="191" y="180"/>
                    <a:pt x="191" y="181"/>
                  </a:cubicBezTo>
                  <a:cubicBezTo>
                    <a:pt x="192" y="181"/>
                    <a:pt x="192" y="181"/>
                    <a:pt x="193" y="181"/>
                  </a:cubicBezTo>
                  <a:cubicBezTo>
                    <a:pt x="193" y="180"/>
                    <a:pt x="194" y="180"/>
                    <a:pt x="194" y="179"/>
                  </a:cubicBezTo>
                  <a:cubicBezTo>
                    <a:pt x="195" y="179"/>
                    <a:pt x="195" y="177"/>
                    <a:pt x="196" y="177"/>
                  </a:cubicBezTo>
                  <a:cubicBezTo>
                    <a:pt x="196" y="176"/>
                    <a:pt x="196" y="175"/>
                    <a:pt x="196" y="175"/>
                  </a:cubicBezTo>
                  <a:cubicBezTo>
                    <a:pt x="195" y="175"/>
                    <a:pt x="195" y="174"/>
                    <a:pt x="196" y="173"/>
                  </a:cubicBezTo>
                  <a:cubicBezTo>
                    <a:pt x="196" y="173"/>
                    <a:pt x="196" y="172"/>
                    <a:pt x="196" y="171"/>
                  </a:cubicBezTo>
                  <a:cubicBezTo>
                    <a:pt x="195" y="171"/>
                    <a:pt x="195" y="170"/>
                    <a:pt x="194" y="171"/>
                  </a:cubicBezTo>
                  <a:cubicBezTo>
                    <a:pt x="194" y="171"/>
                    <a:pt x="192" y="171"/>
                    <a:pt x="192" y="171"/>
                  </a:cubicBezTo>
                  <a:cubicBezTo>
                    <a:pt x="192" y="172"/>
                    <a:pt x="191" y="172"/>
                    <a:pt x="191" y="172"/>
                  </a:cubicBezTo>
                  <a:cubicBezTo>
                    <a:pt x="189" y="172"/>
                    <a:pt x="187" y="172"/>
                    <a:pt x="186" y="171"/>
                  </a:cubicBezTo>
                  <a:cubicBezTo>
                    <a:pt x="186" y="171"/>
                    <a:pt x="185" y="171"/>
                    <a:pt x="185" y="171"/>
                  </a:cubicBezTo>
                  <a:cubicBezTo>
                    <a:pt x="185" y="170"/>
                    <a:pt x="184" y="169"/>
                    <a:pt x="183" y="169"/>
                  </a:cubicBezTo>
                  <a:cubicBezTo>
                    <a:pt x="183" y="167"/>
                    <a:pt x="182" y="167"/>
                    <a:pt x="182" y="166"/>
                  </a:cubicBezTo>
                  <a:cubicBezTo>
                    <a:pt x="182" y="166"/>
                    <a:pt x="182" y="165"/>
                    <a:pt x="181" y="165"/>
                  </a:cubicBezTo>
                  <a:cubicBezTo>
                    <a:pt x="181" y="166"/>
                    <a:pt x="180" y="165"/>
                    <a:pt x="180" y="165"/>
                  </a:cubicBezTo>
                  <a:cubicBezTo>
                    <a:pt x="180" y="162"/>
                    <a:pt x="179" y="160"/>
                    <a:pt x="180" y="156"/>
                  </a:cubicBezTo>
                  <a:cubicBezTo>
                    <a:pt x="179" y="156"/>
                    <a:pt x="179" y="156"/>
                    <a:pt x="179" y="155"/>
                  </a:cubicBezTo>
                  <a:cubicBezTo>
                    <a:pt x="177" y="154"/>
                    <a:pt x="176" y="153"/>
                    <a:pt x="176" y="150"/>
                  </a:cubicBezTo>
                  <a:cubicBezTo>
                    <a:pt x="175" y="150"/>
                    <a:pt x="173" y="150"/>
                    <a:pt x="172" y="150"/>
                  </a:cubicBezTo>
                  <a:cubicBezTo>
                    <a:pt x="172" y="150"/>
                    <a:pt x="171" y="150"/>
                    <a:pt x="171" y="150"/>
                  </a:cubicBezTo>
                  <a:cubicBezTo>
                    <a:pt x="171" y="149"/>
                    <a:pt x="170" y="149"/>
                    <a:pt x="170" y="150"/>
                  </a:cubicBezTo>
                  <a:cubicBezTo>
                    <a:pt x="170" y="150"/>
                    <a:pt x="170" y="151"/>
                    <a:pt x="169" y="150"/>
                  </a:cubicBezTo>
                  <a:cubicBezTo>
                    <a:pt x="166" y="152"/>
                    <a:pt x="162" y="150"/>
                    <a:pt x="160" y="149"/>
                  </a:cubicBezTo>
                  <a:cubicBezTo>
                    <a:pt x="160" y="149"/>
                    <a:pt x="159" y="149"/>
                    <a:pt x="159" y="148"/>
                  </a:cubicBezTo>
                  <a:cubicBezTo>
                    <a:pt x="158" y="148"/>
                    <a:pt x="157" y="148"/>
                    <a:pt x="155" y="148"/>
                  </a:cubicBezTo>
                  <a:cubicBezTo>
                    <a:pt x="156" y="147"/>
                    <a:pt x="153" y="148"/>
                    <a:pt x="153" y="146"/>
                  </a:cubicBezTo>
                  <a:cubicBezTo>
                    <a:pt x="152" y="146"/>
                    <a:pt x="151" y="145"/>
                    <a:pt x="150" y="145"/>
                  </a:cubicBezTo>
                  <a:cubicBezTo>
                    <a:pt x="150" y="144"/>
                    <a:pt x="149" y="143"/>
                    <a:pt x="148" y="141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48" y="140"/>
                    <a:pt x="148" y="140"/>
                    <a:pt x="148" y="139"/>
                  </a:cubicBezTo>
                  <a:cubicBezTo>
                    <a:pt x="147" y="139"/>
                    <a:pt x="147" y="138"/>
                    <a:pt x="147" y="138"/>
                  </a:cubicBezTo>
                  <a:cubicBezTo>
                    <a:pt x="146" y="138"/>
                    <a:pt x="146" y="138"/>
                    <a:pt x="146" y="137"/>
                  </a:cubicBezTo>
                  <a:cubicBezTo>
                    <a:pt x="141" y="137"/>
                    <a:pt x="140" y="139"/>
                    <a:pt x="137" y="140"/>
                  </a:cubicBezTo>
                  <a:cubicBezTo>
                    <a:pt x="136" y="141"/>
                    <a:pt x="137" y="143"/>
                    <a:pt x="136" y="143"/>
                  </a:cubicBezTo>
                  <a:cubicBezTo>
                    <a:pt x="134" y="145"/>
                    <a:pt x="132" y="146"/>
                    <a:pt x="130" y="148"/>
                  </a:cubicBezTo>
                  <a:cubicBezTo>
                    <a:pt x="129" y="148"/>
                    <a:pt x="128" y="148"/>
                    <a:pt x="128" y="149"/>
                  </a:cubicBezTo>
                  <a:cubicBezTo>
                    <a:pt x="130" y="149"/>
                    <a:pt x="130" y="150"/>
                    <a:pt x="132" y="150"/>
                  </a:cubicBezTo>
                  <a:cubicBezTo>
                    <a:pt x="132" y="148"/>
                    <a:pt x="133" y="148"/>
                    <a:pt x="134" y="147"/>
                  </a:cubicBezTo>
                  <a:cubicBezTo>
                    <a:pt x="135" y="148"/>
                    <a:pt x="136" y="147"/>
                    <a:pt x="137" y="148"/>
                  </a:cubicBezTo>
                  <a:cubicBezTo>
                    <a:pt x="137" y="148"/>
                    <a:pt x="138" y="148"/>
                    <a:pt x="139" y="148"/>
                  </a:cubicBezTo>
                  <a:cubicBezTo>
                    <a:pt x="140" y="149"/>
                    <a:pt x="142" y="149"/>
                    <a:pt x="142" y="150"/>
                  </a:cubicBezTo>
                  <a:cubicBezTo>
                    <a:pt x="144" y="150"/>
                    <a:pt x="145" y="151"/>
                    <a:pt x="146" y="152"/>
                  </a:cubicBezTo>
                  <a:cubicBezTo>
                    <a:pt x="146" y="152"/>
                    <a:pt x="147" y="153"/>
                    <a:pt x="148" y="153"/>
                  </a:cubicBezTo>
                  <a:cubicBezTo>
                    <a:pt x="149" y="153"/>
                    <a:pt x="149" y="153"/>
                    <a:pt x="149" y="154"/>
                  </a:cubicBezTo>
                  <a:cubicBezTo>
                    <a:pt x="149" y="154"/>
                    <a:pt x="150" y="154"/>
                    <a:pt x="150" y="155"/>
                  </a:cubicBezTo>
                  <a:cubicBezTo>
                    <a:pt x="150" y="156"/>
                    <a:pt x="151" y="156"/>
                    <a:pt x="152" y="157"/>
                  </a:cubicBezTo>
                  <a:cubicBezTo>
                    <a:pt x="152" y="157"/>
                    <a:pt x="153" y="157"/>
                    <a:pt x="153" y="157"/>
                  </a:cubicBezTo>
                  <a:cubicBezTo>
                    <a:pt x="154" y="157"/>
                    <a:pt x="155" y="157"/>
                    <a:pt x="156" y="157"/>
                  </a:cubicBezTo>
                  <a:cubicBezTo>
                    <a:pt x="155" y="160"/>
                    <a:pt x="158" y="159"/>
                    <a:pt x="158" y="160"/>
                  </a:cubicBezTo>
                  <a:cubicBezTo>
                    <a:pt x="158" y="161"/>
                    <a:pt x="158" y="161"/>
                    <a:pt x="158" y="162"/>
                  </a:cubicBezTo>
                  <a:cubicBezTo>
                    <a:pt x="158" y="162"/>
                    <a:pt x="157" y="162"/>
                    <a:pt x="157" y="162"/>
                  </a:cubicBezTo>
                  <a:cubicBezTo>
                    <a:pt x="157" y="163"/>
                    <a:pt x="158" y="163"/>
                    <a:pt x="158" y="164"/>
                  </a:cubicBezTo>
                  <a:cubicBezTo>
                    <a:pt x="159" y="164"/>
                    <a:pt x="159" y="164"/>
                    <a:pt x="159" y="165"/>
                  </a:cubicBezTo>
                  <a:cubicBezTo>
                    <a:pt x="162" y="165"/>
                    <a:pt x="164" y="165"/>
                    <a:pt x="166" y="164"/>
                  </a:cubicBezTo>
                  <a:cubicBezTo>
                    <a:pt x="167" y="164"/>
                    <a:pt x="168" y="164"/>
                    <a:pt x="169" y="164"/>
                  </a:cubicBezTo>
                  <a:cubicBezTo>
                    <a:pt x="169" y="164"/>
                    <a:pt x="170" y="164"/>
                    <a:pt x="170" y="165"/>
                  </a:cubicBezTo>
                  <a:cubicBezTo>
                    <a:pt x="172" y="166"/>
                    <a:pt x="172" y="164"/>
                    <a:pt x="173" y="164"/>
                  </a:cubicBezTo>
                  <a:cubicBezTo>
                    <a:pt x="173" y="166"/>
                    <a:pt x="175" y="166"/>
                    <a:pt x="176" y="166"/>
                  </a:cubicBezTo>
                  <a:cubicBezTo>
                    <a:pt x="175" y="168"/>
                    <a:pt x="177" y="168"/>
                    <a:pt x="178" y="169"/>
                  </a:cubicBezTo>
                  <a:cubicBezTo>
                    <a:pt x="177" y="170"/>
                    <a:pt x="179" y="170"/>
                    <a:pt x="180" y="171"/>
                  </a:cubicBezTo>
                  <a:cubicBezTo>
                    <a:pt x="180" y="172"/>
                    <a:pt x="181" y="172"/>
                    <a:pt x="181" y="173"/>
                  </a:cubicBezTo>
                  <a:cubicBezTo>
                    <a:pt x="181" y="174"/>
                    <a:pt x="181" y="175"/>
                    <a:pt x="181" y="175"/>
                  </a:cubicBezTo>
                  <a:cubicBezTo>
                    <a:pt x="182" y="175"/>
                    <a:pt x="183" y="176"/>
                    <a:pt x="183" y="177"/>
                  </a:cubicBezTo>
                  <a:cubicBezTo>
                    <a:pt x="185" y="177"/>
                    <a:pt x="185" y="177"/>
                    <a:pt x="186" y="178"/>
                  </a:cubicBezTo>
                  <a:cubicBezTo>
                    <a:pt x="186" y="180"/>
                    <a:pt x="186" y="182"/>
                    <a:pt x="189" y="182"/>
                  </a:cubicBezTo>
                  <a:close/>
                  <a:moveTo>
                    <a:pt x="137" y="134"/>
                  </a:moveTo>
                  <a:cubicBezTo>
                    <a:pt x="136" y="134"/>
                    <a:pt x="136" y="133"/>
                    <a:pt x="137" y="132"/>
                  </a:cubicBezTo>
                  <a:cubicBezTo>
                    <a:pt x="136" y="132"/>
                    <a:pt x="135" y="132"/>
                    <a:pt x="134" y="132"/>
                  </a:cubicBezTo>
                  <a:cubicBezTo>
                    <a:pt x="134" y="133"/>
                    <a:pt x="134" y="134"/>
                    <a:pt x="134" y="134"/>
                  </a:cubicBezTo>
                  <a:cubicBezTo>
                    <a:pt x="135" y="135"/>
                    <a:pt x="134" y="135"/>
                    <a:pt x="134" y="135"/>
                  </a:cubicBezTo>
                  <a:cubicBezTo>
                    <a:pt x="134" y="136"/>
                    <a:pt x="134" y="135"/>
                    <a:pt x="134" y="136"/>
                  </a:cubicBezTo>
                  <a:cubicBezTo>
                    <a:pt x="135" y="136"/>
                    <a:pt x="135" y="137"/>
                    <a:pt x="136" y="137"/>
                  </a:cubicBezTo>
                  <a:cubicBezTo>
                    <a:pt x="135" y="135"/>
                    <a:pt x="137" y="136"/>
                    <a:pt x="137" y="134"/>
                  </a:cubicBezTo>
                  <a:close/>
                  <a:moveTo>
                    <a:pt x="148" y="129"/>
                  </a:moveTo>
                  <a:cubicBezTo>
                    <a:pt x="147" y="130"/>
                    <a:pt x="145" y="131"/>
                    <a:pt x="146" y="132"/>
                  </a:cubicBezTo>
                  <a:cubicBezTo>
                    <a:pt x="147" y="132"/>
                    <a:pt x="147" y="133"/>
                    <a:pt x="148" y="133"/>
                  </a:cubicBezTo>
                  <a:cubicBezTo>
                    <a:pt x="149" y="133"/>
                    <a:pt x="149" y="132"/>
                    <a:pt x="150" y="132"/>
                  </a:cubicBezTo>
                  <a:cubicBezTo>
                    <a:pt x="150" y="132"/>
                    <a:pt x="150" y="131"/>
                    <a:pt x="150" y="129"/>
                  </a:cubicBezTo>
                  <a:cubicBezTo>
                    <a:pt x="150" y="129"/>
                    <a:pt x="150" y="129"/>
                    <a:pt x="150" y="129"/>
                  </a:cubicBezTo>
                  <a:cubicBezTo>
                    <a:pt x="149" y="129"/>
                    <a:pt x="149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lose/>
                  <a:moveTo>
                    <a:pt x="187" y="202"/>
                  </a:moveTo>
                  <a:cubicBezTo>
                    <a:pt x="188" y="201"/>
                    <a:pt x="189" y="200"/>
                    <a:pt x="190" y="199"/>
                  </a:cubicBezTo>
                  <a:cubicBezTo>
                    <a:pt x="191" y="199"/>
                    <a:pt x="192" y="199"/>
                    <a:pt x="192" y="198"/>
                  </a:cubicBezTo>
                  <a:cubicBezTo>
                    <a:pt x="192" y="197"/>
                    <a:pt x="191" y="197"/>
                    <a:pt x="192" y="196"/>
                  </a:cubicBezTo>
                  <a:cubicBezTo>
                    <a:pt x="192" y="195"/>
                    <a:pt x="192" y="195"/>
                    <a:pt x="192" y="194"/>
                  </a:cubicBezTo>
                  <a:cubicBezTo>
                    <a:pt x="191" y="194"/>
                    <a:pt x="191" y="192"/>
                    <a:pt x="189" y="193"/>
                  </a:cubicBezTo>
                  <a:cubicBezTo>
                    <a:pt x="189" y="194"/>
                    <a:pt x="188" y="194"/>
                    <a:pt x="187" y="194"/>
                  </a:cubicBezTo>
                  <a:cubicBezTo>
                    <a:pt x="187" y="194"/>
                    <a:pt x="187" y="195"/>
                    <a:pt x="186" y="195"/>
                  </a:cubicBezTo>
                  <a:cubicBezTo>
                    <a:pt x="186" y="197"/>
                    <a:pt x="185" y="202"/>
                    <a:pt x="187" y="202"/>
                  </a:cubicBezTo>
                  <a:close/>
                  <a:moveTo>
                    <a:pt x="208" y="61"/>
                  </a:moveTo>
                  <a:cubicBezTo>
                    <a:pt x="207" y="62"/>
                    <a:pt x="209" y="62"/>
                    <a:pt x="210" y="63"/>
                  </a:cubicBezTo>
                  <a:cubicBezTo>
                    <a:pt x="210" y="63"/>
                    <a:pt x="210" y="64"/>
                    <a:pt x="210" y="64"/>
                  </a:cubicBezTo>
                  <a:cubicBezTo>
                    <a:pt x="212" y="66"/>
                    <a:pt x="218" y="65"/>
                    <a:pt x="217" y="61"/>
                  </a:cubicBezTo>
                  <a:cubicBezTo>
                    <a:pt x="216" y="58"/>
                    <a:pt x="210" y="59"/>
                    <a:pt x="208" y="61"/>
                  </a:cubicBezTo>
                  <a:close/>
                  <a:moveTo>
                    <a:pt x="197" y="109"/>
                  </a:moveTo>
                  <a:cubicBezTo>
                    <a:pt x="197" y="110"/>
                    <a:pt x="198" y="110"/>
                    <a:pt x="198" y="111"/>
                  </a:cubicBezTo>
                  <a:cubicBezTo>
                    <a:pt x="200" y="111"/>
                    <a:pt x="199" y="108"/>
                    <a:pt x="201" y="109"/>
                  </a:cubicBezTo>
                  <a:cubicBezTo>
                    <a:pt x="201" y="108"/>
                    <a:pt x="201" y="108"/>
                    <a:pt x="201" y="108"/>
                  </a:cubicBezTo>
                  <a:cubicBezTo>
                    <a:pt x="202" y="107"/>
                    <a:pt x="202" y="107"/>
                    <a:pt x="202" y="106"/>
                  </a:cubicBezTo>
                  <a:cubicBezTo>
                    <a:pt x="202" y="106"/>
                    <a:pt x="202" y="106"/>
                    <a:pt x="201" y="106"/>
                  </a:cubicBezTo>
                  <a:cubicBezTo>
                    <a:pt x="201" y="106"/>
                    <a:pt x="200" y="106"/>
                    <a:pt x="201" y="105"/>
                  </a:cubicBezTo>
                  <a:cubicBezTo>
                    <a:pt x="200" y="105"/>
                    <a:pt x="199" y="104"/>
                    <a:pt x="198" y="104"/>
                  </a:cubicBezTo>
                  <a:cubicBezTo>
                    <a:pt x="197" y="105"/>
                    <a:pt x="198" y="106"/>
                    <a:pt x="198" y="107"/>
                  </a:cubicBezTo>
                  <a:cubicBezTo>
                    <a:pt x="198" y="108"/>
                    <a:pt x="197" y="108"/>
                    <a:pt x="197" y="109"/>
                  </a:cubicBezTo>
                  <a:close/>
                  <a:moveTo>
                    <a:pt x="204" y="194"/>
                  </a:moveTo>
                  <a:cubicBezTo>
                    <a:pt x="203" y="194"/>
                    <a:pt x="203" y="194"/>
                    <a:pt x="202" y="194"/>
                  </a:cubicBezTo>
                  <a:cubicBezTo>
                    <a:pt x="202" y="195"/>
                    <a:pt x="202" y="195"/>
                    <a:pt x="202" y="196"/>
                  </a:cubicBezTo>
                  <a:cubicBezTo>
                    <a:pt x="201" y="196"/>
                    <a:pt x="201" y="196"/>
                    <a:pt x="201" y="196"/>
                  </a:cubicBezTo>
                  <a:cubicBezTo>
                    <a:pt x="201" y="197"/>
                    <a:pt x="201" y="197"/>
                    <a:pt x="201" y="198"/>
                  </a:cubicBezTo>
                  <a:cubicBezTo>
                    <a:pt x="204" y="198"/>
                    <a:pt x="204" y="197"/>
                    <a:pt x="204" y="194"/>
                  </a:cubicBezTo>
                  <a:close/>
                  <a:moveTo>
                    <a:pt x="172" y="116"/>
                  </a:moveTo>
                  <a:cubicBezTo>
                    <a:pt x="170" y="116"/>
                    <a:pt x="170" y="117"/>
                    <a:pt x="170" y="119"/>
                  </a:cubicBezTo>
                  <a:cubicBezTo>
                    <a:pt x="172" y="119"/>
                    <a:pt x="172" y="118"/>
                    <a:pt x="172" y="116"/>
                  </a:cubicBezTo>
                  <a:close/>
                  <a:moveTo>
                    <a:pt x="192" y="247"/>
                  </a:moveTo>
                  <a:cubicBezTo>
                    <a:pt x="191" y="247"/>
                    <a:pt x="190" y="246"/>
                    <a:pt x="189" y="246"/>
                  </a:cubicBezTo>
                  <a:cubicBezTo>
                    <a:pt x="189" y="247"/>
                    <a:pt x="189" y="247"/>
                    <a:pt x="189" y="248"/>
                  </a:cubicBezTo>
                  <a:cubicBezTo>
                    <a:pt x="190" y="248"/>
                    <a:pt x="190" y="248"/>
                    <a:pt x="191" y="248"/>
                  </a:cubicBezTo>
                  <a:cubicBezTo>
                    <a:pt x="191" y="248"/>
                    <a:pt x="192" y="248"/>
                    <a:pt x="192" y="247"/>
                  </a:cubicBezTo>
                  <a:close/>
                  <a:moveTo>
                    <a:pt x="195" y="210"/>
                  </a:moveTo>
                  <a:cubicBezTo>
                    <a:pt x="195" y="207"/>
                    <a:pt x="196" y="206"/>
                    <a:pt x="196" y="204"/>
                  </a:cubicBezTo>
                  <a:cubicBezTo>
                    <a:pt x="195" y="204"/>
                    <a:pt x="195" y="201"/>
                    <a:pt x="192" y="202"/>
                  </a:cubicBezTo>
                  <a:cubicBezTo>
                    <a:pt x="192" y="203"/>
                    <a:pt x="191" y="204"/>
                    <a:pt x="192" y="205"/>
                  </a:cubicBezTo>
                  <a:cubicBezTo>
                    <a:pt x="191" y="205"/>
                    <a:pt x="191" y="205"/>
                    <a:pt x="191" y="205"/>
                  </a:cubicBezTo>
                  <a:cubicBezTo>
                    <a:pt x="191" y="207"/>
                    <a:pt x="191" y="208"/>
                    <a:pt x="191" y="210"/>
                  </a:cubicBezTo>
                  <a:cubicBezTo>
                    <a:pt x="192" y="209"/>
                    <a:pt x="193" y="210"/>
                    <a:pt x="194" y="210"/>
                  </a:cubicBezTo>
                  <a:cubicBezTo>
                    <a:pt x="194" y="209"/>
                    <a:pt x="194" y="210"/>
                    <a:pt x="195" y="210"/>
                  </a:cubicBezTo>
                  <a:close/>
                  <a:moveTo>
                    <a:pt x="186" y="134"/>
                  </a:moveTo>
                  <a:cubicBezTo>
                    <a:pt x="185" y="134"/>
                    <a:pt x="185" y="134"/>
                    <a:pt x="185" y="134"/>
                  </a:cubicBezTo>
                  <a:cubicBezTo>
                    <a:pt x="185" y="133"/>
                    <a:pt x="183" y="135"/>
                    <a:pt x="183" y="136"/>
                  </a:cubicBezTo>
                  <a:cubicBezTo>
                    <a:pt x="184" y="136"/>
                    <a:pt x="184" y="136"/>
                    <a:pt x="184" y="136"/>
                  </a:cubicBezTo>
                  <a:cubicBezTo>
                    <a:pt x="184" y="137"/>
                    <a:pt x="185" y="138"/>
                    <a:pt x="185" y="140"/>
                  </a:cubicBezTo>
                  <a:cubicBezTo>
                    <a:pt x="184" y="140"/>
                    <a:pt x="184" y="139"/>
                    <a:pt x="183" y="139"/>
                  </a:cubicBezTo>
                  <a:cubicBezTo>
                    <a:pt x="183" y="140"/>
                    <a:pt x="183" y="140"/>
                    <a:pt x="183" y="141"/>
                  </a:cubicBezTo>
                  <a:cubicBezTo>
                    <a:pt x="183" y="141"/>
                    <a:pt x="184" y="141"/>
                    <a:pt x="185" y="141"/>
                  </a:cubicBezTo>
                  <a:cubicBezTo>
                    <a:pt x="185" y="141"/>
                    <a:pt x="186" y="142"/>
                    <a:pt x="186" y="141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88" y="141"/>
                    <a:pt x="188" y="142"/>
                    <a:pt x="188" y="143"/>
                  </a:cubicBezTo>
                  <a:cubicBezTo>
                    <a:pt x="189" y="143"/>
                    <a:pt x="189" y="143"/>
                    <a:pt x="189" y="144"/>
                  </a:cubicBezTo>
                  <a:cubicBezTo>
                    <a:pt x="192" y="145"/>
                    <a:pt x="193" y="144"/>
                    <a:pt x="194" y="143"/>
                  </a:cubicBezTo>
                  <a:cubicBezTo>
                    <a:pt x="194" y="141"/>
                    <a:pt x="194" y="141"/>
                    <a:pt x="194" y="141"/>
                  </a:cubicBezTo>
                  <a:cubicBezTo>
                    <a:pt x="195" y="141"/>
                    <a:pt x="195" y="141"/>
                    <a:pt x="195" y="141"/>
                  </a:cubicBezTo>
                  <a:cubicBezTo>
                    <a:pt x="194" y="141"/>
                    <a:pt x="195" y="139"/>
                    <a:pt x="194" y="139"/>
                  </a:cubicBezTo>
                  <a:cubicBezTo>
                    <a:pt x="194" y="138"/>
                    <a:pt x="193" y="140"/>
                    <a:pt x="193" y="139"/>
                  </a:cubicBezTo>
                  <a:cubicBezTo>
                    <a:pt x="193" y="139"/>
                    <a:pt x="192" y="138"/>
                    <a:pt x="192" y="138"/>
                  </a:cubicBezTo>
                  <a:cubicBezTo>
                    <a:pt x="193" y="138"/>
                    <a:pt x="193" y="138"/>
                    <a:pt x="194" y="137"/>
                  </a:cubicBezTo>
                  <a:cubicBezTo>
                    <a:pt x="192" y="137"/>
                    <a:pt x="193" y="133"/>
                    <a:pt x="190" y="134"/>
                  </a:cubicBezTo>
                  <a:cubicBezTo>
                    <a:pt x="190" y="135"/>
                    <a:pt x="190" y="137"/>
                    <a:pt x="189" y="137"/>
                  </a:cubicBezTo>
                  <a:cubicBezTo>
                    <a:pt x="189" y="136"/>
                    <a:pt x="189" y="136"/>
                    <a:pt x="189" y="136"/>
                  </a:cubicBezTo>
                  <a:cubicBezTo>
                    <a:pt x="188" y="136"/>
                    <a:pt x="188" y="136"/>
                    <a:pt x="188" y="135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7" y="134"/>
                    <a:pt x="188" y="134"/>
                    <a:pt x="188" y="133"/>
                  </a:cubicBezTo>
                  <a:cubicBezTo>
                    <a:pt x="187" y="133"/>
                    <a:pt x="186" y="133"/>
                    <a:pt x="186" y="134"/>
                  </a:cubicBezTo>
                  <a:close/>
                  <a:moveTo>
                    <a:pt x="196" y="86"/>
                  </a:moveTo>
                  <a:cubicBezTo>
                    <a:pt x="196" y="86"/>
                    <a:pt x="197" y="87"/>
                    <a:pt x="197" y="87"/>
                  </a:cubicBezTo>
                  <a:cubicBezTo>
                    <a:pt x="198" y="87"/>
                    <a:pt x="198" y="87"/>
                    <a:pt x="198" y="88"/>
                  </a:cubicBezTo>
                  <a:cubicBezTo>
                    <a:pt x="197" y="90"/>
                    <a:pt x="199" y="90"/>
                    <a:pt x="199" y="92"/>
                  </a:cubicBezTo>
                  <a:cubicBezTo>
                    <a:pt x="199" y="92"/>
                    <a:pt x="200" y="92"/>
                    <a:pt x="201" y="92"/>
                  </a:cubicBezTo>
                  <a:cubicBezTo>
                    <a:pt x="202" y="93"/>
                    <a:pt x="202" y="94"/>
                    <a:pt x="203" y="95"/>
                  </a:cubicBezTo>
                  <a:cubicBezTo>
                    <a:pt x="203" y="96"/>
                    <a:pt x="205" y="97"/>
                    <a:pt x="205" y="95"/>
                  </a:cubicBezTo>
                  <a:cubicBezTo>
                    <a:pt x="204" y="95"/>
                    <a:pt x="205" y="95"/>
                    <a:pt x="206" y="95"/>
                  </a:cubicBezTo>
                  <a:cubicBezTo>
                    <a:pt x="206" y="93"/>
                    <a:pt x="206" y="93"/>
                    <a:pt x="205" y="92"/>
                  </a:cubicBezTo>
                  <a:cubicBezTo>
                    <a:pt x="206" y="91"/>
                    <a:pt x="205" y="89"/>
                    <a:pt x="206" y="89"/>
                  </a:cubicBezTo>
                  <a:cubicBezTo>
                    <a:pt x="206" y="91"/>
                    <a:pt x="207" y="91"/>
                    <a:pt x="207" y="93"/>
                  </a:cubicBezTo>
                  <a:cubicBezTo>
                    <a:pt x="208" y="93"/>
                    <a:pt x="208" y="94"/>
                    <a:pt x="209" y="94"/>
                  </a:cubicBezTo>
                  <a:cubicBezTo>
                    <a:pt x="209" y="94"/>
                    <a:pt x="210" y="93"/>
                    <a:pt x="210" y="94"/>
                  </a:cubicBezTo>
                  <a:cubicBezTo>
                    <a:pt x="210" y="94"/>
                    <a:pt x="210" y="93"/>
                    <a:pt x="211" y="93"/>
                  </a:cubicBezTo>
                  <a:cubicBezTo>
                    <a:pt x="211" y="91"/>
                    <a:pt x="211" y="89"/>
                    <a:pt x="210" y="88"/>
                  </a:cubicBezTo>
                  <a:cubicBezTo>
                    <a:pt x="210" y="86"/>
                    <a:pt x="212" y="87"/>
                    <a:pt x="212" y="85"/>
                  </a:cubicBezTo>
                  <a:cubicBezTo>
                    <a:pt x="212" y="84"/>
                    <a:pt x="212" y="83"/>
                    <a:pt x="212" y="81"/>
                  </a:cubicBezTo>
                  <a:cubicBezTo>
                    <a:pt x="210" y="81"/>
                    <a:pt x="210" y="83"/>
                    <a:pt x="208" y="83"/>
                  </a:cubicBezTo>
                  <a:cubicBezTo>
                    <a:pt x="208" y="83"/>
                    <a:pt x="208" y="85"/>
                    <a:pt x="207" y="85"/>
                  </a:cubicBezTo>
                  <a:cubicBezTo>
                    <a:pt x="205" y="85"/>
                    <a:pt x="204" y="84"/>
                    <a:pt x="203" y="84"/>
                  </a:cubicBezTo>
                  <a:cubicBezTo>
                    <a:pt x="203" y="85"/>
                    <a:pt x="199" y="83"/>
                    <a:pt x="200" y="85"/>
                  </a:cubicBezTo>
                  <a:cubicBezTo>
                    <a:pt x="198" y="85"/>
                    <a:pt x="197" y="85"/>
                    <a:pt x="196" y="86"/>
                  </a:cubicBezTo>
                  <a:close/>
                  <a:moveTo>
                    <a:pt x="176" y="61"/>
                  </a:moveTo>
                  <a:cubicBezTo>
                    <a:pt x="177" y="60"/>
                    <a:pt x="177" y="61"/>
                    <a:pt x="178" y="61"/>
                  </a:cubicBezTo>
                  <a:cubicBezTo>
                    <a:pt x="178" y="62"/>
                    <a:pt x="180" y="62"/>
                    <a:pt x="180" y="63"/>
                  </a:cubicBezTo>
                  <a:cubicBezTo>
                    <a:pt x="181" y="63"/>
                    <a:pt x="181" y="61"/>
                    <a:pt x="182" y="61"/>
                  </a:cubicBezTo>
                  <a:cubicBezTo>
                    <a:pt x="183" y="60"/>
                    <a:pt x="183" y="60"/>
                    <a:pt x="185" y="60"/>
                  </a:cubicBezTo>
                  <a:cubicBezTo>
                    <a:pt x="185" y="58"/>
                    <a:pt x="184" y="57"/>
                    <a:pt x="184" y="56"/>
                  </a:cubicBezTo>
                  <a:cubicBezTo>
                    <a:pt x="185" y="56"/>
                    <a:pt x="184" y="56"/>
                    <a:pt x="184" y="56"/>
                  </a:cubicBezTo>
                  <a:cubicBezTo>
                    <a:pt x="184" y="55"/>
                    <a:pt x="184" y="54"/>
                    <a:pt x="184" y="54"/>
                  </a:cubicBezTo>
                  <a:cubicBezTo>
                    <a:pt x="184" y="53"/>
                    <a:pt x="183" y="52"/>
                    <a:pt x="182" y="52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1" y="52"/>
                    <a:pt x="181" y="52"/>
                    <a:pt x="181" y="51"/>
                  </a:cubicBezTo>
                  <a:cubicBezTo>
                    <a:pt x="181" y="51"/>
                    <a:pt x="180" y="51"/>
                    <a:pt x="180" y="51"/>
                  </a:cubicBezTo>
                  <a:cubicBezTo>
                    <a:pt x="180" y="51"/>
                    <a:pt x="180" y="51"/>
                    <a:pt x="180" y="51"/>
                  </a:cubicBezTo>
                  <a:cubicBezTo>
                    <a:pt x="180" y="51"/>
                    <a:pt x="180" y="51"/>
                    <a:pt x="180" y="51"/>
                  </a:cubicBezTo>
                  <a:cubicBezTo>
                    <a:pt x="179" y="51"/>
                    <a:pt x="177" y="51"/>
                    <a:pt x="176" y="52"/>
                  </a:cubicBezTo>
                  <a:cubicBezTo>
                    <a:pt x="176" y="52"/>
                    <a:pt x="176" y="53"/>
                    <a:pt x="176" y="54"/>
                  </a:cubicBezTo>
                  <a:cubicBezTo>
                    <a:pt x="175" y="54"/>
                    <a:pt x="174" y="54"/>
                    <a:pt x="174" y="54"/>
                  </a:cubicBezTo>
                  <a:cubicBezTo>
                    <a:pt x="174" y="55"/>
                    <a:pt x="175" y="55"/>
                    <a:pt x="175" y="56"/>
                  </a:cubicBezTo>
                  <a:cubicBezTo>
                    <a:pt x="175" y="56"/>
                    <a:pt x="175" y="56"/>
                    <a:pt x="174" y="56"/>
                  </a:cubicBezTo>
                  <a:cubicBezTo>
                    <a:pt x="174" y="58"/>
                    <a:pt x="174" y="59"/>
                    <a:pt x="173" y="60"/>
                  </a:cubicBezTo>
                  <a:cubicBezTo>
                    <a:pt x="174" y="61"/>
                    <a:pt x="175" y="60"/>
                    <a:pt x="176" y="61"/>
                  </a:cubicBezTo>
                  <a:close/>
                  <a:moveTo>
                    <a:pt x="225" y="205"/>
                  </a:moveTo>
                  <a:cubicBezTo>
                    <a:pt x="225" y="203"/>
                    <a:pt x="223" y="202"/>
                    <a:pt x="223" y="201"/>
                  </a:cubicBezTo>
                  <a:cubicBezTo>
                    <a:pt x="222" y="201"/>
                    <a:pt x="222" y="200"/>
                    <a:pt x="222" y="200"/>
                  </a:cubicBezTo>
                  <a:cubicBezTo>
                    <a:pt x="221" y="200"/>
                    <a:pt x="220" y="200"/>
                    <a:pt x="220" y="201"/>
                  </a:cubicBezTo>
                  <a:cubicBezTo>
                    <a:pt x="221" y="201"/>
                    <a:pt x="221" y="201"/>
                    <a:pt x="221" y="202"/>
                  </a:cubicBezTo>
                  <a:cubicBezTo>
                    <a:pt x="221" y="202"/>
                    <a:pt x="222" y="202"/>
                    <a:pt x="221" y="203"/>
                  </a:cubicBezTo>
                  <a:cubicBezTo>
                    <a:pt x="221" y="203"/>
                    <a:pt x="221" y="204"/>
                    <a:pt x="221" y="204"/>
                  </a:cubicBezTo>
                  <a:cubicBezTo>
                    <a:pt x="222" y="205"/>
                    <a:pt x="223" y="204"/>
                    <a:pt x="224" y="204"/>
                  </a:cubicBezTo>
                  <a:cubicBezTo>
                    <a:pt x="223" y="205"/>
                    <a:pt x="224" y="205"/>
                    <a:pt x="225" y="205"/>
                  </a:cubicBezTo>
                  <a:close/>
                  <a:moveTo>
                    <a:pt x="226" y="148"/>
                  </a:moveTo>
                  <a:cubicBezTo>
                    <a:pt x="226" y="149"/>
                    <a:pt x="227" y="150"/>
                    <a:pt x="228" y="150"/>
                  </a:cubicBezTo>
                  <a:cubicBezTo>
                    <a:pt x="228" y="148"/>
                    <a:pt x="228" y="146"/>
                    <a:pt x="228" y="145"/>
                  </a:cubicBezTo>
                  <a:cubicBezTo>
                    <a:pt x="228" y="145"/>
                    <a:pt x="228" y="144"/>
                    <a:pt x="228" y="144"/>
                  </a:cubicBezTo>
                  <a:cubicBezTo>
                    <a:pt x="227" y="144"/>
                    <a:pt x="225" y="144"/>
                    <a:pt x="224" y="145"/>
                  </a:cubicBezTo>
                  <a:cubicBezTo>
                    <a:pt x="224" y="147"/>
                    <a:pt x="226" y="146"/>
                    <a:pt x="226" y="148"/>
                  </a:cubicBezTo>
                  <a:cubicBezTo>
                    <a:pt x="226" y="148"/>
                    <a:pt x="226" y="148"/>
                    <a:pt x="226" y="148"/>
                  </a:cubicBezTo>
                  <a:close/>
                  <a:moveTo>
                    <a:pt x="222" y="190"/>
                  </a:moveTo>
                  <a:cubicBezTo>
                    <a:pt x="220" y="191"/>
                    <a:pt x="217" y="191"/>
                    <a:pt x="215" y="190"/>
                  </a:cubicBezTo>
                  <a:cubicBezTo>
                    <a:pt x="215" y="190"/>
                    <a:pt x="214" y="190"/>
                    <a:pt x="215" y="189"/>
                  </a:cubicBezTo>
                  <a:cubicBezTo>
                    <a:pt x="213" y="189"/>
                    <a:pt x="211" y="191"/>
                    <a:pt x="210" y="189"/>
                  </a:cubicBezTo>
                  <a:cubicBezTo>
                    <a:pt x="210" y="187"/>
                    <a:pt x="212" y="188"/>
                    <a:pt x="212" y="186"/>
                  </a:cubicBezTo>
                  <a:cubicBezTo>
                    <a:pt x="211" y="186"/>
                    <a:pt x="211" y="185"/>
                    <a:pt x="210" y="185"/>
                  </a:cubicBezTo>
                  <a:cubicBezTo>
                    <a:pt x="210" y="183"/>
                    <a:pt x="209" y="182"/>
                    <a:pt x="210" y="180"/>
                  </a:cubicBezTo>
                  <a:cubicBezTo>
                    <a:pt x="208" y="180"/>
                    <a:pt x="207" y="180"/>
                    <a:pt x="206" y="180"/>
                  </a:cubicBezTo>
                  <a:cubicBezTo>
                    <a:pt x="205" y="178"/>
                    <a:pt x="203" y="178"/>
                    <a:pt x="201" y="178"/>
                  </a:cubicBezTo>
                  <a:cubicBezTo>
                    <a:pt x="200" y="179"/>
                    <a:pt x="199" y="179"/>
                    <a:pt x="199" y="182"/>
                  </a:cubicBezTo>
                  <a:cubicBezTo>
                    <a:pt x="200" y="182"/>
                    <a:pt x="200" y="182"/>
                    <a:pt x="200" y="182"/>
                  </a:cubicBezTo>
                  <a:cubicBezTo>
                    <a:pt x="200" y="184"/>
                    <a:pt x="200" y="184"/>
                    <a:pt x="201" y="184"/>
                  </a:cubicBezTo>
                  <a:cubicBezTo>
                    <a:pt x="202" y="184"/>
                    <a:pt x="202" y="185"/>
                    <a:pt x="204" y="185"/>
                  </a:cubicBezTo>
                  <a:cubicBezTo>
                    <a:pt x="205" y="187"/>
                    <a:pt x="206" y="188"/>
                    <a:pt x="207" y="189"/>
                  </a:cubicBezTo>
                  <a:cubicBezTo>
                    <a:pt x="209" y="189"/>
                    <a:pt x="208" y="191"/>
                    <a:pt x="210" y="191"/>
                  </a:cubicBezTo>
                  <a:cubicBezTo>
                    <a:pt x="211" y="192"/>
                    <a:pt x="211" y="193"/>
                    <a:pt x="212" y="194"/>
                  </a:cubicBezTo>
                  <a:cubicBezTo>
                    <a:pt x="215" y="193"/>
                    <a:pt x="215" y="196"/>
                    <a:pt x="217" y="197"/>
                  </a:cubicBezTo>
                  <a:cubicBezTo>
                    <a:pt x="217" y="196"/>
                    <a:pt x="218" y="197"/>
                    <a:pt x="219" y="196"/>
                  </a:cubicBezTo>
                  <a:cubicBezTo>
                    <a:pt x="219" y="196"/>
                    <a:pt x="219" y="196"/>
                    <a:pt x="219" y="196"/>
                  </a:cubicBezTo>
                  <a:cubicBezTo>
                    <a:pt x="220" y="196"/>
                    <a:pt x="220" y="196"/>
                    <a:pt x="220" y="196"/>
                  </a:cubicBezTo>
                  <a:cubicBezTo>
                    <a:pt x="221" y="196"/>
                    <a:pt x="222" y="196"/>
                    <a:pt x="223" y="196"/>
                  </a:cubicBezTo>
                  <a:cubicBezTo>
                    <a:pt x="223" y="194"/>
                    <a:pt x="223" y="191"/>
                    <a:pt x="222" y="190"/>
                  </a:cubicBezTo>
                  <a:close/>
                  <a:moveTo>
                    <a:pt x="191" y="235"/>
                  </a:moveTo>
                  <a:cubicBezTo>
                    <a:pt x="191" y="235"/>
                    <a:pt x="191" y="235"/>
                    <a:pt x="192" y="235"/>
                  </a:cubicBezTo>
                  <a:cubicBezTo>
                    <a:pt x="191" y="234"/>
                    <a:pt x="190" y="234"/>
                    <a:pt x="189" y="234"/>
                  </a:cubicBezTo>
                  <a:cubicBezTo>
                    <a:pt x="190" y="235"/>
                    <a:pt x="189" y="235"/>
                    <a:pt x="189" y="235"/>
                  </a:cubicBezTo>
                  <a:cubicBezTo>
                    <a:pt x="188" y="235"/>
                    <a:pt x="189" y="236"/>
                    <a:pt x="189" y="237"/>
                  </a:cubicBezTo>
                  <a:cubicBezTo>
                    <a:pt x="190" y="237"/>
                    <a:pt x="191" y="236"/>
                    <a:pt x="191" y="235"/>
                  </a:cubicBezTo>
                  <a:close/>
                  <a:moveTo>
                    <a:pt x="277" y="192"/>
                  </a:moveTo>
                  <a:cubicBezTo>
                    <a:pt x="277" y="192"/>
                    <a:pt x="277" y="192"/>
                    <a:pt x="277" y="193"/>
                  </a:cubicBezTo>
                  <a:cubicBezTo>
                    <a:pt x="277" y="193"/>
                    <a:pt x="278" y="193"/>
                    <a:pt x="278" y="193"/>
                  </a:cubicBezTo>
                  <a:cubicBezTo>
                    <a:pt x="278" y="192"/>
                    <a:pt x="278" y="191"/>
                    <a:pt x="278" y="190"/>
                  </a:cubicBezTo>
                  <a:cubicBezTo>
                    <a:pt x="277" y="190"/>
                    <a:pt x="277" y="190"/>
                    <a:pt x="276" y="190"/>
                  </a:cubicBezTo>
                  <a:cubicBezTo>
                    <a:pt x="276" y="191"/>
                    <a:pt x="275" y="191"/>
                    <a:pt x="275" y="192"/>
                  </a:cubicBezTo>
                  <a:cubicBezTo>
                    <a:pt x="276" y="192"/>
                    <a:pt x="276" y="192"/>
                    <a:pt x="277" y="192"/>
                  </a:cubicBezTo>
                  <a:close/>
                  <a:moveTo>
                    <a:pt x="281" y="198"/>
                  </a:moveTo>
                  <a:cubicBezTo>
                    <a:pt x="281" y="196"/>
                    <a:pt x="280" y="196"/>
                    <a:pt x="280" y="195"/>
                  </a:cubicBezTo>
                  <a:cubicBezTo>
                    <a:pt x="278" y="195"/>
                    <a:pt x="277" y="194"/>
                    <a:pt x="276" y="194"/>
                  </a:cubicBezTo>
                  <a:cubicBezTo>
                    <a:pt x="276" y="195"/>
                    <a:pt x="277" y="195"/>
                    <a:pt x="277" y="197"/>
                  </a:cubicBezTo>
                  <a:cubicBezTo>
                    <a:pt x="279" y="197"/>
                    <a:pt x="279" y="198"/>
                    <a:pt x="281" y="198"/>
                  </a:cubicBezTo>
                  <a:close/>
                  <a:moveTo>
                    <a:pt x="267" y="212"/>
                  </a:moveTo>
                  <a:cubicBezTo>
                    <a:pt x="268" y="212"/>
                    <a:pt x="268" y="212"/>
                    <a:pt x="268" y="212"/>
                  </a:cubicBezTo>
                  <a:cubicBezTo>
                    <a:pt x="269" y="212"/>
                    <a:pt x="270" y="212"/>
                    <a:pt x="271" y="212"/>
                  </a:cubicBezTo>
                  <a:cubicBezTo>
                    <a:pt x="271" y="212"/>
                    <a:pt x="271" y="212"/>
                    <a:pt x="272" y="212"/>
                  </a:cubicBezTo>
                  <a:cubicBezTo>
                    <a:pt x="273" y="211"/>
                    <a:pt x="273" y="211"/>
                    <a:pt x="273" y="210"/>
                  </a:cubicBezTo>
                  <a:cubicBezTo>
                    <a:pt x="270" y="209"/>
                    <a:pt x="268" y="210"/>
                    <a:pt x="267" y="212"/>
                  </a:cubicBezTo>
                  <a:close/>
                  <a:moveTo>
                    <a:pt x="266" y="187"/>
                  </a:moveTo>
                  <a:cubicBezTo>
                    <a:pt x="267" y="187"/>
                    <a:pt x="267" y="187"/>
                    <a:pt x="267" y="187"/>
                  </a:cubicBezTo>
                  <a:cubicBezTo>
                    <a:pt x="267" y="188"/>
                    <a:pt x="268" y="188"/>
                    <a:pt x="268" y="188"/>
                  </a:cubicBezTo>
                  <a:cubicBezTo>
                    <a:pt x="268" y="186"/>
                    <a:pt x="268" y="184"/>
                    <a:pt x="268" y="182"/>
                  </a:cubicBezTo>
                  <a:cubicBezTo>
                    <a:pt x="268" y="182"/>
                    <a:pt x="267" y="182"/>
                    <a:pt x="267" y="182"/>
                  </a:cubicBezTo>
                  <a:cubicBezTo>
                    <a:pt x="267" y="180"/>
                    <a:pt x="266" y="183"/>
                    <a:pt x="265" y="182"/>
                  </a:cubicBezTo>
                  <a:cubicBezTo>
                    <a:pt x="265" y="184"/>
                    <a:pt x="267" y="184"/>
                    <a:pt x="265" y="185"/>
                  </a:cubicBezTo>
                  <a:cubicBezTo>
                    <a:pt x="265" y="185"/>
                    <a:pt x="265" y="185"/>
                    <a:pt x="265" y="185"/>
                  </a:cubicBezTo>
                  <a:cubicBezTo>
                    <a:pt x="266" y="185"/>
                    <a:pt x="266" y="186"/>
                    <a:pt x="266" y="187"/>
                  </a:cubicBezTo>
                  <a:close/>
                  <a:moveTo>
                    <a:pt x="263" y="187"/>
                  </a:moveTo>
                  <a:cubicBezTo>
                    <a:pt x="264" y="187"/>
                    <a:pt x="264" y="187"/>
                    <a:pt x="264" y="187"/>
                  </a:cubicBezTo>
                  <a:cubicBezTo>
                    <a:pt x="265" y="187"/>
                    <a:pt x="265" y="187"/>
                    <a:pt x="266" y="187"/>
                  </a:cubicBezTo>
                  <a:cubicBezTo>
                    <a:pt x="266" y="187"/>
                    <a:pt x="266" y="187"/>
                    <a:pt x="266" y="187"/>
                  </a:cubicBezTo>
                  <a:cubicBezTo>
                    <a:pt x="266" y="186"/>
                    <a:pt x="265" y="186"/>
                    <a:pt x="265" y="185"/>
                  </a:cubicBezTo>
                  <a:cubicBezTo>
                    <a:pt x="265" y="185"/>
                    <a:pt x="264" y="185"/>
                    <a:pt x="264" y="185"/>
                  </a:cubicBezTo>
                  <a:cubicBezTo>
                    <a:pt x="263" y="185"/>
                    <a:pt x="262" y="187"/>
                    <a:pt x="263" y="187"/>
                  </a:cubicBezTo>
                  <a:close/>
                  <a:moveTo>
                    <a:pt x="273" y="254"/>
                  </a:moveTo>
                  <a:cubicBezTo>
                    <a:pt x="275" y="253"/>
                    <a:pt x="274" y="255"/>
                    <a:pt x="276" y="255"/>
                  </a:cubicBezTo>
                  <a:cubicBezTo>
                    <a:pt x="276" y="254"/>
                    <a:pt x="276" y="253"/>
                    <a:pt x="276" y="252"/>
                  </a:cubicBezTo>
                  <a:cubicBezTo>
                    <a:pt x="274" y="252"/>
                    <a:pt x="273" y="252"/>
                    <a:pt x="273" y="254"/>
                  </a:cubicBezTo>
                  <a:close/>
                  <a:moveTo>
                    <a:pt x="272" y="196"/>
                  </a:moveTo>
                  <a:cubicBezTo>
                    <a:pt x="273" y="196"/>
                    <a:pt x="273" y="195"/>
                    <a:pt x="273" y="195"/>
                  </a:cubicBezTo>
                  <a:cubicBezTo>
                    <a:pt x="273" y="195"/>
                    <a:pt x="273" y="195"/>
                    <a:pt x="273" y="194"/>
                  </a:cubicBezTo>
                  <a:cubicBezTo>
                    <a:pt x="273" y="191"/>
                    <a:pt x="271" y="194"/>
                    <a:pt x="270" y="194"/>
                  </a:cubicBezTo>
                  <a:cubicBezTo>
                    <a:pt x="270" y="194"/>
                    <a:pt x="269" y="194"/>
                    <a:pt x="269" y="194"/>
                  </a:cubicBezTo>
                  <a:cubicBezTo>
                    <a:pt x="269" y="195"/>
                    <a:pt x="269" y="195"/>
                    <a:pt x="269" y="195"/>
                  </a:cubicBezTo>
                  <a:cubicBezTo>
                    <a:pt x="269" y="195"/>
                    <a:pt x="270" y="195"/>
                    <a:pt x="270" y="196"/>
                  </a:cubicBezTo>
                  <a:cubicBezTo>
                    <a:pt x="271" y="196"/>
                    <a:pt x="270" y="197"/>
                    <a:pt x="270" y="198"/>
                  </a:cubicBezTo>
                  <a:cubicBezTo>
                    <a:pt x="271" y="199"/>
                    <a:pt x="272" y="200"/>
                    <a:pt x="274" y="201"/>
                  </a:cubicBezTo>
                  <a:cubicBezTo>
                    <a:pt x="274" y="198"/>
                    <a:pt x="273" y="198"/>
                    <a:pt x="272" y="196"/>
                  </a:cubicBezTo>
                  <a:cubicBezTo>
                    <a:pt x="272" y="196"/>
                    <a:pt x="272" y="196"/>
                    <a:pt x="272" y="196"/>
                  </a:cubicBezTo>
                  <a:close/>
                  <a:moveTo>
                    <a:pt x="274" y="178"/>
                  </a:moveTo>
                  <a:cubicBezTo>
                    <a:pt x="274" y="180"/>
                    <a:pt x="276" y="179"/>
                    <a:pt x="277" y="180"/>
                  </a:cubicBezTo>
                  <a:cubicBezTo>
                    <a:pt x="277" y="181"/>
                    <a:pt x="278" y="181"/>
                    <a:pt x="280" y="181"/>
                  </a:cubicBezTo>
                  <a:cubicBezTo>
                    <a:pt x="281" y="180"/>
                    <a:pt x="281" y="177"/>
                    <a:pt x="283" y="177"/>
                  </a:cubicBezTo>
                  <a:cubicBezTo>
                    <a:pt x="283" y="176"/>
                    <a:pt x="284" y="176"/>
                    <a:pt x="286" y="176"/>
                  </a:cubicBezTo>
                  <a:cubicBezTo>
                    <a:pt x="286" y="174"/>
                    <a:pt x="284" y="175"/>
                    <a:pt x="284" y="173"/>
                  </a:cubicBezTo>
                  <a:cubicBezTo>
                    <a:pt x="284" y="172"/>
                    <a:pt x="283" y="172"/>
                    <a:pt x="281" y="172"/>
                  </a:cubicBezTo>
                  <a:cubicBezTo>
                    <a:pt x="280" y="174"/>
                    <a:pt x="283" y="175"/>
                    <a:pt x="281" y="175"/>
                  </a:cubicBezTo>
                  <a:cubicBezTo>
                    <a:pt x="281" y="174"/>
                    <a:pt x="280" y="174"/>
                    <a:pt x="279" y="173"/>
                  </a:cubicBezTo>
                  <a:cubicBezTo>
                    <a:pt x="279" y="173"/>
                    <a:pt x="278" y="173"/>
                    <a:pt x="277" y="173"/>
                  </a:cubicBezTo>
                  <a:cubicBezTo>
                    <a:pt x="276" y="173"/>
                    <a:pt x="274" y="173"/>
                    <a:pt x="273" y="173"/>
                  </a:cubicBezTo>
                  <a:cubicBezTo>
                    <a:pt x="273" y="173"/>
                    <a:pt x="273" y="174"/>
                    <a:pt x="272" y="173"/>
                  </a:cubicBezTo>
                  <a:cubicBezTo>
                    <a:pt x="272" y="173"/>
                    <a:pt x="272" y="173"/>
                    <a:pt x="272" y="173"/>
                  </a:cubicBezTo>
                  <a:cubicBezTo>
                    <a:pt x="272" y="174"/>
                    <a:pt x="272" y="174"/>
                    <a:pt x="272" y="175"/>
                  </a:cubicBezTo>
                  <a:cubicBezTo>
                    <a:pt x="270" y="175"/>
                    <a:pt x="271" y="177"/>
                    <a:pt x="269" y="176"/>
                  </a:cubicBezTo>
                  <a:cubicBezTo>
                    <a:pt x="269" y="178"/>
                    <a:pt x="269" y="179"/>
                    <a:pt x="270" y="180"/>
                  </a:cubicBezTo>
                  <a:cubicBezTo>
                    <a:pt x="272" y="180"/>
                    <a:pt x="272" y="178"/>
                    <a:pt x="274" y="178"/>
                  </a:cubicBezTo>
                  <a:close/>
                  <a:moveTo>
                    <a:pt x="263" y="213"/>
                  </a:moveTo>
                  <a:cubicBezTo>
                    <a:pt x="263" y="214"/>
                    <a:pt x="263" y="214"/>
                    <a:pt x="263" y="214"/>
                  </a:cubicBezTo>
                  <a:cubicBezTo>
                    <a:pt x="263" y="214"/>
                    <a:pt x="264" y="214"/>
                    <a:pt x="265" y="214"/>
                  </a:cubicBezTo>
                  <a:cubicBezTo>
                    <a:pt x="265" y="213"/>
                    <a:pt x="264" y="213"/>
                    <a:pt x="263" y="213"/>
                  </a:cubicBezTo>
                  <a:close/>
                  <a:moveTo>
                    <a:pt x="277" y="258"/>
                  </a:moveTo>
                  <a:cubicBezTo>
                    <a:pt x="278" y="257"/>
                    <a:pt x="278" y="257"/>
                    <a:pt x="277" y="256"/>
                  </a:cubicBezTo>
                  <a:cubicBezTo>
                    <a:pt x="277" y="255"/>
                    <a:pt x="277" y="255"/>
                    <a:pt x="276" y="255"/>
                  </a:cubicBezTo>
                  <a:cubicBezTo>
                    <a:pt x="276" y="256"/>
                    <a:pt x="275" y="256"/>
                    <a:pt x="275" y="257"/>
                  </a:cubicBezTo>
                  <a:cubicBezTo>
                    <a:pt x="276" y="257"/>
                    <a:pt x="276" y="257"/>
                    <a:pt x="276" y="258"/>
                  </a:cubicBezTo>
                  <a:cubicBezTo>
                    <a:pt x="276" y="258"/>
                    <a:pt x="277" y="258"/>
                    <a:pt x="277" y="258"/>
                  </a:cubicBezTo>
                  <a:close/>
                  <a:moveTo>
                    <a:pt x="274" y="231"/>
                  </a:moveTo>
                  <a:cubicBezTo>
                    <a:pt x="274" y="229"/>
                    <a:pt x="273" y="228"/>
                    <a:pt x="270" y="228"/>
                  </a:cubicBezTo>
                  <a:cubicBezTo>
                    <a:pt x="270" y="230"/>
                    <a:pt x="271" y="230"/>
                    <a:pt x="270" y="231"/>
                  </a:cubicBezTo>
                  <a:cubicBezTo>
                    <a:pt x="269" y="231"/>
                    <a:pt x="267" y="231"/>
                    <a:pt x="266" y="231"/>
                  </a:cubicBezTo>
                  <a:cubicBezTo>
                    <a:pt x="266" y="234"/>
                    <a:pt x="267" y="236"/>
                    <a:pt x="270" y="235"/>
                  </a:cubicBezTo>
                  <a:cubicBezTo>
                    <a:pt x="272" y="236"/>
                    <a:pt x="271" y="233"/>
                    <a:pt x="272" y="233"/>
                  </a:cubicBezTo>
                  <a:cubicBezTo>
                    <a:pt x="272" y="231"/>
                    <a:pt x="275" y="233"/>
                    <a:pt x="274" y="231"/>
                  </a:cubicBezTo>
                  <a:close/>
                  <a:moveTo>
                    <a:pt x="252" y="246"/>
                  </a:moveTo>
                  <a:cubicBezTo>
                    <a:pt x="253" y="246"/>
                    <a:pt x="254" y="245"/>
                    <a:pt x="254" y="244"/>
                  </a:cubicBezTo>
                  <a:cubicBezTo>
                    <a:pt x="252" y="244"/>
                    <a:pt x="252" y="243"/>
                    <a:pt x="251" y="243"/>
                  </a:cubicBezTo>
                  <a:cubicBezTo>
                    <a:pt x="251" y="243"/>
                    <a:pt x="251" y="243"/>
                    <a:pt x="251" y="242"/>
                  </a:cubicBezTo>
                  <a:cubicBezTo>
                    <a:pt x="250" y="242"/>
                    <a:pt x="249" y="241"/>
                    <a:pt x="249" y="242"/>
                  </a:cubicBezTo>
                  <a:cubicBezTo>
                    <a:pt x="249" y="243"/>
                    <a:pt x="249" y="243"/>
                    <a:pt x="248" y="243"/>
                  </a:cubicBezTo>
                  <a:cubicBezTo>
                    <a:pt x="248" y="244"/>
                    <a:pt x="247" y="244"/>
                    <a:pt x="247" y="244"/>
                  </a:cubicBezTo>
                  <a:cubicBezTo>
                    <a:pt x="248" y="245"/>
                    <a:pt x="248" y="246"/>
                    <a:pt x="248" y="247"/>
                  </a:cubicBezTo>
                  <a:cubicBezTo>
                    <a:pt x="249" y="247"/>
                    <a:pt x="250" y="247"/>
                    <a:pt x="251" y="247"/>
                  </a:cubicBezTo>
                  <a:cubicBezTo>
                    <a:pt x="251" y="246"/>
                    <a:pt x="252" y="246"/>
                    <a:pt x="252" y="246"/>
                  </a:cubicBezTo>
                  <a:close/>
                  <a:moveTo>
                    <a:pt x="224" y="221"/>
                  </a:moveTo>
                  <a:cubicBezTo>
                    <a:pt x="224" y="220"/>
                    <a:pt x="226" y="221"/>
                    <a:pt x="226" y="219"/>
                  </a:cubicBezTo>
                  <a:cubicBezTo>
                    <a:pt x="227" y="219"/>
                    <a:pt x="226" y="214"/>
                    <a:pt x="226" y="212"/>
                  </a:cubicBezTo>
                  <a:cubicBezTo>
                    <a:pt x="225" y="212"/>
                    <a:pt x="224" y="212"/>
                    <a:pt x="222" y="212"/>
                  </a:cubicBezTo>
                  <a:cubicBezTo>
                    <a:pt x="222" y="213"/>
                    <a:pt x="221" y="214"/>
                    <a:pt x="220" y="214"/>
                  </a:cubicBezTo>
                  <a:cubicBezTo>
                    <a:pt x="220" y="216"/>
                    <a:pt x="219" y="216"/>
                    <a:pt x="219" y="217"/>
                  </a:cubicBezTo>
                  <a:cubicBezTo>
                    <a:pt x="218" y="217"/>
                    <a:pt x="218" y="218"/>
                    <a:pt x="217" y="219"/>
                  </a:cubicBezTo>
                  <a:cubicBezTo>
                    <a:pt x="217" y="219"/>
                    <a:pt x="217" y="219"/>
                    <a:pt x="217" y="219"/>
                  </a:cubicBezTo>
                  <a:cubicBezTo>
                    <a:pt x="217" y="220"/>
                    <a:pt x="217" y="221"/>
                    <a:pt x="217" y="221"/>
                  </a:cubicBezTo>
                  <a:cubicBezTo>
                    <a:pt x="217" y="223"/>
                    <a:pt x="214" y="222"/>
                    <a:pt x="215" y="224"/>
                  </a:cubicBezTo>
                  <a:cubicBezTo>
                    <a:pt x="213" y="223"/>
                    <a:pt x="213" y="225"/>
                    <a:pt x="213" y="226"/>
                  </a:cubicBezTo>
                  <a:cubicBezTo>
                    <a:pt x="214" y="226"/>
                    <a:pt x="214" y="226"/>
                    <a:pt x="215" y="226"/>
                  </a:cubicBezTo>
                  <a:cubicBezTo>
                    <a:pt x="215" y="225"/>
                    <a:pt x="217" y="225"/>
                    <a:pt x="218" y="224"/>
                  </a:cubicBezTo>
                  <a:cubicBezTo>
                    <a:pt x="219" y="224"/>
                    <a:pt x="219" y="224"/>
                    <a:pt x="220" y="224"/>
                  </a:cubicBezTo>
                  <a:cubicBezTo>
                    <a:pt x="221" y="222"/>
                    <a:pt x="219" y="222"/>
                    <a:pt x="219" y="220"/>
                  </a:cubicBezTo>
                  <a:cubicBezTo>
                    <a:pt x="221" y="221"/>
                    <a:pt x="221" y="222"/>
                    <a:pt x="224" y="221"/>
                  </a:cubicBezTo>
                  <a:close/>
                  <a:moveTo>
                    <a:pt x="233" y="236"/>
                  </a:moveTo>
                  <a:cubicBezTo>
                    <a:pt x="234" y="236"/>
                    <a:pt x="234" y="235"/>
                    <a:pt x="234" y="235"/>
                  </a:cubicBezTo>
                  <a:cubicBezTo>
                    <a:pt x="234" y="234"/>
                    <a:pt x="234" y="234"/>
                    <a:pt x="234" y="233"/>
                  </a:cubicBezTo>
                  <a:cubicBezTo>
                    <a:pt x="234" y="232"/>
                    <a:pt x="234" y="232"/>
                    <a:pt x="235" y="231"/>
                  </a:cubicBezTo>
                  <a:cubicBezTo>
                    <a:pt x="232" y="231"/>
                    <a:pt x="232" y="228"/>
                    <a:pt x="228" y="228"/>
                  </a:cubicBezTo>
                  <a:cubicBezTo>
                    <a:pt x="228" y="230"/>
                    <a:pt x="228" y="231"/>
                    <a:pt x="228" y="233"/>
                  </a:cubicBezTo>
                  <a:cubicBezTo>
                    <a:pt x="229" y="233"/>
                    <a:pt x="230" y="233"/>
                    <a:pt x="231" y="234"/>
                  </a:cubicBezTo>
                  <a:cubicBezTo>
                    <a:pt x="231" y="234"/>
                    <a:pt x="231" y="234"/>
                    <a:pt x="231" y="235"/>
                  </a:cubicBezTo>
                  <a:cubicBezTo>
                    <a:pt x="232" y="236"/>
                    <a:pt x="232" y="236"/>
                    <a:pt x="233" y="236"/>
                  </a:cubicBezTo>
                  <a:close/>
                  <a:moveTo>
                    <a:pt x="209" y="225"/>
                  </a:moveTo>
                  <a:cubicBezTo>
                    <a:pt x="209" y="222"/>
                    <a:pt x="207" y="220"/>
                    <a:pt x="204" y="220"/>
                  </a:cubicBezTo>
                  <a:cubicBezTo>
                    <a:pt x="204" y="221"/>
                    <a:pt x="203" y="222"/>
                    <a:pt x="203" y="222"/>
                  </a:cubicBezTo>
                  <a:cubicBezTo>
                    <a:pt x="203" y="223"/>
                    <a:pt x="204" y="223"/>
                    <a:pt x="204" y="223"/>
                  </a:cubicBezTo>
                  <a:cubicBezTo>
                    <a:pt x="204" y="223"/>
                    <a:pt x="204" y="224"/>
                    <a:pt x="204" y="225"/>
                  </a:cubicBezTo>
                  <a:cubicBezTo>
                    <a:pt x="205" y="225"/>
                    <a:pt x="205" y="226"/>
                    <a:pt x="206" y="226"/>
                  </a:cubicBezTo>
                  <a:cubicBezTo>
                    <a:pt x="206" y="227"/>
                    <a:pt x="206" y="227"/>
                    <a:pt x="207" y="227"/>
                  </a:cubicBezTo>
                  <a:cubicBezTo>
                    <a:pt x="207" y="228"/>
                    <a:pt x="207" y="228"/>
                    <a:pt x="208" y="228"/>
                  </a:cubicBezTo>
                  <a:cubicBezTo>
                    <a:pt x="207" y="226"/>
                    <a:pt x="209" y="227"/>
                    <a:pt x="209" y="225"/>
                  </a:cubicBezTo>
                  <a:close/>
                  <a:moveTo>
                    <a:pt x="240" y="247"/>
                  </a:moveTo>
                  <a:cubicBezTo>
                    <a:pt x="241" y="246"/>
                    <a:pt x="239" y="246"/>
                    <a:pt x="240" y="244"/>
                  </a:cubicBezTo>
                  <a:cubicBezTo>
                    <a:pt x="239" y="243"/>
                    <a:pt x="238" y="243"/>
                    <a:pt x="238" y="242"/>
                  </a:cubicBezTo>
                  <a:cubicBezTo>
                    <a:pt x="237" y="242"/>
                    <a:pt x="236" y="242"/>
                    <a:pt x="235" y="242"/>
                  </a:cubicBezTo>
                  <a:cubicBezTo>
                    <a:pt x="235" y="242"/>
                    <a:pt x="235" y="242"/>
                    <a:pt x="234" y="242"/>
                  </a:cubicBezTo>
                  <a:cubicBezTo>
                    <a:pt x="232" y="242"/>
                    <a:pt x="232" y="246"/>
                    <a:pt x="234" y="246"/>
                  </a:cubicBezTo>
                  <a:cubicBezTo>
                    <a:pt x="234" y="245"/>
                    <a:pt x="235" y="245"/>
                    <a:pt x="235" y="244"/>
                  </a:cubicBezTo>
                  <a:cubicBezTo>
                    <a:pt x="235" y="244"/>
                    <a:pt x="235" y="243"/>
                    <a:pt x="236" y="243"/>
                  </a:cubicBezTo>
                  <a:cubicBezTo>
                    <a:pt x="236" y="244"/>
                    <a:pt x="236" y="245"/>
                    <a:pt x="236" y="247"/>
                  </a:cubicBezTo>
                  <a:cubicBezTo>
                    <a:pt x="235" y="246"/>
                    <a:pt x="234" y="247"/>
                    <a:pt x="234" y="249"/>
                  </a:cubicBezTo>
                  <a:cubicBezTo>
                    <a:pt x="236" y="249"/>
                    <a:pt x="238" y="249"/>
                    <a:pt x="240" y="249"/>
                  </a:cubicBezTo>
                  <a:cubicBezTo>
                    <a:pt x="240" y="248"/>
                    <a:pt x="240" y="247"/>
                    <a:pt x="240" y="247"/>
                  </a:cubicBezTo>
                  <a:close/>
                  <a:moveTo>
                    <a:pt x="262" y="232"/>
                  </a:moveTo>
                  <a:cubicBezTo>
                    <a:pt x="262" y="233"/>
                    <a:pt x="260" y="233"/>
                    <a:pt x="261" y="235"/>
                  </a:cubicBezTo>
                  <a:cubicBezTo>
                    <a:pt x="262" y="234"/>
                    <a:pt x="263" y="237"/>
                    <a:pt x="264" y="235"/>
                  </a:cubicBezTo>
                  <a:cubicBezTo>
                    <a:pt x="262" y="235"/>
                    <a:pt x="263" y="232"/>
                    <a:pt x="262" y="232"/>
                  </a:cubicBezTo>
                  <a:close/>
                  <a:moveTo>
                    <a:pt x="210" y="209"/>
                  </a:moveTo>
                  <a:cubicBezTo>
                    <a:pt x="210" y="208"/>
                    <a:pt x="210" y="208"/>
                    <a:pt x="210" y="207"/>
                  </a:cubicBezTo>
                  <a:cubicBezTo>
                    <a:pt x="211" y="207"/>
                    <a:pt x="212" y="207"/>
                    <a:pt x="212" y="206"/>
                  </a:cubicBezTo>
                  <a:cubicBezTo>
                    <a:pt x="212" y="206"/>
                    <a:pt x="212" y="205"/>
                    <a:pt x="212" y="205"/>
                  </a:cubicBezTo>
                  <a:cubicBezTo>
                    <a:pt x="212" y="205"/>
                    <a:pt x="213" y="205"/>
                    <a:pt x="213" y="205"/>
                  </a:cubicBezTo>
                  <a:cubicBezTo>
                    <a:pt x="213" y="204"/>
                    <a:pt x="213" y="203"/>
                    <a:pt x="213" y="203"/>
                  </a:cubicBezTo>
                  <a:cubicBezTo>
                    <a:pt x="213" y="203"/>
                    <a:pt x="212" y="203"/>
                    <a:pt x="212" y="202"/>
                  </a:cubicBezTo>
                  <a:cubicBezTo>
                    <a:pt x="212" y="201"/>
                    <a:pt x="212" y="200"/>
                    <a:pt x="212" y="198"/>
                  </a:cubicBezTo>
                  <a:cubicBezTo>
                    <a:pt x="211" y="198"/>
                    <a:pt x="210" y="197"/>
                    <a:pt x="208" y="198"/>
                  </a:cubicBezTo>
                  <a:cubicBezTo>
                    <a:pt x="208" y="199"/>
                    <a:pt x="208" y="200"/>
                    <a:pt x="209" y="200"/>
                  </a:cubicBezTo>
                  <a:cubicBezTo>
                    <a:pt x="210" y="200"/>
                    <a:pt x="209" y="201"/>
                    <a:pt x="210" y="201"/>
                  </a:cubicBezTo>
                  <a:cubicBezTo>
                    <a:pt x="210" y="203"/>
                    <a:pt x="208" y="202"/>
                    <a:pt x="208" y="204"/>
                  </a:cubicBezTo>
                  <a:cubicBezTo>
                    <a:pt x="209" y="204"/>
                    <a:pt x="209" y="205"/>
                    <a:pt x="209" y="206"/>
                  </a:cubicBezTo>
                  <a:cubicBezTo>
                    <a:pt x="209" y="206"/>
                    <a:pt x="210" y="206"/>
                    <a:pt x="210" y="207"/>
                  </a:cubicBezTo>
                  <a:cubicBezTo>
                    <a:pt x="210" y="207"/>
                    <a:pt x="210" y="207"/>
                    <a:pt x="210" y="208"/>
                  </a:cubicBezTo>
                  <a:cubicBezTo>
                    <a:pt x="210" y="208"/>
                    <a:pt x="210" y="209"/>
                    <a:pt x="210" y="209"/>
                  </a:cubicBezTo>
                  <a:close/>
                  <a:moveTo>
                    <a:pt x="203" y="231"/>
                  </a:moveTo>
                  <a:cubicBezTo>
                    <a:pt x="205" y="231"/>
                    <a:pt x="201" y="230"/>
                    <a:pt x="201" y="230"/>
                  </a:cubicBezTo>
                  <a:cubicBezTo>
                    <a:pt x="201" y="231"/>
                    <a:pt x="200" y="231"/>
                    <a:pt x="200" y="232"/>
                  </a:cubicBezTo>
                  <a:cubicBezTo>
                    <a:pt x="202" y="231"/>
                    <a:pt x="201" y="233"/>
                    <a:pt x="202" y="234"/>
                  </a:cubicBezTo>
                  <a:cubicBezTo>
                    <a:pt x="205" y="233"/>
                    <a:pt x="204" y="236"/>
                    <a:pt x="206" y="235"/>
                  </a:cubicBezTo>
                  <a:cubicBezTo>
                    <a:pt x="206" y="234"/>
                    <a:pt x="207" y="234"/>
                    <a:pt x="207" y="233"/>
                  </a:cubicBezTo>
                  <a:cubicBezTo>
                    <a:pt x="206" y="231"/>
                    <a:pt x="205" y="233"/>
                    <a:pt x="203" y="231"/>
                  </a:cubicBezTo>
                  <a:close/>
                  <a:moveTo>
                    <a:pt x="236" y="290"/>
                  </a:moveTo>
                  <a:cubicBezTo>
                    <a:pt x="236" y="289"/>
                    <a:pt x="237" y="289"/>
                    <a:pt x="237" y="288"/>
                  </a:cubicBezTo>
                  <a:cubicBezTo>
                    <a:pt x="236" y="288"/>
                    <a:pt x="234" y="287"/>
                    <a:pt x="234" y="288"/>
                  </a:cubicBezTo>
                  <a:cubicBezTo>
                    <a:pt x="235" y="288"/>
                    <a:pt x="235" y="289"/>
                    <a:pt x="235" y="290"/>
                  </a:cubicBezTo>
                  <a:cubicBezTo>
                    <a:pt x="235" y="290"/>
                    <a:pt x="236" y="290"/>
                    <a:pt x="236" y="290"/>
                  </a:cubicBezTo>
                  <a:close/>
                  <a:moveTo>
                    <a:pt x="259" y="181"/>
                  </a:moveTo>
                  <a:cubicBezTo>
                    <a:pt x="259" y="181"/>
                    <a:pt x="259" y="182"/>
                    <a:pt x="258" y="182"/>
                  </a:cubicBezTo>
                  <a:cubicBezTo>
                    <a:pt x="258" y="182"/>
                    <a:pt x="258" y="182"/>
                    <a:pt x="258" y="182"/>
                  </a:cubicBezTo>
                  <a:cubicBezTo>
                    <a:pt x="257" y="183"/>
                    <a:pt x="256" y="183"/>
                    <a:pt x="256" y="184"/>
                  </a:cubicBezTo>
                  <a:cubicBezTo>
                    <a:pt x="256" y="184"/>
                    <a:pt x="256" y="185"/>
                    <a:pt x="255" y="185"/>
                  </a:cubicBezTo>
                  <a:cubicBezTo>
                    <a:pt x="253" y="185"/>
                    <a:pt x="253" y="184"/>
                    <a:pt x="251" y="184"/>
                  </a:cubicBezTo>
                  <a:cubicBezTo>
                    <a:pt x="251" y="185"/>
                    <a:pt x="250" y="186"/>
                    <a:pt x="250" y="187"/>
                  </a:cubicBezTo>
                  <a:cubicBezTo>
                    <a:pt x="249" y="187"/>
                    <a:pt x="250" y="188"/>
                    <a:pt x="249" y="188"/>
                  </a:cubicBezTo>
                  <a:cubicBezTo>
                    <a:pt x="249" y="188"/>
                    <a:pt x="248" y="189"/>
                    <a:pt x="248" y="189"/>
                  </a:cubicBezTo>
                  <a:cubicBezTo>
                    <a:pt x="248" y="190"/>
                    <a:pt x="248" y="191"/>
                    <a:pt x="249" y="192"/>
                  </a:cubicBezTo>
                  <a:cubicBezTo>
                    <a:pt x="249" y="192"/>
                    <a:pt x="250" y="192"/>
                    <a:pt x="250" y="192"/>
                  </a:cubicBezTo>
                  <a:cubicBezTo>
                    <a:pt x="250" y="192"/>
                    <a:pt x="250" y="192"/>
                    <a:pt x="250" y="191"/>
                  </a:cubicBezTo>
                  <a:cubicBezTo>
                    <a:pt x="250" y="191"/>
                    <a:pt x="251" y="192"/>
                    <a:pt x="251" y="191"/>
                  </a:cubicBezTo>
                  <a:cubicBezTo>
                    <a:pt x="251" y="191"/>
                    <a:pt x="251" y="191"/>
                    <a:pt x="251" y="191"/>
                  </a:cubicBezTo>
                  <a:cubicBezTo>
                    <a:pt x="252" y="191"/>
                    <a:pt x="253" y="191"/>
                    <a:pt x="254" y="191"/>
                  </a:cubicBezTo>
                  <a:cubicBezTo>
                    <a:pt x="254" y="191"/>
                    <a:pt x="253" y="190"/>
                    <a:pt x="254" y="190"/>
                  </a:cubicBezTo>
                  <a:cubicBezTo>
                    <a:pt x="254" y="190"/>
                    <a:pt x="254" y="190"/>
                    <a:pt x="254" y="190"/>
                  </a:cubicBezTo>
                  <a:cubicBezTo>
                    <a:pt x="255" y="189"/>
                    <a:pt x="256" y="188"/>
                    <a:pt x="258" y="188"/>
                  </a:cubicBezTo>
                  <a:cubicBezTo>
                    <a:pt x="259" y="188"/>
                    <a:pt x="259" y="187"/>
                    <a:pt x="259" y="187"/>
                  </a:cubicBezTo>
                  <a:cubicBezTo>
                    <a:pt x="259" y="186"/>
                    <a:pt x="259" y="186"/>
                    <a:pt x="259" y="186"/>
                  </a:cubicBezTo>
                  <a:cubicBezTo>
                    <a:pt x="259" y="186"/>
                    <a:pt x="260" y="186"/>
                    <a:pt x="260" y="186"/>
                  </a:cubicBezTo>
                  <a:cubicBezTo>
                    <a:pt x="260" y="185"/>
                    <a:pt x="261" y="185"/>
                    <a:pt x="261" y="184"/>
                  </a:cubicBezTo>
                  <a:cubicBezTo>
                    <a:pt x="261" y="184"/>
                    <a:pt x="261" y="182"/>
                    <a:pt x="262" y="182"/>
                  </a:cubicBezTo>
                  <a:cubicBezTo>
                    <a:pt x="262" y="181"/>
                    <a:pt x="263" y="181"/>
                    <a:pt x="263" y="180"/>
                  </a:cubicBezTo>
                  <a:cubicBezTo>
                    <a:pt x="261" y="180"/>
                    <a:pt x="261" y="181"/>
                    <a:pt x="259" y="181"/>
                  </a:cubicBezTo>
                  <a:close/>
                  <a:moveTo>
                    <a:pt x="246" y="212"/>
                  </a:moveTo>
                  <a:cubicBezTo>
                    <a:pt x="246" y="213"/>
                    <a:pt x="247" y="213"/>
                    <a:pt x="247" y="213"/>
                  </a:cubicBezTo>
                  <a:cubicBezTo>
                    <a:pt x="247" y="212"/>
                    <a:pt x="247" y="210"/>
                    <a:pt x="247" y="210"/>
                  </a:cubicBezTo>
                  <a:cubicBezTo>
                    <a:pt x="246" y="209"/>
                    <a:pt x="247" y="209"/>
                    <a:pt x="246" y="209"/>
                  </a:cubicBezTo>
                  <a:cubicBezTo>
                    <a:pt x="246" y="209"/>
                    <a:pt x="245" y="209"/>
                    <a:pt x="245" y="209"/>
                  </a:cubicBezTo>
                  <a:cubicBezTo>
                    <a:pt x="245" y="210"/>
                    <a:pt x="245" y="210"/>
                    <a:pt x="244" y="210"/>
                  </a:cubicBezTo>
                  <a:cubicBezTo>
                    <a:pt x="244" y="210"/>
                    <a:pt x="243" y="210"/>
                    <a:pt x="242" y="210"/>
                  </a:cubicBezTo>
                  <a:cubicBezTo>
                    <a:pt x="242" y="210"/>
                    <a:pt x="243" y="211"/>
                    <a:pt x="243" y="211"/>
                  </a:cubicBezTo>
                  <a:cubicBezTo>
                    <a:pt x="244" y="211"/>
                    <a:pt x="244" y="211"/>
                    <a:pt x="244" y="212"/>
                  </a:cubicBezTo>
                  <a:cubicBezTo>
                    <a:pt x="244" y="213"/>
                    <a:pt x="245" y="212"/>
                    <a:pt x="246" y="212"/>
                  </a:cubicBezTo>
                  <a:close/>
                  <a:moveTo>
                    <a:pt x="254" y="221"/>
                  </a:moveTo>
                  <a:cubicBezTo>
                    <a:pt x="255" y="221"/>
                    <a:pt x="255" y="220"/>
                    <a:pt x="256" y="220"/>
                  </a:cubicBezTo>
                  <a:cubicBezTo>
                    <a:pt x="257" y="220"/>
                    <a:pt x="258" y="220"/>
                    <a:pt x="258" y="219"/>
                  </a:cubicBezTo>
                  <a:cubicBezTo>
                    <a:pt x="258" y="219"/>
                    <a:pt x="258" y="219"/>
                    <a:pt x="258" y="218"/>
                  </a:cubicBezTo>
                  <a:cubicBezTo>
                    <a:pt x="257" y="218"/>
                    <a:pt x="256" y="218"/>
                    <a:pt x="256" y="218"/>
                  </a:cubicBezTo>
                  <a:cubicBezTo>
                    <a:pt x="256" y="216"/>
                    <a:pt x="253" y="218"/>
                    <a:pt x="252" y="217"/>
                  </a:cubicBezTo>
                  <a:cubicBezTo>
                    <a:pt x="252" y="219"/>
                    <a:pt x="252" y="219"/>
                    <a:pt x="251" y="220"/>
                  </a:cubicBezTo>
                  <a:cubicBezTo>
                    <a:pt x="251" y="220"/>
                    <a:pt x="250" y="220"/>
                    <a:pt x="250" y="221"/>
                  </a:cubicBezTo>
                  <a:cubicBezTo>
                    <a:pt x="250" y="221"/>
                    <a:pt x="250" y="221"/>
                    <a:pt x="250" y="221"/>
                  </a:cubicBezTo>
                  <a:cubicBezTo>
                    <a:pt x="250" y="222"/>
                    <a:pt x="249" y="221"/>
                    <a:pt x="249" y="221"/>
                  </a:cubicBezTo>
                  <a:cubicBezTo>
                    <a:pt x="249" y="222"/>
                    <a:pt x="250" y="223"/>
                    <a:pt x="249" y="223"/>
                  </a:cubicBezTo>
                  <a:cubicBezTo>
                    <a:pt x="249" y="223"/>
                    <a:pt x="249" y="223"/>
                    <a:pt x="249" y="223"/>
                  </a:cubicBezTo>
                  <a:cubicBezTo>
                    <a:pt x="249" y="223"/>
                    <a:pt x="249" y="223"/>
                    <a:pt x="249" y="224"/>
                  </a:cubicBezTo>
                  <a:cubicBezTo>
                    <a:pt x="249" y="224"/>
                    <a:pt x="248" y="223"/>
                    <a:pt x="248" y="224"/>
                  </a:cubicBezTo>
                  <a:cubicBezTo>
                    <a:pt x="248" y="224"/>
                    <a:pt x="247" y="225"/>
                    <a:pt x="247" y="225"/>
                  </a:cubicBezTo>
                  <a:cubicBezTo>
                    <a:pt x="247" y="225"/>
                    <a:pt x="246" y="226"/>
                    <a:pt x="246" y="226"/>
                  </a:cubicBezTo>
                  <a:cubicBezTo>
                    <a:pt x="245" y="228"/>
                    <a:pt x="249" y="227"/>
                    <a:pt x="250" y="227"/>
                  </a:cubicBezTo>
                  <a:cubicBezTo>
                    <a:pt x="250" y="226"/>
                    <a:pt x="252" y="226"/>
                    <a:pt x="252" y="224"/>
                  </a:cubicBezTo>
                  <a:cubicBezTo>
                    <a:pt x="254" y="224"/>
                    <a:pt x="253" y="222"/>
                    <a:pt x="254" y="221"/>
                  </a:cubicBezTo>
                  <a:close/>
                  <a:moveTo>
                    <a:pt x="286" y="187"/>
                  </a:moveTo>
                  <a:cubicBezTo>
                    <a:pt x="285" y="187"/>
                    <a:pt x="285" y="187"/>
                    <a:pt x="285" y="186"/>
                  </a:cubicBezTo>
                  <a:cubicBezTo>
                    <a:pt x="283" y="185"/>
                    <a:pt x="284" y="185"/>
                    <a:pt x="281" y="186"/>
                  </a:cubicBezTo>
                  <a:cubicBezTo>
                    <a:pt x="281" y="187"/>
                    <a:pt x="282" y="188"/>
                    <a:pt x="283" y="188"/>
                  </a:cubicBezTo>
                  <a:cubicBezTo>
                    <a:pt x="283" y="189"/>
                    <a:pt x="283" y="190"/>
                    <a:pt x="284" y="190"/>
                  </a:cubicBezTo>
                  <a:cubicBezTo>
                    <a:pt x="284" y="188"/>
                    <a:pt x="286" y="189"/>
                    <a:pt x="286" y="187"/>
                  </a:cubicBezTo>
                  <a:cubicBezTo>
                    <a:pt x="286" y="187"/>
                    <a:pt x="285" y="187"/>
                    <a:pt x="286" y="187"/>
                  </a:cubicBezTo>
                  <a:close/>
                  <a:moveTo>
                    <a:pt x="273" y="306"/>
                  </a:moveTo>
                  <a:cubicBezTo>
                    <a:pt x="273" y="306"/>
                    <a:pt x="273" y="306"/>
                    <a:pt x="272" y="306"/>
                  </a:cubicBezTo>
                  <a:cubicBezTo>
                    <a:pt x="272" y="307"/>
                    <a:pt x="272" y="307"/>
                    <a:pt x="272" y="307"/>
                  </a:cubicBezTo>
                  <a:cubicBezTo>
                    <a:pt x="273" y="308"/>
                    <a:pt x="274" y="308"/>
                    <a:pt x="275" y="308"/>
                  </a:cubicBezTo>
                  <a:cubicBezTo>
                    <a:pt x="276" y="306"/>
                    <a:pt x="274" y="306"/>
                    <a:pt x="273" y="306"/>
                  </a:cubicBezTo>
                  <a:close/>
                  <a:moveTo>
                    <a:pt x="177" y="207"/>
                  </a:moveTo>
                  <a:cubicBezTo>
                    <a:pt x="177" y="206"/>
                    <a:pt x="177" y="205"/>
                    <a:pt x="177" y="204"/>
                  </a:cubicBezTo>
                  <a:cubicBezTo>
                    <a:pt x="176" y="204"/>
                    <a:pt x="175" y="203"/>
                    <a:pt x="174" y="203"/>
                  </a:cubicBezTo>
                  <a:cubicBezTo>
                    <a:pt x="174" y="205"/>
                    <a:pt x="173" y="205"/>
                    <a:pt x="173" y="206"/>
                  </a:cubicBezTo>
                  <a:cubicBezTo>
                    <a:pt x="174" y="207"/>
                    <a:pt x="175" y="207"/>
                    <a:pt x="177" y="207"/>
                  </a:cubicBezTo>
                  <a:close/>
                  <a:moveTo>
                    <a:pt x="196" y="323"/>
                  </a:moveTo>
                  <a:cubicBezTo>
                    <a:pt x="195" y="325"/>
                    <a:pt x="200" y="327"/>
                    <a:pt x="200" y="324"/>
                  </a:cubicBezTo>
                  <a:cubicBezTo>
                    <a:pt x="200" y="322"/>
                    <a:pt x="197" y="324"/>
                    <a:pt x="196" y="323"/>
                  </a:cubicBezTo>
                  <a:close/>
                  <a:moveTo>
                    <a:pt x="257" y="313"/>
                  </a:moveTo>
                  <a:cubicBezTo>
                    <a:pt x="257" y="314"/>
                    <a:pt x="257" y="314"/>
                    <a:pt x="257" y="314"/>
                  </a:cubicBezTo>
                  <a:cubicBezTo>
                    <a:pt x="258" y="314"/>
                    <a:pt x="261" y="315"/>
                    <a:pt x="261" y="313"/>
                  </a:cubicBezTo>
                  <a:cubicBezTo>
                    <a:pt x="259" y="312"/>
                    <a:pt x="258" y="313"/>
                    <a:pt x="257" y="313"/>
                  </a:cubicBezTo>
                  <a:close/>
                  <a:moveTo>
                    <a:pt x="283" y="237"/>
                  </a:moveTo>
                  <a:cubicBezTo>
                    <a:pt x="282" y="239"/>
                    <a:pt x="282" y="239"/>
                    <a:pt x="283" y="240"/>
                  </a:cubicBezTo>
                  <a:cubicBezTo>
                    <a:pt x="283" y="240"/>
                    <a:pt x="283" y="241"/>
                    <a:pt x="283" y="241"/>
                  </a:cubicBezTo>
                  <a:cubicBezTo>
                    <a:pt x="285" y="241"/>
                    <a:pt x="285" y="240"/>
                    <a:pt x="286" y="239"/>
                  </a:cubicBezTo>
                  <a:cubicBezTo>
                    <a:pt x="285" y="239"/>
                    <a:pt x="284" y="238"/>
                    <a:pt x="283" y="237"/>
                  </a:cubicBezTo>
                  <a:close/>
                  <a:moveTo>
                    <a:pt x="278" y="288"/>
                  </a:moveTo>
                  <a:cubicBezTo>
                    <a:pt x="277" y="288"/>
                    <a:pt x="277" y="288"/>
                    <a:pt x="277" y="289"/>
                  </a:cubicBezTo>
                  <a:cubicBezTo>
                    <a:pt x="277" y="290"/>
                    <a:pt x="276" y="290"/>
                    <a:pt x="276" y="290"/>
                  </a:cubicBezTo>
                  <a:cubicBezTo>
                    <a:pt x="275" y="290"/>
                    <a:pt x="275" y="290"/>
                    <a:pt x="275" y="290"/>
                  </a:cubicBezTo>
                  <a:cubicBezTo>
                    <a:pt x="275" y="291"/>
                    <a:pt x="275" y="291"/>
                    <a:pt x="275" y="291"/>
                  </a:cubicBezTo>
                  <a:cubicBezTo>
                    <a:pt x="274" y="292"/>
                    <a:pt x="274" y="293"/>
                    <a:pt x="273" y="293"/>
                  </a:cubicBezTo>
                  <a:cubicBezTo>
                    <a:pt x="273" y="293"/>
                    <a:pt x="273" y="293"/>
                    <a:pt x="272" y="294"/>
                  </a:cubicBezTo>
                  <a:cubicBezTo>
                    <a:pt x="272" y="294"/>
                    <a:pt x="272" y="294"/>
                    <a:pt x="271" y="295"/>
                  </a:cubicBezTo>
                  <a:cubicBezTo>
                    <a:pt x="270" y="295"/>
                    <a:pt x="269" y="295"/>
                    <a:pt x="269" y="294"/>
                  </a:cubicBezTo>
                  <a:cubicBezTo>
                    <a:pt x="269" y="294"/>
                    <a:pt x="269" y="294"/>
                    <a:pt x="269" y="294"/>
                  </a:cubicBezTo>
                  <a:cubicBezTo>
                    <a:pt x="267" y="294"/>
                    <a:pt x="266" y="294"/>
                    <a:pt x="265" y="295"/>
                  </a:cubicBezTo>
                  <a:cubicBezTo>
                    <a:pt x="265" y="295"/>
                    <a:pt x="265" y="295"/>
                    <a:pt x="265" y="295"/>
                  </a:cubicBezTo>
                  <a:cubicBezTo>
                    <a:pt x="265" y="295"/>
                    <a:pt x="265" y="296"/>
                    <a:pt x="265" y="296"/>
                  </a:cubicBezTo>
                  <a:cubicBezTo>
                    <a:pt x="265" y="296"/>
                    <a:pt x="265" y="296"/>
                    <a:pt x="265" y="296"/>
                  </a:cubicBezTo>
                  <a:cubicBezTo>
                    <a:pt x="263" y="296"/>
                    <a:pt x="263" y="298"/>
                    <a:pt x="262" y="298"/>
                  </a:cubicBezTo>
                  <a:cubicBezTo>
                    <a:pt x="262" y="298"/>
                    <a:pt x="261" y="298"/>
                    <a:pt x="261" y="298"/>
                  </a:cubicBezTo>
                  <a:cubicBezTo>
                    <a:pt x="260" y="299"/>
                    <a:pt x="259" y="300"/>
                    <a:pt x="257" y="300"/>
                  </a:cubicBezTo>
                  <a:cubicBezTo>
                    <a:pt x="257" y="299"/>
                    <a:pt x="256" y="299"/>
                    <a:pt x="256" y="298"/>
                  </a:cubicBezTo>
                  <a:cubicBezTo>
                    <a:pt x="258" y="296"/>
                    <a:pt x="256" y="293"/>
                    <a:pt x="257" y="290"/>
                  </a:cubicBezTo>
                  <a:cubicBezTo>
                    <a:pt x="253" y="290"/>
                    <a:pt x="251" y="292"/>
                    <a:pt x="248" y="293"/>
                  </a:cubicBezTo>
                  <a:cubicBezTo>
                    <a:pt x="248" y="293"/>
                    <a:pt x="248" y="293"/>
                    <a:pt x="247" y="293"/>
                  </a:cubicBezTo>
                  <a:cubicBezTo>
                    <a:pt x="246" y="294"/>
                    <a:pt x="246" y="294"/>
                    <a:pt x="244" y="295"/>
                  </a:cubicBezTo>
                  <a:cubicBezTo>
                    <a:pt x="243" y="295"/>
                    <a:pt x="244" y="293"/>
                    <a:pt x="242" y="293"/>
                  </a:cubicBezTo>
                  <a:cubicBezTo>
                    <a:pt x="240" y="294"/>
                    <a:pt x="239" y="294"/>
                    <a:pt x="238" y="295"/>
                  </a:cubicBezTo>
                  <a:cubicBezTo>
                    <a:pt x="235" y="293"/>
                    <a:pt x="232" y="295"/>
                    <a:pt x="229" y="295"/>
                  </a:cubicBezTo>
                  <a:cubicBezTo>
                    <a:pt x="230" y="293"/>
                    <a:pt x="230" y="292"/>
                    <a:pt x="228" y="292"/>
                  </a:cubicBezTo>
                  <a:cubicBezTo>
                    <a:pt x="228" y="291"/>
                    <a:pt x="227" y="291"/>
                    <a:pt x="227" y="292"/>
                  </a:cubicBezTo>
                  <a:cubicBezTo>
                    <a:pt x="226" y="292"/>
                    <a:pt x="226" y="292"/>
                    <a:pt x="226" y="293"/>
                  </a:cubicBezTo>
                  <a:cubicBezTo>
                    <a:pt x="224" y="292"/>
                    <a:pt x="224" y="293"/>
                    <a:pt x="223" y="293"/>
                  </a:cubicBezTo>
                  <a:cubicBezTo>
                    <a:pt x="220" y="293"/>
                    <a:pt x="218" y="293"/>
                    <a:pt x="215" y="293"/>
                  </a:cubicBezTo>
                  <a:cubicBezTo>
                    <a:pt x="214" y="294"/>
                    <a:pt x="213" y="296"/>
                    <a:pt x="211" y="296"/>
                  </a:cubicBezTo>
                  <a:cubicBezTo>
                    <a:pt x="211" y="296"/>
                    <a:pt x="211" y="297"/>
                    <a:pt x="210" y="297"/>
                  </a:cubicBezTo>
                  <a:cubicBezTo>
                    <a:pt x="209" y="297"/>
                    <a:pt x="208" y="298"/>
                    <a:pt x="206" y="297"/>
                  </a:cubicBezTo>
                  <a:cubicBezTo>
                    <a:pt x="205" y="298"/>
                    <a:pt x="204" y="299"/>
                    <a:pt x="202" y="299"/>
                  </a:cubicBezTo>
                  <a:cubicBezTo>
                    <a:pt x="202" y="298"/>
                    <a:pt x="202" y="297"/>
                    <a:pt x="202" y="296"/>
                  </a:cubicBezTo>
                  <a:cubicBezTo>
                    <a:pt x="202" y="296"/>
                    <a:pt x="202" y="296"/>
                    <a:pt x="202" y="296"/>
                  </a:cubicBezTo>
                  <a:cubicBezTo>
                    <a:pt x="201" y="295"/>
                    <a:pt x="200" y="293"/>
                    <a:pt x="198" y="294"/>
                  </a:cubicBezTo>
                  <a:cubicBezTo>
                    <a:pt x="198" y="294"/>
                    <a:pt x="198" y="294"/>
                    <a:pt x="198" y="294"/>
                  </a:cubicBezTo>
                  <a:cubicBezTo>
                    <a:pt x="198" y="294"/>
                    <a:pt x="198" y="294"/>
                    <a:pt x="198" y="294"/>
                  </a:cubicBezTo>
                  <a:cubicBezTo>
                    <a:pt x="198" y="294"/>
                    <a:pt x="197" y="295"/>
                    <a:pt x="197" y="294"/>
                  </a:cubicBezTo>
                  <a:cubicBezTo>
                    <a:pt x="197" y="294"/>
                    <a:pt x="197" y="294"/>
                    <a:pt x="197" y="294"/>
                  </a:cubicBezTo>
                  <a:cubicBezTo>
                    <a:pt x="197" y="294"/>
                    <a:pt x="197" y="295"/>
                    <a:pt x="197" y="295"/>
                  </a:cubicBezTo>
                  <a:cubicBezTo>
                    <a:pt x="196" y="295"/>
                    <a:pt x="196" y="295"/>
                    <a:pt x="195" y="295"/>
                  </a:cubicBezTo>
                  <a:cubicBezTo>
                    <a:pt x="195" y="294"/>
                    <a:pt x="195" y="294"/>
                    <a:pt x="195" y="294"/>
                  </a:cubicBezTo>
                  <a:cubicBezTo>
                    <a:pt x="195" y="294"/>
                    <a:pt x="196" y="294"/>
                    <a:pt x="196" y="294"/>
                  </a:cubicBezTo>
                  <a:cubicBezTo>
                    <a:pt x="196" y="293"/>
                    <a:pt x="197" y="292"/>
                    <a:pt x="197" y="292"/>
                  </a:cubicBezTo>
                  <a:cubicBezTo>
                    <a:pt x="197" y="292"/>
                    <a:pt x="197" y="292"/>
                    <a:pt x="197" y="292"/>
                  </a:cubicBezTo>
                  <a:cubicBezTo>
                    <a:pt x="198" y="290"/>
                    <a:pt x="197" y="290"/>
                    <a:pt x="196" y="290"/>
                  </a:cubicBezTo>
                  <a:cubicBezTo>
                    <a:pt x="196" y="290"/>
                    <a:pt x="196" y="290"/>
                    <a:pt x="196" y="290"/>
                  </a:cubicBezTo>
                  <a:cubicBezTo>
                    <a:pt x="196" y="289"/>
                    <a:pt x="195" y="289"/>
                    <a:pt x="194" y="289"/>
                  </a:cubicBezTo>
                  <a:cubicBezTo>
                    <a:pt x="194" y="290"/>
                    <a:pt x="193" y="290"/>
                    <a:pt x="193" y="290"/>
                  </a:cubicBezTo>
                  <a:cubicBezTo>
                    <a:pt x="193" y="291"/>
                    <a:pt x="193" y="291"/>
                    <a:pt x="192" y="291"/>
                  </a:cubicBezTo>
                  <a:cubicBezTo>
                    <a:pt x="192" y="292"/>
                    <a:pt x="191" y="293"/>
                    <a:pt x="190" y="293"/>
                  </a:cubicBezTo>
                  <a:cubicBezTo>
                    <a:pt x="189" y="293"/>
                    <a:pt x="188" y="294"/>
                    <a:pt x="187" y="294"/>
                  </a:cubicBezTo>
                  <a:cubicBezTo>
                    <a:pt x="186" y="294"/>
                    <a:pt x="185" y="294"/>
                    <a:pt x="185" y="293"/>
                  </a:cubicBezTo>
                  <a:cubicBezTo>
                    <a:pt x="184" y="293"/>
                    <a:pt x="185" y="293"/>
                    <a:pt x="184" y="293"/>
                  </a:cubicBezTo>
                  <a:cubicBezTo>
                    <a:pt x="183" y="292"/>
                    <a:pt x="183" y="292"/>
                    <a:pt x="182" y="292"/>
                  </a:cubicBezTo>
                  <a:cubicBezTo>
                    <a:pt x="182" y="292"/>
                    <a:pt x="181" y="291"/>
                    <a:pt x="181" y="290"/>
                  </a:cubicBezTo>
                  <a:cubicBezTo>
                    <a:pt x="181" y="288"/>
                    <a:pt x="181" y="285"/>
                    <a:pt x="178" y="286"/>
                  </a:cubicBezTo>
                  <a:cubicBezTo>
                    <a:pt x="178" y="286"/>
                    <a:pt x="178" y="286"/>
                    <a:pt x="178" y="287"/>
                  </a:cubicBezTo>
                  <a:cubicBezTo>
                    <a:pt x="178" y="287"/>
                    <a:pt x="178" y="288"/>
                    <a:pt x="178" y="288"/>
                  </a:cubicBezTo>
                  <a:cubicBezTo>
                    <a:pt x="177" y="290"/>
                    <a:pt x="179" y="290"/>
                    <a:pt x="178" y="293"/>
                  </a:cubicBezTo>
                  <a:cubicBezTo>
                    <a:pt x="179" y="293"/>
                    <a:pt x="179" y="294"/>
                    <a:pt x="179" y="295"/>
                  </a:cubicBezTo>
                  <a:cubicBezTo>
                    <a:pt x="179" y="295"/>
                    <a:pt x="179" y="296"/>
                    <a:pt x="178" y="296"/>
                  </a:cubicBezTo>
                  <a:cubicBezTo>
                    <a:pt x="173" y="298"/>
                    <a:pt x="178" y="289"/>
                    <a:pt x="173" y="290"/>
                  </a:cubicBezTo>
                  <a:cubicBezTo>
                    <a:pt x="173" y="291"/>
                    <a:pt x="174" y="291"/>
                    <a:pt x="174" y="292"/>
                  </a:cubicBezTo>
                  <a:cubicBezTo>
                    <a:pt x="174" y="292"/>
                    <a:pt x="174" y="293"/>
                    <a:pt x="173" y="293"/>
                  </a:cubicBezTo>
                  <a:cubicBezTo>
                    <a:pt x="173" y="293"/>
                    <a:pt x="173" y="293"/>
                    <a:pt x="173" y="294"/>
                  </a:cubicBezTo>
                  <a:cubicBezTo>
                    <a:pt x="173" y="294"/>
                    <a:pt x="173" y="294"/>
                    <a:pt x="173" y="294"/>
                  </a:cubicBezTo>
                  <a:cubicBezTo>
                    <a:pt x="174" y="295"/>
                    <a:pt x="174" y="295"/>
                    <a:pt x="174" y="295"/>
                  </a:cubicBezTo>
                  <a:cubicBezTo>
                    <a:pt x="173" y="296"/>
                    <a:pt x="173" y="297"/>
                    <a:pt x="174" y="298"/>
                  </a:cubicBezTo>
                  <a:cubicBezTo>
                    <a:pt x="174" y="299"/>
                    <a:pt x="174" y="299"/>
                    <a:pt x="174" y="299"/>
                  </a:cubicBezTo>
                  <a:cubicBezTo>
                    <a:pt x="173" y="301"/>
                    <a:pt x="173" y="303"/>
                    <a:pt x="173" y="305"/>
                  </a:cubicBezTo>
                  <a:cubicBezTo>
                    <a:pt x="173" y="305"/>
                    <a:pt x="173" y="305"/>
                    <a:pt x="173" y="305"/>
                  </a:cubicBezTo>
                  <a:cubicBezTo>
                    <a:pt x="173" y="307"/>
                    <a:pt x="174" y="308"/>
                    <a:pt x="175" y="309"/>
                  </a:cubicBezTo>
                  <a:cubicBezTo>
                    <a:pt x="175" y="309"/>
                    <a:pt x="175" y="309"/>
                    <a:pt x="175" y="309"/>
                  </a:cubicBezTo>
                  <a:cubicBezTo>
                    <a:pt x="176" y="309"/>
                    <a:pt x="177" y="309"/>
                    <a:pt x="177" y="310"/>
                  </a:cubicBezTo>
                  <a:cubicBezTo>
                    <a:pt x="182" y="310"/>
                    <a:pt x="185" y="307"/>
                    <a:pt x="192" y="308"/>
                  </a:cubicBezTo>
                  <a:cubicBezTo>
                    <a:pt x="193" y="308"/>
                    <a:pt x="193" y="310"/>
                    <a:pt x="195" y="309"/>
                  </a:cubicBezTo>
                  <a:cubicBezTo>
                    <a:pt x="197" y="310"/>
                    <a:pt x="196" y="307"/>
                    <a:pt x="199" y="308"/>
                  </a:cubicBezTo>
                  <a:cubicBezTo>
                    <a:pt x="200" y="308"/>
                    <a:pt x="202" y="308"/>
                    <a:pt x="204" y="308"/>
                  </a:cubicBezTo>
                  <a:cubicBezTo>
                    <a:pt x="204" y="308"/>
                    <a:pt x="204" y="308"/>
                    <a:pt x="204" y="308"/>
                  </a:cubicBezTo>
                  <a:cubicBezTo>
                    <a:pt x="206" y="308"/>
                    <a:pt x="207" y="309"/>
                    <a:pt x="209" y="309"/>
                  </a:cubicBezTo>
                  <a:cubicBezTo>
                    <a:pt x="209" y="309"/>
                    <a:pt x="209" y="309"/>
                    <a:pt x="209" y="309"/>
                  </a:cubicBezTo>
                  <a:cubicBezTo>
                    <a:pt x="210" y="309"/>
                    <a:pt x="211" y="309"/>
                    <a:pt x="212" y="309"/>
                  </a:cubicBezTo>
                  <a:cubicBezTo>
                    <a:pt x="213" y="309"/>
                    <a:pt x="213" y="310"/>
                    <a:pt x="215" y="310"/>
                  </a:cubicBezTo>
                  <a:cubicBezTo>
                    <a:pt x="215" y="310"/>
                    <a:pt x="215" y="310"/>
                    <a:pt x="215" y="310"/>
                  </a:cubicBezTo>
                  <a:cubicBezTo>
                    <a:pt x="215" y="310"/>
                    <a:pt x="216" y="310"/>
                    <a:pt x="216" y="310"/>
                  </a:cubicBezTo>
                  <a:cubicBezTo>
                    <a:pt x="217" y="310"/>
                    <a:pt x="220" y="309"/>
                    <a:pt x="221" y="312"/>
                  </a:cubicBezTo>
                  <a:cubicBezTo>
                    <a:pt x="221" y="312"/>
                    <a:pt x="221" y="312"/>
                    <a:pt x="221" y="312"/>
                  </a:cubicBezTo>
                  <a:cubicBezTo>
                    <a:pt x="221" y="312"/>
                    <a:pt x="221" y="312"/>
                    <a:pt x="221" y="313"/>
                  </a:cubicBezTo>
                  <a:cubicBezTo>
                    <a:pt x="222" y="314"/>
                    <a:pt x="221" y="314"/>
                    <a:pt x="221" y="315"/>
                  </a:cubicBezTo>
                  <a:cubicBezTo>
                    <a:pt x="221" y="315"/>
                    <a:pt x="221" y="315"/>
                    <a:pt x="221" y="316"/>
                  </a:cubicBezTo>
                  <a:cubicBezTo>
                    <a:pt x="222" y="316"/>
                    <a:pt x="224" y="316"/>
                    <a:pt x="225" y="316"/>
                  </a:cubicBezTo>
                  <a:cubicBezTo>
                    <a:pt x="225" y="316"/>
                    <a:pt x="225" y="316"/>
                    <a:pt x="225" y="316"/>
                  </a:cubicBezTo>
                  <a:cubicBezTo>
                    <a:pt x="226" y="316"/>
                    <a:pt x="226" y="316"/>
                    <a:pt x="227" y="316"/>
                  </a:cubicBezTo>
                  <a:cubicBezTo>
                    <a:pt x="227" y="316"/>
                    <a:pt x="227" y="316"/>
                    <a:pt x="227" y="316"/>
                  </a:cubicBezTo>
                  <a:cubicBezTo>
                    <a:pt x="228" y="316"/>
                    <a:pt x="229" y="316"/>
                    <a:pt x="229" y="316"/>
                  </a:cubicBezTo>
                  <a:cubicBezTo>
                    <a:pt x="229" y="316"/>
                    <a:pt x="230" y="316"/>
                    <a:pt x="230" y="316"/>
                  </a:cubicBezTo>
                  <a:cubicBezTo>
                    <a:pt x="232" y="316"/>
                    <a:pt x="233" y="315"/>
                    <a:pt x="234" y="314"/>
                  </a:cubicBezTo>
                  <a:cubicBezTo>
                    <a:pt x="234" y="314"/>
                    <a:pt x="234" y="314"/>
                    <a:pt x="234" y="314"/>
                  </a:cubicBezTo>
                  <a:cubicBezTo>
                    <a:pt x="235" y="314"/>
                    <a:pt x="237" y="313"/>
                    <a:pt x="238" y="313"/>
                  </a:cubicBezTo>
                  <a:cubicBezTo>
                    <a:pt x="238" y="313"/>
                    <a:pt x="239" y="313"/>
                    <a:pt x="240" y="313"/>
                  </a:cubicBezTo>
                  <a:cubicBezTo>
                    <a:pt x="240" y="313"/>
                    <a:pt x="240" y="313"/>
                    <a:pt x="240" y="312"/>
                  </a:cubicBezTo>
                  <a:cubicBezTo>
                    <a:pt x="240" y="312"/>
                    <a:pt x="240" y="312"/>
                    <a:pt x="240" y="312"/>
                  </a:cubicBezTo>
                  <a:cubicBezTo>
                    <a:pt x="241" y="313"/>
                    <a:pt x="242" y="311"/>
                    <a:pt x="243" y="311"/>
                  </a:cubicBezTo>
                  <a:cubicBezTo>
                    <a:pt x="243" y="311"/>
                    <a:pt x="243" y="311"/>
                    <a:pt x="244" y="311"/>
                  </a:cubicBezTo>
                  <a:cubicBezTo>
                    <a:pt x="244" y="311"/>
                    <a:pt x="245" y="310"/>
                    <a:pt x="245" y="310"/>
                  </a:cubicBezTo>
                  <a:cubicBezTo>
                    <a:pt x="245" y="310"/>
                    <a:pt x="245" y="310"/>
                    <a:pt x="245" y="310"/>
                  </a:cubicBezTo>
                  <a:cubicBezTo>
                    <a:pt x="247" y="310"/>
                    <a:pt x="247" y="309"/>
                    <a:pt x="249" y="309"/>
                  </a:cubicBezTo>
                  <a:cubicBezTo>
                    <a:pt x="249" y="309"/>
                    <a:pt x="249" y="309"/>
                    <a:pt x="249" y="309"/>
                  </a:cubicBezTo>
                  <a:cubicBezTo>
                    <a:pt x="249" y="309"/>
                    <a:pt x="249" y="309"/>
                    <a:pt x="249" y="309"/>
                  </a:cubicBezTo>
                  <a:cubicBezTo>
                    <a:pt x="250" y="308"/>
                    <a:pt x="251" y="308"/>
                    <a:pt x="252" y="308"/>
                  </a:cubicBezTo>
                  <a:cubicBezTo>
                    <a:pt x="252" y="308"/>
                    <a:pt x="253" y="308"/>
                    <a:pt x="253" y="308"/>
                  </a:cubicBezTo>
                  <a:cubicBezTo>
                    <a:pt x="253" y="308"/>
                    <a:pt x="253" y="307"/>
                    <a:pt x="253" y="307"/>
                  </a:cubicBezTo>
                  <a:cubicBezTo>
                    <a:pt x="255" y="306"/>
                    <a:pt x="256" y="307"/>
                    <a:pt x="258" y="306"/>
                  </a:cubicBezTo>
                  <a:cubicBezTo>
                    <a:pt x="258" y="306"/>
                    <a:pt x="258" y="306"/>
                    <a:pt x="258" y="306"/>
                  </a:cubicBezTo>
                  <a:cubicBezTo>
                    <a:pt x="259" y="306"/>
                    <a:pt x="260" y="306"/>
                    <a:pt x="261" y="306"/>
                  </a:cubicBezTo>
                  <a:cubicBezTo>
                    <a:pt x="261" y="306"/>
                    <a:pt x="261" y="306"/>
                    <a:pt x="262" y="306"/>
                  </a:cubicBezTo>
                  <a:cubicBezTo>
                    <a:pt x="262" y="306"/>
                    <a:pt x="262" y="306"/>
                    <a:pt x="262" y="306"/>
                  </a:cubicBezTo>
                  <a:cubicBezTo>
                    <a:pt x="263" y="306"/>
                    <a:pt x="264" y="305"/>
                    <a:pt x="265" y="304"/>
                  </a:cubicBezTo>
                  <a:cubicBezTo>
                    <a:pt x="265" y="304"/>
                    <a:pt x="265" y="304"/>
                    <a:pt x="265" y="304"/>
                  </a:cubicBezTo>
                  <a:cubicBezTo>
                    <a:pt x="268" y="304"/>
                    <a:pt x="270" y="305"/>
                    <a:pt x="272" y="305"/>
                  </a:cubicBezTo>
                  <a:cubicBezTo>
                    <a:pt x="273" y="305"/>
                    <a:pt x="274" y="304"/>
                    <a:pt x="275" y="304"/>
                  </a:cubicBezTo>
                  <a:cubicBezTo>
                    <a:pt x="275" y="304"/>
                    <a:pt x="275" y="303"/>
                    <a:pt x="275" y="303"/>
                  </a:cubicBezTo>
                  <a:cubicBezTo>
                    <a:pt x="275" y="303"/>
                    <a:pt x="275" y="303"/>
                    <a:pt x="276" y="303"/>
                  </a:cubicBezTo>
                  <a:cubicBezTo>
                    <a:pt x="277" y="303"/>
                    <a:pt x="277" y="301"/>
                    <a:pt x="277" y="300"/>
                  </a:cubicBezTo>
                  <a:cubicBezTo>
                    <a:pt x="277" y="300"/>
                    <a:pt x="277" y="300"/>
                    <a:pt x="277" y="300"/>
                  </a:cubicBezTo>
                  <a:cubicBezTo>
                    <a:pt x="277" y="299"/>
                    <a:pt x="277" y="298"/>
                    <a:pt x="278" y="297"/>
                  </a:cubicBezTo>
                  <a:cubicBezTo>
                    <a:pt x="276" y="297"/>
                    <a:pt x="278" y="295"/>
                    <a:pt x="279" y="295"/>
                  </a:cubicBezTo>
                  <a:cubicBezTo>
                    <a:pt x="279" y="295"/>
                    <a:pt x="279" y="295"/>
                    <a:pt x="279" y="294"/>
                  </a:cubicBezTo>
                  <a:cubicBezTo>
                    <a:pt x="279" y="294"/>
                    <a:pt x="279" y="294"/>
                    <a:pt x="279" y="294"/>
                  </a:cubicBezTo>
                  <a:cubicBezTo>
                    <a:pt x="277" y="293"/>
                    <a:pt x="277" y="292"/>
                    <a:pt x="277" y="291"/>
                  </a:cubicBezTo>
                  <a:cubicBezTo>
                    <a:pt x="277" y="291"/>
                    <a:pt x="277" y="291"/>
                    <a:pt x="277" y="291"/>
                  </a:cubicBezTo>
                  <a:cubicBezTo>
                    <a:pt x="277" y="291"/>
                    <a:pt x="277" y="291"/>
                    <a:pt x="277" y="290"/>
                  </a:cubicBezTo>
                  <a:cubicBezTo>
                    <a:pt x="277" y="290"/>
                    <a:pt x="278" y="290"/>
                    <a:pt x="278" y="290"/>
                  </a:cubicBezTo>
                  <a:cubicBezTo>
                    <a:pt x="278" y="292"/>
                    <a:pt x="280" y="291"/>
                    <a:pt x="280" y="290"/>
                  </a:cubicBezTo>
                  <a:cubicBezTo>
                    <a:pt x="279" y="289"/>
                    <a:pt x="278" y="289"/>
                    <a:pt x="278" y="288"/>
                  </a:cubicBezTo>
                  <a:close/>
                  <a:moveTo>
                    <a:pt x="153" y="198"/>
                  </a:moveTo>
                  <a:cubicBezTo>
                    <a:pt x="153" y="198"/>
                    <a:pt x="153" y="198"/>
                    <a:pt x="153" y="198"/>
                  </a:cubicBezTo>
                  <a:cubicBezTo>
                    <a:pt x="153" y="199"/>
                    <a:pt x="153" y="199"/>
                    <a:pt x="154" y="199"/>
                  </a:cubicBezTo>
                  <a:cubicBezTo>
                    <a:pt x="154" y="198"/>
                    <a:pt x="153" y="197"/>
                    <a:pt x="153" y="197"/>
                  </a:cubicBezTo>
                  <a:cubicBezTo>
                    <a:pt x="153" y="197"/>
                    <a:pt x="153" y="198"/>
                    <a:pt x="153" y="198"/>
                  </a:cubicBezTo>
                  <a:close/>
                  <a:moveTo>
                    <a:pt x="149" y="194"/>
                  </a:moveTo>
                  <a:cubicBezTo>
                    <a:pt x="148" y="194"/>
                    <a:pt x="148" y="194"/>
                    <a:pt x="148" y="195"/>
                  </a:cubicBezTo>
                  <a:cubicBezTo>
                    <a:pt x="148" y="195"/>
                    <a:pt x="149" y="195"/>
                    <a:pt x="149" y="196"/>
                  </a:cubicBezTo>
                  <a:cubicBezTo>
                    <a:pt x="150" y="196"/>
                    <a:pt x="151" y="195"/>
                    <a:pt x="152" y="195"/>
                  </a:cubicBezTo>
                  <a:cubicBezTo>
                    <a:pt x="152" y="194"/>
                    <a:pt x="151" y="193"/>
                    <a:pt x="150" y="193"/>
                  </a:cubicBezTo>
                  <a:cubicBezTo>
                    <a:pt x="150" y="194"/>
                    <a:pt x="150" y="193"/>
                    <a:pt x="149" y="194"/>
                  </a:cubicBezTo>
                  <a:close/>
                  <a:moveTo>
                    <a:pt x="160" y="197"/>
                  </a:moveTo>
                  <a:cubicBezTo>
                    <a:pt x="160" y="196"/>
                    <a:pt x="161" y="196"/>
                    <a:pt x="161" y="194"/>
                  </a:cubicBezTo>
                  <a:cubicBezTo>
                    <a:pt x="160" y="194"/>
                    <a:pt x="160" y="194"/>
                    <a:pt x="160" y="194"/>
                  </a:cubicBezTo>
                  <a:cubicBezTo>
                    <a:pt x="158" y="194"/>
                    <a:pt x="158" y="192"/>
                    <a:pt x="157" y="192"/>
                  </a:cubicBezTo>
                  <a:cubicBezTo>
                    <a:pt x="158" y="194"/>
                    <a:pt x="156" y="194"/>
                    <a:pt x="155" y="194"/>
                  </a:cubicBezTo>
                  <a:cubicBezTo>
                    <a:pt x="155" y="194"/>
                    <a:pt x="155" y="194"/>
                    <a:pt x="155" y="194"/>
                  </a:cubicBezTo>
                  <a:cubicBezTo>
                    <a:pt x="155" y="194"/>
                    <a:pt x="155" y="195"/>
                    <a:pt x="155" y="195"/>
                  </a:cubicBezTo>
                  <a:cubicBezTo>
                    <a:pt x="155" y="195"/>
                    <a:pt x="155" y="195"/>
                    <a:pt x="155" y="195"/>
                  </a:cubicBezTo>
                  <a:cubicBezTo>
                    <a:pt x="154" y="196"/>
                    <a:pt x="156" y="197"/>
                    <a:pt x="155" y="199"/>
                  </a:cubicBezTo>
                  <a:cubicBezTo>
                    <a:pt x="157" y="199"/>
                    <a:pt x="157" y="198"/>
                    <a:pt x="159" y="198"/>
                  </a:cubicBezTo>
                  <a:cubicBezTo>
                    <a:pt x="159" y="197"/>
                    <a:pt x="159" y="197"/>
                    <a:pt x="160" y="197"/>
                  </a:cubicBezTo>
                  <a:close/>
                  <a:moveTo>
                    <a:pt x="174" y="196"/>
                  </a:moveTo>
                  <a:cubicBezTo>
                    <a:pt x="174" y="196"/>
                    <a:pt x="174" y="197"/>
                    <a:pt x="174" y="197"/>
                  </a:cubicBezTo>
                  <a:cubicBezTo>
                    <a:pt x="174" y="197"/>
                    <a:pt x="174" y="197"/>
                    <a:pt x="174" y="197"/>
                  </a:cubicBezTo>
                  <a:cubicBezTo>
                    <a:pt x="175" y="197"/>
                    <a:pt x="175" y="198"/>
                    <a:pt x="176" y="198"/>
                  </a:cubicBezTo>
                  <a:cubicBezTo>
                    <a:pt x="178" y="198"/>
                    <a:pt x="178" y="197"/>
                    <a:pt x="180" y="198"/>
                  </a:cubicBezTo>
                  <a:cubicBezTo>
                    <a:pt x="182" y="197"/>
                    <a:pt x="182" y="195"/>
                    <a:pt x="182" y="194"/>
                  </a:cubicBezTo>
                  <a:cubicBezTo>
                    <a:pt x="183" y="193"/>
                    <a:pt x="182" y="192"/>
                    <a:pt x="182" y="192"/>
                  </a:cubicBezTo>
                  <a:cubicBezTo>
                    <a:pt x="180" y="192"/>
                    <a:pt x="181" y="190"/>
                    <a:pt x="179" y="191"/>
                  </a:cubicBezTo>
                  <a:cubicBezTo>
                    <a:pt x="180" y="188"/>
                    <a:pt x="178" y="188"/>
                    <a:pt x="177" y="186"/>
                  </a:cubicBezTo>
                  <a:cubicBezTo>
                    <a:pt x="177" y="185"/>
                    <a:pt x="177" y="185"/>
                    <a:pt x="176" y="185"/>
                  </a:cubicBezTo>
                  <a:cubicBezTo>
                    <a:pt x="176" y="183"/>
                    <a:pt x="177" y="183"/>
                    <a:pt x="177" y="182"/>
                  </a:cubicBezTo>
                  <a:cubicBezTo>
                    <a:pt x="177" y="181"/>
                    <a:pt x="176" y="180"/>
                    <a:pt x="176" y="180"/>
                  </a:cubicBezTo>
                  <a:cubicBezTo>
                    <a:pt x="176" y="180"/>
                    <a:pt x="177" y="179"/>
                    <a:pt x="176" y="178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5" y="178"/>
                    <a:pt x="175" y="177"/>
                    <a:pt x="175" y="176"/>
                  </a:cubicBezTo>
                  <a:cubicBezTo>
                    <a:pt x="175" y="176"/>
                    <a:pt x="177" y="176"/>
                    <a:pt x="177" y="175"/>
                  </a:cubicBezTo>
                  <a:cubicBezTo>
                    <a:pt x="176" y="174"/>
                    <a:pt x="176" y="173"/>
                    <a:pt x="176" y="171"/>
                  </a:cubicBezTo>
                  <a:cubicBezTo>
                    <a:pt x="176" y="170"/>
                    <a:pt x="174" y="171"/>
                    <a:pt x="174" y="170"/>
                  </a:cubicBezTo>
                  <a:cubicBezTo>
                    <a:pt x="174" y="170"/>
                    <a:pt x="173" y="170"/>
                    <a:pt x="173" y="169"/>
                  </a:cubicBezTo>
                  <a:cubicBezTo>
                    <a:pt x="173" y="169"/>
                    <a:pt x="172" y="169"/>
                    <a:pt x="172" y="169"/>
                  </a:cubicBezTo>
                  <a:cubicBezTo>
                    <a:pt x="172" y="169"/>
                    <a:pt x="172" y="169"/>
                    <a:pt x="172" y="169"/>
                  </a:cubicBezTo>
                  <a:cubicBezTo>
                    <a:pt x="172" y="168"/>
                    <a:pt x="171" y="168"/>
                    <a:pt x="171" y="169"/>
                  </a:cubicBezTo>
                  <a:cubicBezTo>
                    <a:pt x="171" y="169"/>
                    <a:pt x="171" y="169"/>
                    <a:pt x="171" y="169"/>
                  </a:cubicBezTo>
                  <a:cubicBezTo>
                    <a:pt x="170" y="168"/>
                    <a:pt x="169" y="168"/>
                    <a:pt x="169" y="168"/>
                  </a:cubicBezTo>
                  <a:cubicBezTo>
                    <a:pt x="169" y="168"/>
                    <a:pt x="168" y="168"/>
                    <a:pt x="168" y="168"/>
                  </a:cubicBezTo>
                  <a:cubicBezTo>
                    <a:pt x="167" y="168"/>
                    <a:pt x="167" y="166"/>
                    <a:pt x="165" y="167"/>
                  </a:cubicBezTo>
                  <a:cubicBezTo>
                    <a:pt x="165" y="167"/>
                    <a:pt x="165" y="167"/>
                    <a:pt x="165" y="167"/>
                  </a:cubicBezTo>
                  <a:cubicBezTo>
                    <a:pt x="164" y="167"/>
                    <a:pt x="164" y="167"/>
                    <a:pt x="163" y="167"/>
                  </a:cubicBezTo>
                  <a:cubicBezTo>
                    <a:pt x="162" y="167"/>
                    <a:pt x="161" y="166"/>
                    <a:pt x="160" y="166"/>
                  </a:cubicBezTo>
                  <a:cubicBezTo>
                    <a:pt x="160" y="166"/>
                    <a:pt x="159" y="166"/>
                    <a:pt x="159" y="166"/>
                  </a:cubicBezTo>
                  <a:cubicBezTo>
                    <a:pt x="158" y="166"/>
                    <a:pt x="158" y="166"/>
                    <a:pt x="158" y="166"/>
                  </a:cubicBezTo>
                  <a:cubicBezTo>
                    <a:pt x="158" y="163"/>
                    <a:pt x="155" y="164"/>
                    <a:pt x="155" y="161"/>
                  </a:cubicBezTo>
                  <a:cubicBezTo>
                    <a:pt x="148" y="161"/>
                    <a:pt x="148" y="161"/>
                    <a:pt x="148" y="161"/>
                  </a:cubicBezTo>
                  <a:cubicBezTo>
                    <a:pt x="148" y="160"/>
                    <a:pt x="147" y="159"/>
                    <a:pt x="146" y="159"/>
                  </a:cubicBezTo>
                  <a:cubicBezTo>
                    <a:pt x="147" y="157"/>
                    <a:pt x="146" y="157"/>
                    <a:pt x="146" y="156"/>
                  </a:cubicBezTo>
                  <a:cubicBezTo>
                    <a:pt x="143" y="156"/>
                    <a:pt x="142" y="155"/>
                    <a:pt x="141" y="154"/>
                  </a:cubicBezTo>
                  <a:cubicBezTo>
                    <a:pt x="140" y="154"/>
                    <a:pt x="140" y="155"/>
                    <a:pt x="140" y="157"/>
                  </a:cubicBezTo>
                  <a:cubicBezTo>
                    <a:pt x="137" y="156"/>
                    <a:pt x="136" y="154"/>
                    <a:pt x="136" y="152"/>
                  </a:cubicBezTo>
                  <a:cubicBezTo>
                    <a:pt x="132" y="152"/>
                    <a:pt x="131" y="151"/>
                    <a:pt x="128" y="151"/>
                  </a:cubicBezTo>
                  <a:cubicBezTo>
                    <a:pt x="127" y="151"/>
                    <a:pt x="127" y="150"/>
                    <a:pt x="126" y="150"/>
                  </a:cubicBezTo>
                  <a:cubicBezTo>
                    <a:pt x="126" y="150"/>
                    <a:pt x="125" y="150"/>
                    <a:pt x="125" y="149"/>
                  </a:cubicBezTo>
                  <a:cubicBezTo>
                    <a:pt x="123" y="149"/>
                    <a:pt x="123" y="149"/>
                    <a:pt x="122" y="150"/>
                  </a:cubicBezTo>
                  <a:cubicBezTo>
                    <a:pt x="118" y="150"/>
                    <a:pt x="118" y="150"/>
                    <a:pt x="118" y="150"/>
                  </a:cubicBezTo>
                  <a:cubicBezTo>
                    <a:pt x="118" y="148"/>
                    <a:pt x="119" y="147"/>
                    <a:pt x="121" y="148"/>
                  </a:cubicBezTo>
                  <a:cubicBezTo>
                    <a:pt x="126" y="148"/>
                    <a:pt x="126" y="148"/>
                    <a:pt x="126" y="148"/>
                  </a:cubicBezTo>
                  <a:cubicBezTo>
                    <a:pt x="126" y="148"/>
                    <a:pt x="126" y="148"/>
                    <a:pt x="126" y="148"/>
                  </a:cubicBezTo>
                  <a:cubicBezTo>
                    <a:pt x="128" y="148"/>
                    <a:pt x="128" y="148"/>
                    <a:pt x="129" y="146"/>
                  </a:cubicBezTo>
                  <a:cubicBezTo>
                    <a:pt x="129" y="146"/>
                    <a:pt x="129" y="146"/>
                    <a:pt x="130" y="146"/>
                  </a:cubicBezTo>
                  <a:cubicBezTo>
                    <a:pt x="130" y="146"/>
                    <a:pt x="130" y="146"/>
                    <a:pt x="130" y="146"/>
                  </a:cubicBezTo>
                  <a:cubicBezTo>
                    <a:pt x="131" y="145"/>
                    <a:pt x="131" y="145"/>
                    <a:pt x="132" y="145"/>
                  </a:cubicBezTo>
                  <a:cubicBezTo>
                    <a:pt x="132" y="145"/>
                    <a:pt x="132" y="144"/>
                    <a:pt x="132" y="144"/>
                  </a:cubicBezTo>
                  <a:cubicBezTo>
                    <a:pt x="132" y="143"/>
                    <a:pt x="135" y="144"/>
                    <a:pt x="134" y="142"/>
                  </a:cubicBezTo>
                  <a:cubicBezTo>
                    <a:pt x="134" y="142"/>
                    <a:pt x="134" y="142"/>
                    <a:pt x="134" y="142"/>
                  </a:cubicBezTo>
                  <a:cubicBezTo>
                    <a:pt x="135" y="141"/>
                    <a:pt x="135" y="141"/>
                    <a:pt x="135" y="140"/>
                  </a:cubicBezTo>
                  <a:cubicBezTo>
                    <a:pt x="136" y="140"/>
                    <a:pt x="136" y="139"/>
                    <a:pt x="137" y="139"/>
                  </a:cubicBezTo>
                  <a:cubicBezTo>
                    <a:pt x="136" y="138"/>
                    <a:pt x="135" y="137"/>
                    <a:pt x="134" y="139"/>
                  </a:cubicBezTo>
                  <a:cubicBezTo>
                    <a:pt x="133" y="139"/>
                    <a:pt x="133" y="138"/>
                    <a:pt x="132" y="138"/>
                  </a:cubicBezTo>
                  <a:cubicBezTo>
                    <a:pt x="132" y="138"/>
                    <a:pt x="132" y="137"/>
                    <a:pt x="132" y="137"/>
                  </a:cubicBezTo>
                  <a:cubicBezTo>
                    <a:pt x="132" y="137"/>
                    <a:pt x="132" y="137"/>
                    <a:pt x="132" y="136"/>
                  </a:cubicBezTo>
                  <a:cubicBezTo>
                    <a:pt x="132" y="135"/>
                    <a:pt x="131" y="134"/>
                    <a:pt x="130" y="134"/>
                  </a:cubicBezTo>
                  <a:cubicBezTo>
                    <a:pt x="130" y="134"/>
                    <a:pt x="130" y="134"/>
                    <a:pt x="130" y="134"/>
                  </a:cubicBezTo>
                  <a:cubicBezTo>
                    <a:pt x="130" y="134"/>
                    <a:pt x="130" y="134"/>
                    <a:pt x="130" y="134"/>
                  </a:cubicBezTo>
                  <a:cubicBezTo>
                    <a:pt x="130" y="133"/>
                    <a:pt x="130" y="132"/>
                    <a:pt x="130" y="132"/>
                  </a:cubicBezTo>
                  <a:cubicBezTo>
                    <a:pt x="128" y="131"/>
                    <a:pt x="128" y="132"/>
                    <a:pt x="127" y="132"/>
                  </a:cubicBezTo>
                  <a:cubicBezTo>
                    <a:pt x="127" y="132"/>
                    <a:pt x="127" y="132"/>
                    <a:pt x="126" y="132"/>
                  </a:cubicBezTo>
                  <a:cubicBezTo>
                    <a:pt x="126" y="129"/>
                    <a:pt x="128" y="129"/>
                    <a:pt x="130" y="129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30" y="127"/>
                    <a:pt x="129" y="127"/>
                    <a:pt x="130" y="127"/>
                  </a:cubicBezTo>
                  <a:cubicBezTo>
                    <a:pt x="132" y="127"/>
                    <a:pt x="133" y="127"/>
                    <a:pt x="134" y="127"/>
                  </a:cubicBezTo>
                  <a:cubicBezTo>
                    <a:pt x="134" y="127"/>
                    <a:pt x="134" y="127"/>
                    <a:pt x="134" y="127"/>
                  </a:cubicBezTo>
                  <a:cubicBezTo>
                    <a:pt x="136" y="127"/>
                    <a:pt x="136" y="128"/>
                    <a:pt x="136" y="128"/>
                  </a:cubicBezTo>
                  <a:cubicBezTo>
                    <a:pt x="137" y="128"/>
                    <a:pt x="137" y="129"/>
                    <a:pt x="137" y="129"/>
                  </a:cubicBezTo>
                  <a:cubicBezTo>
                    <a:pt x="137" y="130"/>
                    <a:pt x="139" y="131"/>
                    <a:pt x="139" y="131"/>
                  </a:cubicBezTo>
                  <a:cubicBezTo>
                    <a:pt x="140" y="131"/>
                    <a:pt x="140" y="132"/>
                    <a:pt x="140" y="132"/>
                  </a:cubicBezTo>
                  <a:cubicBezTo>
                    <a:pt x="140" y="132"/>
                    <a:pt x="140" y="132"/>
                    <a:pt x="140" y="132"/>
                  </a:cubicBezTo>
                  <a:cubicBezTo>
                    <a:pt x="140" y="132"/>
                    <a:pt x="139" y="132"/>
                    <a:pt x="139" y="133"/>
                  </a:cubicBezTo>
                  <a:cubicBezTo>
                    <a:pt x="138" y="133"/>
                    <a:pt x="138" y="134"/>
                    <a:pt x="138" y="135"/>
                  </a:cubicBezTo>
                  <a:cubicBezTo>
                    <a:pt x="138" y="136"/>
                    <a:pt x="140" y="136"/>
                    <a:pt x="141" y="136"/>
                  </a:cubicBezTo>
                  <a:cubicBezTo>
                    <a:pt x="141" y="135"/>
                    <a:pt x="141" y="134"/>
                    <a:pt x="142" y="134"/>
                  </a:cubicBezTo>
                  <a:cubicBezTo>
                    <a:pt x="142" y="134"/>
                    <a:pt x="142" y="134"/>
                    <a:pt x="142" y="134"/>
                  </a:cubicBezTo>
                  <a:cubicBezTo>
                    <a:pt x="144" y="134"/>
                    <a:pt x="144" y="133"/>
                    <a:pt x="145" y="131"/>
                  </a:cubicBezTo>
                  <a:cubicBezTo>
                    <a:pt x="145" y="131"/>
                    <a:pt x="145" y="131"/>
                    <a:pt x="145" y="131"/>
                  </a:cubicBezTo>
                  <a:cubicBezTo>
                    <a:pt x="145" y="130"/>
                    <a:pt x="145" y="130"/>
                    <a:pt x="145" y="12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4" y="128"/>
                    <a:pt x="144" y="128"/>
                    <a:pt x="144" y="127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142" y="126"/>
                    <a:pt x="142" y="125"/>
                    <a:pt x="141" y="123"/>
                  </a:cubicBezTo>
                  <a:cubicBezTo>
                    <a:pt x="141" y="123"/>
                    <a:pt x="141" y="123"/>
                    <a:pt x="141" y="123"/>
                  </a:cubicBezTo>
                  <a:cubicBezTo>
                    <a:pt x="140" y="122"/>
                    <a:pt x="139" y="122"/>
                    <a:pt x="139" y="121"/>
                  </a:cubicBezTo>
                  <a:cubicBezTo>
                    <a:pt x="139" y="121"/>
                    <a:pt x="139" y="121"/>
                    <a:pt x="139" y="121"/>
                  </a:cubicBezTo>
                  <a:cubicBezTo>
                    <a:pt x="138" y="121"/>
                    <a:pt x="138" y="120"/>
                    <a:pt x="137" y="120"/>
                  </a:cubicBezTo>
                  <a:cubicBezTo>
                    <a:pt x="137" y="119"/>
                    <a:pt x="136" y="118"/>
                    <a:pt x="134" y="118"/>
                  </a:cubicBezTo>
                  <a:cubicBezTo>
                    <a:pt x="134" y="117"/>
                    <a:pt x="133" y="117"/>
                    <a:pt x="133" y="116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3" y="116"/>
                    <a:pt x="132" y="116"/>
                    <a:pt x="132" y="116"/>
                  </a:cubicBezTo>
                  <a:cubicBezTo>
                    <a:pt x="132" y="115"/>
                    <a:pt x="132" y="115"/>
                    <a:pt x="131" y="115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0" y="115"/>
                    <a:pt x="130" y="114"/>
                    <a:pt x="130" y="114"/>
                  </a:cubicBezTo>
                  <a:cubicBezTo>
                    <a:pt x="129" y="114"/>
                    <a:pt x="129" y="114"/>
                    <a:pt x="129" y="114"/>
                  </a:cubicBezTo>
                  <a:cubicBezTo>
                    <a:pt x="128" y="113"/>
                    <a:pt x="128" y="113"/>
                    <a:pt x="127" y="111"/>
                  </a:cubicBezTo>
                  <a:cubicBezTo>
                    <a:pt x="127" y="111"/>
                    <a:pt x="127" y="111"/>
                    <a:pt x="127" y="111"/>
                  </a:cubicBezTo>
                  <a:cubicBezTo>
                    <a:pt x="127" y="111"/>
                    <a:pt x="127" y="111"/>
                    <a:pt x="127" y="111"/>
                  </a:cubicBezTo>
                  <a:cubicBezTo>
                    <a:pt x="126" y="111"/>
                    <a:pt x="126" y="111"/>
                    <a:pt x="126" y="110"/>
                  </a:cubicBezTo>
                  <a:cubicBezTo>
                    <a:pt x="125" y="105"/>
                    <a:pt x="121" y="104"/>
                    <a:pt x="120" y="100"/>
                  </a:cubicBezTo>
                  <a:cubicBezTo>
                    <a:pt x="120" y="100"/>
                    <a:pt x="119" y="100"/>
                    <a:pt x="118" y="100"/>
                  </a:cubicBezTo>
                  <a:cubicBezTo>
                    <a:pt x="119" y="99"/>
                    <a:pt x="118" y="99"/>
                    <a:pt x="118" y="99"/>
                  </a:cubicBezTo>
                  <a:cubicBezTo>
                    <a:pt x="117" y="98"/>
                    <a:pt x="117" y="97"/>
                    <a:pt x="116" y="97"/>
                  </a:cubicBezTo>
                  <a:cubicBezTo>
                    <a:pt x="115" y="96"/>
                    <a:pt x="115" y="96"/>
                    <a:pt x="114" y="95"/>
                  </a:cubicBezTo>
                  <a:cubicBezTo>
                    <a:pt x="114" y="95"/>
                    <a:pt x="114" y="94"/>
                    <a:pt x="114" y="93"/>
                  </a:cubicBezTo>
                  <a:cubicBezTo>
                    <a:pt x="113" y="93"/>
                    <a:pt x="113" y="91"/>
                    <a:pt x="111" y="91"/>
                  </a:cubicBezTo>
                  <a:cubicBezTo>
                    <a:pt x="112" y="88"/>
                    <a:pt x="113" y="85"/>
                    <a:pt x="114" y="81"/>
                  </a:cubicBezTo>
                  <a:cubicBezTo>
                    <a:pt x="113" y="79"/>
                    <a:pt x="112" y="78"/>
                    <a:pt x="112" y="75"/>
                  </a:cubicBezTo>
                  <a:cubicBezTo>
                    <a:pt x="113" y="75"/>
                    <a:pt x="114" y="74"/>
                    <a:pt x="114" y="73"/>
                  </a:cubicBezTo>
                  <a:cubicBezTo>
                    <a:pt x="115" y="73"/>
                    <a:pt x="116" y="72"/>
                    <a:pt x="118" y="72"/>
                  </a:cubicBezTo>
                  <a:cubicBezTo>
                    <a:pt x="120" y="72"/>
                    <a:pt x="118" y="68"/>
                    <a:pt x="120" y="69"/>
                  </a:cubicBezTo>
                  <a:cubicBezTo>
                    <a:pt x="121" y="69"/>
                    <a:pt x="121" y="70"/>
                    <a:pt x="121" y="70"/>
                  </a:cubicBezTo>
                  <a:cubicBezTo>
                    <a:pt x="122" y="70"/>
                    <a:pt x="122" y="71"/>
                    <a:pt x="121" y="71"/>
                  </a:cubicBezTo>
                  <a:cubicBezTo>
                    <a:pt x="121" y="71"/>
                    <a:pt x="121" y="72"/>
                    <a:pt x="120" y="72"/>
                  </a:cubicBezTo>
                  <a:cubicBezTo>
                    <a:pt x="120" y="72"/>
                    <a:pt x="119" y="72"/>
                    <a:pt x="119" y="72"/>
                  </a:cubicBezTo>
                  <a:cubicBezTo>
                    <a:pt x="119" y="73"/>
                    <a:pt x="118" y="74"/>
                    <a:pt x="118" y="75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20" y="76"/>
                    <a:pt x="120" y="77"/>
                    <a:pt x="120" y="78"/>
                  </a:cubicBezTo>
                  <a:cubicBezTo>
                    <a:pt x="120" y="78"/>
                    <a:pt x="120" y="79"/>
                    <a:pt x="120" y="79"/>
                  </a:cubicBezTo>
                  <a:cubicBezTo>
                    <a:pt x="120" y="79"/>
                    <a:pt x="120" y="79"/>
                    <a:pt x="120" y="79"/>
                  </a:cubicBezTo>
                  <a:cubicBezTo>
                    <a:pt x="122" y="78"/>
                    <a:pt x="123" y="81"/>
                    <a:pt x="124" y="79"/>
                  </a:cubicBezTo>
                  <a:cubicBezTo>
                    <a:pt x="125" y="80"/>
                    <a:pt x="125" y="81"/>
                    <a:pt x="127" y="81"/>
                  </a:cubicBezTo>
                  <a:cubicBezTo>
                    <a:pt x="127" y="81"/>
                    <a:pt x="128" y="82"/>
                    <a:pt x="127" y="82"/>
                  </a:cubicBezTo>
                  <a:cubicBezTo>
                    <a:pt x="129" y="82"/>
                    <a:pt x="130" y="83"/>
                    <a:pt x="132" y="84"/>
                  </a:cubicBezTo>
                  <a:cubicBezTo>
                    <a:pt x="132" y="84"/>
                    <a:pt x="132" y="84"/>
                    <a:pt x="132" y="84"/>
                  </a:cubicBezTo>
                  <a:cubicBezTo>
                    <a:pt x="133" y="85"/>
                    <a:pt x="136" y="85"/>
                    <a:pt x="137" y="86"/>
                  </a:cubicBezTo>
                  <a:cubicBezTo>
                    <a:pt x="136" y="86"/>
                    <a:pt x="137" y="87"/>
                    <a:pt x="137" y="87"/>
                  </a:cubicBezTo>
                  <a:cubicBezTo>
                    <a:pt x="137" y="87"/>
                    <a:pt x="137" y="87"/>
                    <a:pt x="137" y="87"/>
                  </a:cubicBezTo>
                  <a:cubicBezTo>
                    <a:pt x="137" y="88"/>
                    <a:pt x="136" y="90"/>
                    <a:pt x="137" y="91"/>
                  </a:cubicBezTo>
                  <a:cubicBezTo>
                    <a:pt x="137" y="91"/>
                    <a:pt x="137" y="91"/>
                    <a:pt x="137" y="91"/>
                  </a:cubicBezTo>
                  <a:cubicBezTo>
                    <a:pt x="137" y="92"/>
                    <a:pt x="137" y="93"/>
                    <a:pt x="138" y="93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4"/>
                    <a:pt x="139" y="94"/>
                    <a:pt x="139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39" y="96"/>
                    <a:pt x="139" y="96"/>
                    <a:pt x="139" y="97"/>
                  </a:cubicBezTo>
                  <a:cubicBezTo>
                    <a:pt x="141" y="97"/>
                    <a:pt x="141" y="95"/>
                    <a:pt x="143" y="96"/>
                  </a:cubicBezTo>
                  <a:cubicBezTo>
                    <a:pt x="143" y="97"/>
                    <a:pt x="145" y="96"/>
                    <a:pt x="145" y="97"/>
                  </a:cubicBezTo>
                  <a:cubicBezTo>
                    <a:pt x="146" y="97"/>
                    <a:pt x="146" y="98"/>
                    <a:pt x="148" y="98"/>
                  </a:cubicBezTo>
                  <a:cubicBezTo>
                    <a:pt x="151" y="98"/>
                    <a:pt x="152" y="96"/>
                    <a:pt x="154" y="95"/>
                  </a:cubicBezTo>
                  <a:cubicBezTo>
                    <a:pt x="154" y="94"/>
                    <a:pt x="152" y="94"/>
                    <a:pt x="151" y="93"/>
                  </a:cubicBezTo>
                  <a:cubicBezTo>
                    <a:pt x="151" y="93"/>
                    <a:pt x="151" y="93"/>
                    <a:pt x="150" y="93"/>
                  </a:cubicBezTo>
                  <a:cubicBezTo>
                    <a:pt x="150" y="93"/>
                    <a:pt x="149" y="92"/>
                    <a:pt x="149" y="91"/>
                  </a:cubicBezTo>
                  <a:cubicBezTo>
                    <a:pt x="148" y="91"/>
                    <a:pt x="147" y="91"/>
                    <a:pt x="146" y="91"/>
                  </a:cubicBezTo>
                  <a:cubicBezTo>
                    <a:pt x="146" y="91"/>
                    <a:pt x="146" y="91"/>
                    <a:pt x="146" y="91"/>
                  </a:cubicBezTo>
                  <a:cubicBezTo>
                    <a:pt x="146" y="91"/>
                    <a:pt x="145" y="90"/>
                    <a:pt x="145" y="90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44" y="90"/>
                    <a:pt x="143" y="89"/>
                    <a:pt x="142" y="88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1" y="87"/>
                    <a:pt x="141" y="86"/>
                    <a:pt x="141" y="86"/>
                  </a:cubicBezTo>
                  <a:cubicBezTo>
                    <a:pt x="141" y="85"/>
                    <a:pt x="139" y="85"/>
                    <a:pt x="139" y="84"/>
                  </a:cubicBezTo>
                  <a:cubicBezTo>
                    <a:pt x="138" y="82"/>
                    <a:pt x="140" y="83"/>
                    <a:pt x="141" y="83"/>
                  </a:cubicBezTo>
                  <a:cubicBezTo>
                    <a:pt x="143" y="83"/>
                    <a:pt x="144" y="85"/>
                    <a:pt x="144" y="83"/>
                  </a:cubicBezTo>
                  <a:cubicBezTo>
                    <a:pt x="145" y="83"/>
                    <a:pt x="145" y="84"/>
                    <a:pt x="146" y="84"/>
                  </a:cubicBezTo>
                  <a:cubicBezTo>
                    <a:pt x="146" y="84"/>
                    <a:pt x="146" y="84"/>
                    <a:pt x="146" y="84"/>
                  </a:cubicBezTo>
                  <a:cubicBezTo>
                    <a:pt x="147" y="84"/>
                    <a:pt x="147" y="84"/>
                    <a:pt x="147" y="85"/>
                  </a:cubicBezTo>
                  <a:cubicBezTo>
                    <a:pt x="148" y="85"/>
                    <a:pt x="148" y="85"/>
                    <a:pt x="148" y="85"/>
                  </a:cubicBezTo>
                  <a:cubicBezTo>
                    <a:pt x="149" y="85"/>
                    <a:pt x="151" y="85"/>
                    <a:pt x="151" y="86"/>
                  </a:cubicBezTo>
                  <a:cubicBezTo>
                    <a:pt x="151" y="86"/>
                    <a:pt x="151" y="86"/>
                    <a:pt x="151" y="86"/>
                  </a:cubicBezTo>
                  <a:cubicBezTo>
                    <a:pt x="151" y="88"/>
                    <a:pt x="154" y="87"/>
                    <a:pt x="153" y="90"/>
                  </a:cubicBezTo>
                  <a:cubicBezTo>
                    <a:pt x="155" y="90"/>
                    <a:pt x="155" y="93"/>
                    <a:pt x="158" y="93"/>
                  </a:cubicBezTo>
                  <a:cubicBezTo>
                    <a:pt x="158" y="96"/>
                    <a:pt x="160" y="96"/>
                    <a:pt x="161" y="97"/>
                  </a:cubicBezTo>
                  <a:cubicBezTo>
                    <a:pt x="162" y="97"/>
                    <a:pt x="161" y="95"/>
                    <a:pt x="162" y="94"/>
                  </a:cubicBezTo>
                  <a:cubicBezTo>
                    <a:pt x="162" y="94"/>
                    <a:pt x="162" y="93"/>
                    <a:pt x="162" y="93"/>
                  </a:cubicBezTo>
                  <a:cubicBezTo>
                    <a:pt x="162" y="92"/>
                    <a:pt x="162" y="92"/>
                    <a:pt x="163" y="92"/>
                  </a:cubicBezTo>
                  <a:cubicBezTo>
                    <a:pt x="163" y="91"/>
                    <a:pt x="163" y="91"/>
                    <a:pt x="164" y="91"/>
                  </a:cubicBezTo>
                  <a:cubicBezTo>
                    <a:pt x="163" y="89"/>
                    <a:pt x="162" y="88"/>
                    <a:pt x="162" y="86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61" y="85"/>
                    <a:pt x="161" y="85"/>
                    <a:pt x="161" y="85"/>
                  </a:cubicBezTo>
                  <a:cubicBezTo>
                    <a:pt x="158" y="85"/>
                    <a:pt x="157" y="83"/>
                    <a:pt x="154" y="84"/>
                  </a:cubicBezTo>
                  <a:cubicBezTo>
                    <a:pt x="153" y="83"/>
                    <a:pt x="153" y="83"/>
                    <a:pt x="153" y="83"/>
                  </a:cubicBezTo>
                  <a:cubicBezTo>
                    <a:pt x="152" y="82"/>
                    <a:pt x="152" y="80"/>
                    <a:pt x="150" y="80"/>
                  </a:cubicBezTo>
                  <a:cubicBezTo>
                    <a:pt x="151" y="79"/>
                    <a:pt x="151" y="79"/>
                    <a:pt x="152" y="79"/>
                  </a:cubicBezTo>
                  <a:cubicBezTo>
                    <a:pt x="152" y="78"/>
                    <a:pt x="152" y="78"/>
                    <a:pt x="153" y="78"/>
                  </a:cubicBezTo>
                  <a:cubicBezTo>
                    <a:pt x="154" y="78"/>
                    <a:pt x="154" y="79"/>
                    <a:pt x="155" y="79"/>
                  </a:cubicBezTo>
                  <a:cubicBezTo>
                    <a:pt x="155" y="78"/>
                    <a:pt x="155" y="77"/>
                    <a:pt x="155" y="77"/>
                  </a:cubicBezTo>
                  <a:cubicBezTo>
                    <a:pt x="157" y="77"/>
                    <a:pt x="158" y="77"/>
                    <a:pt x="159" y="77"/>
                  </a:cubicBezTo>
                  <a:cubicBezTo>
                    <a:pt x="159" y="77"/>
                    <a:pt x="159" y="78"/>
                    <a:pt x="159" y="78"/>
                  </a:cubicBezTo>
                  <a:cubicBezTo>
                    <a:pt x="161" y="78"/>
                    <a:pt x="163" y="78"/>
                    <a:pt x="164" y="78"/>
                  </a:cubicBezTo>
                  <a:cubicBezTo>
                    <a:pt x="164" y="79"/>
                    <a:pt x="165" y="78"/>
                    <a:pt x="166" y="79"/>
                  </a:cubicBezTo>
                  <a:cubicBezTo>
                    <a:pt x="166" y="79"/>
                    <a:pt x="166" y="79"/>
                    <a:pt x="166" y="80"/>
                  </a:cubicBezTo>
                  <a:cubicBezTo>
                    <a:pt x="166" y="80"/>
                    <a:pt x="166" y="80"/>
                    <a:pt x="166" y="80"/>
                  </a:cubicBezTo>
                  <a:cubicBezTo>
                    <a:pt x="168" y="81"/>
                    <a:pt x="168" y="82"/>
                    <a:pt x="169" y="83"/>
                  </a:cubicBezTo>
                  <a:cubicBezTo>
                    <a:pt x="169" y="83"/>
                    <a:pt x="169" y="83"/>
                    <a:pt x="169" y="84"/>
                  </a:cubicBezTo>
                  <a:cubicBezTo>
                    <a:pt x="169" y="84"/>
                    <a:pt x="170" y="85"/>
                    <a:pt x="170" y="86"/>
                  </a:cubicBezTo>
                  <a:cubicBezTo>
                    <a:pt x="171" y="86"/>
                    <a:pt x="172" y="85"/>
                    <a:pt x="172" y="84"/>
                  </a:cubicBezTo>
                  <a:cubicBezTo>
                    <a:pt x="172" y="84"/>
                    <a:pt x="173" y="84"/>
                    <a:pt x="173" y="84"/>
                  </a:cubicBezTo>
                  <a:cubicBezTo>
                    <a:pt x="174" y="83"/>
                    <a:pt x="174" y="83"/>
                    <a:pt x="174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81"/>
                    <a:pt x="173" y="80"/>
                    <a:pt x="173" y="80"/>
                  </a:cubicBezTo>
                  <a:cubicBezTo>
                    <a:pt x="173" y="80"/>
                    <a:pt x="173" y="80"/>
                    <a:pt x="173" y="79"/>
                  </a:cubicBezTo>
                  <a:cubicBezTo>
                    <a:pt x="173" y="79"/>
                    <a:pt x="173" y="78"/>
                    <a:pt x="173" y="78"/>
                  </a:cubicBezTo>
                  <a:cubicBezTo>
                    <a:pt x="171" y="77"/>
                    <a:pt x="170" y="77"/>
                    <a:pt x="168" y="77"/>
                  </a:cubicBezTo>
                  <a:cubicBezTo>
                    <a:pt x="168" y="77"/>
                    <a:pt x="168" y="76"/>
                    <a:pt x="168" y="76"/>
                  </a:cubicBezTo>
                  <a:cubicBezTo>
                    <a:pt x="167" y="76"/>
                    <a:pt x="167" y="74"/>
                    <a:pt x="166" y="74"/>
                  </a:cubicBezTo>
                  <a:cubicBezTo>
                    <a:pt x="165" y="74"/>
                    <a:pt x="165" y="74"/>
                    <a:pt x="165" y="74"/>
                  </a:cubicBezTo>
                  <a:cubicBezTo>
                    <a:pt x="163" y="74"/>
                    <a:pt x="162" y="74"/>
                    <a:pt x="162" y="72"/>
                  </a:cubicBezTo>
                  <a:cubicBezTo>
                    <a:pt x="161" y="72"/>
                    <a:pt x="161" y="72"/>
                    <a:pt x="161" y="72"/>
                  </a:cubicBezTo>
                  <a:cubicBezTo>
                    <a:pt x="161" y="72"/>
                    <a:pt x="161" y="72"/>
                    <a:pt x="161" y="72"/>
                  </a:cubicBezTo>
                  <a:cubicBezTo>
                    <a:pt x="161" y="71"/>
                    <a:pt x="159" y="71"/>
                    <a:pt x="159" y="70"/>
                  </a:cubicBezTo>
                  <a:cubicBezTo>
                    <a:pt x="159" y="70"/>
                    <a:pt x="159" y="70"/>
                    <a:pt x="158" y="70"/>
                  </a:cubicBezTo>
                  <a:cubicBezTo>
                    <a:pt x="158" y="70"/>
                    <a:pt x="158" y="70"/>
                    <a:pt x="158" y="70"/>
                  </a:cubicBezTo>
                  <a:cubicBezTo>
                    <a:pt x="158" y="72"/>
                    <a:pt x="159" y="72"/>
                    <a:pt x="159" y="74"/>
                  </a:cubicBezTo>
                  <a:cubicBezTo>
                    <a:pt x="158" y="74"/>
                    <a:pt x="157" y="74"/>
                    <a:pt x="157" y="74"/>
                  </a:cubicBezTo>
                  <a:cubicBezTo>
                    <a:pt x="156" y="74"/>
                    <a:pt x="156" y="73"/>
                    <a:pt x="156" y="72"/>
                  </a:cubicBezTo>
                  <a:cubicBezTo>
                    <a:pt x="156" y="72"/>
                    <a:pt x="155" y="73"/>
                    <a:pt x="155" y="72"/>
                  </a:cubicBezTo>
                  <a:cubicBezTo>
                    <a:pt x="155" y="72"/>
                    <a:pt x="155" y="71"/>
                    <a:pt x="154" y="72"/>
                  </a:cubicBezTo>
                  <a:cubicBezTo>
                    <a:pt x="154" y="70"/>
                    <a:pt x="154" y="69"/>
                    <a:pt x="155" y="68"/>
                  </a:cubicBezTo>
                  <a:cubicBezTo>
                    <a:pt x="154" y="67"/>
                    <a:pt x="154" y="66"/>
                    <a:pt x="153" y="65"/>
                  </a:cubicBezTo>
                  <a:cubicBezTo>
                    <a:pt x="152" y="63"/>
                    <a:pt x="149" y="64"/>
                    <a:pt x="148" y="61"/>
                  </a:cubicBezTo>
                  <a:cubicBezTo>
                    <a:pt x="148" y="59"/>
                    <a:pt x="150" y="59"/>
                    <a:pt x="152" y="58"/>
                  </a:cubicBezTo>
                  <a:cubicBezTo>
                    <a:pt x="154" y="58"/>
                    <a:pt x="155" y="59"/>
                    <a:pt x="156" y="60"/>
                  </a:cubicBezTo>
                  <a:cubicBezTo>
                    <a:pt x="157" y="59"/>
                    <a:pt x="158" y="59"/>
                    <a:pt x="159" y="60"/>
                  </a:cubicBezTo>
                  <a:cubicBezTo>
                    <a:pt x="159" y="59"/>
                    <a:pt x="160" y="59"/>
                    <a:pt x="160" y="59"/>
                  </a:cubicBezTo>
                  <a:cubicBezTo>
                    <a:pt x="160" y="59"/>
                    <a:pt x="161" y="59"/>
                    <a:pt x="161" y="59"/>
                  </a:cubicBezTo>
                  <a:cubicBezTo>
                    <a:pt x="161" y="59"/>
                    <a:pt x="161" y="58"/>
                    <a:pt x="161" y="58"/>
                  </a:cubicBezTo>
                  <a:cubicBezTo>
                    <a:pt x="161" y="58"/>
                    <a:pt x="162" y="58"/>
                    <a:pt x="163" y="58"/>
                  </a:cubicBezTo>
                  <a:cubicBezTo>
                    <a:pt x="164" y="58"/>
                    <a:pt x="164" y="56"/>
                    <a:pt x="164" y="56"/>
                  </a:cubicBezTo>
                  <a:cubicBezTo>
                    <a:pt x="166" y="56"/>
                    <a:pt x="166" y="54"/>
                    <a:pt x="168" y="54"/>
                  </a:cubicBezTo>
                  <a:cubicBezTo>
                    <a:pt x="167" y="51"/>
                    <a:pt x="168" y="50"/>
                    <a:pt x="169" y="49"/>
                  </a:cubicBezTo>
                  <a:cubicBezTo>
                    <a:pt x="170" y="49"/>
                    <a:pt x="171" y="48"/>
                    <a:pt x="172" y="47"/>
                  </a:cubicBezTo>
                  <a:cubicBezTo>
                    <a:pt x="176" y="47"/>
                    <a:pt x="177" y="49"/>
                    <a:pt x="180" y="50"/>
                  </a:cubicBezTo>
                  <a:cubicBezTo>
                    <a:pt x="181" y="50"/>
                    <a:pt x="181" y="50"/>
                    <a:pt x="181" y="50"/>
                  </a:cubicBezTo>
                  <a:cubicBezTo>
                    <a:pt x="181" y="50"/>
                    <a:pt x="181" y="49"/>
                    <a:pt x="182" y="49"/>
                  </a:cubicBezTo>
                  <a:cubicBezTo>
                    <a:pt x="184" y="49"/>
                    <a:pt x="184" y="48"/>
                    <a:pt x="185" y="47"/>
                  </a:cubicBezTo>
                  <a:cubicBezTo>
                    <a:pt x="186" y="47"/>
                    <a:pt x="187" y="46"/>
                    <a:pt x="187" y="45"/>
                  </a:cubicBezTo>
                  <a:cubicBezTo>
                    <a:pt x="189" y="45"/>
                    <a:pt x="189" y="45"/>
                    <a:pt x="189" y="45"/>
                  </a:cubicBezTo>
                  <a:cubicBezTo>
                    <a:pt x="189" y="43"/>
                    <a:pt x="191" y="43"/>
                    <a:pt x="191" y="41"/>
                  </a:cubicBezTo>
                  <a:cubicBezTo>
                    <a:pt x="191" y="41"/>
                    <a:pt x="192" y="40"/>
                    <a:pt x="192" y="40"/>
                  </a:cubicBezTo>
                  <a:cubicBezTo>
                    <a:pt x="192" y="39"/>
                    <a:pt x="192" y="38"/>
                    <a:pt x="193" y="38"/>
                  </a:cubicBezTo>
                  <a:cubicBezTo>
                    <a:pt x="196" y="38"/>
                    <a:pt x="193" y="39"/>
                    <a:pt x="194" y="41"/>
                  </a:cubicBezTo>
                  <a:cubicBezTo>
                    <a:pt x="194" y="41"/>
                    <a:pt x="194" y="42"/>
                    <a:pt x="194" y="42"/>
                  </a:cubicBezTo>
                  <a:cubicBezTo>
                    <a:pt x="194" y="43"/>
                    <a:pt x="195" y="43"/>
                    <a:pt x="195" y="44"/>
                  </a:cubicBezTo>
                  <a:cubicBezTo>
                    <a:pt x="196" y="44"/>
                    <a:pt x="197" y="42"/>
                    <a:pt x="199" y="42"/>
                  </a:cubicBezTo>
                  <a:cubicBezTo>
                    <a:pt x="198" y="43"/>
                    <a:pt x="200" y="44"/>
                    <a:pt x="200" y="44"/>
                  </a:cubicBezTo>
                  <a:cubicBezTo>
                    <a:pt x="200" y="44"/>
                    <a:pt x="200" y="43"/>
                    <a:pt x="200" y="43"/>
                  </a:cubicBezTo>
                  <a:cubicBezTo>
                    <a:pt x="201" y="43"/>
                    <a:pt x="203" y="43"/>
                    <a:pt x="205" y="43"/>
                  </a:cubicBezTo>
                  <a:cubicBezTo>
                    <a:pt x="207" y="43"/>
                    <a:pt x="209" y="42"/>
                    <a:pt x="211" y="42"/>
                  </a:cubicBezTo>
                  <a:cubicBezTo>
                    <a:pt x="213" y="43"/>
                    <a:pt x="214" y="44"/>
                    <a:pt x="216" y="44"/>
                  </a:cubicBezTo>
                  <a:cubicBezTo>
                    <a:pt x="219" y="44"/>
                    <a:pt x="220" y="43"/>
                    <a:pt x="223" y="43"/>
                  </a:cubicBezTo>
                  <a:cubicBezTo>
                    <a:pt x="223" y="44"/>
                    <a:pt x="224" y="44"/>
                    <a:pt x="224" y="45"/>
                  </a:cubicBezTo>
                  <a:cubicBezTo>
                    <a:pt x="225" y="45"/>
                    <a:pt x="225" y="45"/>
                    <a:pt x="225" y="46"/>
                  </a:cubicBezTo>
                  <a:cubicBezTo>
                    <a:pt x="225" y="47"/>
                    <a:pt x="225" y="47"/>
                    <a:pt x="226" y="47"/>
                  </a:cubicBezTo>
                  <a:cubicBezTo>
                    <a:pt x="227" y="47"/>
                    <a:pt x="227" y="46"/>
                    <a:pt x="228" y="45"/>
                  </a:cubicBezTo>
                  <a:cubicBezTo>
                    <a:pt x="228" y="45"/>
                    <a:pt x="228" y="43"/>
                    <a:pt x="229" y="43"/>
                  </a:cubicBezTo>
                  <a:cubicBezTo>
                    <a:pt x="230" y="42"/>
                    <a:pt x="230" y="39"/>
                    <a:pt x="232" y="39"/>
                  </a:cubicBezTo>
                  <a:cubicBezTo>
                    <a:pt x="232" y="38"/>
                    <a:pt x="234" y="38"/>
                    <a:pt x="234" y="36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30"/>
                    <a:pt x="234" y="30"/>
                    <a:pt x="234" y="30"/>
                  </a:cubicBezTo>
                  <a:cubicBezTo>
                    <a:pt x="234" y="27"/>
                    <a:pt x="232" y="26"/>
                    <a:pt x="233" y="22"/>
                  </a:cubicBezTo>
                  <a:cubicBezTo>
                    <a:pt x="233" y="22"/>
                    <a:pt x="233" y="21"/>
                    <a:pt x="234" y="21"/>
                  </a:cubicBezTo>
                  <a:cubicBezTo>
                    <a:pt x="234" y="20"/>
                    <a:pt x="235" y="20"/>
                    <a:pt x="235" y="19"/>
                  </a:cubicBezTo>
                  <a:cubicBezTo>
                    <a:pt x="238" y="20"/>
                    <a:pt x="237" y="18"/>
                    <a:pt x="239" y="18"/>
                  </a:cubicBezTo>
                  <a:cubicBezTo>
                    <a:pt x="238" y="16"/>
                    <a:pt x="240" y="17"/>
                    <a:pt x="240" y="15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14"/>
                    <a:pt x="241" y="14"/>
                    <a:pt x="241" y="13"/>
                  </a:cubicBezTo>
                  <a:cubicBezTo>
                    <a:pt x="241" y="12"/>
                    <a:pt x="240" y="11"/>
                    <a:pt x="240" y="11"/>
                  </a:cubicBezTo>
                  <a:cubicBezTo>
                    <a:pt x="240" y="9"/>
                    <a:pt x="239" y="8"/>
                    <a:pt x="238" y="8"/>
                  </a:cubicBezTo>
                  <a:cubicBezTo>
                    <a:pt x="239" y="8"/>
                    <a:pt x="239" y="7"/>
                    <a:pt x="239" y="6"/>
                  </a:cubicBezTo>
                  <a:cubicBezTo>
                    <a:pt x="238" y="6"/>
                    <a:pt x="238" y="5"/>
                    <a:pt x="238" y="5"/>
                  </a:cubicBezTo>
                  <a:cubicBezTo>
                    <a:pt x="237" y="4"/>
                    <a:pt x="237" y="2"/>
                    <a:pt x="236" y="1"/>
                  </a:cubicBezTo>
                  <a:cubicBezTo>
                    <a:pt x="236" y="1"/>
                    <a:pt x="236" y="1"/>
                    <a:pt x="235" y="1"/>
                  </a:cubicBezTo>
                  <a:cubicBezTo>
                    <a:pt x="233" y="1"/>
                    <a:pt x="233" y="1"/>
                    <a:pt x="233" y="1"/>
                  </a:cubicBezTo>
                  <a:cubicBezTo>
                    <a:pt x="231" y="1"/>
                    <a:pt x="228" y="0"/>
                    <a:pt x="226" y="1"/>
                  </a:cubicBezTo>
                  <a:cubicBezTo>
                    <a:pt x="225" y="1"/>
                    <a:pt x="224" y="2"/>
                    <a:pt x="224" y="2"/>
                  </a:cubicBezTo>
                  <a:cubicBezTo>
                    <a:pt x="223" y="3"/>
                    <a:pt x="224" y="3"/>
                    <a:pt x="224" y="5"/>
                  </a:cubicBezTo>
                  <a:cubicBezTo>
                    <a:pt x="224" y="5"/>
                    <a:pt x="225" y="5"/>
                    <a:pt x="225" y="5"/>
                  </a:cubicBezTo>
                  <a:cubicBezTo>
                    <a:pt x="225" y="7"/>
                    <a:pt x="225" y="7"/>
                    <a:pt x="225" y="7"/>
                  </a:cubicBezTo>
                  <a:cubicBezTo>
                    <a:pt x="225" y="7"/>
                    <a:pt x="225" y="8"/>
                    <a:pt x="226" y="8"/>
                  </a:cubicBezTo>
                  <a:cubicBezTo>
                    <a:pt x="226" y="8"/>
                    <a:pt x="226" y="8"/>
                    <a:pt x="226" y="8"/>
                  </a:cubicBezTo>
                  <a:cubicBezTo>
                    <a:pt x="226" y="9"/>
                    <a:pt x="226" y="9"/>
                    <a:pt x="226" y="9"/>
                  </a:cubicBezTo>
                  <a:cubicBezTo>
                    <a:pt x="227" y="10"/>
                    <a:pt x="228" y="10"/>
                    <a:pt x="228" y="11"/>
                  </a:cubicBezTo>
                  <a:cubicBezTo>
                    <a:pt x="228" y="17"/>
                    <a:pt x="228" y="17"/>
                    <a:pt x="228" y="17"/>
                  </a:cubicBezTo>
                  <a:cubicBezTo>
                    <a:pt x="227" y="17"/>
                    <a:pt x="227" y="18"/>
                    <a:pt x="226" y="18"/>
                  </a:cubicBezTo>
                  <a:cubicBezTo>
                    <a:pt x="225" y="18"/>
                    <a:pt x="225" y="18"/>
                    <a:pt x="225" y="19"/>
                  </a:cubicBezTo>
                  <a:cubicBezTo>
                    <a:pt x="225" y="19"/>
                    <a:pt x="225" y="19"/>
                    <a:pt x="224" y="19"/>
                  </a:cubicBezTo>
                  <a:cubicBezTo>
                    <a:pt x="224" y="19"/>
                    <a:pt x="224" y="19"/>
                    <a:pt x="224" y="19"/>
                  </a:cubicBezTo>
                  <a:cubicBezTo>
                    <a:pt x="222" y="20"/>
                    <a:pt x="221" y="21"/>
                    <a:pt x="219" y="21"/>
                  </a:cubicBezTo>
                  <a:cubicBezTo>
                    <a:pt x="219" y="20"/>
                    <a:pt x="218" y="20"/>
                    <a:pt x="217" y="20"/>
                  </a:cubicBezTo>
                  <a:cubicBezTo>
                    <a:pt x="217" y="20"/>
                    <a:pt x="218" y="19"/>
                    <a:pt x="217" y="19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6" y="18"/>
                    <a:pt x="216" y="18"/>
                    <a:pt x="216" y="18"/>
                  </a:cubicBezTo>
                  <a:cubicBezTo>
                    <a:pt x="215" y="18"/>
                    <a:pt x="215" y="18"/>
                    <a:pt x="215" y="18"/>
                  </a:cubicBezTo>
                  <a:cubicBezTo>
                    <a:pt x="215" y="18"/>
                    <a:pt x="215" y="19"/>
                    <a:pt x="215" y="19"/>
                  </a:cubicBezTo>
                  <a:cubicBezTo>
                    <a:pt x="214" y="19"/>
                    <a:pt x="214" y="20"/>
                    <a:pt x="214" y="20"/>
                  </a:cubicBezTo>
                  <a:cubicBezTo>
                    <a:pt x="213" y="20"/>
                    <a:pt x="213" y="20"/>
                    <a:pt x="213" y="20"/>
                  </a:cubicBezTo>
                  <a:cubicBezTo>
                    <a:pt x="213" y="20"/>
                    <a:pt x="213" y="20"/>
                    <a:pt x="212" y="20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2" y="20"/>
                    <a:pt x="212" y="20"/>
                    <a:pt x="211" y="20"/>
                  </a:cubicBezTo>
                  <a:cubicBezTo>
                    <a:pt x="211" y="21"/>
                    <a:pt x="211" y="21"/>
                    <a:pt x="211" y="21"/>
                  </a:cubicBezTo>
                  <a:cubicBezTo>
                    <a:pt x="211" y="21"/>
                    <a:pt x="210" y="21"/>
                    <a:pt x="210" y="21"/>
                  </a:cubicBezTo>
                  <a:cubicBezTo>
                    <a:pt x="210" y="21"/>
                    <a:pt x="210" y="21"/>
                    <a:pt x="210" y="21"/>
                  </a:cubicBezTo>
                  <a:cubicBezTo>
                    <a:pt x="210" y="21"/>
                    <a:pt x="210" y="21"/>
                    <a:pt x="210" y="21"/>
                  </a:cubicBezTo>
                  <a:cubicBezTo>
                    <a:pt x="209" y="21"/>
                    <a:pt x="209" y="21"/>
                    <a:pt x="209" y="22"/>
                  </a:cubicBezTo>
                  <a:cubicBezTo>
                    <a:pt x="209" y="22"/>
                    <a:pt x="209" y="22"/>
                    <a:pt x="209" y="22"/>
                  </a:cubicBezTo>
                  <a:cubicBezTo>
                    <a:pt x="209" y="22"/>
                    <a:pt x="208" y="22"/>
                    <a:pt x="208" y="22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08" y="22"/>
                    <a:pt x="207" y="22"/>
                    <a:pt x="207" y="22"/>
                  </a:cubicBezTo>
                  <a:cubicBezTo>
                    <a:pt x="206" y="23"/>
                    <a:pt x="205" y="22"/>
                    <a:pt x="205" y="23"/>
                  </a:cubicBezTo>
                  <a:cubicBezTo>
                    <a:pt x="205" y="23"/>
                    <a:pt x="204" y="23"/>
                    <a:pt x="204" y="23"/>
                  </a:cubicBezTo>
                  <a:cubicBezTo>
                    <a:pt x="204" y="23"/>
                    <a:pt x="204" y="24"/>
                    <a:pt x="204" y="24"/>
                  </a:cubicBezTo>
                  <a:cubicBezTo>
                    <a:pt x="204" y="24"/>
                    <a:pt x="204" y="24"/>
                    <a:pt x="203" y="24"/>
                  </a:cubicBezTo>
                  <a:cubicBezTo>
                    <a:pt x="202" y="24"/>
                    <a:pt x="201" y="25"/>
                    <a:pt x="201" y="26"/>
                  </a:cubicBezTo>
                  <a:cubicBezTo>
                    <a:pt x="201" y="26"/>
                    <a:pt x="201" y="26"/>
                    <a:pt x="201" y="26"/>
                  </a:cubicBezTo>
                  <a:cubicBezTo>
                    <a:pt x="201" y="26"/>
                    <a:pt x="200" y="26"/>
                    <a:pt x="200" y="26"/>
                  </a:cubicBezTo>
                  <a:cubicBezTo>
                    <a:pt x="200" y="26"/>
                    <a:pt x="200" y="26"/>
                    <a:pt x="200" y="26"/>
                  </a:cubicBezTo>
                  <a:cubicBezTo>
                    <a:pt x="200" y="26"/>
                    <a:pt x="200" y="26"/>
                    <a:pt x="200" y="26"/>
                  </a:cubicBezTo>
                  <a:cubicBezTo>
                    <a:pt x="196" y="27"/>
                    <a:pt x="194" y="25"/>
                    <a:pt x="192" y="24"/>
                  </a:cubicBezTo>
                  <a:cubicBezTo>
                    <a:pt x="189" y="25"/>
                    <a:pt x="187" y="23"/>
                    <a:pt x="184" y="23"/>
                  </a:cubicBezTo>
                  <a:cubicBezTo>
                    <a:pt x="181" y="23"/>
                    <a:pt x="182" y="25"/>
                    <a:pt x="180" y="26"/>
                  </a:cubicBezTo>
                  <a:cubicBezTo>
                    <a:pt x="176" y="26"/>
                    <a:pt x="175" y="25"/>
                    <a:pt x="173" y="24"/>
                  </a:cubicBezTo>
                  <a:cubicBezTo>
                    <a:pt x="172" y="22"/>
                    <a:pt x="170" y="23"/>
                    <a:pt x="170" y="20"/>
                  </a:cubicBezTo>
                  <a:cubicBezTo>
                    <a:pt x="166" y="20"/>
                    <a:pt x="162" y="20"/>
                    <a:pt x="159" y="21"/>
                  </a:cubicBezTo>
                  <a:cubicBezTo>
                    <a:pt x="157" y="21"/>
                    <a:pt x="156" y="23"/>
                    <a:pt x="155" y="24"/>
                  </a:cubicBezTo>
                  <a:cubicBezTo>
                    <a:pt x="155" y="24"/>
                    <a:pt x="155" y="24"/>
                    <a:pt x="154" y="24"/>
                  </a:cubicBezTo>
                  <a:cubicBezTo>
                    <a:pt x="154" y="25"/>
                    <a:pt x="154" y="25"/>
                    <a:pt x="153" y="25"/>
                  </a:cubicBezTo>
                  <a:cubicBezTo>
                    <a:pt x="153" y="25"/>
                    <a:pt x="153" y="26"/>
                    <a:pt x="153" y="26"/>
                  </a:cubicBezTo>
                  <a:cubicBezTo>
                    <a:pt x="150" y="26"/>
                    <a:pt x="150" y="26"/>
                    <a:pt x="150" y="26"/>
                  </a:cubicBezTo>
                  <a:cubicBezTo>
                    <a:pt x="148" y="25"/>
                    <a:pt x="147" y="27"/>
                    <a:pt x="144" y="27"/>
                  </a:cubicBezTo>
                  <a:cubicBezTo>
                    <a:pt x="144" y="27"/>
                    <a:pt x="144" y="27"/>
                    <a:pt x="143" y="28"/>
                  </a:cubicBezTo>
                  <a:cubicBezTo>
                    <a:pt x="142" y="28"/>
                    <a:pt x="141" y="29"/>
                    <a:pt x="140" y="29"/>
                  </a:cubicBezTo>
                  <a:cubicBezTo>
                    <a:pt x="135" y="28"/>
                    <a:pt x="133" y="31"/>
                    <a:pt x="129" y="31"/>
                  </a:cubicBezTo>
                  <a:cubicBezTo>
                    <a:pt x="127" y="31"/>
                    <a:pt x="127" y="33"/>
                    <a:pt x="125" y="33"/>
                  </a:cubicBezTo>
                  <a:cubicBezTo>
                    <a:pt x="125" y="34"/>
                    <a:pt x="124" y="34"/>
                    <a:pt x="123" y="34"/>
                  </a:cubicBezTo>
                  <a:cubicBezTo>
                    <a:pt x="122" y="34"/>
                    <a:pt x="121" y="34"/>
                    <a:pt x="120" y="34"/>
                  </a:cubicBezTo>
                  <a:cubicBezTo>
                    <a:pt x="118" y="34"/>
                    <a:pt x="119" y="36"/>
                    <a:pt x="117" y="35"/>
                  </a:cubicBezTo>
                  <a:cubicBezTo>
                    <a:pt x="116" y="35"/>
                    <a:pt x="116" y="37"/>
                    <a:pt x="114" y="37"/>
                  </a:cubicBezTo>
                  <a:cubicBezTo>
                    <a:pt x="114" y="38"/>
                    <a:pt x="114" y="38"/>
                    <a:pt x="114" y="38"/>
                  </a:cubicBezTo>
                  <a:cubicBezTo>
                    <a:pt x="114" y="41"/>
                    <a:pt x="114" y="44"/>
                    <a:pt x="113" y="46"/>
                  </a:cubicBezTo>
                  <a:cubicBezTo>
                    <a:pt x="112" y="46"/>
                    <a:pt x="110" y="45"/>
                    <a:pt x="110" y="45"/>
                  </a:cubicBezTo>
                  <a:cubicBezTo>
                    <a:pt x="109" y="45"/>
                    <a:pt x="109" y="45"/>
                    <a:pt x="109" y="46"/>
                  </a:cubicBezTo>
                  <a:cubicBezTo>
                    <a:pt x="109" y="46"/>
                    <a:pt x="109" y="46"/>
                    <a:pt x="109" y="47"/>
                  </a:cubicBezTo>
                  <a:cubicBezTo>
                    <a:pt x="108" y="47"/>
                    <a:pt x="107" y="47"/>
                    <a:pt x="107" y="48"/>
                  </a:cubicBezTo>
                  <a:cubicBezTo>
                    <a:pt x="106" y="48"/>
                    <a:pt x="105" y="48"/>
                    <a:pt x="104" y="49"/>
                  </a:cubicBezTo>
                  <a:cubicBezTo>
                    <a:pt x="103" y="49"/>
                    <a:pt x="103" y="48"/>
                    <a:pt x="102" y="48"/>
                  </a:cubicBezTo>
                  <a:cubicBezTo>
                    <a:pt x="101" y="48"/>
                    <a:pt x="102" y="49"/>
                    <a:pt x="102" y="49"/>
                  </a:cubicBezTo>
                  <a:cubicBezTo>
                    <a:pt x="101" y="49"/>
                    <a:pt x="99" y="48"/>
                    <a:pt x="97" y="49"/>
                  </a:cubicBezTo>
                  <a:cubicBezTo>
                    <a:pt x="96" y="49"/>
                    <a:pt x="95" y="49"/>
                    <a:pt x="95" y="47"/>
                  </a:cubicBezTo>
                  <a:cubicBezTo>
                    <a:pt x="93" y="47"/>
                    <a:pt x="94" y="50"/>
                    <a:pt x="93" y="49"/>
                  </a:cubicBezTo>
                  <a:cubicBezTo>
                    <a:pt x="91" y="49"/>
                    <a:pt x="89" y="49"/>
                    <a:pt x="88" y="50"/>
                  </a:cubicBezTo>
                  <a:cubicBezTo>
                    <a:pt x="87" y="50"/>
                    <a:pt x="87" y="51"/>
                    <a:pt x="86" y="52"/>
                  </a:cubicBezTo>
                  <a:cubicBezTo>
                    <a:pt x="86" y="53"/>
                    <a:pt x="86" y="53"/>
                    <a:pt x="86" y="54"/>
                  </a:cubicBezTo>
                  <a:cubicBezTo>
                    <a:pt x="85" y="54"/>
                    <a:pt x="86" y="55"/>
                    <a:pt x="85" y="55"/>
                  </a:cubicBezTo>
                  <a:cubicBezTo>
                    <a:pt x="85" y="56"/>
                    <a:pt x="84" y="57"/>
                    <a:pt x="84" y="58"/>
                  </a:cubicBezTo>
                  <a:cubicBezTo>
                    <a:pt x="83" y="58"/>
                    <a:pt x="83" y="58"/>
                    <a:pt x="83" y="59"/>
                  </a:cubicBezTo>
                  <a:cubicBezTo>
                    <a:pt x="83" y="59"/>
                    <a:pt x="83" y="60"/>
                    <a:pt x="83" y="61"/>
                  </a:cubicBezTo>
                  <a:cubicBezTo>
                    <a:pt x="83" y="61"/>
                    <a:pt x="82" y="60"/>
                    <a:pt x="81" y="61"/>
                  </a:cubicBezTo>
                  <a:cubicBezTo>
                    <a:pt x="79" y="61"/>
                    <a:pt x="79" y="61"/>
                    <a:pt x="79" y="61"/>
                  </a:cubicBezTo>
                  <a:cubicBezTo>
                    <a:pt x="78" y="61"/>
                    <a:pt x="78" y="62"/>
                    <a:pt x="77" y="63"/>
                  </a:cubicBezTo>
                  <a:cubicBezTo>
                    <a:pt x="75" y="63"/>
                    <a:pt x="76" y="65"/>
                    <a:pt x="74" y="64"/>
                  </a:cubicBezTo>
                  <a:cubicBezTo>
                    <a:pt x="73" y="64"/>
                    <a:pt x="73" y="64"/>
                    <a:pt x="72" y="63"/>
                  </a:cubicBezTo>
                  <a:cubicBezTo>
                    <a:pt x="73" y="63"/>
                    <a:pt x="72" y="63"/>
                    <a:pt x="72" y="63"/>
                  </a:cubicBezTo>
                  <a:cubicBezTo>
                    <a:pt x="71" y="63"/>
                    <a:pt x="70" y="62"/>
                    <a:pt x="70" y="63"/>
                  </a:cubicBezTo>
                  <a:cubicBezTo>
                    <a:pt x="69" y="63"/>
                    <a:pt x="68" y="63"/>
                    <a:pt x="68" y="64"/>
                  </a:cubicBezTo>
                  <a:cubicBezTo>
                    <a:pt x="67" y="64"/>
                    <a:pt x="66" y="64"/>
                    <a:pt x="65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5" y="65"/>
                    <a:pt x="64" y="65"/>
                    <a:pt x="64" y="65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4" y="65"/>
                    <a:pt x="63" y="65"/>
                    <a:pt x="63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65"/>
                    <a:pt x="63" y="65"/>
                    <a:pt x="62" y="65"/>
                  </a:cubicBezTo>
                  <a:cubicBezTo>
                    <a:pt x="62" y="65"/>
                    <a:pt x="62" y="66"/>
                    <a:pt x="62" y="66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61" y="66"/>
                    <a:pt x="60" y="66"/>
                    <a:pt x="58" y="66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8" y="67"/>
                    <a:pt x="56" y="70"/>
                    <a:pt x="55" y="67"/>
                  </a:cubicBezTo>
                  <a:cubicBezTo>
                    <a:pt x="54" y="68"/>
                    <a:pt x="55" y="69"/>
                    <a:pt x="54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4" y="70"/>
                    <a:pt x="55" y="70"/>
                    <a:pt x="55" y="70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6" y="71"/>
                    <a:pt x="56" y="73"/>
                    <a:pt x="57" y="74"/>
                  </a:cubicBezTo>
                  <a:cubicBezTo>
                    <a:pt x="57" y="77"/>
                    <a:pt x="58" y="82"/>
                    <a:pt x="55" y="82"/>
                  </a:cubicBezTo>
                  <a:cubicBezTo>
                    <a:pt x="55" y="84"/>
                    <a:pt x="54" y="84"/>
                    <a:pt x="54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6"/>
                    <a:pt x="50" y="87"/>
                    <a:pt x="49" y="87"/>
                  </a:cubicBezTo>
                  <a:cubicBezTo>
                    <a:pt x="49" y="88"/>
                    <a:pt x="50" y="88"/>
                    <a:pt x="50" y="89"/>
                  </a:cubicBezTo>
                  <a:cubicBezTo>
                    <a:pt x="50" y="90"/>
                    <a:pt x="51" y="90"/>
                    <a:pt x="51" y="90"/>
                  </a:cubicBezTo>
                  <a:cubicBezTo>
                    <a:pt x="51" y="90"/>
                    <a:pt x="50" y="90"/>
                    <a:pt x="49" y="90"/>
                  </a:cubicBezTo>
                  <a:cubicBezTo>
                    <a:pt x="50" y="91"/>
                    <a:pt x="49" y="91"/>
                    <a:pt x="49" y="91"/>
                  </a:cubicBezTo>
                  <a:cubicBezTo>
                    <a:pt x="49" y="92"/>
                    <a:pt x="48" y="93"/>
                    <a:pt x="47" y="93"/>
                  </a:cubicBezTo>
                  <a:cubicBezTo>
                    <a:pt x="47" y="95"/>
                    <a:pt x="48" y="98"/>
                    <a:pt x="46" y="98"/>
                  </a:cubicBezTo>
                  <a:cubicBezTo>
                    <a:pt x="47" y="99"/>
                    <a:pt x="47" y="101"/>
                    <a:pt x="47" y="102"/>
                  </a:cubicBezTo>
                  <a:cubicBezTo>
                    <a:pt x="45" y="103"/>
                    <a:pt x="44" y="105"/>
                    <a:pt x="41" y="105"/>
                  </a:cubicBezTo>
                  <a:cubicBezTo>
                    <a:pt x="40" y="105"/>
                    <a:pt x="40" y="106"/>
                    <a:pt x="40" y="107"/>
                  </a:cubicBezTo>
                  <a:cubicBezTo>
                    <a:pt x="39" y="107"/>
                    <a:pt x="39" y="108"/>
                    <a:pt x="38" y="109"/>
                  </a:cubicBezTo>
                  <a:cubicBezTo>
                    <a:pt x="37" y="109"/>
                    <a:pt x="37" y="109"/>
                    <a:pt x="35" y="109"/>
                  </a:cubicBezTo>
                  <a:cubicBezTo>
                    <a:pt x="36" y="113"/>
                    <a:pt x="39" y="113"/>
                    <a:pt x="38" y="118"/>
                  </a:cubicBezTo>
                  <a:cubicBezTo>
                    <a:pt x="37" y="118"/>
                    <a:pt x="36" y="119"/>
                    <a:pt x="35" y="118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4" y="123"/>
                    <a:pt x="33" y="124"/>
                    <a:pt x="33" y="125"/>
                  </a:cubicBezTo>
                  <a:cubicBezTo>
                    <a:pt x="31" y="125"/>
                    <a:pt x="31" y="126"/>
                    <a:pt x="29" y="127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9" y="129"/>
                    <a:pt x="30" y="130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31" y="134"/>
                    <a:pt x="31" y="134"/>
                    <a:pt x="31" y="134"/>
                  </a:cubicBezTo>
                  <a:cubicBezTo>
                    <a:pt x="31" y="136"/>
                    <a:pt x="33" y="136"/>
                    <a:pt x="33" y="137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33" y="139"/>
                    <a:pt x="36" y="138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40"/>
                    <a:pt x="38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9" y="141"/>
                    <a:pt x="41" y="141"/>
                    <a:pt x="40" y="142"/>
                  </a:cubicBezTo>
                  <a:cubicBezTo>
                    <a:pt x="40" y="142"/>
                    <a:pt x="40" y="143"/>
                    <a:pt x="40" y="143"/>
                  </a:cubicBezTo>
                  <a:cubicBezTo>
                    <a:pt x="43" y="143"/>
                    <a:pt x="44" y="144"/>
                    <a:pt x="45" y="145"/>
                  </a:cubicBezTo>
                  <a:cubicBezTo>
                    <a:pt x="45" y="145"/>
                    <a:pt x="45" y="145"/>
                    <a:pt x="45" y="145"/>
                  </a:cubicBezTo>
                  <a:cubicBezTo>
                    <a:pt x="45" y="146"/>
                    <a:pt x="46" y="146"/>
                    <a:pt x="46" y="147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7" y="148"/>
                    <a:pt x="47" y="149"/>
                    <a:pt x="49" y="14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0" y="150"/>
                    <a:pt x="50" y="150"/>
                    <a:pt x="50" y="150"/>
                  </a:cubicBezTo>
                  <a:cubicBezTo>
                    <a:pt x="51" y="151"/>
                    <a:pt x="51" y="152"/>
                    <a:pt x="52" y="152"/>
                  </a:cubicBezTo>
                  <a:cubicBezTo>
                    <a:pt x="52" y="152"/>
                    <a:pt x="53" y="153"/>
                    <a:pt x="54" y="152"/>
                  </a:cubicBezTo>
                  <a:cubicBezTo>
                    <a:pt x="55" y="152"/>
                    <a:pt x="54" y="151"/>
                    <a:pt x="54" y="150"/>
                  </a:cubicBezTo>
                  <a:cubicBezTo>
                    <a:pt x="53" y="149"/>
                    <a:pt x="54" y="148"/>
                    <a:pt x="54" y="148"/>
                  </a:cubicBezTo>
                  <a:cubicBezTo>
                    <a:pt x="55" y="148"/>
                    <a:pt x="56" y="148"/>
                    <a:pt x="57" y="148"/>
                  </a:cubicBezTo>
                  <a:cubicBezTo>
                    <a:pt x="58" y="148"/>
                    <a:pt x="58" y="149"/>
                    <a:pt x="58" y="150"/>
                  </a:cubicBezTo>
                  <a:cubicBezTo>
                    <a:pt x="59" y="149"/>
                    <a:pt x="61" y="149"/>
                    <a:pt x="63" y="149"/>
                  </a:cubicBezTo>
                  <a:cubicBezTo>
                    <a:pt x="63" y="148"/>
                    <a:pt x="64" y="147"/>
                    <a:pt x="65" y="147"/>
                  </a:cubicBezTo>
                  <a:cubicBezTo>
                    <a:pt x="65" y="147"/>
                    <a:pt x="65" y="147"/>
                    <a:pt x="65" y="147"/>
                  </a:cubicBezTo>
                  <a:cubicBezTo>
                    <a:pt x="66" y="147"/>
                    <a:pt x="66" y="148"/>
                    <a:pt x="66" y="148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7" y="150"/>
                    <a:pt x="67" y="150"/>
                    <a:pt x="67" y="152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7" y="154"/>
                    <a:pt x="65" y="154"/>
                    <a:pt x="65" y="155"/>
                  </a:cubicBezTo>
                  <a:cubicBezTo>
                    <a:pt x="63" y="155"/>
                    <a:pt x="63" y="152"/>
                    <a:pt x="61" y="152"/>
                  </a:cubicBezTo>
                  <a:cubicBezTo>
                    <a:pt x="60" y="152"/>
                    <a:pt x="59" y="152"/>
                    <a:pt x="58" y="152"/>
                  </a:cubicBezTo>
                  <a:cubicBezTo>
                    <a:pt x="55" y="153"/>
                    <a:pt x="54" y="155"/>
                    <a:pt x="54" y="157"/>
                  </a:cubicBezTo>
                  <a:cubicBezTo>
                    <a:pt x="54" y="157"/>
                    <a:pt x="53" y="157"/>
                    <a:pt x="53" y="158"/>
                  </a:cubicBezTo>
                  <a:cubicBezTo>
                    <a:pt x="52" y="158"/>
                    <a:pt x="52" y="157"/>
                    <a:pt x="51" y="157"/>
                  </a:cubicBezTo>
                  <a:cubicBezTo>
                    <a:pt x="50" y="157"/>
                    <a:pt x="50" y="157"/>
                    <a:pt x="49" y="157"/>
                  </a:cubicBezTo>
                  <a:cubicBezTo>
                    <a:pt x="49" y="157"/>
                    <a:pt x="49" y="158"/>
                    <a:pt x="49" y="158"/>
                  </a:cubicBezTo>
                  <a:cubicBezTo>
                    <a:pt x="49" y="158"/>
                    <a:pt x="49" y="159"/>
                    <a:pt x="48" y="159"/>
                  </a:cubicBezTo>
                  <a:cubicBezTo>
                    <a:pt x="46" y="161"/>
                    <a:pt x="47" y="166"/>
                    <a:pt x="46" y="169"/>
                  </a:cubicBezTo>
                  <a:cubicBezTo>
                    <a:pt x="46" y="170"/>
                    <a:pt x="46" y="170"/>
                    <a:pt x="47" y="171"/>
                  </a:cubicBezTo>
                  <a:cubicBezTo>
                    <a:pt x="47" y="171"/>
                    <a:pt x="47" y="172"/>
                    <a:pt x="47" y="172"/>
                  </a:cubicBezTo>
                  <a:cubicBezTo>
                    <a:pt x="47" y="172"/>
                    <a:pt x="47" y="171"/>
                    <a:pt x="48" y="171"/>
                  </a:cubicBezTo>
                  <a:cubicBezTo>
                    <a:pt x="48" y="171"/>
                    <a:pt x="48" y="171"/>
                    <a:pt x="48" y="171"/>
                  </a:cubicBezTo>
                  <a:cubicBezTo>
                    <a:pt x="48" y="170"/>
                    <a:pt x="48" y="170"/>
                    <a:pt x="49" y="170"/>
                  </a:cubicBezTo>
                  <a:cubicBezTo>
                    <a:pt x="50" y="170"/>
                    <a:pt x="51" y="169"/>
                    <a:pt x="52" y="169"/>
                  </a:cubicBezTo>
                  <a:cubicBezTo>
                    <a:pt x="52" y="169"/>
                    <a:pt x="52" y="168"/>
                    <a:pt x="52" y="169"/>
                  </a:cubicBezTo>
                  <a:cubicBezTo>
                    <a:pt x="52" y="168"/>
                    <a:pt x="52" y="168"/>
                    <a:pt x="53" y="168"/>
                  </a:cubicBezTo>
                  <a:cubicBezTo>
                    <a:pt x="53" y="168"/>
                    <a:pt x="54" y="168"/>
                    <a:pt x="54" y="169"/>
                  </a:cubicBezTo>
                  <a:cubicBezTo>
                    <a:pt x="54" y="169"/>
                    <a:pt x="54" y="169"/>
                    <a:pt x="54" y="169"/>
                  </a:cubicBezTo>
                  <a:cubicBezTo>
                    <a:pt x="55" y="169"/>
                    <a:pt x="56" y="168"/>
                    <a:pt x="56" y="166"/>
                  </a:cubicBezTo>
                  <a:cubicBezTo>
                    <a:pt x="55" y="166"/>
                    <a:pt x="55" y="166"/>
                    <a:pt x="55" y="166"/>
                  </a:cubicBezTo>
                  <a:cubicBezTo>
                    <a:pt x="55" y="165"/>
                    <a:pt x="54" y="166"/>
                    <a:pt x="54" y="166"/>
                  </a:cubicBezTo>
                  <a:cubicBezTo>
                    <a:pt x="54" y="166"/>
                    <a:pt x="53" y="167"/>
                    <a:pt x="53" y="166"/>
                  </a:cubicBezTo>
                  <a:cubicBezTo>
                    <a:pt x="53" y="164"/>
                    <a:pt x="53" y="162"/>
                    <a:pt x="54" y="162"/>
                  </a:cubicBezTo>
                  <a:cubicBezTo>
                    <a:pt x="55" y="162"/>
                    <a:pt x="55" y="162"/>
                    <a:pt x="56" y="162"/>
                  </a:cubicBezTo>
                  <a:cubicBezTo>
                    <a:pt x="56" y="161"/>
                    <a:pt x="56" y="161"/>
                    <a:pt x="56" y="161"/>
                  </a:cubicBezTo>
                  <a:cubicBezTo>
                    <a:pt x="56" y="160"/>
                    <a:pt x="58" y="160"/>
                    <a:pt x="58" y="161"/>
                  </a:cubicBezTo>
                  <a:cubicBezTo>
                    <a:pt x="59" y="161"/>
                    <a:pt x="58" y="162"/>
                    <a:pt x="58" y="162"/>
                  </a:cubicBezTo>
                  <a:cubicBezTo>
                    <a:pt x="59" y="162"/>
                    <a:pt x="59" y="162"/>
                    <a:pt x="59" y="163"/>
                  </a:cubicBezTo>
                  <a:cubicBezTo>
                    <a:pt x="59" y="163"/>
                    <a:pt x="59" y="163"/>
                    <a:pt x="59" y="163"/>
                  </a:cubicBezTo>
                  <a:cubicBezTo>
                    <a:pt x="59" y="164"/>
                    <a:pt x="59" y="166"/>
                    <a:pt x="59" y="167"/>
                  </a:cubicBezTo>
                  <a:cubicBezTo>
                    <a:pt x="59" y="167"/>
                    <a:pt x="59" y="167"/>
                    <a:pt x="59" y="167"/>
                  </a:cubicBezTo>
                  <a:cubicBezTo>
                    <a:pt x="59" y="168"/>
                    <a:pt x="58" y="168"/>
                    <a:pt x="58" y="169"/>
                  </a:cubicBezTo>
                  <a:cubicBezTo>
                    <a:pt x="59" y="169"/>
                    <a:pt x="59" y="168"/>
                    <a:pt x="61" y="169"/>
                  </a:cubicBezTo>
                  <a:cubicBezTo>
                    <a:pt x="61" y="168"/>
                    <a:pt x="61" y="167"/>
                    <a:pt x="63" y="167"/>
                  </a:cubicBezTo>
                  <a:cubicBezTo>
                    <a:pt x="62" y="169"/>
                    <a:pt x="64" y="169"/>
                    <a:pt x="63" y="171"/>
                  </a:cubicBezTo>
                  <a:cubicBezTo>
                    <a:pt x="63" y="172"/>
                    <a:pt x="65" y="171"/>
                    <a:pt x="65" y="173"/>
                  </a:cubicBezTo>
                  <a:cubicBezTo>
                    <a:pt x="66" y="173"/>
                    <a:pt x="66" y="173"/>
                    <a:pt x="66" y="173"/>
                  </a:cubicBezTo>
                  <a:cubicBezTo>
                    <a:pt x="66" y="173"/>
                    <a:pt x="66" y="173"/>
                    <a:pt x="66" y="173"/>
                  </a:cubicBezTo>
                  <a:cubicBezTo>
                    <a:pt x="66" y="175"/>
                    <a:pt x="68" y="175"/>
                    <a:pt x="67" y="177"/>
                  </a:cubicBezTo>
                  <a:cubicBezTo>
                    <a:pt x="67" y="177"/>
                    <a:pt x="67" y="177"/>
                    <a:pt x="67" y="177"/>
                  </a:cubicBezTo>
                  <a:cubicBezTo>
                    <a:pt x="67" y="178"/>
                    <a:pt x="67" y="178"/>
                    <a:pt x="67" y="178"/>
                  </a:cubicBezTo>
                  <a:cubicBezTo>
                    <a:pt x="67" y="179"/>
                    <a:pt x="68" y="179"/>
                    <a:pt x="68" y="180"/>
                  </a:cubicBezTo>
                  <a:cubicBezTo>
                    <a:pt x="67" y="180"/>
                    <a:pt x="68" y="180"/>
                    <a:pt x="68" y="180"/>
                  </a:cubicBezTo>
                  <a:cubicBezTo>
                    <a:pt x="69" y="181"/>
                    <a:pt x="69" y="181"/>
                    <a:pt x="70" y="182"/>
                  </a:cubicBezTo>
                  <a:cubicBezTo>
                    <a:pt x="70" y="182"/>
                    <a:pt x="71" y="182"/>
                    <a:pt x="71" y="182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2" y="181"/>
                    <a:pt x="73" y="180"/>
                    <a:pt x="74" y="180"/>
                  </a:cubicBezTo>
                  <a:cubicBezTo>
                    <a:pt x="74" y="180"/>
                    <a:pt x="74" y="179"/>
                    <a:pt x="74" y="180"/>
                  </a:cubicBezTo>
                  <a:cubicBezTo>
                    <a:pt x="75" y="180"/>
                    <a:pt x="75" y="178"/>
                    <a:pt x="75" y="178"/>
                  </a:cubicBezTo>
                  <a:cubicBezTo>
                    <a:pt x="75" y="177"/>
                    <a:pt x="75" y="177"/>
                    <a:pt x="76" y="177"/>
                  </a:cubicBezTo>
                  <a:cubicBezTo>
                    <a:pt x="77" y="176"/>
                    <a:pt x="78" y="176"/>
                    <a:pt x="78" y="178"/>
                  </a:cubicBezTo>
                  <a:cubicBezTo>
                    <a:pt x="79" y="177"/>
                    <a:pt x="79" y="178"/>
                    <a:pt x="79" y="179"/>
                  </a:cubicBezTo>
                  <a:cubicBezTo>
                    <a:pt x="80" y="180"/>
                    <a:pt x="81" y="180"/>
                    <a:pt x="81" y="182"/>
                  </a:cubicBezTo>
                  <a:cubicBezTo>
                    <a:pt x="82" y="181"/>
                    <a:pt x="83" y="181"/>
                    <a:pt x="84" y="180"/>
                  </a:cubicBezTo>
                  <a:cubicBezTo>
                    <a:pt x="84" y="180"/>
                    <a:pt x="85" y="180"/>
                    <a:pt x="85" y="179"/>
                  </a:cubicBezTo>
                  <a:cubicBezTo>
                    <a:pt x="85" y="179"/>
                    <a:pt x="85" y="178"/>
                    <a:pt x="86" y="178"/>
                  </a:cubicBezTo>
                  <a:cubicBezTo>
                    <a:pt x="88" y="177"/>
                    <a:pt x="90" y="177"/>
                    <a:pt x="93" y="177"/>
                  </a:cubicBezTo>
                  <a:cubicBezTo>
                    <a:pt x="93" y="176"/>
                    <a:pt x="93" y="176"/>
                    <a:pt x="94" y="176"/>
                  </a:cubicBezTo>
                  <a:cubicBezTo>
                    <a:pt x="94" y="174"/>
                    <a:pt x="95" y="175"/>
                    <a:pt x="96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4"/>
                    <a:pt x="98" y="173"/>
                    <a:pt x="98" y="173"/>
                  </a:cubicBezTo>
                  <a:cubicBezTo>
                    <a:pt x="102" y="173"/>
                    <a:pt x="105" y="174"/>
                    <a:pt x="107" y="175"/>
                  </a:cubicBezTo>
                  <a:cubicBezTo>
                    <a:pt x="110" y="175"/>
                    <a:pt x="111" y="174"/>
                    <a:pt x="114" y="174"/>
                  </a:cubicBezTo>
                  <a:cubicBezTo>
                    <a:pt x="114" y="173"/>
                    <a:pt x="115" y="173"/>
                    <a:pt x="115" y="171"/>
                  </a:cubicBezTo>
                  <a:cubicBezTo>
                    <a:pt x="115" y="171"/>
                    <a:pt x="114" y="171"/>
                    <a:pt x="115" y="171"/>
                  </a:cubicBezTo>
                  <a:cubicBezTo>
                    <a:pt x="116" y="171"/>
                    <a:pt x="116" y="171"/>
                    <a:pt x="116" y="171"/>
                  </a:cubicBezTo>
                  <a:cubicBezTo>
                    <a:pt x="116" y="170"/>
                    <a:pt x="116" y="170"/>
                    <a:pt x="116" y="171"/>
                  </a:cubicBezTo>
                  <a:cubicBezTo>
                    <a:pt x="119" y="172"/>
                    <a:pt x="119" y="175"/>
                    <a:pt x="123" y="175"/>
                  </a:cubicBezTo>
                  <a:cubicBezTo>
                    <a:pt x="123" y="174"/>
                    <a:pt x="123" y="171"/>
                    <a:pt x="125" y="171"/>
                  </a:cubicBezTo>
                  <a:cubicBezTo>
                    <a:pt x="126" y="172"/>
                    <a:pt x="128" y="174"/>
                    <a:pt x="129" y="175"/>
                  </a:cubicBezTo>
                  <a:cubicBezTo>
                    <a:pt x="128" y="176"/>
                    <a:pt x="128" y="176"/>
                    <a:pt x="128" y="177"/>
                  </a:cubicBezTo>
                  <a:cubicBezTo>
                    <a:pt x="129" y="177"/>
                    <a:pt x="129" y="177"/>
                    <a:pt x="130" y="177"/>
                  </a:cubicBezTo>
                  <a:cubicBezTo>
                    <a:pt x="130" y="177"/>
                    <a:pt x="130" y="177"/>
                    <a:pt x="130" y="177"/>
                  </a:cubicBezTo>
                  <a:cubicBezTo>
                    <a:pt x="132" y="177"/>
                    <a:pt x="132" y="178"/>
                    <a:pt x="134" y="178"/>
                  </a:cubicBezTo>
                  <a:cubicBezTo>
                    <a:pt x="134" y="178"/>
                    <a:pt x="134" y="178"/>
                    <a:pt x="134" y="178"/>
                  </a:cubicBezTo>
                  <a:cubicBezTo>
                    <a:pt x="134" y="178"/>
                    <a:pt x="134" y="178"/>
                    <a:pt x="135" y="178"/>
                  </a:cubicBezTo>
                  <a:cubicBezTo>
                    <a:pt x="135" y="178"/>
                    <a:pt x="135" y="178"/>
                    <a:pt x="135" y="178"/>
                  </a:cubicBezTo>
                  <a:cubicBezTo>
                    <a:pt x="135" y="178"/>
                    <a:pt x="136" y="178"/>
                    <a:pt x="136" y="178"/>
                  </a:cubicBezTo>
                  <a:cubicBezTo>
                    <a:pt x="136" y="178"/>
                    <a:pt x="136" y="178"/>
                    <a:pt x="136" y="178"/>
                  </a:cubicBezTo>
                  <a:cubicBezTo>
                    <a:pt x="137" y="176"/>
                    <a:pt x="138" y="179"/>
                    <a:pt x="139" y="178"/>
                  </a:cubicBezTo>
                  <a:cubicBezTo>
                    <a:pt x="139" y="178"/>
                    <a:pt x="139" y="178"/>
                    <a:pt x="139" y="178"/>
                  </a:cubicBezTo>
                  <a:cubicBezTo>
                    <a:pt x="139" y="177"/>
                    <a:pt x="141" y="177"/>
                    <a:pt x="141" y="178"/>
                  </a:cubicBezTo>
                  <a:cubicBezTo>
                    <a:pt x="142" y="178"/>
                    <a:pt x="142" y="178"/>
                    <a:pt x="142" y="178"/>
                  </a:cubicBezTo>
                  <a:cubicBezTo>
                    <a:pt x="142" y="178"/>
                    <a:pt x="143" y="178"/>
                    <a:pt x="144" y="178"/>
                  </a:cubicBezTo>
                  <a:cubicBezTo>
                    <a:pt x="144" y="179"/>
                    <a:pt x="144" y="180"/>
                    <a:pt x="145" y="181"/>
                  </a:cubicBezTo>
                  <a:cubicBezTo>
                    <a:pt x="143" y="181"/>
                    <a:pt x="142" y="182"/>
                    <a:pt x="141" y="182"/>
                  </a:cubicBezTo>
                  <a:cubicBezTo>
                    <a:pt x="138" y="182"/>
                    <a:pt x="136" y="182"/>
                    <a:pt x="133" y="182"/>
                  </a:cubicBezTo>
                  <a:cubicBezTo>
                    <a:pt x="133" y="184"/>
                    <a:pt x="133" y="185"/>
                    <a:pt x="134" y="185"/>
                  </a:cubicBezTo>
                  <a:cubicBezTo>
                    <a:pt x="134" y="187"/>
                    <a:pt x="136" y="186"/>
                    <a:pt x="136" y="188"/>
                  </a:cubicBezTo>
                  <a:cubicBezTo>
                    <a:pt x="135" y="188"/>
                    <a:pt x="134" y="188"/>
                    <a:pt x="134" y="188"/>
                  </a:cubicBezTo>
                  <a:cubicBezTo>
                    <a:pt x="134" y="189"/>
                    <a:pt x="133" y="188"/>
                    <a:pt x="133" y="188"/>
                  </a:cubicBezTo>
                  <a:cubicBezTo>
                    <a:pt x="132" y="188"/>
                    <a:pt x="132" y="187"/>
                    <a:pt x="130" y="187"/>
                  </a:cubicBezTo>
                  <a:cubicBezTo>
                    <a:pt x="130" y="185"/>
                    <a:pt x="127" y="185"/>
                    <a:pt x="127" y="183"/>
                  </a:cubicBezTo>
                  <a:cubicBezTo>
                    <a:pt x="123" y="183"/>
                    <a:pt x="121" y="181"/>
                    <a:pt x="116" y="182"/>
                  </a:cubicBezTo>
                  <a:cubicBezTo>
                    <a:pt x="116" y="181"/>
                    <a:pt x="116" y="181"/>
                    <a:pt x="116" y="181"/>
                  </a:cubicBezTo>
                  <a:cubicBezTo>
                    <a:pt x="116" y="181"/>
                    <a:pt x="115" y="182"/>
                    <a:pt x="115" y="181"/>
                  </a:cubicBezTo>
                  <a:cubicBezTo>
                    <a:pt x="114" y="180"/>
                    <a:pt x="113" y="181"/>
                    <a:pt x="111" y="181"/>
                  </a:cubicBezTo>
                  <a:cubicBezTo>
                    <a:pt x="111" y="181"/>
                    <a:pt x="111" y="181"/>
                    <a:pt x="111" y="181"/>
                  </a:cubicBezTo>
                  <a:cubicBezTo>
                    <a:pt x="110" y="179"/>
                    <a:pt x="109" y="180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7" y="179"/>
                    <a:pt x="107" y="179"/>
                    <a:pt x="106" y="179"/>
                  </a:cubicBezTo>
                  <a:cubicBezTo>
                    <a:pt x="106" y="179"/>
                    <a:pt x="106" y="179"/>
                    <a:pt x="106" y="179"/>
                  </a:cubicBezTo>
                  <a:cubicBezTo>
                    <a:pt x="104" y="178"/>
                    <a:pt x="104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7"/>
                    <a:pt x="101" y="176"/>
                    <a:pt x="99" y="176"/>
                  </a:cubicBezTo>
                  <a:cubicBezTo>
                    <a:pt x="99" y="176"/>
                    <a:pt x="99" y="176"/>
                    <a:pt x="99" y="176"/>
                  </a:cubicBezTo>
                  <a:cubicBezTo>
                    <a:pt x="98" y="176"/>
                    <a:pt x="97" y="176"/>
                    <a:pt x="96" y="176"/>
                  </a:cubicBezTo>
                  <a:cubicBezTo>
                    <a:pt x="96" y="176"/>
                    <a:pt x="96" y="176"/>
                    <a:pt x="96" y="175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7"/>
                    <a:pt x="94" y="177"/>
                    <a:pt x="94" y="178"/>
                  </a:cubicBezTo>
                  <a:cubicBezTo>
                    <a:pt x="94" y="178"/>
                    <a:pt x="94" y="178"/>
                    <a:pt x="93" y="178"/>
                  </a:cubicBezTo>
                  <a:cubicBezTo>
                    <a:pt x="93" y="179"/>
                    <a:pt x="92" y="179"/>
                    <a:pt x="91" y="180"/>
                  </a:cubicBezTo>
                  <a:cubicBezTo>
                    <a:pt x="91" y="180"/>
                    <a:pt x="91" y="180"/>
                    <a:pt x="91" y="180"/>
                  </a:cubicBezTo>
                  <a:cubicBezTo>
                    <a:pt x="91" y="181"/>
                    <a:pt x="91" y="181"/>
                    <a:pt x="90" y="181"/>
                  </a:cubicBezTo>
                  <a:cubicBezTo>
                    <a:pt x="90" y="181"/>
                    <a:pt x="90" y="181"/>
                    <a:pt x="90" y="181"/>
                  </a:cubicBezTo>
                  <a:cubicBezTo>
                    <a:pt x="90" y="181"/>
                    <a:pt x="89" y="182"/>
                    <a:pt x="89" y="182"/>
                  </a:cubicBezTo>
                  <a:cubicBezTo>
                    <a:pt x="89" y="182"/>
                    <a:pt x="89" y="184"/>
                    <a:pt x="89" y="184"/>
                  </a:cubicBezTo>
                  <a:cubicBezTo>
                    <a:pt x="89" y="184"/>
                    <a:pt x="89" y="184"/>
                    <a:pt x="89" y="184"/>
                  </a:cubicBezTo>
                  <a:cubicBezTo>
                    <a:pt x="89" y="184"/>
                    <a:pt x="89" y="184"/>
                    <a:pt x="89" y="184"/>
                  </a:cubicBezTo>
                  <a:cubicBezTo>
                    <a:pt x="87" y="184"/>
                    <a:pt x="86" y="185"/>
                    <a:pt x="85" y="184"/>
                  </a:cubicBezTo>
                  <a:cubicBezTo>
                    <a:pt x="85" y="184"/>
                    <a:pt x="85" y="184"/>
                    <a:pt x="85" y="184"/>
                  </a:cubicBezTo>
                  <a:cubicBezTo>
                    <a:pt x="85" y="184"/>
                    <a:pt x="84" y="183"/>
                    <a:pt x="84" y="183"/>
                  </a:cubicBezTo>
                  <a:cubicBezTo>
                    <a:pt x="83" y="185"/>
                    <a:pt x="82" y="182"/>
                    <a:pt x="81" y="183"/>
                  </a:cubicBezTo>
                  <a:cubicBezTo>
                    <a:pt x="80" y="182"/>
                    <a:pt x="80" y="183"/>
                    <a:pt x="79" y="183"/>
                  </a:cubicBezTo>
                  <a:cubicBezTo>
                    <a:pt x="76" y="183"/>
                    <a:pt x="78" y="187"/>
                    <a:pt x="77" y="189"/>
                  </a:cubicBezTo>
                  <a:cubicBezTo>
                    <a:pt x="76" y="191"/>
                    <a:pt x="75" y="192"/>
                    <a:pt x="75" y="194"/>
                  </a:cubicBezTo>
                  <a:cubicBezTo>
                    <a:pt x="73" y="196"/>
                    <a:pt x="71" y="197"/>
                    <a:pt x="70" y="200"/>
                  </a:cubicBezTo>
                  <a:cubicBezTo>
                    <a:pt x="71" y="200"/>
                    <a:pt x="71" y="201"/>
                    <a:pt x="71" y="201"/>
                  </a:cubicBezTo>
                  <a:cubicBezTo>
                    <a:pt x="71" y="201"/>
                    <a:pt x="71" y="201"/>
                    <a:pt x="71" y="201"/>
                  </a:cubicBezTo>
                  <a:cubicBezTo>
                    <a:pt x="71" y="204"/>
                    <a:pt x="73" y="203"/>
                    <a:pt x="74" y="203"/>
                  </a:cubicBezTo>
                  <a:cubicBezTo>
                    <a:pt x="74" y="203"/>
                    <a:pt x="74" y="203"/>
                    <a:pt x="74" y="203"/>
                  </a:cubicBezTo>
                  <a:cubicBezTo>
                    <a:pt x="75" y="203"/>
                    <a:pt x="76" y="204"/>
                    <a:pt x="77" y="203"/>
                  </a:cubicBezTo>
                  <a:cubicBezTo>
                    <a:pt x="77" y="205"/>
                    <a:pt x="80" y="206"/>
                    <a:pt x="79" y="209"/>
                  </a:cubicBezTo>
                  <a:cubicBezTo>
                    <a:pt x="82" y="208"/>
                    <a:pt x="82" y="210"/>
                    <a:pt x="84" y="210"/>
                  </a:cubicBezTo>
                  <a:cubicBezTo>
                    <a:pt x="84" y="210"/>
                    <a:pt x="84" y="210"/>
                    <a:pt x="85" y="210"/>
                  </a:cubicBezTo>
                  <a:cubicBezTo>
                    <a:pt x="86" y="212"/>
                    <a:pt x="88" y="213"/>
                    <a:pt x="90" y="214"/>
                  </a:cubicBezTo>
                  <a:cubicBezTo>
                    <a:pt x="90" y="216"/>
                    <a:pt x="91" y="216"/>
                    <a:pt x="91" y="217"/>
                  </a:cubicBezTo>
                  <a:cubicBezTo>
                    <a:pt x="91" y="218"/>
                    <a:pt x="92" y="218"/>
                    <a:pt x="93" y="219"/>
                  </a:cubicBezTo>
                  <a:cubicBezTo>
                    <a:pt x="93" y="219"/>
                    <a:pt x="93" y="219"/>
                    <a:pt x="93" y="220"/>
                  </a:cubicBezTo>
                  <a:cubicBezTo>
                    <a:pt x="93" y="221"/>
                    <a:pt x="94" y="221"/>
                    <a:pt x="94" y="221"/>
                  </a:cubicBezTo>
                  <a:cubicBezTo>
                    <a:pt x="94" y="221"/>
                    <a:pt x="95" y="222"/>
                    <a:pt x="95" y="222"/>
                  </a:cubicBezTo>
                  <a:cubicBezTo>
                    <a:pt x="95" y="222"/>
                    <a:pt x="95" y="223"/>
                    <a:pt x="95" y="223"/>
                  </a:cubicBezTo>
                  <a:cubicBezTo>
                    <a:pt x="95" y="223"/>
                    <a:pt x="95" y="223"/>
                    <a:pt x="95" y="224"/>
                  </a:cubicBezTo>
                  <a:cubicBezTo>
                    <a:pt x="95" y="224"/>
                    <a:pt x="95" y="224"/>
                    <a:pt x="95" y="224"/>
                  </a:cubicBezTo>
                  <a:cubicBezTo>
                    <a:pt x="95" y="225"/>
                    <a:pt x="94" y="225"/>
                    <a:pt x="94" y="225"/>
                  </a:cubicBezTo>
                  <a:cubicBezTo>
                    <a:pt x="94" y="226"/>
                    <a:pt x="94" y="227"/>
                    <a:pt x="93" y="228"/>
                  </a:cubicBezTo>
                  <a:cubicBezTo>
                    <a:pt x="93" y="228"/>
                    <a:pt x="93" y="228"/>
                    <a:pt x="93" y="228"/>
                  </a:cubicBezTo>
                  <a:cubicBezTo>
                    <a:pt x="93" y="229"/>
                    <a:pt x="92" y="229"/>
                    <a:pt x="92" y="230"/>
                  </a:cubicBezTo>
                  <a:cubicBezTo>
                    <a:pt x="92" y="230"/>
                    <a:pt x="92" y="230"/>
                    <a:pt x="92" y="230"/>
                  </a:cubicBezTo>
                  <a:cubicBezTo>
                    <a:pt x="92" y="231"/>
                    <a:pt x="92" y="231"/>
                    <a:pt x="91" y="231"/>
                  </a:cubicBezTo>
                  <a:cubicBezTo>
                    <a:pt x="92" y="232"/>
                    <a:pt x="92" y="233"/>
                    <a:pt x="92" y="233"/>
                  </a:cubicBezTo>
                  <a:cubicBezTo>
                    <a:pt x="92" y="233"/>
                    <a:pt x="92" y="233"/>
                    <a:pt x="93" y="233"/>
                  </a:cubicBezTo>
                  <a:cubicBezTo>
                    <a:pt x="93" y="235"/>
                    <a:pt x="93" y="235"/>
                    <a:pt x="94" y="236"/>
                  </a:cubicBezTo>
                  <a:cubicBezTo>
                    <a:pt x="94" y="236"/>
                    <a:pt x="95" y="236"/>
                    <a:pt x="95" y="237"/>
                  </a:cubicBezTo>
                  <a:cubicBezTo>
                    <a:pt x="94" y="239"/>
                    <a:pt x="96" y="239"/>
                    <a:pt x="97" y="240"/>
                  </a:cubicBezTo>
                  <a:cubicBezTo>
                    <a:pt x="97" y="240"/>
                    <a:pt x="97" y="240"/>
                    <a:pt x="97" y="240"/>
                  </a:cubicBezTo>
                  <a:cubicBezTo>
                    <a:pt x="97" y="242"/>
                    <a:pt x="98" y="243"/>
                    <a:pt x="98" y="245"/>
                  </a:cubicBezTo>
                  <a:cubicBezTo>
                    <a:pt x="98" y="246"/>
                    <a:pt x="100" y="245"/>
                    <a:pt x="100" y="247"/>
                  </a:cubicBezTo>
                  <a:cubicBezTo>
                    <a:pt x="101" y="246"/>
                    <a:pt x="101" y="247"/>
                    <a:pt x="102" y="247"/>
                  </a:cubicBezTo>
                  <a:cubicBezTo>
                    <a:pt x="103" y="249"/>
                    <a:pt x="105" y="248"/>
                    <a:pt x="107" y="249"/>
                  </a:cubicBezTo>
                  <a:cubicBezTo>
                    <a:pt x="107" y="249"/>
                    <a:pt x="107" y="248"/>
                    <a:pt x="107" y="247"/>
                  </a:cubicBezTo>
                  <a:cubicBezTo>
                    <a:pt x="107" y="247"/>
                    <a:pt x="108" y="247"/>
                    <a:pt x="108" y="246"/>
                  </a:cubicBezTo>
                  <a:cubicBezTo>
                    <a:pt x="107" y="243"/>
                    <a:pt x="107" y="240"/>
                    <a:pt x="107" y="236"/>
                  </a:cubicBezTo>
                  <a:cubicBezTo>
                    <a:pt x="108" y="236"/>
                    <a:pt x="109" y="236"/>
                    <a:pt x="109" y="235"/>
                  </a:cubicBezTo>
                  <a:cubicBezTo>
                    <a:pt x="111" y="236"/>
                    <a:pt x="112" y="237"/>
                    <a:pt x="111" y="239"/>
                  </a:cubicBezTo>
                  <a:cubicBezTo>
                    <a:pt x="112" y="239"/>
                    <a:pt x="112" y="239"/>
                    <a:pt x="112" y="240"/>
                  </a:cubicBezTo>
                  <a:cubicBezTo>
                    <a:pt x="113" y="240"/>
                    <a:pt x="114" y="241"/>
                    <a:pt x="115" y="241"/>
                  </a:cubicBezTo>
                  <a:cubicBezTo>
                    <a:pt x="115" y="242"/>
                    <a:pt x="116" y="243"/>
                    <a:pt x="116" y="244"/>
                  </a:cubicBezTo>
                  <a:cubicBezTo>
                    <a:pt x="118" y="244"/>
                    <a:pt x="119" y="245"/>
                    <a:pt x="120" y="246"/>
                  </a:cubicBezTo>
                  <a:cubicBezTo>
                    <a:pt x="120" y="247"/>
                    <a:pt x="120" y="248"/>
                    <a:pt x="122" y="249"/>
                  </a:cubicBezTo>
                  <a:cubicBezTo>
                    <a:pt x="122" y="250"/>
                    <a:pt x="124" y="250"/>
                    <a:pt x="124" y="251"/>
                  </a:cubicBezTo>
                  <a:cubicBezTo>
                    <a:pt x="124" y="253"/>
                    <a:pt x="124" y="254"/>
                    <a:pt x="124" y="255"/>
                  </a:cubicBezTo>
                  <a:cubicBezTo>
                    <a:pt x="123" y="255"/>
                    <a:pt x="123" y="256"/>
                    <a:pt x="123" y="257"/>
                  </a:cubicBezTo>
                  <a:cubicBezTo>
                    <a:pt x="123" y="258"/>
                    <a:pt x="123" y="259"/>
                    <a:pt x="124" y="259"/>
                  </a:cubicBezTo>
                  <a:cubicBezTo>
                    <a:pt x="124" y="260"/>
                    <a:pt x="125" y="260"/>
                    <a:pt x="125" y="260"/>
                  </a:cubicBezTo>
                  <a:cubicBezTo>
                    <a:pt x="127" y="261"/>
                    <a:pt x="127" y="263"/>
                    <a:pt x="129" y="263"/>
                  </a:cubicBezTo>
                  <a:cubicBezTo>
                    <a:pt x="129" y="263"/>
                    <a:pt x="129" y="262"/>
                    <a:pt x="130" y="263"/>
                  </a:cubicBezTo>
                  <a:cubicBezTo>
                    <a:pt x="130" y="262"/>
                    <a:pt x="130" y="261"/>
                    <a:pt x="130" y="260"/>
                  </a:cubicBezTo>
                  <a:cubicBezTo>
                    <a:pt x="130" y="260"/>
                    <a:pt x="130" y="259"/>
                    <a:pt x="130" y="259"/>
                  </a:cubicBezTo>
                  <a:cubicBezTo>
                    <a:pt x="130" y="258"/>
                    <a:pt x="12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cubicBezTo>
                    <a:pt x="128" y="256"/>
                    <a:pt x="127" y="256"/>
                    <a:pt x="127" y="256"/>
                  </a:cubicBezTo>
                  <a:cubicBezTo>
                    <a:pt x="127" y="253"/>
                    <a:pt x="130" y="255"/>
                    <a:pt x="129" y="253"/>
                  </a:cubicBezTo>
                  <a:cubicBezTo>
                    <a:pt x="129" y="253"/>
                    <a:pt x="129" y="252"/>
                    <a:pt x="129" y="252"/>
                  </a:cubicBezTo>
                  <a:cubicBezTo>
                    <a:pt x="129" y="250"/>
                    <a:pt x="129" y="248"/>
                    <a:pt x="129" y="246"/>
                  </a:cubicBezTo>
                  <a:cubicBezTo>
                    <a:pt x="130" y="246"/>
                    <a:pt x="130" y="245"/>
                    <a:pt x="131" y="244"/>
                  </a:cubicBezTo>
                  <a:cubicBezTo>
                    <a:pt x="132" y="244"/>
                    <a:pt x="131" y="244"/>
                    <a:pt x="132" y="243"/>
                  </a:cubicBezTo>
                  <a:cubicBezTo>
                    <a:pt x="132" y="243"/>
                    <a:pt x="132" y="243"/>
                    <a:pt x="132" y="242"/>
                  </a:cubicBezTo>
                  <a:cubicBezTo>
                    <a:pt x="135" y="243"/>
                    <a:pt x="135" y="241"/>
                    <a:pt x="138" y="242"/>
                  </a:cubicBezTo>
                  <a:cubicBezTo>
                    <a:pt x="137" y="245"/>
                    <a:pt x="139" y="245"/>
                    <a:pt x="139" y="248"/>
                  </a:cubicBezTo>
                  <a:cubicBezTo>
                    <a:pt x="141" y="249"/>
                    <a:pt x="140" y="246"/>
                    <a:pt x="142" y="247"/>
                  </a:cubicBezTo>
                  <a:cubicBezTo>
                    <a:pt x="142" y="247"/>
                    <a:pt x="142" y="247"/>
                    <a:pt x="142" y="247"/>
                  </a:cubicBezTo>
                  <a:cubicBezTo>
                    <a:pt x="142" y="247"/>
                    <a:pt x="142" y="247"/>
                    <a:pt x="142" y="247"/>
                  </a:cubicBezTo>
                  <a:cubicBezTo>
                    <a:pt x="142" y="249"/>
                    <a:pt x="144" y="249"/>
                    <a:pt x="144" y="250"/>
                  </a:cubicBezTo>
                  <a:cubicBezTo>
                    <a:pt x="144" y="250"/>
                    <a:pt x="145" y="250"/>
                    <a:pt x="145" y="250"/>
                  </a:cubicBezTo>
                  <a:cubicBezTo>
                    <a:pt x="145" y="250"/>
                    <a:pt x="145" y="250"/>
                    <a:pt x="146" y="251"/>
                  </a:cubicBezTo>
                  <a:cubicBezTo>
                    <a:pt x="146" y="251"/>
                    <a:pt x="146" y="251"/>
                    <a:pt x="146" y="251"/>
                  </a:cubicBezTo>
                  <a:cubicBezTo>
                    <a:pt x="146" y="251"/>
                    <a:pt x="146" y="251"/>
                    <a:pt x="146" y="251"/>
                  </a:cubicBezTo>
                  <a:cubicBezTo>
                    <a:pt x="146" y="252"/>
                    <a:pt x="146" y="253"/>
                    <a:pt x="146" y="254"/>
                  </a:cubicBezTo>
                  <a:cubicBezTo>
                    <a:pt x="148" y="253"/>
                    <a:pt x="148" y="255"/>
                    <a:pt x="150" y="254"/>
                  </a:cubicBezTo>
                  <a:cubicBezTo>
                    <a:pt x="149" y="255"/>
                    <a:pt x="150" y="256"/>
                    <a:pt x="151" y="256"/>
                  </a:cubicBezTo>
                  <a:cubicBezTo>
                    <a:pt x="151" y="256"/>
                    <a:pt x="152" y="257"/>
                    <a:pt x="153" y="257"/>
                  </a:cubicBezTo>
                  <a:cubicBezTo>
                    <a:pt x="153" y="257"/>
                    <a:pt x="154" y="256"/>
                    <a:pt x="155" y="256"/>
                  </a:cubicBezTo>
                  <a:cubicBezTo>
                    <a:pt x="155" y="253"/>
                    <a:pt x="152" y="254"/>
                    <a:pt x="153" y="251"/>
                  </a:cubicBezTo>
                  <a:cubicBezTo>
                    <a:pt x="153" y="251"/>
                    <a:pt x="151" y="251"/>
                    <a:pt x="151" y="251"/>
                  </a:cubicBezTo>
                  <a:cubicBezTo>
                    <a:pt x="151" y="250"/>
                    <a:pt x="151" y="250"/>
                    <a:pt x="151" y="249"/>
                  </a:cubicBezTo>
                  <a:cubicBezTo>
                    <a:pt x="151" y="249"/>
                    <a:pt x="151" y="249"/>
                    <a:pt x="151" y="249"/>
                  </a:cubicBezTo>
                  <a:cubicBezTo>
                    <a:pt x="150" y="249"/>
                    <a:pt x="150" y="247"/>
                    <a:pt x="148" y="247"/>
                  </a:cubicBezTo>
                  <a:cubicBezTo>
                    <a:pt x="148" y="247"/>
                    <a:pt x="148" y="247"/>
                    <a:pt x="148" y="247"/>
                  </a:cubicBezTo>
                  <a:cubicBezTo>
                    <a:pt x="148" y="245"/>
                    <a:pt x="149" y="245"/>
                    <a:pt x="149" y="244"/>
                  </a:cubicBezTo>
                  <a:cubicBezTo>
                    <a:pt x="150" y="244"/>
                    <a:pt x="150" y="244"/>
                    <a:pt x="150" y="243"/>
                  </a:cubicBezTo>
                  <a:cubicBezTo>
                    <a:pt x="150" y="242"/>
                    <a:pt x="151" y="242"/>
                    <a:pt x="151" y="242"/>
                  </a:cubicBezTo>
                  <a:cubicBezTo>
                    <a:pt x="151" y="241"/>
                    <a:pt x="151" y="240"/>
                    <a:pt x="150" y="239"/>
                  </a:cubicBezTo>
                  <a:cubicBezTo>
                    <a:pt x="150" y="239"/>
                    <a:pt x="150" y="239"/>
                    <a:pt x="150" y="239"/>
                  </a:cubicBezTo>
                  <a:cubicBezTo>
                    <a:pt x="150" y="237"/>
                    <a:pt x="148" y="237"/>
                    <a:pt x="148" y="236"/>
                  </a:cubicBezTo>
                  <a:cubicBezTo>
                    <a:pt x="148" y="236"/>
                    <a:pt x="148" y="236"/>
                    <a:pt x="148" y="236"/>
                  </a:cubicBezTo>
                  <a:cubicBezTo>
                    <a:pt x="148" y="235"/>
                    <a:pt x="147" y="235"/>
                    <a:pt x="147" y="235"/>
                  </a:cubicBezTo>
                  <a:cubicBezTo>
                    <a:pt x="148" y="232"/>
                    <a:pt x="146" y="232"/>
                    <a:pt x="146" y="230"/>
                  </a:cubicBezTo>
                  <a:cubicBezTo>
                    <a:pt x="145" y="228"/>
                    <a:pt x="143" y="228"/>
                    <a:pt x="143" y="226"/>
                  </a:cubicBezTo>
                  <a:cubicBezTo>
                    <a:pt x="142" y="225"/>
                    <a:pt x="141" y="224"/>
                    <a:pt x="141" y="222"/>
                  </a:cubicBezTo>
                  <a:cubicBezTo>
                    <a:pt x="141" y="221"/>
                    <a:pt x="140" y="222"/>
                    <a:pt x="139" y="221"/>
                  </a:cubicBezTo>
                  <a:cubicBezTo>
                    <a:pt x="139" y="221"/>
                    <a:pt x="139" y="220"/>
                    <a:pt x="139" y="221"/>
                  </a:cubicBezTo>
                  <a:cubicBezTo>
                    <a:pt x="138" y="220"/>
                    <a:pt x="138" y="220"/>
                    <a:pt x="138" y="219"/>
                  </a:cubicBezTo>
                  <a:cubicBezTo>
                    <a:pt x="136" y="218"/>
                    <a:pt x="136" y="216"/>
                    <a:pt x="134" y="216"/>
                  </a:cubicBezTo>
                  <a:cubicBezTo>
                    <a:pt x="134" y="213"/>
                    <a:pt x="132" y="212"/>
                    <a:pt x="132" y="208"/>
                  </a:cubicBezTo>
                  <a:cubicBezTo>
                    <a:pt x="135" y="207"/>
                    <a:pt x="135" y="209"/>
                    <a:pt x="137" y="209"/>
                  </a:cubicBezTo>
                  <a:cubicBezTo>
                    <a:pt x="138" y="209"/>
                    <a:pt x="139" y="209"/>
                    <a:pt x="140" y="209"/>
                  </a:cubicBezTo>
                  <a:cubicBezTo>
                    <a:pt x="140" y="210"/>
                    <a:pt x="141" y="209"/>
                    <a:pt x="141" y="210"/>
                  </a:cubicBezTo>
                  <a:cubicBezTo>
                    <a:pt x="141" y="210"/>
                    <a:pt x="141" y="211"/>
                    <a:pt x="141" y="211"/>
                  </a:cubicBezTo>
                  <a:cubicBezTo>
                    <a:pt x="142" y="211"/>
                    <a:pt x="143" y="212"/>
                    <a:pt x="143" y="212"/>
                  </a:cubicBezTo>
                  <a:cubicBezTo>
                    <a:pt x="144" y="212"/>
                    <a:pt x="146" y="212"/>
                    <a:pt x="147" y="212"/>
                  </a:cubicBezTo>
                  <a:cubicBezTo>
                    <a:pt x="147" y="214"/>
                    <a:pt x="146" y="214"/>
                    <a:pt x="146" y="214"/>
                  </a:cubicBezTo>
                  <a:cubicBezTo>
                    <a:pt x="145" y="214"/>
                    <a:pt x="145" y="214"/>
                    <a:pt x="144" y="214"/>
                  </a:cubicBezTo>
                  <a:cubicBezTo>
                    <a:pt x="144" y="216"/>
                    <a:pt x="146" y="216"/>
                    <a:pt x="147" y="217"/>
                  </a:cubicBezTo>
                  <a:cubicBezTo>
                    <a:pt x="147" y="218"/>
                    <a:pt x="147" y="219"/>
                    <a:pt x="147" y="221"/>
                  </a:cubicBezTo>
                  <a:cubicBezTo>
                    <a:pt x="148" y="221"/>
                    <a:pt x="148" y="222"/>
                    <a:pt x="148" y="223"/>
                  </a:cubicBezTo>
                  <a:cubicBezTo>
                    <a:pt x="149" y="223"/>
                    <a:pt x="149" y="222"/>
                    <a:pt x="150" y="221"/>
                  </a:cubicBezTo>
                  <a:cubicBezTo>
                    <a:pt x="150" y="220"/>
                    <a:pt x="150" y="219"/>
                    <a:pt x="151" y="219"/>
                  </a:cubicBezTo>
                  <a:cubicBezTo>
                    <a:pt x="152" y="218"/>
                    <a:pt x="150" y="215"/>
                    <a:pt x="153" y="215"/>
                  </a:cubicBezTo>
                  <a:cubicBezTo>
                    <a:pt x="153" y="216"/>
                    <a:pt x="153" y="216"/>
                    <a:pt x="154" y="217"/>
                  </a:cubicBezTo>
                  <a:cubicBezTo>
                    <a:pt x="155" y="217"/>
                    <a:pt x="155" y="216"/>
                    <a:pt x="156" y="216"/>
                  </a:cubicBezTo>
                  <a:cubicBezTo>
                    <a:pt x="157" y="214"/>
                    <a:pt x="154" y="215"/>
                    <a:pt x="153" y="214"/>
                  </a:cubicBezTo>
                  <a:cubicBezTo>
                    <a:pt x="152" y="211"/>
                    <a:pt x="156" y="213"/>
                    <a:pt x="157" y="211"/>
                  </a:cubicBezTo>
                  <a:cubicBezTo>
                    <a:pt x="157" y="211"/>
                    <a:pt x="159" y="212"/>
                    <a:pt x="159" y="211"/>
                  </a:cubicBezTo>
                  <a:cubicBezTo>
                    <a:pt x="160" y="211"/>
                    <a:pt x="161" y="211"/>
                    <a:pt x="162" y="210"/>
                  </a:cubicBezTo>
                  <a:cubicBezTo>
                    <a:pt x="161" y="208"/>
                    <a:pt x="159" y="208"/>
                    <a:pt x="157" y="208"/>
                  </a:cubicBezTo>
                  <a:cubicBezTo>
                    <a:pt x="157" y="207"/>
                    <a:pt x="157" y="207"/>
                    <a:pt x="157" y="207"/>
                  </a:cubicBezTo>
                  <a:cubicBezTo>
                    <a:pt x="156" y="207"/>
                    <a:pt x="156" y="206"/>
                    <a:pt x="155" y="206"/>
                  </a:cubicBezTo>
                  <a:cubicBezTo>
                    <a:pt x="155" y="204"/>
                    <a:pt x="157" y="204"/>
                    <a:pt x="156" y="202"/>
                  </a:cubicBezTo>
                  <a:cubicBezTo>
                    <a:pt x="155" y="202"/>
                    <a:pt x="152" y="201"/>
                    <a:pt x="153" y="203"/>
                  </a:cubicBezTo>
                  <a:cubicBezTo>
                    <a:pt x="151" y="203"/>
                    <a:pt x="152" y="203"/>
                    <a:pt x="152" y="204"/>
                  </a:cubicBezTo>
                  <a:cubicBezTo>
                    <a:pt x="152" y="204"/>
                    <a:pt x="153" y="204"/>
                    <a:pt x="153" y="205"/>
                  </a:cubicBezTo>
                  <a:cubicBezTo>
                    <a:pt x="153" y="205"/>
                    <a:pt x="153" y="206"/>
                    <a:pt x="153" y="205"/>
                  </a:cubicBezTo>
                  <a:cubicBezTo>
                    <a:pt x="152" y="205"/>
                    <a:pt x="152" y="205"/>
                    <a:pt x="152" y="204"/>
                  </a:cubicBezTo>
                  <a:cubicBezTo>
                    <a:pt x="149" y="205"/>
                    <a:pt x="150" y="202"/>
                    <a:pt x="148" y="203"/>
                  </a:cubicBezTo>
                  <a:cubicBezTo>
                    <a:pt x="147" y="202"/>
                    <a:pt x="147" y="201"/>
                    <a:pt x="146" y="201"/>
                  </a:cubicBezTo>
                  <a:cubicBezTo>
                    <a:pt x="146" y="200"/>
                    <a:pt x="146" y="198"/>
                    <a:pt x="145" y="198"/>
                  </a:cubicBezTo>
                  <a:cubicBezTo>
                    <a:pt x="145" y="196"/>
                    <a:pt x="147" y="197"/>
                    <a:pt x="146" y="195"/>
                  </a:cubicBezTo>
                  <a:cubicBezTo>
                    <a:pt x="146" y="194"/>
                    <a:pt x="145" y="193"/>
                    <a:pt x="143" y="192"/>
                  </a:cubicBezTo>
                  <a:cubicBezTo>
                    <a:pt x="142" y="192"/>
                    <a:pt x="140" y="192"/>
                    <a:pt x="141" y="190"/>
                  </a:cubicBezTo>
                  <a:cubicBezTo>
                    <a:pt x="142" y="189"/>
                    <a:pt x="143" y="189"/>
                    <a:pt x="145" y="189"/>
                  </a:cubicBezTo>
                  <a:cubicBezTo>
                    <a:pt x="145" y="190"/>
                    <a:pt x="146" y="189"/>
                    <a:pt x="146" y="189"/>
                  </a:cubicBezTo>
                  <a:cubicBezTo>
                    <a:pt x="148" y="188"/>
                    <a:pt x="149" y="186"/>
                    <a:pt x="152" y="187"/>
                  </a:cubicBezTo>
                  <a:cubicBezTo>
                    <a:pt x="152" y="187"/>
                    <a:pt x="153" y="187"/>
                    <a:pt x="153" y="187"/>
                  </a:cubicBezTo>
                  <a:cubicBezTo>
                    <a:pt x="153" y="187"/>
                    <a:pt x="153" y="187"/>
                    <a:pt x="153" y="187"/>
                  </a:cubicBezTo>
                  <a:cubicBezTo>
                    <a:pt x="153" y="187"/>
                    <a:pt x="153" y="186"/>
                    <a:pt x="153" y="186"/>
                  </a:cubicBezTo>
                  <a:cubicBezTo>
                    <a:pt x="153" y="186"/>
                    <a:pt x="153" y="186"/>
                    <a:pt x="153" y="186"/>
                  </a:cubicBezTo>
                  <a:cubicBezTo>
                    <a:pt x="153" y="186"/>
                    <a:pt x="153" y="186"/>
                    <a:pt x="154" y="186"/>
                  </a:cubicBezTo>
                  <a:cubicBezTo>
                    <a:pt x="154" y="185"/>
                    <a:pt x="154" y="185"/>
                    <a:pt x="154" y="185"/>
                  </a:cubicBezTo>
                  <a:cubicBezTo>
                    <a:pt x="154" y="185"/>
                    <a:pt x="154" y="185"/>
                    <a:pt x="154" y="184"/>
                  </a:cubicBezTo>
                  <a:cubicBezTo>
                    <a:pt x="155" y="184"/>
                    <a:pt x="155" y="184"/>
                    <a:pt x="155" y="184"/>
                  </a:cubicBezTo>
                  <a:cubicBezTo>
                    <a:pt x="155" y="184"/>
                    <a:pt x="155" y="184"/>
                    <a:pt x="155" y="183"/>
                  </a:cubicBezTo>
                  <a:cubicBezTo>
                    <a:pt x="155" y="183"/>
                    <a:pt x="156" y="183"/>
                    <a:pt x="156" y="183"/>
                  </a:cubicBezTo>
                  <a:cubicBezTo>
                    <a:pt x="156" y="183"/>
                    <a:pt x="156" y="183"/>
                    <a:pt x="157" y="183"/>
                  </a:cubicBezTo>
                  <a:cubicBezTo>
                    <a:pt x="157" y="183"/>
                    <a:pt x="157" y="183"/>
                    <a:pt x="157" y="183"/>
                  </a:cubicBezTo>
                  <a:cubicBezTo>
                    <a:pt x="157" y="183"/>
                    <a:pt x="157" y="183"/>
                    <a:pt x="157" y="183"/>
                  </a:cubicBezTo>
                  <a:cubicBezTo>
                    <a:pt x="157" y="183"/>
                    <a:pt x="158" y="183"/>
                    <a:pt x="158" y="183"/>
                  </a:cubicBezTo>
                  <a:cubicBezTo>
                    <a:pt x="158" y="183"/>
                    <a:pt x="158" y="183"/>
                    <a:pt x="158" y="183"/>
                  </a:cubicBezTo>
                  <a:cubicBezTo>
                    <a:pt x="159" y="183"/>
                    <a:pt x="159" y="184"/>
                    <a:pt x="159" y="184"/>
                  </a:cubicBezTo>
                  <a:cubicBezTo>
                    <a:pt x="159" y="184"/>
                    <a:pt x="160" y="184"/>
                    <a:pt x="160" y="185"/>
                  </a:cubicBezTo>
                  <a:cubicBezTo>
                    <a:pt x="160" y="185"/>
                    <a:pt x="160" y="185"/>
                    <a:pt x="160" y="185"/>
                  </a:cubicBezTo>
                  <a:cubicBezTo>
                    <a:pt x="160" y="185"/>
                    <a:pt x="160" y="186"/>
                    <a:pt x="160" y="186"/>
                  </a:cubicBezTo>
                  <a:cubicBezTo>
                    <a:pt x="160" y="186"/>
                    <a:pt x="160" y="186"/>
                    <a:pt x="160" y="186"/>
                  </a:cubicBezTo>
                  <a:cubicBezTo>
                    <a:pt x="163" y="185"/>
                    <a:pt x="163" y="188"/>
                    <a:pt x="164" y="188"/>
                  </a:cubicBezTo>
                  <a:cubicBezTo>
                    <a:pt x="165" y="188"/>
                    <a:pt x="165" y="188"/>
                    <a:pt x="165" y="189"/>
                  </a:cubicBezTo>
                  <a:cubicBezTo>
                    <a:pt x="166" y="189"/>
                    <a:pt x="166" y="190"/>
                    <a:pt x="166" y="191"/>
                  </a:cubicBezTo>
                  <a:cubicBezTo>
                    <a:pt x="168" y="192"/>
                    <a:pt x="168" y="192"/>
                    <a:pt x="170" y="191"/>
                  </a:cubicBezTo>
                  <a:cubicBezTo>
                    <a:pt x="170" y="192"/>
                    <a:pt x="171" y="193"/>
                    <a:pt x="171" y="194"/>
                  </a:cubicBezTo>
                  <a:cubicBezTo>
                    <a:pt x="171" y="194"/>
                    <a:pt x="171" y="194"/>
                    <a:pt x="171" y="194"/>
                  </a:cubicBezTo>
                  <a:cubicBezTo>
                    <a:pt x="171" y="194"/>
                    <a:pt x="171" y="194"/>
                    <a:pt x="171" y="194"/>
                  </a:cubicBezTo>
                  <a:cubicBezTo>
                    <a:pt x="172" y="195"/>
                    <a:pt x="173" y="196"/>
                    <a:pt x="174" y="196"/>
                  </a:cubicBezTo>
                  <a:close/>
                  <a:moveTo>
                    <a:pt x="288" y="241"/>
                  </a:moveTo>
                  <a:cubicBezTo>
                    <a:pt x="287" y="241"/>
                    <a:pt x="287" y="241"/>
                    <a:pt x="286" y="241"/>
                  </a:cubicBezTo>
                  <a:cubicBezTo>
                    <a:pt x="286" y="242"/>
                    <a:pt x="286" y="242"/>
                    <a:pt x="286" y="242"/>
                  </a:cubicBezTo>
                  <a:cubicBezTo>
                    <a:pt x="286" y="242"/>
                    <a:pt x="286" y="242"/>
                    <a:pt x="286" y="243"/>
                  </a:cubicBezTo>
                  <a:cubicBezTo>
                    <a:pt x="286" y="244"/>
                    <a:pt x="286" y="244"/>
                    <a:pt x="287" y="244"/>
                  </a:cubicBezTo>
                  <a:cubicBezTo>
                    <a:pt x="287" y="243"/>
                    <a:pt x="288" y="243"/>
                    <a:pt x="288" y="241"/>
                  </a:cubicBezTo>
                  <a:close/>
                  <a:moveTo>
                    <a:pt x="157" y="189"/>
                  </a:moveTo>
                  <a:cubicBezTo>
                    <a:pt x="158" y="188"/>
                    <a:pt x="159" y="187"/>
                    <a:pt x="159" y="186"/>
                  </a:cubicBezTo>
                  <a:cubicBezTo>
                    <a:pt x="159" y="186"/>
                    <a:pt x="159" y="186"/>
                    <a:pt x="159" y="186"/>
                  </a:cubicBezTo>
                  <a:cubicBezTo>
                    <a:pt x="159" y="186"/>
                    <a:pt x="159" y="186"/>
                    <a:pt x="159" y="186"/>
                  </a:cubicBezTo>
                  <a:cubicBezTo>
                    <a:pt x="158" y="185"/>
                    <a:pt x="158" y="185"/>
                    <a:pt x="158" y="185"/>
                  </a:cubicBezTo>
                  <a:cubicBezTo>
                    <a:pt x="158" y="185"/>
                    <a:pt x="157" y="184"/>
                    <a:pt x="157" y="184"/>
                  </a:cubicBezTo>
                  <a:cubicBezTo>
                    <a:pt x="156" y="184"/>
                    <a:pt x="156" y="184"/>
                    <a:pt x="156" y="185"/>
                  </a:cubicBezTo>
                  <a:cubicBezTo>
                    <a:pt x="156" y="185"/>
                    <a:pt x="155" y="185"/>
                    <a:pt x="155" y="185"/>
                  </a:cubicBezTo>
                  <a:cubicBezTo>
                    <a:pt x="155" y="185"/>
                    <a:pt x="154" y="186"/>
                    <a:pt x="154" y="186"/>
                  </a:cubicBezTo>
                  <a:cubicBezTo>
                    <a:pt x="154" y="186"/>
                    <a:pt x="154" y="187"/>
                    <a:pt x="154" y="187"/>
                  </a:cubicBezTo>
                  <a:cubicBezTo>
                    <a:pt x="154" y="187"/>
                    <a:pt x="155" y="187"/>
                    <a:pt x="154" y="187"/>
                  </a:cubicBezTo>
                  <a:cubicBezTo>
                    <a:pt x="152" y="187"/>
                    <a:pt x="154" y="190"/>
                    <a:pt x="154" y="191"/>
                  </a:cubicBezTo>
                  <a:cubicBezTo>
                    <a:pt x="156" y="191"/>
                    <a:pt x="157" y="190"/>
                    <a:pt x="157" y="189"/>
                  </a:cubicBezTo>
                  <a:close/>
                  <a:moveTo>
                    <a:pt x="298" y="216"/>
                  </a:moveTo>
                  <a:cubicBezTo>
                    <a:pt x="298" y="215"/>
                    <a:pt x="300" y="214"/>
                    <a:pt x="301" y="213"/>
                  </a:cubicBezTo>
                  <a:cubicBezTo>
                    <a:pt x="303" y="213"/>
                    <a:pt x="303" y="211"/>
                    <a:pt x="302" y="211"/>
                  </a:cubicBezTo>
                  <a:cubicBezTo>
                    <a:pt x="301" y="211"/>
                    <a:pt x="297" y="211"/>
                    <a:pt x="297" y="211"/>
                  </a:cubicBezTo>
                  <a:cubicBezTo>
                    <a:pt x="295" y="213"/>
                    <a:pt x="293" y="216"/>
                    <a:pt x="293" y="216"/>
                  </a:cubicBezTo>
                  <a:cubicBezTo>
                    <a:pt x="292" y="217"/>
                    <a:pt x="291" y="218"/>
                    <a:pt x="290" y="218"/>
                  </a:cubicBezTo>
                  <a:cubicBezTo>
                    <a:pt x="289" y="219"/>
                    <a:pt x="288" y="220"/>
                    <a:pt x="289" y="221"/>
                  </a:cubicBezTo>
                  <a:cubicBezTo>
                    <a:pt x="290" y="223"/>
                    <a:pt x="290" y="224"/>
                    <a:pt x="290" y="223"/>
                  </a:cubicBezTo>
                  <a:cubicBezTo>
                    <a:pt x="290" y="222"/>
                    <a:pt x="291" y="219"/>
                    <a:pt x="294" y="219"/>
                  </a:cubicBezTo>
                  <a:cubicBezTo>
                    <a:pt x="296" y="219"/>
                    <a:pt x="298" y="217"/>
                    <a:pt x="298" y="216"/>
                  </a:cubicBezTo>
                  <a:close/>
                  <a:moveTo>
                    <a:pt x="314" y="237"/>
                  </a:moveTo>
                  <a:cubicBezTo>
                    <a:pt x="314" y="239"/>
                    <a:pt x="316" y="239"/>
                    <a:pt x="316" y="240"/>
                  </a:cubicBezTo>
                  <a:cubicBezTo>
                    <a:pt x="317" y="240"/>
                    <a:pt x="317" y="239"/>
                    <a:pt x="318" y="240"/>
                  </a:cubicBezTo>
                  <a:cubicBezTo>
                    <a:pt x="318" y="239"/>
                    <a:pt x="318" y="239"/>
                    <a:pt x="319" y="239"/>
                  </a:cubicBezTo>
                  <a:cubicBezTo>
                    <a:pt x="319" y="238"/>
                    <a:pt x="319" y="238"/>
                    <a:pt x="320" y="238"/>
                  </a:cubicBezTo>
                  <a:cubicBezTo>
                    <a:pt x="321" y="235"/>
                    <a:pt x="317" y="238"/>
                    <a:pt x="314" y="237"/>
                  </a:cubicBezTo>
                  <a:close/>
                  <a:moveTo>
                    <a:pt x="322" y="223"/>
                  </a:moveTo>
                  <a:cubicBezTo>
                    <a:pt x="323" y="223"/>
                    <a:pt x="323" y="223"/>
                    <a:pt x="323" y="223"/>
                  </a:cubicBezTo>
                  <a:cubicBezTo>
                    <a:pt x="323" y="222"/>
                    <a:pt x="323" y="221"/>
                    <a:pt x="323" y="221"/>
                  </a:cubicBezTo>
                  <a:cubicBezTo>
                    <a:pt x="323" y="221"/>
                    <a:pt x="323" y="221"/>
                    <a:pt x="323" y="221"/>
                  </a:cubicBezTo>
                  <a:cubicBezTo>
                    <a:pt x="323" y="221"/>
                    <a:pt x="323" y="220"/>
                    <a:pt x="323" y="220"/>
                  </a:cubicBezTo>
                  <a:cubicBezTo>
                    <a:pt x="323" y="220"/>
                    <a:pt x="322" y="220"/>
                    <a:pt x="322" y="220"/>
                  </a:cubicBezTo>
                  <a:cubicBezTo>
                    <a:pt x="322" y="220"/>
                    <a:pt x="322" y="220"/>
                    <a:pt x="322" y="220"/>
                  </a:cubicBezTo>
                  <a:cubicBezTo>
                    <a:pt x="321" y="220"/>
                    <a:pt x="320" y="220"/>
                    <a:pt x="320" y="220"/>
                  </a:cubicBezTo>
                  <a:cubicBezTo>
                    <a:pt x="320" y="222"/>
                    <a:pt x="321" y="222"/>
                    <a:pt x="322" y="223"/>
                  </a:cubicBezTo>
                  <a:cubicBezTo>
                    <a:pt x="322" y="223"/>
                    <a:pt x="322" y="223"/>
                    <a:pt x="322" y="223"/>
                  </a:cubicBezTo>
                  <a:close/>
                  <a:moveTo>
                    <a:pt x="324" y="235"/>
                  </a:moveTo>
                  <a:cubicBezTo>
                    <a:pt x="324" y="233"/>
                    <a:pt x="323" y="233"/>
                    <a:pt x="322" y="233"/>
                  </a:cubicBezTo>
                  <a:cubicBezTo>
                    <a:pt x="322" y="234"/>
                    <a:pt x="322" y="235"/>
                    <a:pt x="322" y="235"/>
                  </a:cubicBezTo>
                  <a:cubicBezTo>
                    <a:pt x="322" y="235"/>
                    <a:pt x="323" y="235"/>
                    <a:pt x="323" y="235"/>
                  </a:cubicBezTo>
                  <a:cubicBezTo>
                    <a:pt x="323" y="235"/>
                    <a:pt x="323" y="235"/>
                    <a:pt x="324" y="235"/>
                  </a:cubicBezTo>
                  <a:close/>
                  <a:moveTo>
                    <a:pt x="310" y="229"/>
                  </a:moveTo>
                  <a:cubicBezTo>
                    <a:pt x="310" y="229"/>
                    <a:pt x="309" y="229"/>
                    <a:pt x="309" y="229"/>
                  </a:cubicBezTo>
                  <a:cubicBezTo>
                    <a:pt x="309" y="229"/>
                    <a:pt x="309" y="228"/>
                    <a:pt x="309" y="228"/>
                  </a:cubicBezTo>
                  <a:cubicBezTo>
                    <a:pt x="309" y="228"/>
                    <a:pt x="308" y="228"/>
                    <a:pt x="307" y="228"/>
                  </a:cubicBezTo>
                  <a:cubicBezTo>
                    <a:pt x="307" y="229"/>
                    <a:pt x="306" y="229"/>
                    <a:pt x="306" y="230"/>
                  </a:cubicBezTo>
                  <a:cubicBezTo>
                    <a:pt x="306" y="230"/>
                    <a:pt x="305" y="230"/>
                    <a:pt x="304" y="231"/>
                  </a:cubicBezTo>
                  <a:cubicBezTo>
                    <a:pt x="305" y="233"/>
                    <a:pt x="305" y="232"/>
                    <a:pt x="304" y="234"/>
                  </a:cubicBezTo>
                  <a:cubicBezTo>
                    <a:pt x="307" y="235"/>
                    <a:pt x="306" y="232"/>
                    <a:pt x="308" y="233"/>
                  </a:cubicBezTo>
                  <a:cubicBezTo>
                    <a:pt x="308" y="233"/>
                    <a:pt x="308" y="234"/>
                    <a:pt x="308" y="235"/>
                  </a:cubicBezTo>
                  <a:cubicBezTo>
                    <a:pt x="311" y="235"/>
                    <a:pt x="310" y="233"/>
                    <a:pt x="312" y="233"/>
                  </a:cubicBezTo>
                  <a:cubicBezTo>
                    <a:pt x="312" y="232"/>
                    <a:pt x="312" y="232"/>
                    <a:pt x="312" y="232"/>
                  </a:cubicBezTo>
                  <a:cubicBezTo>
                    <a:pt x="312" y="232"/>
                    <a:pt x="312" y="232"/>
                    <a:pt x="312" y="232"/>
                  </a:cubicBezTo>
                  <a:cubicBezTo>
                    <a:pt x="312" y="230"/>
                    <a:pt x="311" y="230"/>
                    <a:pt x="310" y="229"/>
                  </a:cubicBezTo>
                  <a:close/>
                  <a:moveTo>
                    <a:pt x="341" y="227"/>
                  </a:moveTo>
                  <a:cubicBezTo>
                    <a:pt x="339" y="227"/>
                    <a:pt x="339" y="226"/>
                    <a:pt x="339" y="224"/>
                  </a:cubicBezTo>
                  <a:cubicBezTo>
                    <a:pt x="339" y="224"/>
                    <a:pt x="338" y="224"/>
                    <a:pt x="337" y="224"/>
                  </a:cubicBezTo>
                  <a:cubicBezTo>
                    <a:pt x="337" y="225"/>
                    <a:pt x="336" y="225"/>
                    <a:pt x="336" y="226"/>
                  </a:cubicBezTo>
                  <a:cubicBezTo>
                    <a:pt x="335" y="226"/>
                    <a:pt x="335" y="227"/>
                    <a:pt x="334" y="227"/>
                  </a:cubicBezTo>
                  <a:cubicBezTo>
                    <a:pt x="334" y="227"/>
                    <a:pt x="333" y="227"/>
                    <a:pt x="333" y="227"/>
                  </a:cubicBezTo>
                  <a:cubicBezTo>
                    <a:pt x="333" y="227"/>
                    <a:pt x="333" y="227"/>
                    <a:pt x="333" y="227"/>
                  </a:cubicBezTo>
                  <a:cubicBezTo>
                    <a:pt x="333" y="228"/>
                    <a:pt x="332" y="228"/>
                    <a:pt x="332" y="228"/>
                  </a:cubicBezTo>
                  <a:cubicBezTo>
                    <a:pt x="332" y="228"/>
                    <a:pt x="332" y="228"/>
                    <a:pt x="332" y="228"/>
                  </a:cubicBezTo>
                  <a:cubicBezTo>
                    <a:pt x="330" y="228"/>
                    <a:pt x="330" y="228"/>
                    <a:pt x="329" y="230"/>
                  </a:cubicBezTo>
                  <a:cubicBezTo>
                    <a:pt x="329" y="230"/>
                    <a:pt x="329" y="230"/>
                    <a:pt x="329" y="230"/>
                  </a:cubicBezTo>
                  <a:cubicBezTo>
                    <a:pt x="327" y="232"/>
                    <a:pt x="326" y="233"/>
                    <a:pt x="325" y="234"/>
                  </a:cubicBezTo>
                  <a:cubicBezTo>
                    <a:pt x="325" y="235"/>
                    <a:pt x="325" y="236"/>
                    <a:pt x="325" y="237"/>
                  </a:cubicBezTo>
                  <a:cubicBezTo>
                    <a:pt x="323" y="238"/>
                    <a:pt x="322" y="239"/>
                    <a:pt x="323" y="241"/>
                  </a:cubicBezTo>
                  <a:cubicBezTo>
                    <a:pt x="322" y="243"/>
                    <a:pt x="324" y="243"/>
                    <a:pt x="324" y="245"/>
                  </a:cubicBezTo>
                  <a:cubicBezTo>
                    <a:pt x="324" y="245"/>
                    <a:pt x="324" y="245"/>
                    <a:pt x="324" y="245"/>
                  </a:cubicBezTo>
                  <a:cubicBezTo>
                    <a:pt x="324" y="246"/>
                    <a:pt x="323" y="247"/>
                    <a:pt x="324" y="249"/>
                  </a:cubicBezTo>
                  <a:cubicBezTo>
                    <a:pt x="324" y="249"/>
                    <a:pt x="324" y="249"/>
                    <a:pt x="324" y="249"/>
                  </a:cubicBezTo>
                  <a:cubicBezTo>
                    <a:pt x="324" y="249"/>
                    <a:pt x="324" y="250"/>
                    <a:pt x="324" y="250"/>
                  </a:cubicBezTo>
                  <a:cubicBezTo>
                    <a:pt x="324" y="251"/>
                    <a:pt x="325" y="252"/>
                    <a:pt x="326" y="253"/>
                  </a:cubicBezTo>
                  <a:cubicBezTo>
                    <a:pt x="326" y="253"/>
                    <a:pt x="326" y="253"/>
                    <a:pt x="326" y="253"/>
                  </a:cubicBezTo>
                  <a:cubicBezTo>
                    <a:pt x="326" y="253"/>
                    <a:pt x="326" y="253"/>
                    <a:pt x="326" y="254"/>
                  </a:cubicBezTo>
                  <a:cubicBezTo>
                    <a:pt x="326" y="254"/>
                    <a:pt x="326" y="254"/>
                    <a:pt x="326" y="254"/>
                  </a:cubicBezTo>
                  <a:cubicBezTo>
                    <a:pt x="326" y="254"/>
                    <a:pt x="326" y="255"/>
                    <a:pt x="326" y="255"/>
                  </a:cubicBezTo>
                  <a:cubicBezTo>
                    <a:pt x="326" y="255"/>
                    <a:pt x="327" y="255"/>
                    <a:pt x="327" y="255"/>
                  </a:cubicBezTo>
                  <a:cubicBezTo>
                    <a:pt x="327" y="255"/>
                    <a:pt x="327" y="255"/>
                    <a:pt x="327" y="255"/>
                  </a:cubicBezTo>
                  <a:cubicBezTo>
                    <a:pt x="328" y="255"/>
                    <a:pt x="328" y="252"/>
                    <a:pt x="329" y="252"/>
                  </a:cubicBezTo>
                  <a:cubicBezTo>
                    <a:pt x="330" y="252"/>
                    <a:pt x="330" y="252"/>
                    <a:pt x="330" y="252"/>
                  </a:cubicBezTo>
                  <a:cubicBezTo>
                    <a:pt x="330" y="252"/>
                    <a:pt x="330" y="252"/>
                    <a:pt x="331" y="251"/>
                  </a:cubicBezTo>
                  <a:cubicBezTo>
                    <a:pt x="331" y="250"/>
                    <a:pt x="331" y="250"/>
                    <a:pt x="332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3" y="249"/>
                    <a:pt x="334" y="247"/>
                    <a:pt x="334" y="246"/>
                  </a:cubicBezTo>
                  <a:cubicBezTo>
                    <a:pt x="334" y="246"/>
                    <a:pt x="334" y="246"/>
                    <a:pt x="334" y="246"/>
                  </a:cubicBezTo>
                  <a:cubicBezTo>
                    <a:pt x="334" y="245"/>
                    <a:pt x="335" y="245"/>
                    <a:pt x="335" y="245"/>
                  </a:cubicBezTo>
                  <a:cubicBezTo>
                    <a:pt x="335" y="244"/>
                    <a:pt x="337" y="244"/>
                    <a:pt x="338" y="243"/>
                  </a:cubicBezTo>
                  <a:cubicBezTo>
                    <a:pt x="338" y="241"/>
                    <a:pt x="337" y="241"/>
                    <a:pt x="337" y="238"/>
                  </a:cubicBezTo>
                  <a:cubicBezTo>
                    <a:pt x="337" y="238"/>
                    <a:pt x="337" y="238"/>
                    <a:pt x="337" y="238"/>
                  </a:cubicBezTo>
                  <a:cubicBezTo>
                    <a:pt x="337" y="238"/>
                    <a:pt x="337" y="238"/>
                    <a:pt x="337" y="238"/>
                  </a:cubicBezTo>
                  <a:cubicBezTo>
                    <a:pt x="339" y="237"/>
                    <a:pt x="339" y="235"/>
                    <a:pt x="339" y="234"/>
                  </a:cubicBezTo>
                  <a:cubicBezTo>
                    <a:pt x="339" y="234"/>
                    <a:pt x="339" y="234"/>
                    <a:pt x="339" y="234"/>
                  </a:cubicBezTo>
                  <a:cubicBezTo>
                    <a:pt x="339" y="234"/>
                    <a:pt x="339" y="234"/>
                    <a:pt x="339" y="234"/>
                  </a:cubicBezTo>
                  <a:cubicBezTo>
                    <a:pt x="339" y="231"/>
                    <a:pt x="340" y="230"/>
                    <a:pt x="341" y="227"/>
                  </a:cubicBezTo>
                  <a:close/>
                  <a:moveTo>
                    <a:pt x="54" y="70"/>
                  </a:moveTo>
                  <a:cubicBezTo>
                    <a:pt x="54" y="70"/>
                    <a:pt x="54" y="70"/>
                    <a:pt x="54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4" y="70"/>
                    <a:pt x="54" y="70"/>
                    <a:pt x="54" y="70"/>
                  </a:cubicBezTo>
                  <a:close/>
                  <a:moveTo>
                    <a:pt x="300" y="224"/>
                  </a:moveTo>
                  <a:cubicBezTo>
                    <a:pt x="300" y="224"/>
                    <a:pt x="300" y="224"/>
                    <a:pt x="299" y="224"/>
                  </a:cubicBezTo>
                  <a:cubicBezTo>
                    <a:pt x="299" y="224"/>
                    <a:pt x="299" y="224"/>
                    <a:pt x="299" y="224"/>
                  </a:cubicBezTo>
                  <a:cubicBezTo>
                    <a:pt x="297" y="224"/>
                    <a:pt x="298" y="226"/>
                    <a:pt x="298" y="227"/>
                  </a:cubicBezTo>
                  <a:cubicBezTo>
                    <a:pt x="298" y="227"/>
                    <a:pt x="299" y="227"/>
                    <a:pt x="300" y="227"/>
                  </a:cubicBezTo>
                  <a:cubicBezTo>
                    <a:pt x="300" y="227"/>
                    <a:pt x="300" y="226"/>
                    <a:pt x="300" y="225"/>
                  </a:cubicBezTo>
                  <a:cubicBezTo>
                    <a:pt x="300" y="225"/>
                    <a:pt x="300" y="225"/>
                    <a:pt x="300" y="225"/>
                  </a:cubicBezTo>
                  <a:cubicBezTo>
                    <a:pt x="300" y="225"/>
                    <a:pt x="300" y="224"/>
                    <a:pt x="300" y="224"/>
                  </a:cubicBezTo>
                  <a:close/>
                  <a:moveTo>
                    <a:pt x="214" y="240"/>
                  </a:moveTo>
                  <a:cubicBezTo>
                    <a:pt x="214" y="240"/>
                    <a:pt x="215" y="239"/>
                    <a:pt x="215" y="240"/>
                  </a:cubicBezTo>
                  <a:cubicBezTo>
                    <a:pt x="215" y="241"/>
                    <a:pt x="216" y="241"/>
                    <a:pt x="217" y="241"/>
                  </a:cubicBezTo>
                  <a:cubicBezTo>
                    <a:pt x="217" y="238"/>
                    <a:pt x="216" y="236"/>
                    <a:pt x="214" y="236"/>
                  </a:cubicBezTo>
                  <a:cubicBezTo>
                    <a:pt x="214" y="238"/>
                    <a:pt x="211" y="236"/>
                    <a:pt x="212" y="238"/>
                  </a:cubicBezTo>
                  <a:cubicBezTo>
                    <a:pt x="212" y="239"/>
                    <a:pt x="213" y="239"/>
                    <a:pt x="214" y="240"/>
                  </a:cubicBezTo>
                  <a:close/>
                  <a:moveTo>
                    <a:pt x="292" y="207"/>
                  </a:moveTo>
                  <a:cubicBezTo>
                    <a:pt x="290" y="206"/>
                    <a:pt x="289" y="204"/>
                    <a:pt x="286" y="205"/>
                  </a:cubicBezTo>
                  <a:cubicBezTo>
                    <a:pt x="286" y="204"/>
                    <a:pt x="285" y="204"/>
                    <a:pt x="285" y="204"/>
                  </a:cubicBezTo>
                  <a:cubicBezTo>
                    <a:pt x="285" y="203"/>
                    <a:pt x="285" y="203"/>
                    <a:pt x="284" y="203"/>
                  </a:cubicBezTo>
                  <a:cubicBezTo>
                    <a:pt x="284" y="202"/>
                    <a:pt x="283" y="201"/>
                    <a:pt x="284" y="200"/>
                  </a:cubicBezTo>
                  <a:cubicBezTo>
                    <a:pt x="282" y="200"/>
                    <a:pt x="280" y="200"/>
                    <a:pt x="279" y="201"/>
                  </a:cubicBezTo>
                  <a:cubicBezTo>
                    <a:pt x="277" y="203"/>
                    <a:pt x="282" y="203"/>
                    <a:pt x="282" y="205"/>
                  </a:cubicBezTo>
                  <a:cubicBezTo>
                    <a:pt x="285" y="205"/>
                    <a:pt x="286" y="206"/>
                    <a:pt x="287" y="208"/>
                  </a:cubicBezTo>
                  <a:cubicBezTo>
                    <a:pt x="286" y="208"/>
                    <a:pt x="286" y="209"/>
                    <a:pt x="286" y="210"/>
                  </a:cubicBezTo>
                  <a:cubicBezTo>
                    <a:pt x="286" y="210"/>
                    <a:pt x="286" y="210"/>
                    <a:pt x="286" y="211"/>
                  </a:cubicBezTo>
                  <a:cubicBezTo>
                    <a:pt x="286" y="211"/>
                    <a:pt x="286" y="212"/>
                    <a:pt x="286" y="212"/>
                  </a:cubicBezTo>
                  <a:cubicBezTo>
                    <a:pt x="287" y="212"/>
                    <a:pt x="288" y="212"/>
                    <a:pt x="288" y="212"/>
                  </a:cubicBezTo>
                  <a:cubicBezTo>
                    <a:pt x="288" y="212"/>
                    <a:pt x="287" y="214"/>
                    <a:pt x="288" y="214"/>
                  </a:cubicBezTo>
                  <a:cubicBezTo>
                    <a:pt x="289" y="211"/>
                    <a:pt x="293" y="211"/>
                    <a:pt x="292" y="207"/>
                  </a:cubicBezTo>
                  <a:close/>
                  <a:moveTo>
                    <a:pt x="303" y="279"/>
                  </a:moveTo>
                  <a:cubicBezTo>
                    <a:pt x="301" y="278"/>
                    <a:pt x="301" y="280"/>
                    <a:pt x="299" y="280"/>
                  </a:cubicBezTo>
                  <a:cubicBezTo>
                    <a:pt x="299" y="280"/>
                    <a:pt x="299" y="281"/>
                    <a:pt x="298" y="281"/>
                  </a:cubicBezTo>
                  <a:cubicBezTo>
                    <a:pt x="298" y="282"/>
                    <a:pt x="297" y="282"/>
                    <a:pt x="297" y="283"/>
                  </a:cubicBezTo>
                  <a:cubicBezTo>
                    <a:pt x="298" y="284"/>
                    <a:pt x="300" y="284"/>
                    <a:pt x="301" y="283"/>
                  </a:cubicBezTo>
                  <a:cubicBezTo>
                    <a:pt x="301" y="282"/>
                    <a:pt x="301" y="282"/>
                    <a:pt x="302" y="282"/>
                  </a:cubicBezTo>
                  <a:cubicBezTo>
                    <a:pt x="302" y="282"/>
                    <a:pt x="302" y="281"/>
                    <a:pt x="302" y="281"/>
                  </a:cubicBezTo>
                  <a:cubicBezTo>
                    <a:pt x="305" y="282"/>
                    <a:pt x="303" y="280"/>
                    <a:pt x="303" y="279"/>
                  </a:cubicBezTo>
                  <a:close/>
                  <a:moveTo>
                    <a:pt x="297" y="223"/>
                  </a:moveTo>
                  <a:cubicBezTo>
                    <a:pt x="297" y="222"/>
                    <a:pt x="297" y="222"/>
                    <a:pt x="297" y="222"/>
                  </a:cubicBezTo>
                  <a:cubicBezTo>
                    <a:pt x="297" y="222"/>
                    <a:pt x="297" y="221"/>
                    <a:pt x="297" y="221"/>
                  </a:cubicBezTo>
                  <a:cubicBezTo>
                    <a:pt x="296" y="222"/>
                    <a:pt x="296" y="222"/>
                    <a:pt x="296" y="224"/>
                  </a:cubicBezTo>
                  <a:cubicBezTo>
                    <a:pt x="296" y="224"/>
                    <a:pt x="296" y="224"/>
                    <a:pt x="296" y="224"/>
                  </a:cubicBezTo>
                  <a:cubicBezTo>
                    <a:pt x="296" y="224"/>
                    <a:pt x="296" y="224"/>
                    <a:pt x="297" y="224"/>
                  </a:cubicBezTo>
                  <a:cubicBezTo>
                    <a:pt x="297" y="223"/>
                    <a:pt x="297" y="222"/>
                    <a:pt x="297" y="223"/>
                  </a:cubicBezTo>
                  <a:close/>
                  <a:moveTo>
                    <a:pt x="310" y="271"/>
                  </a:moveTo>
                  <a:cubicBezTo>
                    <a:pt x="310" y="271"/>
                    <a:pt x="310" y="271"/>
                    <a:pt x="309" y="271"/>
                  </a:cubicBezTo>
                  <a:cubicBezTo>
                    <a:pt x="309" y="271"/>
                    <a:pt x="309" y="270"/>
                    <a:pt x="309" y="270"/>
                  </a:cubicBezTo>
                  <a:cubicBezTo>
                    <a:pt x="308" y="269"/>
                    <a:pt x="307" y="269"/>
                    <a:pt x="307" y="267"/>
                  </a:cubicBezTo>
                  <a:cubicBezTo>
                    <a:pt x="307" y="267"/>
                    <a:pt x="307" y="267"/>
                    <a:pt x="307" y="267"/>
                  </a:cubicBezTo>
                  <a:cubicBezTo>
                    <a:pt x="307" y="267"/>
                    <a:pt x="307" y="266"/>
                    <a:pt x="307" y="265"/>
                  </a:cubicBezTo>
                  <a:cubicBezTo>
                    <a:pt x="307" y="265"/>
                    <a:pt x="307" y="265"/>
                    <a:pt x="308" y="265"/>
                  </a:cubicBezTo>
                  <a:cubicBezTo>
                    <a:pt x="308" y="264"/>
                    <a:pt x="308" y="264"/>
                    <a:pt x="308" y="263"/>
                  </a:cubicBezTo>
                  <a:cubicBezTo>
                    <a:pt x="308" y="263"/>
                    <a:pt x="308" y="263"/>
                    <a:pt x="308" y="263"/>
                  </a:cubicBezTo>
                  <a:cubicBezTo>
                    <a:pt x="309" y="262"/>
                    <a:pt x="309" y="261"/>
                    <a:pt x="309" y="261"/>
                  </a:cubicBezTo>
                  <a:cubicBezTo>
                    <a:pt x="309" y="260"/>
                    <a:pt x="309" y="260"/>
                    <a:pt x="308" y="260"/>
                  </a:cubicBezTo>
                  <a:cubicBezTo>
                    <a:pt x="307" y="258"/>
                    <a:pt x="309" y="258"/>
                    <a:pt x="309" y="256"/>
                  </a:cubicBezTo>
                  <a:cubicBezTo>
                    <a:pt x="309" y="256"/>
                    <a:pt x="309" y="256"/>
                    <a:pt x="309" y="256"/>
                  </a:cubicBezTo>
                  <a:cubicBezTo>
                    <a:pt x="309" y="256"/>
                    <a:pt x="309" y="256"/>
                    <a:pt x="309" y="256"/>
                  </a:cubicBezTo>
                  <a:cubicBezTo>
                    <a:pt x="307" y="256"/>
                    <a:pt x="308" y="254"/>
                    <a:pt x="306" y="254"/>
                  </a:cubicBezTo>
                  <a:cubicBezTo>
                    <a:pt x="306" y="256"/>
                    <a:pt x="305" y="256"/>
                    <a:pt x="305" y="258"/>
                  </a:cubicBezTo>
                  <a:cubicBezTo>
                    <a:pt x="306" y="258"/>
                    <a:pt x="306" y="258"/>
                    <a:pt x="306" y="259"/>
                  </a:cubicBezTo>
                  <a:cubicBezTo>
                    <a:pt x="306" y="261"/>
                    <a:pt x="305" y="262"/>
                    <a:pt x="305" y="264"/>
                  </a:cubicBezTo>
                  <a:cubicBezTo>
                    <a:pt x="304" y="264"/>
                    <a:pt x="305" y="266"/>
                    <a:pt x="303" y="266"/>
                  </a:cubicBezTo>
                  <a:cubicBezTo>
                    <a:pt x="303" y="266"/>
                    <a:pt x="303" y="267"/>
                    <a:pt x="303" y="267"/>
                  </a:cubicBezTo>
                  <a:cubicBezTo>
                    <a:pt x="303" y="267"/>
                    <a:pt x="303" y="267"/>
                    <a:pt x="303" y="267"/>
                  </a:cubicBezTo>
                  <a:cubicBezTo>
                    <a:pt x="302" y="269"/>
                    <a:pt x="302" y="269"/>
                    <a:pt x="302" y="271"/>
                  </a:cubicBezTo>
                  <a:cubicBezTo>
                    <a:pt x="302" y="271"/>
                    <a:pt x="302" y="271"/>
                    <a:pt x="302" y="271"/>
                  </a:cubicBezTo>
                  <a:cubicBezTo>
                    <a:pt x="302" y="271"/>
                    <a:pt x="302" y="272"/>
                    <a:pt x="302" y="272"/>
                  </a:cubicBezTo>
                  <a:cubicBezTo>
                    <a:pt x="303" y="273"/>
                    <a:pt x="305" y="273"/>
                    <a:pt x="304" y="275"/>
                  </a:cubicBezTo>
                  <a:cubicBezTo>
                    <a:pt x="305" y="276"/>
                    <a:pt x="305" y="276"/>
                    <a:pt x="305" y="276"/>
                  </a:cubicBezTo>
                  <a:cubicBezTo>
                    <a:pt x="305" y="276"/>
                    <a:pt x="304" y="277"/>
                    <a:pt x="304" y="277"/>
                  </a:cubicBezTo>
                  <a:cubicBezTo>
                    <a:pt x="304" y="277"/>
                    <a:pt x="304" y="278"/>
                    <a:pt x="304" y="278"/>
                  </a:cubicBezTo>
                  <a:cubicBezTo>
                    <a:pt x="306" y="278"/>
                    <a:pt x="307" y="282"/>
                    <a:pt x="308" y="280"/>
                  </a:cubicBezTo>
                  <a:cubicBezTo>
                    <a:pt x="308" y="280"/>
                    <a:pt x="308" y="279"/>
                    <a:pt x="309" y="279"/>
                  </a:cubicBezTo>
                  <a:cubicBezTo>
                    <a:pt x="310" y="279"/>
                    <a:pt x="309" y="277"/>
                    <a:pt x="309" y="276"/>
                  </a:cubicBezTo>
                  <a:cubicBezTo>
                    <a:pt x="309" y="275"/>
                    <a:pt x="309" y="275"/>
                    <a:pt x="310" y="275"/>
                  </a:cubicBezTo>
                  <a:cubicBezTo>
                    <a:pt x="311" y="275"/>
                    <a:pt x="311" y="274"/>
                    <a:pt x="311" y="273"/>
                  </a:cubicBezTo>
                  <a:cubicBezTo>
                    <a:pt x="310" y="273"/>
                    <a:pt x="310" y="272"/>
                    <a:pt x="310" y="271"/>
                  </a:cubicBezTo>
                  <a:close/>
                  <a:moveTo>
                    <a:pt x="243" y="224"/>
                  </a:moveTo>
                  <a:cubicBezTo>
                    <a:pt x="244" y="221"/>
                    <a:pt x="242" y="221"/>
                    <a:pt x="242" y="220"/>
                  </a:cubicBezTo>
                  <a:cubicBezTo>
                    <a:pt x="241" y="220"/>
                    <a:pt x="241" y="221"/>
                    <a:pt x="240" y="221"/>
                  </a:cubicBezTo>
                  <a:cubicBezTo>
                    <a:pt x="240" y="220"/>
                    <a:pt x="239" y="220"/>
                    <a:pt x="238" y="220"/>
                  </a:cubicBezTo>
                  <a:cubicBezTo>
                    <a:pt x="238" y="222"/>
                    <a:pt x="236" y="222"/>
                    <a:pt x="235" y="224"/>
                  </a:cubicBezTo>
                  <a:cubicBezTo>
                    <a:pt x="236" y="224"/>
                    <a:pt x="236" y="224"/>
                    <a:pt x="236" y="224"/>
                  </a:cubicBezTo>
                  <a:cubicBezTo>
                    <a:pt x="236" y="224"/>
                    <a:pt x="236" y="224"/>
                    <a:pt x="235" y="224"/>
                  </a:cubicBezTo>
                  <a:cubicBezTo>
                    <a:pt x="235" y="224"/>
                    <a:pt x="235" y="224"/>
                    <a:pt x="235" y="224"/>
                  </a:cubicBezTo>
                  <a:cubicBezTo>
                    <a:pt x="235" y="224"/>
                    <a:pt x="234" y="224"/>
                    <a:pt x="234" y="224"/>
                  </a:cubicBezTo>
                  <a:cubicBezTo>
                    <a:pt x="233" y="224"/>
                    <a:pt x="233" y="225"/>
                    <a:pt x="233" y="225"/>
                  </a:cubicBezTo>
                  <a:cubicBezTo>
                    <a:pt x="233" y="225"/>
                    <a:pt x="233" y="226"/>
                    <a:pt x="233" y="226"/>
                  </a:cubicBezTo>
                  <a:cubicBezTo>
                    <a:pt x="233" y="229"/>
                    <a:pt x="236" y="226"/>
                    <a:pt x="236" y="225"/>
                  </a:cubicBezTo>
                  <a:cubicBezTo>
                    <a:pt x="237" y="225"/>
                    <a:pt x="237" y="226"/>
                    <a:pt x="238" y="226"/>
                  </a:cubicBezTo>
                  <a:cubicBezTo>
                    <a:pt x="237" y="225"/>
                    <a:pt x="238" y="224"/>
                    <a:pt x="238" y="224"/>
                  </a:cubicBezTo>
                  <a:cubicBezTo>
                    <a:pt x="238" y="224"/>
                    <a:pt x="237" y="223"/>
                    <a:pt x="238" y="223"/>
                  </a:cubicBezTo>
                  <a:cubicBezTo>
                    <a:pt x="239" y="223"/>
                    <a:pt x="239" y="223"/>
                    <a:pt x="240" y="223"/>
                  </a:cubicBezTo>
                  <a:cubicBezTo>
                    <a:pt x="240" y="223"/>
                    <a:pt x="240" y="223"/>
                    <a:pt x="240" y="224"/>
                  </a:cubicBezTo>
                  <a:cubicBezTo>
                    <a:pt x="240" y="225"/>
                    <a:pt x="242" y="223"/>
                    <a:pt x="243" y="224"/>
                  </a:cubicBezTo>
                  <a:close/>
                  <a:moveTo>
                    <a:pt x="27" y="134"/>
                  </a:moveTo>
                  <a:cubicBezTo>
                    <a:pt x="25" y="133"/>
                    <a:pt x="23" y="133"/>
                    <a:pt x="22" y="132"/>
                  </a:cubicBezTo>
                  <a:cubicBezTo>
                    <a:pt x="22" y="130"/>
                    <a:pt x="21" y="130"/>
                    <a:pt x="21" y="129"/>
                  </a:cubicBezTo>
                  <a:cubicBezTo>
                    <a:pt x="20" y="128"/>
                    <a:pt x="20" y="127"/>
                    <a:pt x="19" y="127"/>
                  </a:cubicBezTo>
                  <a:cubicBezTo>
                    <a:pt x="19" y="126"/>
                    <a:pt x="19" y="125"/>
                    <a:pt x="18" y="124"/>
                  </a:cubicBezTo>
                  <a:cubicBezTo>
                    <a:pt x="18" y="124"/>
                    <a:pt x="18" y="124"/>
                    <a:pt x="18" y="124"/>
                  </a:cubicBezTo>
                  <a:cubicBezTo>
                    <a:pt x="17" y="123"/>
                    <a:pt x="17" y="122"/>
                    <a:pt x="18" y="122"/>
                  </a:cubicBezTo>
                  <a:cubicBezTo>
                    <a:pt x="18" y="122"/>
                    <a:pt x="18" y="122"/>
                    <a:pt x="18" y="122"/>
                  </a:cubicBezTo>
                  <a:cubicBezTo>
                    <a:pt x="18" y="121"/>
                    <a:pt x="19" y="121"/>
                    <a:pt x="20" y="121"/>
                  </a:cubicBezTo>
                  <a:cubicBezTo>
                    <a:pt x="20" y="121"/>
                    <a:pt x="20" y="121"/>
                    <a:pt x="20" y="121"/>
                  </a:cubicBezTo>
                  <a:cubicBezTo>
                    <a:pt x="22" y="120"/>
                    <a:pt x="20" y="118"/>
                    <a:pt x="20" y="118"/>
                  </a:cubicBezTo>
                  <a:cubicBezTo>
                    <a:pt x="20" y="118"/>
                    <a:pt x="20" y="118"/>
                    <a:pt x="20" y="117"/>
                  </a:cubicBezTo>
                  <a:cubicBezTo>
                    <a:pt x="20" y="117"/>
                    <a:pt x="20" y="117"/>
                    <a:pt x="19" y="117"/>
                  </a:cubicBezTo>
                  <a:cubicBezTo>
                    <a:pt x="18" y="117"/>
                    <a:pt x="15" y="117"/>
                    <a:pt x="14" y="117"/>
                  </a:cubicBezTo>
                  <a:cubicBezTo>
                    <a:pt x="14" y="117"/>
                    <a:pt x="14" y="117"/>
                    <a:pt x="14" y="117"/>
                  </a:cubicBezTo>
                  <a:cubicBezTo>
                    <a:pt x="13" y="118"/>
                    <a:pt x="12" y="118"/>
                    <a:pt x="10" y="118"/>
                  </a:cubicBezTo>
                  <a:cubicBezTo>
                    <a:pt x="10" y="118"/>
                    <a:pt x="10" y="118"/>
                    <a:pt x="10" y="119"/>
                  </a:cubicBezTo>
                  <a:cubicBezTo>
                    <a:pt x="10" y="119"/>
                    <a:pt x="9" y="119"/>
                    <a:pt x="9" y="120"/>
                  </a:cubicBezTo>
                  <a:cubicBezTo>
                    <a:pt x="9" y="120"/>
                    <a:pt x="9" y="120"/>
                    <a:pt x="9" y="120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9" y="123"/>
                    <a:pt x="11" y="123"/>
                    <a:pt x="12" y="123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12" y="125"/>
                    <a:pt x="14" y="125"/>
                    <a:pt x="14" y="126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14" y="127"/>
                    <a:pt x="14" y="127"/>
                    <a:pt x="15" y="127"/>
                  </a:cubicBezTo>
                  <a:cubicBezTo>
                    <a:pt x="15" y="128"/>
                    <a:pt x="15" y="129"/>
                    <a:pt x="16" y="130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7" y="131"/>
                    <a:pt x="18" y="131"/>
                    <a:pt x="17" y="132"/>
                  </a:cubicBezTo>
                  <a:cubicBezTo>
                    <a:pt x="18" y="133"/>
                    <a:pt x="19" y="133"/>
                    <a:pt x="19" y="134"/>
                  </a:cubicBezTo>
                  <a:cubicBezTo>
                    <a:pt x="19" y="134"/>
                    <a:pt x="19" y="134"/>
                    <a:pt x="19" y="134"/>
                  </a:cubicBezTo>
                  <a:cubicBezTo>
                    <a:pt x="20" y="135"/>
                    <a:pt x="20" y="136"/>
                    <a:pt x="22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24" y="137"/>
                    <a:pt x="26" y="137"/>
                    <a:pt x="28" y="137"/>
                  </a:cubicBezTo>
                  <a:cubicBezTo>
                    <a:pt x="28" y="135"/>
                    <a:pt x="27" y="135"/>
                    <a:pt x="27" y="134"/>
                  </a:cubicBezTo>
                  <a:close/>
                  <a:moveTo>
                    <a:pt x="240" y="109"/>
                  </a:moveTo>
                  <a:cubicBezTo>
                    <a:pt x="240" y="109"/>
                    <a:pt x="240" y="109"/>
                    <a:pt x="239" y="109"/>
                  </a:cubicBezTo>
                  <a:cubicBezTo>
                    <a:pt x="239" y="111"/>
                    <a:pt x="237" y="110"/>
                    <a:pt x="237" y="111"/>
                  </a:cubicBezTo>
                  <a:cubicBezTo>
                    <a:pt x="237" y="112"/>
                    <a:pt x="237" y="112"/>
                    <a:pt x="237" y="112"/>
                  </a:cubicBezTo>
                  <a:cubicBezTo>
                    <a:pt x="236" y="112"/>
                    <a:pt x="236" y="112"/>
                    <a:pt x="236" y="112"/>
                  </a:cubicBezTo>
                  <a:cubicBezTo>
                    <a:pt x="236" y="112"/>
                    <a:pt x="235" y="111"/>
                    <a:pt x="234" y="111"/>
                  </a:cubicBezTo>
                  <a:cubicBezTo>
                    <a:pt x="234" y="113"/>
                    <a:pt x="231" y="113"/>
                    <a:pt x="231" y="116"/>
                  </a:cubicBezTo>
                  <a:cubicBezTo>
                    <a:pt x="231" y="116"/>
                    <a:pt x="232" y="116"/>
                    <a:pt x="232" y="117"/>
                  </a:cubicBezTo>
                  <a:cubicBezTo>
                    <a:pt x="232" y="118"/>
                    <a:pt x="232" y="118"/>
                    <a:pt x="233" y="118"/>
                  </a:cubicBezTo>
                  <a:cubicBezTo>
                    <a:pt x="233" y="117"/>
                    <a:pt x="234" y="118"/>
                    <a:pt x="234" y="119"/>
                  </a:cubicBezTo>
                  <a:cubicBezTo>
                    <a:pt x="235" y="119"/>
                    <a:pt x="235" y="120"/>
                    <a:pt x="236" y="120"/>
                  </a:cubicBezTo>
                  <a:cubicBezTo>
                    <a:pt x="237" y="120"/>
                    <a:pt x="238" y="120"/>
                    <a:pt x="239" y="120"/>
                  </a:cubicBezTo>
                  <a:cubicBezTo>
                    <a:pt x="239" y="119"/>
                    <a:pt x="240" y="119"/>
                    <a:pt x="240" y="119"/>
                  </a:cubicBezTo>
                  <a:cubicBezTo>
                    <a:pt x="240" y="118"/>
                    <a:pt x="241" y="118"/>
                    <a:pt x="242" y="118"/>
                  </a:cubicBezTo>
                  <a:cubicBezTo>
                    <a:pt x="242" y="117"/>
                    <a:pt x="241" y="116"/>
                    <a:pt x="242" y="116"/>
                  </a:cubicBezTo>
                  <a:cubicBezTo>
                    <a:pt x="242" y="116"/>
                    <a:pt x="243" y="116"/>
                    <a:pt x="243" y="116"/>
                  </a:cubicBezTo>
                  <a:cubicBezTo>
                    <a:pt x="244" y="115"/>
                    <a:pt x="244" y="114"/>
                    <a:pt x="244" y="113"/>
                  </a:cubicBezTo>
                  <a:cubicBezTo>
                    <a:pt x="245" y="113"/>
                    <a:pt x="246" y="113"/>
                    <a:pt x="247" y="114"/>
                  </a:cubicBezTo>
                  <a:cubicBezTo>
                    <a:pt x="246" y="116"/>
                    <a:pt x="244" y="116"/>
                    <a:pt x="244" y="118"/>
                  </a:cubicBezTo>
                  <a:cubicBezTo>
                    <a:pt x="243" y="118"/>
                    <a:pt x="243" y="118"/>
                    <a:pt x="242" y="119"/>
                  </a:cubicBezTo>
                  <a:cubicBezTo>
                    <a:pt x="241" y="119"/>
                    <a:pt x="241" y="120"/>
                    <a:pt x="241" y="120"/>
                  </a:cubicBezTo>
                  <a:cubicBezTo>
                    <a:pt x="241" y="122"/>
                    <a:pt x="243" y="122"/>
                    <a:pt x="243" y="123"/>
                  </a:cubicBezTo>
                  <a:cubicBezTo>
                    <a:pt x="245" y="124"/>
                    <a:pt x="246" y="123"/>
                    <a:pt x="248" y="123"/>
                  </a:cubicBezTo>
                  <a:cubicBezTo>
                    <a:pt x="248" y="123"/>
                    <a:pt x="249" y="123"/>
                    <a:pt x="250" y="123"/>
                  </a:cubicBezTo>
                  <a:cubicBezTo>
                    <a:pt x="250" y="124"/>
                    <a:pt x="254" y="124"/>
                    <a:pt x="255" y="124"/>
                  </a:cubicBezTo>
                  <a:cubicBezTo>
                    <a:pt x="255" y="123"/>
                    <a:pt x="255" y="123"/>
                    <a:pt x="256" y="123"/>
                  </a:cubicBezTo>
                  <a:cubicBezTo>
                    <a:pt x="257" y="121"/>
                    <a:pt x="256" y="120"/>
                    <a:pt x="255" y="120"/>
                  </a:cubicBezTo>
                  <a:cubicBezTo>
                    <a:pt x="255" y="119"/>
                    <a:pt x="252" y="118"/>
                    <a:pt x="254" y="118"/>
                  </a:cubicBezTo>
                  <a:cubicBezTo>
                    <a:pt x="255" y="118"/>
                    <a:pt x="256" y="119"/>
                    <a:pt x="257" y="120"/>
                  </a:cubicBezTo>
                  <a:cubicBezTo>
                    <a:pt x="259" y="121"/>
                    <a:pt x="258" y="121"/>
                    <a:pt x="261" y="120"/>
                  </a:cubicBezTo>
                  <a:cubicBezTo>
                    <a:pt x="261" y="120"/>
                    <a:pt x="260" y="119"/>
                    <a:pt x="260" y="119"/>
                  </a:cubicBezTo>
                  <a:cubicBezTo>
                    <a:pt x="260" y="118"/>
                    <a:pt x="260" y="118"/>
                    <a:pt x="260" y="118"/>
                  </a:cubicBezTo>
                  <a:cubicBezTo>
                    <a:pt x="259" y="118"/>
                    <a:pt x="259" y="116"/>
                    <a:pt x="258" y="115"/>
                  </a:cubicBezTo>
                  <a:cubicBezTo>
                    <a:pt x="258" y="115"/>
                    <a:pt x="258" y="115"/>
                    <a:pt x="258" y="115"/>
                  </a:cubicBezTo>
                  <a:cubicBezTo>
                    <a:pt x="257" y="115"/>
                    <a:pt x="257" y="114"/>
                    <a:pt x="256" y="114"/>
                  </a:cubicBezTo>
                  <a:cubicBezTo>
                    <a:pt x="256" y="114"/>
                    <a:pt x="256" y="113"/>
                    <a:pt x="256" y="113"/>
                  </a:cubicBezTo>
                  <a:cubicBezTo>
                    <a:pt x="256" y="113"/>
                    <a:pt x="255" y="113"/>
                    <a:pt x="255" y="112"/>
                  </a:cubicBezTo>
                  <a:cubicBezTo>
                    <a:pt x="255" y="112"/>
                    <a:pt x="255" y="112"/>
                    <a:pt x="255" y="112"/>
                  </a:cubicBezTo>
                  <a:cubicBezTo>
                    <a:pt x="254" y="112"/>
                    <a:pt x="253" y="112"/>
                    <a:pt x="253" y="111"/>
                  </a:cubicBezTo>
                  <a:cubicBezTo>
                    <a:pt x="253" y="111"/>
                    <a:pt x="253" y="111"/>
                    <a:pt x="253" y="111"/>
                  </a:cubicBezTo>
                  <a:cubicBezTo>
                    <a:pt x="252" y="110"/>
                    <a:pt x="252" y="110"/>
                    <a:pt x="251" y="110"/>
                  </a:cubicBezTo>
                  <a:cubicBezTo>
                    <a:pt x="250" y="110"/>
                    <a:pt x="250" y="109"/>
                    <a:pt x="250" y="109"/>
                  </a:cubicBezTo>
                  <a:cubicBezTo>
                    <a:pt x="250" y="109"/>
                    <a:pt x="250" y="109"/>
                    <a:pt x="250" y="109"/>
                  </a:cubicBezTo>
                  <a:cubicBezTo>
                    <a:pt x="251" y="106"/>
                    <a:pt x="249" y="106"/>
                    <a:pt x="249" y="105"/>
                  </a:cubicBezTo>
                  <a:cubicBezTo>
                    <a:pt x="246" y="105"/>
                    <a:pt x="244" y="106"/>
                    <a:pt x="242" y="106"/>
                  </a:cubicBezTo>
                  <a:cubicBezTo>
                    <a:pt x="242" y="106"/>
                    <a:pt x="242" y="107"/>
                    <a:pt x="242" y="107"/>
                  </a:cubicBezTo>
                  <a:cubicBezTo>
                    <a:pt x="242" y="108"/>
                    <a:pt x="242" y="108"/>
                    <a:pt x="241" y="108"/>
                  </a:cubicBezTo>
                  <a:cubicBezTo>
                    <a:pt x="240" y="108"/>
                    <a:pt x="240" y="108"/>
                    <a:pt x="240" y="109"/>
                  </a:cubicBezTo>
                  <a:close/>
                  <a:moveTo>
                    <a:pt x="2" y="116"/>
                  </a:moveTo>
                  <a:cubicBezTo>
                    <a:pt x="2" y="116"/>
                    <a:pt x="1" y="116"/>
                    <a:pt x="1" y="116"/>
                  </a:cubicBezTo>
                  <a:cubicBezTo>
                    <a:pt x="1" y="117"/>
                    <a:pt x="0" y="118"/>
                    <a:pt x="0" y="118"/>
                  </a:cubicBezTo>
                  <a:cubicBezTo>
                    <a:pt x="2" y="119"/>
                    <a:pt x="4" y="116"/>
                    <a:pt x="2" y="116"/>
                  </a:cubicBezTo>
                  <a:close/>
                  <a:moveTo>
                    <a:pt x="32" y="144"/>
                  </a:moveTo>
                  <a:cubicBezTo>
                    <a:pt x="32" y="144"/>
                    <a:pt x="31" y="144"/>
                    <a:pt x="31" y="143"/>
                  </a:cubicBezTo>
                  <a:cubicBezTo>
                    <a:pt x="30" y="143"/>
                    <a:pt x="30" y="141"/>
                    <a:pt x="27" y="142"/>
                  </a:cubicBezTo>
                  <a:cubicBezTo>
                    <a:pt x="27" y="143"/>
                    <a:pt x="27" y="143"/>
                    <a:pt x="28" y="143"/>
                  </a:cubicBezTo>
                  <a:cubicBezTo>
                    <a:pt x="28" y="143"/>
                    <a:pt x="29" y="144"/>
                    <a:pt x="29" y="144"/>
                  </a:cubicBezTo>
                  <a:cubicBezTo>
                    <a:pt x="29" y="145"/>
                    <a:pt x="30" y="145"/>
                    <a:pt x="31" y="145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32" y="145"/>
                    <a:pt x="32" y="144"/>
                    <a:pt x="32" y="144"/>
                  </a:cubicBezTo>
                  <a:close/>
                  <a:moveTo>
                    <a:pt x="34" y="146"/>
                  </a:moveTo>
                  <a:cubicBezTo>
                    <a:pt x="33" y="146"/>
                    <a:pt x="33" y="146"/>
                    <a:pt x="32" y="146"/>
                  </a:cubicBezTo>
                  <a:cubicBezTo>
                    <a:pt x="32" y="147"/>
                    <a:pt x="33" y="147"/>
                    <a:pt x="33" y="147"/>
                  </a:cubicBezTo>
                  <a:cubicBezTo>
                    <a:pt x="34" y="148"/>
                    <a:pt x="34" y="148"/>
                    <a:pt x="35" y="148"/>
                  </a:cubicBezTo>
                  <a:cubicBezTo>
                    <a:pt x="35" y="148"/>
                    <a:pt x="35" y="147"/>
                    <a:pt x="35" y="146"/>
                  </a:cubicBezTo>
                  <a:cubicBezTo>
                    <a:pt x="34" y="146"/>
                    <a:pt x="34" y="146"/>
                    <a:pt x="34" y="146"/>
                  </a:cubicBezTo>
                  <a:close/>
                  <a:moveTo>
                    <a:pt x="249" y="143"/>
                  </a:moveTo>
                  <a:cubicBezTo>
                    <a:pt x="249" y="145"/>
                    <a:pt x="249" y="146"/>
                    <a:pt x="250" y="146"/>
                  </a:cubicBezTo>
                  <a:cubicBezTo>
                    <a:pt x="251" y="146"/>
                    <a:pt x="252" y="147"/>
                    <a:pt x="252" y="146"/>
                  </a:cubicBezTo>
                  <a:cubicBezTo>
                    <a:pt x="252" y="145"/>
                    <a:pt x="251" y="145"/>
                    <a:pt x="251" y="144"/>
                  </a:cubicBezTo>
                  <a:cubicBezTo>
                    <a:pt x="250" y="144"/>
                    <a:pt x="250" y="143"/>
                    <a:pt x="249" y="143"/>
                  </a:cubicBezTo>
                  <a:close/>
                  <a:moveTo>
                    <a:pt x="224" y="236"/>
                  </a:moveTo>
                  <a:cubicBezTo>
                    <a:pt x="225" y="234"/>
                    <a:pt x="226" y="233"/>
                    <a:pt x="227" y="232"/>
                  </a:cubicBezTo>
                  <a:cubicBezTo>
                    <a:pt x="223" y="231"/>
                    <a:pt x="221" y="233"/>
                    <a:pt x="221" y="237"/>
                  </a:cubicBezTo>
                  <a:cubicBezTo>
                    <a:pt x="223" y="237"/>
                    <a:pt x="223" y="236"/>
                    <a:pt x="224" y="236"/>
                  </a:cubicBezTo>
                  <a:close/>
                  <a:moveTo>
                    <a:pt x="231" y="198"/>
                  </a:moveTo>
                  <a:cubicBezTo>
                    <a:pt x="231" y="198"/>
                    <a:pt x="231" y="198"/>
                    <a:pt x="231" y="198"/>
                  </a:cubicBezTo>
                  <a:cubicBezTo>
                    <a:pt x="231" y="198"/>
                    <a:pt x="230" y="198"/>
                    <a:pt x="231" y="197"/>
                  </a:cubicBezTo>
                  <a:cubicBezTo>
                    <a:pt x="230" y="197"/>
                    <a:pt x="230" y="197"/>
                    <a:pt x="230" y="197"/>
                  </a:cubicBezTo>
                  <a:cubicBezTo>
                    <a:pt x="229" y="197"/>
                    <a:pt x="229" y="197"/>
                    <a:pt x="229" y="196"/>
                  </a:cubicBezTo>
                  <a:cubicBezTo>
                    <a:pt x="228" y="196"/>
                    <a:pt x="227" y="195"/>
                    <a:pt x="225" y="195"/>
                  </a:cubicBezTo>
                  <a:cubicBezTo>
                    <a:pt x="224" y="196"/>
                    <a:pt x="224" y="199"/>
                    <a:pt x="224" y="201"/>
                  </a:cubicBezTo>
                  <a:cubicBezTo>
                    <a:pt x="228" y="202"/>
                    <a:pt x="228" y="200"/>
                    <a:pt x="231" y="199"/>
                  </a:cubicBezTo>
                  <a:cubicBezTo>
                    <a:pt x="231" y="199"/>
                    <a:pt x="231" y="198"/>
                    <a:pt x="231" y="198"/>
                  </a:cubicBezTo>
                  <a:close/>
                  <a:moveTo>
                    <a:pt x="236" y="148"/>
                  </a:moveTo>
                  <a:cubicBezTo>
                    <a:pt x="237" y="148"/>
                    <a:pt x="237" y="148"/>
                    <a:pt x="237" y="148"/>
                  </a:cubicBezTo>
                  <a:cubicBezTo>
                    <a:pt x="238" y="149"/>
                    <a:pt x="238" y="151"/>
                    <a:pt x="240" y="150"/>
                  </a:cubicBezTo>
                  <a:cubicBezTo>
                    <a:pt x="240" y="151"/>
                    <a:pt x="241" y="152"/>
                    <a:pt x="241" y="152"/>
                  </a:cubicBezTo>
                  <a:cubicBezTo>
                    <a:pt x="241" y="153"/>
                    <a:pt x="242" y="152"/>
                    <a:pt x="242" y="152"/>
                  </a:cubicBezTo>
                  <a:cubicBezTo>
                    <a:pt x="243" y="153"/>
                    <a:pt x="242" y="155"/>
                    <a:pt x="242" y="155"/>
                  </a:cubicBezTo>
                  <a:cubicBezTo>
                    <a:pt x="242" y="156"/>
                    <a:pt x="242" y="156"/>
                    <a:pt x="241" y="156"/>
                  </a:cubicBezTo>
                  <a:cubicBezTo>
                    <a:pt x="241" y="156"/>
                    <a:pt x="241" y="157"/>
                    <a:pt x="240" y="157"/>
                  </a:cubicBezTo>
                  <a:cubicBezTo>
                    <a:pt x="240" y="158"/>
                    <a:pt x="238" y="158"/>
                    <a:pt x="239" y="159"/>
                  </a:cubicBezTo>
                  <a:cubicBezTo>
                    <a:pt x="239" y="160"/>
                    <a:pt x="240" y="161"/>
                    <a:pt x="240" y="162"/>
                  </a:cubicBezTo>
                  <a:cubicBezTo>
                    <a:pt x="241" y="162"/>
                    <a:pt x="242" y="162"/>
                    <a:pt x="243" y="163"/>
                  </a:cubicBezTo>
                  <a:cubicBezTo>
                    <a:pt x="244" y="163"/>
                    <a:pt x="244" y="165"/>
                    <a:pt x="246" y="164"/>
                  </a:cubicBezTo>
                  <a:cubicBezTo>
                    <a:pt x="246" y="163"/>
                    <a:pt x="245" y="162"/>
                    <a:pt x="246" y="161"/>
                  </a:cubicBezTo>
                  <a:cubicBezTo>
                    <a:pt x="246" y="161"/>
                    <a:pt x="247" y="160"/>
                    <a:pt x="247" y="160"/>
                  </a:cubicBezTo>
                  <a:cubicBezTo>
                    <a:pt x="247" y="160"/>
                    <a:pt x="247" y="160"/>
                    <a:pt x="247" y="160"/>
                  </a:cubicBezTo>
                  <a:cubicBezTo>
                    <a:pt x="247" y="160"/>
                    <a:pt x="247" y="160"/>
                    <a:pt x="247" y="159"/>
                  </a:cubicBezTo>
                  <a:cubicBezTo>
                    <a:pt x="247" y="159"/>
                    <a:pt x="248" y="160"/>
                    <a:pt x="248" y="159"/>
                  </a:cubicBezTo>
                  <a:cubicBezTo>
                    <a:pt x="248" y="158"/>
                    <a:pt x="248" y="157"/>
                    <a:pt x="248" y="156"/>
                  </a:cubicBezTo>
                  <a:cubicBezTo>
                    <a:pt x="248" y="155"/>
                    <a:pt x="250" y="155"/>
                    <a:pt x="249" y="153"/>
                  </a:cubicBezTo>
                  <a:cubicBezTo>
                    <a:pt x="249" y="153"/>
                    <a:pt x="249" y="152"/>
                    <a:pt x="249" y="151"/>
                  </a:cubicBezTo>
                  <a:cubicBezTo>
                    <a:pt x="248" y="151"/>
                    <a:pt x="248" y="150"/>
                    <a:pt x="248" y="150"/>
                  </a:cubicBezTo>
                  <a:cubicBezTo>
                    <a:pt x="247" y="150"/>
                    <a:pt x="247" y="149"/>
                    <a:pt x="247" y="148"/>
                  </a:cubicBezTo>
                  <a:cubicBezTo>
                    <a:pt x="247" y="148"/>
                    <a:pt x="247" y="148"/>
                    <a:pt x="247" y="147"/>
                  </a:cubicBezTo>
                  <a:cubicBezTo>
                    <a:pt x="247" y="146"/>
                    <a:pt x="247" y="145"/>
                    <a:pt x="247" y="144"/>
                  </a:cubicBezTo>
                  <a:cubicBezTo>
                    <a:pt x="245" y="145"/>
                    <a:pt x="245" y="142"/>
                    <a:pt x="243" y="143"/>
                  </a:cubicBezTo>
                  <a:cubicBezTo>
                    <a:pt x="240" y="142"/>
                    <a:pt x="240" y="145"/>
                    <a:pt x="236" y="144"/>
                  </a:cubicBezTo>
                  <a:cubicBezTo>
                    <a:pt x="236" y="146"/>
                    <a:pt x="236" y="146"/>
                    <a:pt x="235" y="147"/>
                  </a:cubicBezTo>
                  <a:cubicBezTo>
                    <a:pt x="236" y="147"/>
                    <a:pt x="236" y="147"/>
                    <a:pt x="236" y="148"/>
                  </a:cubicBezTo>
                  <a:close/>
                  <a:moveTo>
                    <a:pt x="231" y="209"/>
                  </a:moveTo>
                  <a:cubicBezTo>
                    <a:pt x="231" y="210"/>
                    <a:pt x="232" y="210"/>
                    <a:pt x="232" y="211"/>
                  </a:cubicBezTo>
                  <a:cubicBezTo>
                    <a:pt x="232" y="211"/>
                    <a:pt x="232" y="212"/>
                    <a:pt x="231" y="212"/>
                  </a:cubicBezTo>
                  <a:cubicBezTo>
                    <a:pt x="231" y="213"/>
                    <a:pt x="229" y="213"/>
                    <a:pt x="229" y="215"/>
                  </a:cubicBezTo>
                  <a:cubicBezTo>
                    <a:pt x="229" y="216"/>
                    <a:pt x="230" y="216"/>
                    <a:pt x="230" y="217"/>
                  </a:cubicBezTo>
                  <a:cubicBezTo>
                    <a:pt x="230" y="217"/>
                    <a:pt x="231" y="217"/>
                    <a:pt x="231" y="218"/>
                  </a:cubicBezTo>
                  <a:cubicBezTo>
                    <a:pt x="231" y="218"/>
                    <a:pt x="231" y="218"/>
                    <a:pt x="231" y="219"/>
                  </a:cubicBezTo>
                  <a:cubicBezTo>
                    <a:pt x="231" y="219"/>
                    <a:pt x="231" y="219"/>
                    <a:pt x="231" y="219"/>
                  </a:cubicBezTo>
                  <a:cubicBezTo>
                    <a:pt x="232" y="221"/>
                    <a:pt x="232" y="223"/>
                    <a:pt x="233" y="224"/>
                  </a:cubicBezTo>
                  <a:cubicBezTo>
                    <a:pt x="233" y="221"/>
                    <a:pt x="236" y="221"/>
                    <a:pt x="238" y="220"/>
                  </a:cubicBezTo>
                  <a:cubicBezTo>
                    <a:pt x="238" y="220"/>
                    <a:pt x="238" y="219"/>
                    <a:pt x="238" y="219"/>
                  </a:cubicBezTo>
                  <a:cubicBezTo>
                    <a:pt x="238" y="218"/>
                    <a:pt x="238" y="218"/>
                    <a:pt x="238" y="217"/>
                  </a:cubicBezTo>
                  <a:cubicBezTo>
                    <a:pt x="238" y="216"/>
                    <a:pt x="238" y="216"/>
                    <a:pt x="239" y="216"/>
                  </a:cubicBezTo>
                  <a:cubicBezTo>
                    <a:pt x="239" y="215"/>
                    <a:pt x="239" y="214"/>
                    <a:pt x="239" y="213"/>
                  </a:cubicBezTo>
                  <a:cubicBezTo>
                    <a:pt x="238" y="213"/>
                    <a:pt x="238" y="213"/>
                    <a:pt x="238" y="212"/>
                  </a:cubicBezTo>
                  <a:cubicBezTo>
                    <a:pt x="238" y="212"/>
                    <a:pt x="238" y="211"/>
                    <a:pt x="238" y="211"/>
                  </a:cubicBezTo>
                  <a:cubicBezTo>
                    <a:pt x="238" y="211"/>
                    <a:pt x="237" y="211"/>
                    <a:pt x="238" y="210"/>
                  </a:cubicBezTo>
                  <a:cubicBezTo>
                    <a:pt x="237" y="209"/>
                    <a:pt x="236" y="209"/>
                    <a:pt x="236" y="208"/>
                  </a:cubicBezTo>
                  <a:cubicBezTo>
                    <a:pt x="234" y="208"/>
                    <a:pt x="233" y="210"/>
                    <a:pt x="231" y="209"/>
                  </a:cubicBezTo>
                  <a:close/>
                  <a:moveTo>
                    <a:pt x="54" y="192"/>
                  </a:moveTo>
                  <a:cubicBezTo>
                    <a:pt x="54" y="192"/>
                    <a:pt x="55" y="192"/>
                    <a:pt x="55" y="191"/>
                  </a:cubicBezTo>
                  <a:cubicBezTo>
                    <a:pt x="55" y="191"/>
                    <a:pt x="55" y="192"/>
                    <a:pt x="56" y="191"/>
                  </a:cubicBezTo>
                  <a:cubicBezTo>
                    <a:pt x="56" y="192"/>
                    <a:pt x="57" y="193"/>
                    <a:pt x="58" y="193"/>
                  </a:cubicBezTo>
                  <a:cubicBezTo>
                    <a:pt x="59" y="192"/>
                    <a:pt x="59" y="192"/>
                    <a:pt x="59" y="191"/>
                  </a:cubicBezTo>
                  <a:cubicBezTo>
                    <a:pt x="59" y="191"/>
                    <a:pt x="58" y="190"/>
                    <a:pt x="58" y="189"/>
                  </a:cubicBezTo>
                  <a:cubicBezTo>
                    <a:pt x="57" y="189"/>
                    <a:pt x="57" y="189"/>
                    <a:pt x="56" y="188"/>
                  </a:cubicBezTo>
                  <a:cubicBezTo>
                    <a:pt x="56" y="187"/>
                    <a:pt x="56" y="187"/>
                    <a:pt x="56" y="186"/>
                  </a:cubicBezTo>
                  <a:cubicBezTo>
                    <a:pt x="54" y="186"/>
                    <a:pt x="53" y="184"/>
                    <a:pt x="52" y="184"/>
                  </a:cubicBezTo>
                  <a:cubicBezTo>
                    <a:pt x="51" y="184"/>
                    <a:pt x="51" y="184"/>
                    <a:pt x="51" y="183"/>
                  </a:cubicBezTo>
                  <a:cubicBezTo>
                    <a:pt x="51" y="182"/>
                    <a:pt x="51" y="181"/>
                    <a:pt x="51" y="180"/>
                  </a:cubicBezTo>
                  <a:cubicBezTo>
                    <a:pt x="50" y="180"/>
                    <a:pt x="50" y="180"/>
                    <a:pt x="50" y="180"/>
                  </a:cubicBezTo>
                  <a:cubicBezTo>
                    <a:pt x="50" y="179"/>
                    <a:pt x="50" y="179"/>
                    <a:pt x="50" y="178"/>
                  </a:cubicBezTo>
                  <a:cubicBezTo>
                    <a:pt x="48" y="179"/>
                    <a:pt x="50" y="175"/>
                    <a:pt x="47" y="175"/>
                  </a:cubicBezTo>
                  <a:cubicBezTo>
                    <a:pt x="47" y="176"/>
                    <a:pt x="46" y="177"/>
                    <a:pt x="47" y="179"/>
                  </a:cubicBezTo>
                  <a:cubicBezTo>
                    <a:pt x="47" y="180"/>
                    <a:pt x="46" y="180"/>
                    <a:pt x="46" y="182"/>
                  </a:cubicBezTo>
                  <a:cubicBezTo>
                    <a:pt x="45" y="181"/>
                    <a:pt x="45" y="180"/>
                    <a:pt x="42" y="180"/>
                  </a:cubicBezTo>
                  <a:cubicBezTo>
                    <a:pt x="42" y="183"/>
                    <a:pt x="41" y="184"/>
                    <a:pt x="41" y="188"/>
                  </a:cubicBezTo>
                  <a:cubicBezTo>
                    <a:pt x="42" y="189"/>
                    <a:pt x="45" y="189"/>
                    <a:pt x="47" y="189"/>
                  </a:cubicBezTo>
                  <a:cubicBezTo>
                    <a:pt x="47" y="190"/>
                    <a:pt x="47" y="191"/>
                    <a:pt x="47" y="192"/>
                  </a:cubicBezTo>
                  <a:cubicBezTo>
                    <a:pt x="49" y="193"/>
                    <a:pt x="48" y="191"/>
                    <a:pt x="50" y="191"/>
                  </a:cubicBezTo>
                  <a:cubicBezTo>
                    <a:pt x="50" y="192"/>
                    <a:pt x="51" y="192"/>
                    <a:pt x="51" y="191"/>
                  </a:cubicBezTo>
                  <a:cubicBezTo>
                    <a:pt x="52" y="191"/>
                    <a:pt x="52" y="191"/>
                    <a:pt x="53" y="191"/>
                  </a:cubicBezTo>
                  <a:cubicBezTo>
                    <a:pt x="53" y="192"/>
                    <a:pt x="54" y="192"/>
                    <a:pt x="54" y="192"/>
                  </a:cubicBezTo>
                  <a:close/>
                  <a:moveTo>
                    <a:pt x="164" y="212"/>
                  </a:moveTo>
                  <a:cubicBezTo>
                    <a:pt x="163" y="212"/>
                    <a:pt x="163" y="212"/>
                    <a:pt x="163" y="211"/>
                  </a:cubicBezTo>
                  <a:cubicBezTo>
                    <a:pt x="163" y="211"/>
                    <a:pt x="163" y="211"/>
                    <a:pt x="162" y="211"/>
                  </a:cubicBezTo>
                  <a:cubicBezTo>
                    <a:pt x="162" y="212"/>
                    <a:pt x="162" y="212"/>
                    <a:pt x="161" y="212"/>
                  </a:cubicBezTo>
                  <a:cubicBezTo>
                    <a:pt x="159" y="213"/>
                    <a:pt x="160" y="215"/>
                    <a:pt x="157" y="214"/>
                  </a:cubicBezTo>
                  <a:cubicBezTo>
                    <a:pt x="158" y="217"/>
                    <a:pt x="156" y="216"/>
                    <a:pt x="155" y="218"/>
                  </a:cubicBezTo>
                  <a:cubicBezTo>
                    <a:pt x="160" y="219"/>
                    <a:pt x="160" y="215"/>
                    <a:pt x="163" y="214"/>
                  </a:cubicBezTo>
                  <a:cubicBezTo>
                    <a:pt x="163" y="214"/>
                    <a:pt x="163" y="214"/>
                    <a:pt x="164" y="214"/>
                  </a:cubicBezTo>
                  <a:cubicBezTo>
                    <a:pt x="164" y="213"/>
                    <a:pt x="164" y="213"/>
                    <a:pt x="164" y="212"/>
                  </a:cubicBezTo>
                  <a:cubicBezTo>
                    <a:pt x="164" y="212"/>
                    <a:pt x="164" y="212"/>
                    <a:pt x="164" y="212"/>
                  </a:cubicBezTo>
                  <a:close/>
                  <a:moveTo>
                    <a:pt x="146" y="256"/>
                  </a:moveTo>
                  <a:cubicBezTo>
                    <a:pt x="147" y="256"/>
                    <a:pt x="147" y="257"/>
                    <a:pt x="148" y="258"/>
                  </a:cubicBezTo>
                  <a:cubicBezTo>
                    <a:pt x="148" y="257"/>
                    <a:pt x="148" y="256"/>
                    <a:pt x="148" y="255"/>
                  </a:cubicBezTo>
                  <a:cubicBezTo>
                    <a:pt x="147" y="254"/>
                    <a:pt x="146" y="254"/>
                    <a:pt x="144" y="254"/>
                  </a:cubicBezTo>
                  <a:cubicBezTo>
                    <a:pt x="144" y="255"/>
                    <a:pt x="144" y="257"/>
                    <a:pt x="146" y="256"/>
                  </a:cubicBezTo>
                  <a:close/>
                  <a:moveTo>
                    <a:pt x="162" y="280"/>
                  </a:moveTo>
                  <a:cubicBezTo>
                    <a:pt x="161" y="280"/>
                    <a:pt x="161" y="280"/>
                    <a:pt x="161" y="279"/>
                  </a:cubicBezTo>
                  <a:cubicBezTo>
                    <a:pt x="161" y="279"/>
                    <a:pt x="160" y="279"/>
                    <a:pt x="160" y="279"/>
                  </a:cubicBezTo>
                  <a:cubicBezTo>
                    <a:pt x="160" y="282"/>
                    <a:pt x="161" y="283"/>
                    <a:pt x="163" y="284"/>
                  </a:cubicBezTo>
                  <a:cubicBezTo>
                    <a:pt x="164" y="283"/>
                    <a:pt x="163" y="280"/>
                    <a:pt x="162" y="280"/>
                  </a:cubicBezTo>
                  <a:close/>
                  <a:moveTo>
                    <a:pt x="161" y="208"/>
                  </a:moveTo>
                  <a:cubicBezTo>
                    <a:pt x="162" y="204"/>
                    <a:pt x="157" y="204"/>
                    <a:pt x="157" y="207"/>
                  </a:cubicBezTo>
                  <a:cubicBezTo>
                    <a:pt x="159" y="206"/>
                    <a:pt x="159" y="208"/>
                    <a:pt x="161" y="208"/>
                  </a:cubicBezTo>
                  <a:close/>
                  <a:moveTo>
                    <a:pt x="162" y="233"/>
                  </a:moveTo>
                  <a:cubicBezTo>
                    <a:pt x="162" y="231"/>
                    <a:pt x="160" y="232"/>
                    <a:pt x="160" y="233"/>
                  </a:cubicBezTo>
                  <a:cubicBezTo>
                    <a:pt x="161" y="233"/>
                    <a:pt x="161" y="234"/>
                    <a:pt x="162" y="234"/>
                  </a:cubicBezTo>
                  <a:cubicBezTo>
                    <a:pt x="162" y="235"/>
                    <a:pt x="162" y="236"/>
                    <a:pt x="164" y="235"/>
                  </a:cubicBezTo>
                  <a:cubicBezTo>
                    <a:pt x="164" y="234"/>
                    <a:pt x="163" y="233"/>
                    <a:pt x="162" y="233"/>
                  </a:cubicBezTo>
                  <a:close/>
                  <a:moveTo>
                    <a:pt x="148" y="261"/>
                  </a:moveTo>
                  <a:cubicBezTo>
                    <a:pt x="148" y="261"/>
                    <a:pt x="148" y="261"/>
                    <a:pt x="148" y="260"/>
                  </a:cubicBezTo>
                  <a:cubicBezTo>
                    <a:pt x="147" y="260"/>
                    <a:pt x="146" y="260"/>
                    <a:pt x="145" y="260"/>
                  </a:cubicBezTo>
                  <a:cubicBezTo>
                    <a:pt x="145" y="261"/>
                    <a:pt x="144" y="261"/>
                    <a:pt x="144" y="263"/>
                  </a:cubicBezTo>
                  <a:cubicBezTo>
                    <a:pt x="144" y="263"/>
                    <a:pt x="145" y="263"/>
                    <a:pt x="145" y="263"/>
                  </a:cubicBezTo>
                  <a:cubicBezTo>
                    <a:pt x="145" y="264"/>
                    <a:pt x="146" y="264"/>
                    <a:pt x="146" y="265"/>
                  </a:cubicBezTo>
                  <a:cubicBezTo>
                    <a:pt x="145" y="265"/>
                    <a:pt x="145" y="267"/>
                    <a:pt x="145" y="269"/>
                  </a:cubicBezTo>
                  <a:cubicBezTo>
                    <a:pt x="146" y="269"/>
                    <a:pt x="146" y="270"/>
                    <a:pt x="147" y="270"/>
                  </a:cubicBezTo>
                  <a:cubicBezTo>
                    <a:pt x="148" y="270"/>
                    <a:pt x="149" y="271"/>
                    <a:pt x="151" y="271"/>
                  </a:cubicBezTo>
                  <a:cubicBezTo>
                    <a:pt x="151" y="270"/>
                    <a:pt x="152" y="269"/>
                    <a:pt x="152" y="268"/>
                  </a:cubicBezTo>
                  <a:cubicBezTo>
                    <a:pt x="152" y="267"/>
                    <a:pt x="152" y="267"/>
                    <a:pt x="153" y="267"/>
                  </a:cubicBezTo>
                  <a:cubicBezTo>
                    <a:pt x="153" y="267"/>
                    <a:pt x="153" y="266"/>
                    <a:pt x="153" y="266"/>
                  </a:cubicBezTo>
                  <a:cubicBezTo>
                    <a:pt x="151" y="265"/>
                    <a:pt x="150" y="263"/>
                    <a:pt x="148" y="261"/>
                  </a:cubicBezTo>
                  <a:close/>
                  <a:moveTo>
                    <a:pt x="56" y="175"/>
                  </a:moveTo>
                  <a:cubicBezTo>
                    <a:pt x="57" y="175"/>
                    <a:pt x="58" y="173"/>
                    <a:pt x="56" y="173"/>
                  </a:cubicBezTo>
                  <a:cubicBezTo>
                    <a:pt x="56" y="173"/>
                    <a:pt x="55" y="175"/>
                    <a:pt x="56" y="175"/>
                  </a:cubicBezTo>
                  <a:close/>
                  <a:moveTo>
                    <a:pt x="54" y="171"/>
                  </a:moveTo>
                  <a:cubicBezTo>
                    <a:pt x="53" y="171"/>
                    <a:pt x="52" y="171"/>
                    <a:pt x="51" y="171"/>
                  </a:cubicBezTo>
                  <a:cubicBezTo>
                    <a:pt x="51" y="172"/>
                    <a:pt x="52" y="173"/>
                    <a:pt x="53" y="173"/>
                  </a:cubicBezTo>
                  <a:cubicBezTo>
                    <a:pt x="53" y="172"/>
                    <a:pt x="54" y="172"/>
                    <a:pt x="54" y="171"/>
                  </a:cubicBezTo>
                  <a:close/>
                  <a:moveTo>
                    <a:pt x="101" y="249"/>
                  </a:moveTo>
                  <a:cubicBezTo>
                    <a:pt x="100" y="248"/>
                    <a:pt x="99" y="251"/>
                    <a:pt x="100" y="251"/>
                  </a:cubicBezTo>
                  <a:cubicBezTo>
                    <a:pt x="100" y="250"/>
                    <a:pt x="100" y="250"/>
                    <a:pt x="101" y="250"/>
                  </a:cubicBezTo>
                  <a:cubicBezTo>
                    <a:pt x="101" y="250"/>
                    <a:pt x="101" y="251"/>
                    <a:pt x="102" y="251"/>
                  </a:cubicBezTo>
                  <a:cubicBezTo>
                    <a:pt x="102" y="251"/>
                    <a:pt x="102" y="252"/>
                    <a:pt x="102" y="252"/>
                  </a:cubicBezTo>
                  <a:cubicBezTo>
                    <a:pt x="104" y="251"/>
                    <a:pt x="102" y="251"/>
                    <a:pt x="103" y="249"/>
                  </a:cubicBezTo>
                  <a:cubicBezTo>
                    <a:pt x="102" y="249"/>
                    <a:pt x="102" y="248"/>
                    <a:pt x="101" y="249"/>
                  </a:cubicBezTo>
                  <a:close/>
                  <a:moveTo>
                    <a:pt x="49" y="174"/>
                  </a:moveTo>
                  <a:cubicBezTo>
                    <a:pt x="49" y="175"/>
                    <a:pt x="49" y="176"/>
                    <a:pt x="49" y="177"/>
                  </a:cubicBezTo>
                  <a:cubicBezTo>
                    <a:pt x="50" y="177"/>
                    <a:pt x="51" y="177"/>
                    <a:pt x="51" y="178"/>
                  </a:cubicBezTo>
                  <a:cubicBezTo>
                    <a:pt x="51" y="178"/>
                    <a:pt x="51" y="179"/>
                    <a:pt x="51" y="180"/>
                  </a:cubicBezTo>
                  <a:cubicBezTo>
                    <a:pt x="51" y="180"/>
                    <a:pt x="51" y="181"/>
                    <a:pt x="52" y="181"/>
                  </a:cubicBezTo>
                  <a:cubicBezTo>
                    <a:pt x="53" y="182"/>
                    <a:pt x="55" y="182"/>
                    <a:pt x="56" y="183"/>
                  </a:cubicBezTo>
                  <a:cubicBezTo>
                    <a:pt x="56" y="181"/>
                    <a:pt x="56" y="180"/>
                    <a:pt x="56" y="179"/>
                  </a:cubicBezTo>
                  <a:cubicBezTo>
                    <a:pt x="55" y="178"/>
                    <a:pt x="53" y="178"/>
                    <a:pt x="53" y="177"/>
                  </a:cubicBezTo>
                  <a:cubicBezTo>
                    <a:pt x="53" y="175"/>
                    <a:pt x="52" y="174"/>
                    <a:pt x="51" y="173"/>
                  </a:cubicBezTo>
                  <a:cubicBezTo>
                    <a:pt x="51" y="173"/>
                    <a:pt x="50" y="173"/>
                    <a:pt x="50" y="173"/>
                  </a:cubicBezTo>
                  <a:cubicBezTo>
                    <a:pt x="50" y="174"/>
                    <a:pt x="50" y="174"/>
                    <a:pt x="49" y="174"/>
                  </a:cubicBezTo>
                  <a:close/>
                  <a:moveTo>
                    <a:pt x="65" y="207"/>
                  </a:moveTo>
                  <a:cubicBezTo>
                    <a:pt x="65" y="205"/>
                    <a:pt x="64" y="204"/>
                    <a:pt x="63" y="204"/>
                  </a:cubicBezTo>
                  <a:cubicBezTo>
                    <a:pt x="63" y="204"/>
                    <a:pt x="63" y="203"/>
                    <a:pt x="63" y="203"/>
                  </a:cubicBezTo>
                  <a:cubicBezTo>
                    <a:pt x="63" y="203"/>
                    <a:pt x="63" y="203"/>
                    <a:pt x="62" y="203"/>
                  </a:cubicBezTo>
                  <a:cubicBezTo>
                    <a:pt x="62" y="203"/>
                    <a:pt x="62" y="202"/>
                    <a:pt x="62" y="202"/>
                  </a:cubicBezTo>
                  <a:cubicBezTo>
                    <a:pt x="61" y="201"/>
                    <a:pt x="60" y="201"/>
                    <a:pt x="59" y="201"/>
                  </a:cubicBezTo>
                  <a:cubicBezTo>
                    <a:pt x="59" y="201"/>
                    <a:pt x="59" y="201"/>
                    <a:pt x="59" y="201"/>
                  </a:cubicBezTo>
                  <a:cubicBezTo>
                    <a:pt x="57" y="201"/>
                    <a:pt x="57" y="199"/>
                    <a:pt x="55" y="199"/>
                  </a:cubicBezTo>
                  <a:cubicBezTo>
                    <a:pt x="54" y="199"/>
                    <a:pt x="55" y="200"/>
                    <a:pt x="54" y="201"/>
                  </a:cubicBezTo>
                  <a:cubicBezTo>
                    <a:pt x="54" y="201"/>
                    <a:pt x="53" y="201"/>
                    <a:pt x="54" y="201"/>
                  </a:cubicBezTo>
                  <a:cubicBezTo>
                    <a:pt x="53" y="202"/>
                    <a:pt x="52" y="202"/>
                    <a:pt x="52" y="203"/>
                  </a:cubicBezTo>
                  <a:cubicBezTo>
                    <a:pt x="52" y="203"/>
                    <a:pt x="52" y="204"/>
                    <a:pt x="52" y="205"/>
                  </a:cubicBezTo>
                  <a:cubicBezTo>
                    <a:pt x="53" y="205"/>
                    <a:pt x="53" y="206"/>
                    <a:pt x="54" y="206"/>
                  </a:cubicBezTo>
                  <a:cubicBezTo>
                    <a:pt x="55" y="206"/>
                    <a:pt x="55" y="206"/>
                    <a:pt x="55" y="207"/>
                  </a:cubicBezTo>
                  <a:cubicBezTo>
                    <a:pt x="56" y="209"/>
                    <a:pt x="58" y="210"/>
                    <a:pt x="60" y="211"/>
                  </a:cubicBezTo>
                  <a:cubicBezTo>
                    <a:pt x="60" y="211"/>
                    <a:pt x="61" y="211"/>
                    <a:pt x="61" y="212"/>
                  </a:cubicBezTo>
                  <a:cubicBezTo>
                    <a:pt x="61" y="212"/>
                    <a:pt x="62" y="213"/>
                    <a:pt x="62" y="212"/>
                  </a:cubicBezTo>
                  <a:cubicBezTo>
                    <a:pt x="62" y="211"/>
                    <a:pt x="62" y="211"/>
                    <a:pt x="63" y="211"/>
                  </a:cubicBezTo>
                  <a:cubicBezTo>
                    <a:pt x="64" y="211"/>
                    <a:pt x="63" y="209"/>
                    <a:pt x="63" y="208"/>
                  </a:cubicBezTo>
                  <a:cubicBezTo>
                    <a:pt x="63" y="208"/>
                    <a:pt x="64" y="207"/>
                    <a:pt x="65" y="208"/>
                  </a:cubicBezTo>
                  <a:cubicBezTo>
                    <a:pt x="66" y="208"/>
                    <a:pt x="66" y="207"/>
                    <a:pt x="66" y="207"/>
                  </a:cubicBezTo>
                  <a:cubicBezTo>
                    <a:pt x="66" y="207"/>
                    <a:pt x="66" y="207"/>
                    <a:pt x="66" y="207"/>
                  </a:cubicBezTo>
                  <a:cubicBezTo>
                    <a:pt x="66" y="207"/>
                    <a:pt x="66" y="207"/>
                    <a:pt x="65" y="207"/>
                  </a:cubicBezTo>
                  <a:close/>
                  <a:moveTo>
                    <a:pt x="100" y="247"/>
                  </a:moveTo>
                  <a:cubicBezTo>
                    <a:pt x="98" y="248"/>
                    <a:pt x="98" y="246"/>
                    <a:pt x="97" y="247"/>
                  </a:cubicBezTo>
                  <a:cubicBezTo>
                    <a:pt x="97" y="248"/>
                    <a:pt x="98" y="250"/>
                    <a:pt x="99" y="250"/>
                  </a:cubicBezTo>
                  <a:cubicBezTo>
                    <a:pt x="98" y="248"/>
                    <a:pt x="100" y="249"/>
                    <a:pt x="100" y="24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5" name="Rectangle 75">
              <a:extLst>
                <a:ext uri="{FF2B5EF4-FFF2-40B4-BE49-F238E27FC236}">
                  <a16:creationId xmlns:a16="http://schemas.microsoft.com/office/drawing/2014/main" id="{748E2D60-014B-7D4A-A7B3-CFF50F39B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6950" y="5821363"/>
              <a:ext cx="266700" cy="10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500" b="1">
                  <a:solidFill>
                    <a:srgbClr val="000000"/>
                  </a:solidFill>
                  <a:latin typeface="Open Sans Semibold" pitchFamily="34" charset="0"/>
                </a:rPr>
                <a:t>GREECE</a:t>
              </a:r>
              <a:endParaRPr lang="en-US" altLang="en-US" sz="1800"/>
            </a:p>
          </p:txBody>
        </p:sp>
        <p:sp>
          <p:nvSpPr>
            <p:cNvPr id="166" name="Freeform 76">
              <a:extLst>
                <a:ext uri="{FF2B5EF4-FFF2-40B4-BE49-F238E27FC236}">
                  <a16:creationId xmlns:a16="http://schemas.microsoft.com/office/drawing/2014/main" id="{FC7BF9BA-644C-6644-ABAC-866C0DA87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200" y="5170488"/>
              <a:ext cx="19050" cy="15875"/>
            </a:xfrm>
            <a:custGeom>
              <a:avLst/>
              <a:gdLst>
                <a:gd name="T0" fmla="*/ 0 w 5"/>
                <a:gd name="T1" fmla="*/ 2147483646 h 4"/>
                <a:gd name="T2" fmla="*/ 2147483646 w 5"/>
                <a:gd name="T3" fmla="*/ 2147483646 h 4"/>
                <a:gd name="T4" fmla="*/ 2147483646 w 5"/>
                <a:gd name="T5" fmla="*/ 2147483646 h 4"/>
                <a:gd name="T6" fmla="*/ 2147483646 w 5"/>
                <a:gd name="T7" fmla="*/ 2147483646 h 4"/>
                <a:gd name="T8" fmla="*/ 0 w 5"/>
                <a:gd name="T9" fmla="*/ 2147483646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4">
                  <a:moveTo>
                    <a:pt x="0" y="3"/>
                  </a:moveTo>
                  <a:cubicBezTo>
                    <a:pt x="1" y="2"/>
                    <a:pt x="1" y="1"/>
                    <a:pt x="2" y="1"/>
                  </a:cubicBezTo>
                  <a:cubicBezTo>
                    <a:pt x="4" y="1"/>
                    <a:pt x="5" y="0"/>
                    <a:pt x="5" y="1"/>
                  </a:cubicBezTo>
                  <a:cubicBezTo>
                    <a:pt x="5" y="2"/>
                    <a:pt x="5" y="3"/>
                    <a:pt x="3" y="4"/>
                  </a:cubicBezTo>
                  <a:cubicBezTo>
                    <a:pt x="2" y="4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7" name="Rectangle 77">
              <a:extLst>
                <a:ext uri="{FF2B5EF4-FFF2-40B4-BE49-F238E27FC236}">
                  <a16:creationId xmlns:a16="http://schemas.microsoft.com/office/drawing/2014/main" id="{CD6C9B23-CC51-5942-A89A-F1AE45722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138" y="5191125"/>
              <a:ext cx="139700" cy="42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00" b="1">
                  <a:solidFill>
                    <a:srgbClr val="000000"/>
                  </a:solidFill>
                  <a:latin typeface="Open Sans Semibold" pitchFamily="34" charset="0"/>
                </a:rPr>
                <a:t>MONACO</a:t>
              </a:r>
              <a:endParaRPr lang="en-US" altLang="en-US" sz="1800"/>
            </a:p>
          </p:txBody>
        </p:sp>
        <p:sp>
          <p:nvSpPr>
            <p:cNvPr id="168" name="Freeform 78">
              <a:extLst>
                <a:ext uri="{FF2B5EF4-FFF2-40B4-BE49-F238E27FC236}">
                  <a16:creationId xmlns:a16="http://schemas.microsoft.com/office/drawing/2014/main" id="{C8C43F08-EA6D-D249-8ED7-FF524A9A62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40688" y="454025"/>
              <a:ext cx="979487" cy="1851025"/>
            </a:xfrm>
            <a:custGeom>
              <a:avLst/>
              <a:gdLst>
                <a:gd name="T0" fmla="*/ 2147483646 w 253"/>
                <a:gd name="T1" fmla="*/ 2147483646 h 478"/>
                <a:gd name="T2" fmla="*/ 2147483646 w 253"/>
                <a:gd name="T3" fmla="*/ 2147483646 h 478"/>
                <a:gd name="T4" fmla="*/ 2147483646 w 253"/>
                <a:gd name="T5" fmla="*/ 2147483646 h 478"/>
                <a:gd name="T6" fmla="*/ 2147483646 w 253"/>
                <a:gd name="T7" fmla="*/ 2147483646 h 478"/>
                <a:gd name="T8" fmla="*/ 2147483646 w 253"/>
                <a:gd name="T9" fmla="*/ 2147483646 h 478"/>
                <a:gd name="T10" fmla="*/ 2147483646 w 253"/>
                <a:gd name="T11" fmla="*/ 2147483646 h 478"/>
                <a:gd name="T12" fmla="*/ 2147483646 w 253"/>
                <a:gd name="T13" fmla="*/ 2147483646 h 478"/>
                <a:gd name="T14" fmla="*/ 2147483646 w 253"/>
                <a:gd name="T15" fmla="*/ 2147483646 h 478"/>
                <a:gd name="T16" fmla="*/ 2147483646 w 253"/>
                <a:gd name="T17" fmla="*/ 2147483646 h 478"/>
                <a:gd name="T18" fmla="*/ 2147483646 w 253"/>
                <a:gd name="T19" fmla="*/ 2147483646 h 478"/>
                <a:gd name="T20" fmla="*/ 2147483646 w 253"/>
                <a:gd name="T21" fmla="*/ 2147483646 h 478"/>
                <a:gd name="T22" fmla="*/ 2147483646 w 253"/>
                <a:gd name="T23" fmla="*/ 2147483646 h 478"/>
                <a:gd name="T24" fmla="*/ 2147483646 w 253"/>
                <a:gd name="T25" fmla="*/ 2147483646 h 478"/>
                <a:gd name="T26" fmla="*/ 2147483646 w 253"/>
                <a:gd name="T27" fmla="*/ 2147483646 h 478"/>
                <a:gd name="T28" fmla="*/ 2147483646 w 253"/>
                <a:gd name="T29" fmla="*/ 2147483646 h 478"/>
                <a:gd name="T30" fmla="*/ 2147483646 w 253"/>
                <a:gd name="T31" fmla="*/ 2147483646 h 478"/>
                <a:gd name="T32" fmla="*/ 2147483646 w 253"/>
                <a:gd name="T33" fmla="*/ 2147483646 h 478"/>
                <a:gd name="T34" fmla="*/ 2147483646 w 253"/>
                <a:gd name="T35" fmla="*/ 2147483646 h 478"/>
                <a:gd name="T36" fmla="*/ 2147483646 w 253"/>
                <a:gd name="T37" fmla="*/ 2147483646 h 478"/>
                <a:gd name="T38" fmla="*/ 2147483646 w 253"/>
                <a:gd name="T39" fmla="*/ 2147483646 h 478"/>
                <a:gd name="T40" fmla="*/ 2147483646 w 253"/>
                <a:gd name="T41" fmla="*/ 2147483646 h 478"/>
                <a:gd name="T42" fmla="*/ 2147483646 w 253"/>
                <a:gd name="T43" fmla="*/ 2147483646 h 478"/>
                <a:gd name="T44" fmla="*/ 2147483646 w 253"/>
                <a:gd name="T45" fmla="*/ 2147483646 h 478"/>
                <a:gd name="T46" fmla="*/ 2147483646 w 253"/>
                <a:gd name="T47" fmla="*/ 2147483646 h 478"/>
                <a:gd name="T48" fmla="*/ 2147483646 w 253"/>
                <a:gd name="T49" fmla="*/ 2147483646 h 478"/>
                <a:gd name="T50" fmla="*/ 2147483646 w 253"/>
                <a:gd name="T51" fmla="*/ 2147483646 h 478"/>
                <a:gd name="T52" fmla="*/ 2147483646 w 253"/>
                <a:gd name="T53" fmla="*/ 2147483646 h 478"/>
                <a:gd name="T54" fmla="*/ 2147483646 w 253"/>
                <a:gd name="T55" fmla="*/ 2147483646 h 478"/>
                <a:gd name="T56" fmla="*/ 2147483646 w 253"/>
                <a:gd name="T57" fmla="*/ 2147483646 h 478"/>
                <a:gd name="T58" fmla="*/ 2147483646 w 253"/>
                <a:gd name="T59" fmla="*/ 2147483646 h 478"/>
                <a:gd name="T60" fmla="*/ 2147483646 w 253"/>
                <a:gd name="T61" fmla="*/ 2147483646 h 478"/>
                <a:gd name="T62" fmla="*/ 2147483646 w 253"/>
                <a:gd name="T63" fmla="*/ 2147483646 h 478"/>
                <a:gd name="T64" fmla="*/ 2147483646 w 253"/>
                <a:gd name="T65" fmla="*/ 2147483646 h 478"/>
                <a:gd name="T66" fmla="*/ 2147483646 w 253"/>
                <a:gd name="T67" fmla="*/ 2147483646 h 478"/>
                <a:gd name="T68" fmla="*/ 2147483646 w 253"/>
                <a:gd name="T69" fmla="*/ 2147483646 h 478"/>
                <a:gd name="T70" fmla="*/ 2147483646 w 253"/>
                <a:gd name="T71" fmla="*/ 2147483646 h 478"/>
                <a:gd name="T72" fmla="*/ 2147483646 w 253"/>
                <a:gd name="T73" fmla="*/ 2147483646 h 478"/>
                <a:gd name="T74" fmla="*/ 2147483646 w 253"/>
                <a:gd name="T75" fmla="*/ 2147483646 h 478"/>
                <a:gd name="T76" fmla="*/ 2147483646 w 253"/>
                <a:gd name="T77" fmla="*/ 2147483646 h 478"/>
                <a:gd name="T78" fmla="*/ 2147483646 w 253"/>
                <a:gd name="T79" fmla="*/ 2147483646 h 478"/>
                <a:gd name="T80" fmla="*/ 2147483646 w 253"/>
                <a:gd name="T81" fmla="*/ 2147483646 h 478"/>
                <a:gd name="T82" fmla="*/ 2147483646 w 253"/>
                <a:gd name="T83" fmla="*/ 2147483646 h 478"/>
                <a:gd name="T84" fmla="*/ 2147483646 w 253"/>
                <a:gd name="T85" fmla="*/ 2147483646 h 478"/>
                <a:gd name="T86" fmla="*/ 2147483646 w 253"/>
                <a:gd name="T87" fmla="*/ 2147483646 h 478"/>
                <a:gd name="T88" fmla="*/ 2147483646 w 253"/>
                <a:gd name="T89" fmla="*/ 2147483646 h 478"/>
                <a:gd name="T90" fmla="*/ 2147483646 w 253"/>
                <a:gd name="T91" fmla="*/ 2147483646 h 478"/>
                <a:gd name="T92" fmla="*/ 2147483646 w 253"/>
                <a:gd name="T93" fmla="*/ 2147483646 h 478"/>
                <a:gd name="T94" fmla="*/ 2147483646 w 253"/>
                <a:gd name="T95" fmla="*/ 2147483646 h 478"/>
                <a:gd name="T96" fmla="*/ 2147483646 w 253"/>
                <a:gd name="T97" fmla="*/ 2147483646 h 478"/>
                <a:gd name="T98" fmla="*/ 2147483646 w 253"/>
                <a:gd name="T99" fmla="*/ 2147483646 h 478"/>
                <a:gd name="T100" fmla="*/ 2147483646 w 253"/>
                <a:gd name="T101" fmla="*/ 2147483646 h 478"/>
                <a:gd name="T102" fmla="*/ 2147483646 w 253"/>
                <a:gd name="T103" fmla="*/ 2147483646 h 478"/>
                <a:gd name="T104" fmla="*/ 2147483646 w 253"/>
                <a:gd name="T105" fmla="*/ 2147483646 h 478"/>
                <a:gd name="T106" fmla="*/ 2147483646 w 253"/>
                <a:gd name="T107" fmla="*/ 2147483646 h 478"/>
                <a:gd name="T108" fmla="*/ 2147483646 w 253"/>
                <a:gd name="T109" fmla="*/ 2147483646 h 478"/>
                <a:gd name="T110" fmla="*/ 2147483646 w 253"/>
                <a:gd name="T111" fmla="*/ 2147483646 h 478"/>
                <a:gd name="T112" fmla="*/ 2147483646 w 253"/>
                <a:gd name="T113" fmla="*/ 2147483646 h 478"/>
                <a:gd name="T114" fmla="*/ 2147483646 w 253"/>
                <a:gd name="T115" fmla="*/ 2147483646 h 478"/>
                <a:gd name="T116" fmla="*/ 2147483646 w 253"/>
                <a:gd name="T117" fmla="*/ 2147483646 h 478"/>
                <a:gd name="T118" fmla="*/ 2147483646 w 253"/>
                <a:gd name="T119" fmla="*/ 2147483646 h 478"/>
                <a:gd name="T120" fmla="*/ 2147483646 w 253"/>
                <a:gd name="T121" fmla="*/ 2147483646 h 478"/>
                <a:gd name="T122" fmla="*/ 2147483646 w 253"/>
                <a:gd name="T123" fmla="*/ 2147483646 h 47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53" h="478">
                  <a:moveTo>
                    <a:pt x="100" y="232"/>
                  </a:moveTo>
                  <a:cubicBezTo>
                    <a:pt x="100" y="232"/>
                    <a:pt x="100" y="232"/>
                    <a:pt x="100" y="232"/>
                  </a:cubicBezTo>
                  <a:cubicBezTo>
                    <a:pt x="101" y="232"/>
                    <a:pt x="102" y="231"/>
                    <a:pt x="101" y="230"/>
                  </a:cubicBezTo>
                  <a:cubicBezTo>
                    <a:pt x="99" y="231"/>
                    <a:pt x="99" y="229"/>
                    <a:pt x="97" y="230"/>
                  </a:cubicBezTo>
                  <a:cubicBezTo>
                    <a:pt x="94" y="230"/>
                    <a:pt x="91" y="230"/>
                    <a:pt x="91" y="233"/>
                  </a:cubicBezTo>
                  <a:cubicBezTo>
                    <a:pt x="91" y="234"/>
                    <a:pt x="92" y="235"/>
                    <a:pt x="93" y="236"/>
                  </a:cubicBezTo>
                  <a:cubicBezTo>
                    <a:pt x="93" y="236"/>
                    <a:pt x="93" y="236"/>
                    <a:pt x="93" y="236"/>
                  </a:cubicBezTo>
                  <a:cubicBezTo>
                    <a:pt x="95" y="236"/>
                    <a:pt x="95" y="238"/>
                    <a:pt x="96" y="237"/>
                  </a:cubicBezTo>
                  <a:cubicBezTo>
                    <a:pt x="97" y="237"/>
                    <a:pt x="97" y="237"/>
                    <a:pt x="97" y="237"/>
                  </a:cubicBezTo>
                  <a:cubicBezTo>
                    <a:pt x="98" y="236"/>
                    <a:pt x="99" y="236"/>
                    <a:pt x="98" y="235"/>
                  </a:cubicBezTo>
                  <a:cubicBezTo>
                    <a:pt x="98" y="234"/>
                    <a:pt x="98" y="234"/>
                    <a:pt x="98" y="234"/>
                  </a:cubicBezTo>
                  <a:cubicBezTo>
                    <a:pt x="98" y="234"/>
                    <a:pt x="98" y="233"/>
                    <a:pt x="98" y="232"/>
                  </a:cubicBezTo>
                  <a:cubicBezTo>
                    <a:pt x="98" y="233"/>
                    <a:pt x="98" y="233"/>
                    <a:pt x="98" y="233"/>
                  </a:cubicBezTo>
                  <a:cubicBezTo>
                    <a:pt x="99" y="233"/>
                    <a:pt x="99" y="232"/>
                    <a:pt x="100" y="232"/>
                  </a:cubicBezTo>
                  <a:close/>
                  <a:moveTo>
                    <a:pt x="41" y="462"/>
                  </a:moveTo>
                  <a:cubicBezTo>
                    <a:pt x="42" y="462"/>
                    <a:pt x="42" y="462"/>
                    <a:pt x="42" y="462"/>
                  </a:cubicBezTo>
                  <a:cubicBezTo>
                    <a:pt x="42" y="463"/>
                    <a:pt x="43" y="463"/>
                    <a:pt x="43" y="463"/>
                  </a:cubicBezTo>
                  <a:cubicBezTo>
                    <a:pt x="44" y="461"/>
                    <a:pt x="42" y="460"/>
                    <a:pt x="41" y="462"/>
                  </a:cubicBezTo>
                  <a:close/>
                  <a:moveTo>
                    <a:pt x="40" y="468"/>
                  </a:moveTo>
                  <a:cubicBezTo>
                    <a:pt x="40" y="467"/>
                    <a:pt x="40" y="467"/>
                    <a:pt x="39" y="466"/>
                  </a:cubicBezTo>
                  <a:cubicBezTo>
                    <a:pt x="39" y="468"/>
                    <a:pt x="39" y="468"/>
                    <a:pt x="39" y="468"/>
                  </a:cubicBezTo>
                  <a:cubicBezTo>
                    <a:pt x="38" y="468"/>
                    <a:pt x="38" y="470"/>
                    <a:pt x="37" y="471"/>
                  </a:cubicBezTo>
                  <a:cubicBezTo>
                    <a:pt x="37" y="471"/>
                    <a:pt x="37" y="471"/>
                    <a:pt x="37" y="471"/>
                  </a:cubicBezTo>
                  <a:cubicBezTo>
                    <a:pt x="35" y="471"/>
                    <a:pt x="34" y="472"/>
                    <a:pt x="34" y="473"/>
                  </a:cubicBezTo>
                  <a:cubicBezTo>
                    <a:pt x="37" y="473"/>
                    <a:pt x="37" y="473"/>
                    <a:pt x="37" y="473"/>
                  </a:cubicBezTo>
                  <a:cubicBezTo>
                    <a:pt x="38" y="472"/>
                    <a:pt x="38" y="472"/>
                    <a:pt x="39" y="472"/>
                  </a:cubicBezTo>
                  <a:cubicBezTo>
                    <a:pt x="39" y="471"/>
                    <a:pt x="39" y="471"/>
                    <a:pt x="40" y="471"/>
                  </a:cubicBezTo>
                  <a:cubicBezTo>
                    <a:pt x="40" y="471"/>
                    <a:pt x="41" y="471"/>
                    <a:pt x="41" y="471"/>
                  </a:cubicBezTo>
                  <a:cubicBezTo>
                    <a:pt x="40" y="470"/>
                    <a:pt x="40" y="469"/>
                    <a:pt x="40" y="468"/>
                  </a:cubicBezTo>
                  <a:close/>
                  <a:moveTo>
                    <a:pt x="45" y="457"/>
                  </a:moveTo>
                  <a:cubicBezTo>
                    <a:pt x="45" y="456"/>
                    <a:pt x="45" y="455"/>
                    <a:pt x="44" y="455"/>
                  </a:cubicBezTo>
                  <a:cubicBezTo>
                    <a:pt x="44" y="456"/>
                    <a:pt x="41" y="455"/>
                    <a:pt x="42" y="457"/>
                  </a:cubicBezTo>
                  <a:cubicBezTo>
                    <a:pt x="43" y="457"/>
                    <a:pt x="44" y="457"/>
                    <a:pt x="45" y="457"/>
                  </a:cubicBezTo>
                  <a:close/>
                  <a:moveTo>
                    <a:pt x="41" y="465"/>
                  </a:moveTo>
                  <a:cubicBezTo>
                    <a:pt x="41" y="466"/>
                    <a:pt x="42" y="467"/>
                    <a:pt x="43" y="468"/>
                  </a:cubicBezTo>
                  <a:cubicBezTo>
                    <a:pt x="43" y="467"/>
                    <a:pt x="43" y="464"/>
                    <a:pt x="41" y="465"/>
                  </a:cubicBezTo>
                  <a:close/>
                  <a:moveTo>
                    <a:pt x="43" y="459"/>
                  </a:moveTo>
                  <a:cubicBezTo>
                    <a:pt x="44" y="459"/>
                    <a:pt x="44" y="460"/>
                    <a:pt x="44" y="461"/>
                  </a:cubicBezTo>
                  <a:cubicBezTo>
                    <a:pt x="45" y="461"/>
                    <a:pt x="45" y="461"/>
                    <a:pt x="45" y="462"/>
                  </a:cubicBezTo>
                  <a:cubicBezTo>
                    <a:pt x="46" y="462"/>
                    <a:pt x="46" y="461"/>
                    <a:pt x="46" y="459"/>
                  </a:cubicBezTo>
                  <a:cubicBezTo>
                    <a:pt x="45" y="460"/>
                    <a:pt x="44" y="457"/>
                    <a:pt x="43" y="459"/>
                  </a:cubicBezTo>
                  <a:close/>
                  <a:moveTo>
                    <a:pt x="50" y="450"/>
                  </a:moveTo>
                  <a:cubicBezTo>
                    <a:pt x="51" y="450"/>
                    <a:pt x="51" y="450"/>
                    <a:pt x="51" y="451"/>
                  </a:cubicBezTo>
                  <a:cubicBezTo>
                    <a:pt x="52" y="451"/>
                    <a:pt x="52" y="451"/>
                    <a:pt x="52" y="450"/>
                  </a:cubicBezTo>
                  <a:cubicBezTo>
                    <a:pt x="52" y="450"/>
                    <a:pt x="51" y="449"/>
                    <a:pt x="50" y="450"/>
                  </a:cubicBezTo>
                  <a:close/>
                  <a:moveTo>
                    <a:pt x="51" y="452"/>
                  </a:moveTo>
                  <a:cubicBezTo>
                    <a:pt x="51" y="452"/>
                    <a:pt x="51" y="452"/>
                    <a:pt x="50" y="452"/>
                  </a:cubicBezTo>
                  <a:cubicBezTo>
                    <a:pt x="50" y="453"/>
                    <a:pt x="51" y="453"/>
                    <a:pt x="51" y="452"/>
                  </a:cubicBezTo>
                  <a:close/>
                  <a:moveTo>
                    <a:pt x="50" y="471"/>
                  </a:moveTo>
                  <a:cubicBezTo>
                    <a:pt x="51" y="474"/>
                    <a:pt x="47" y="473"/>
                    <a:pt x="48" y="475"/>
                  </a:cubicBezTo>
                  <a:cubicBezTo>
                    <a:pt x="49" y="475"/>
                    <a:pt x="49" y="475"/>
                    <a:pt x="49" y="475"/>
                  </a:cubicBezTo>
                  <a:cubicBezTo>
                    <a:pt x="49" y="475"/>
                    <a:pt x="49" y="474"/>
                    <a:pt x="50" y="474"/>
                  </a:cubicBezTo>
                  <a:cubicBezTo>
                    <a:pt x="50" y="474"/>
                    <a:pt x="50" y="475"/>
                    <a:pt x="51" y="475"/>
                  </a:cubicBezTo>
                  <a:cubicBezTo>
                    <a:pt x="51" y="475"/>
                    <a:pt x="52" y="475"/>
                    <a:pt x="52" y="475"/>
                  </a:cubicBezTo>
                  <a:cubicBezTo>
                    <a:pt x="52" y="475"/>
                    <a:pt x="52" y="474"/>
                    <a:pt x="52" y="474"/>
                  </a:cubicBezTo>
                  <a:cubicBezTo>
                    <a:pt x="52" y="474"/>
                    <a:pt x="52" y="474"/>
                    <a:pt x="52" y="473"/>
                  </a:cubicBezTo>
                  <a:cubicBezTo>
                    <a:pt x="51" y="473"/>
                    <a:pt x="51" y="471"/>
                    <a:pt x="50" y="471"/>
                  </a:cubicBezTo>
                  <a:close/>
                  <a:moveTo>
                    <a:pt x="35" y="466"/>
                  </a:moveTo>
                  <a:cubicBezTo>
                    <a:pt x="35" y="464"/>
                    <a:pt x="33" y="465"/>
                    <a:pt x="33" y="465"/>
                  </a:cubicBezTo>
                  <a:cubicBezTo>
                    <a:pt x="33" y="465"/>
                    <a:pt x="33" y="465"/>
                    <a:pt x="33" y="465"/>
                  </a:cubicBezTo>
                  <a:cubicBezTo>
                    <a:pt x="33" y="467"/>
                    <a:pt x="34" y="466"/>
                    <a:pt x="35" y="466"/>
                  </a:cubicBezTo>
                  <a:close/>
                  <a:moveTo>
                    <a:pt x="49" y="477"/>
                  </a:moveTo>
                  <a:cubicBezTo>
                    <a:pt x="50" y="477"/>
                    <a:pt x="50" y="477"/>
                    <a:pt x="50" y="477"/>
                  </a:cubicBezTo>
                  <a:cubicBezTo>
                    <a:pt x="50" y="476"/>
                    <a:pt x="50" y="476"/>
                    <a:pt x="50" y="475"/>
                  </a:cubicBezTo>
                  <a:cubicBezTo>
                    <a:pt x="50" y="475"/>
                    <a:pt x="50" y="475"/>
                    <a:pt x="49" y="475"/>
                  </a:cubicBezTo>
                  <a:cubicBezTo>
                    <a:pt x="49" y="476"/>
                    <a:pt x="49" y="476"/>
                    <a:pt x="49" y="476"/>
                  </a:cubicBezTo>
                  <a:cubicBezTo>
                    <a:pt x="49" y="476"/>
                    <a:pt x="49" y="477"/>
                    <a:pt x="49" y="477"/>
                  </a:cubicBezTo>
                  <a:close/>
                  <a:moveTo>
                    <a:pt x="48" y="455"/>
                  </a:moveTo>
                  <a:cubicBezTo>
                    <a:pt x="48" y="455"/>
                    <a:pt x="48" y="455"/>
                    <a:pt x="48" y="455"/>
                  </a:cubicBezTo>
                  <a:cubicBezTo>
                    <a:pt x="47" y="455"/>
                    <a:pt x="47" y="455"/>
                    <a:pt x="46" y="456"/>
                  </a:cubicBezTo>
                  <a:cubicBezTo>
                    <a:pt x="47" y="456"/>
                    <a:pt x="48" y="457"/>
                    <a:pt x="48" y="456"/>
                  </a:cubicBezTo>
                  <a:cubicBezTo>
                    <a:pt x="48" y="456"/>
                    <a:pt x="48" y="455"/>
                    <a:pt x="48" y="455"/>
                  </a:cubicBezTo>
                  <a:close/>
                  <a:moveTo>
                    <a:pt x="35" y="462"/>
                  </a:moveTo>
                  <a:cubicBezTo>
                    <a:pt x="37" y="462"/>
                    <a:pt x="37" y="461"/>
                    <a:pt x="36" y="460"/>
                  </a:cubicBezTo>
                  <a:cubicBezTo>
                    <a:pt x="35" y="460"/>
                    <a:pt x="35" y="460"/>
                    <a:pt x="35" y="459"/>
                  </a:cubicBezTo>
                  <a:cubicBezTo>
                    <a:pt x="34" y="459"/>
                    <a:pt x="34" y="460"/>
                    <a:pt x="34" y="460"/>
                  </a:cubicBezTo>
                  <a:cubicBezTo>
                    <a:pt x="34" y="460"/>
                    <a:pt x="34" y="461"/>
                    <a:pt x="34" y="462"/>
                  </a:cubicBezTo>
                  <a:cubicBezTo>
                    <a:pt x="35" y="462"/>
                    <a:pt x="35" y="462"/>
                    <a:pt x="35" y="462"/>
                  </a:cubicBezTo>
                  <a:close/>
                  <a:moveTo>
                    <a:pt x="34" y="464"/>
                  </a:moveTo>
                  <a:cubicBezTo>
                    <a:pt x="35" y="463"/>
                    <a:pt x="35" y="463"/>
                    <a:pt x="35" y="462"/>
                  </a:cubicBezTo>
                  <a:cubicBezTo>
                    <a:pt x="35" y="462"/>
                    <a:pt x="34" y="462"/>
                    <a:pt x="34" y="462"/>
                  </a:cubicBezTo>
                  <a:cubicBezTo>
                    <a:pt x="34" y="462"/>
                    <a:pt x="34" y="462"/>
                    <a:pt x="33" y="462"/>
                  </a:cubicBezTo>
                  <a:cubicBezTo>
                    <a:pt x="33" y="462"/>
                    <a:pt x="33" y="463"/>
                    <a:pt x="33" y="464"/>
                  </a:cubicBezTo>
                  <a:cubicBezTo>
                    <a:pt x="34" y="464"/>
                    <a:pt x="34" y="464"/>
                    <a:pt x="34" y="464"/>
                  </a:cubicBezTo>
                  <a:close/>
                  <a:moveTo>
                    <a:pt x="32" y="469"/>
                  </a:moveTo>
                  <a:cubicBezTo>
                    <a:pt x="31" y="469"/>
                    <a:pt x="31" y="468"/>
                    <a:pt x="30" y="468"/>
                  </a:cubicBezTo>
                  <a:cubicBezTo>
                    <a:pt x="29" y="469"/>
                    <a:pt x="28" y="469"/>
                    <a:pt x="27" y="471"/>
                  </a:cubicBezTo>
                  <a:cubicBezTo>
                    <a:pt x="29" y="471"/>
                    <a:pt x="29" y="473"/>
                    <a:pt x="32" y="473"/>
                  </a:cubicBezTo>
                  <a:cubicBezTo>
                    <a:pt x="32" y="472"/>
                    <a:pt x="33" y="472"/>
                    <a:pt x="33" y="471"/>
                  </a:cubicBezTo>
                  <a:cubicBezTo>
                    <a:pt x="33" y="471"/>
                    <a:pt x="33" y="471"/>
                    <a:pt x="33" y="471"/>
                  </a:cubicBezTo>
                  <a:cubicBezTo>
                    <a:pt x="33" y="470"/>
                    <a:pt x="32" y="470"/>
                    <a:pt x="32" y="469"/>
                  </a:cubicBezTo>
                  <a:close/>
                  <a:moveTo>
                    <a:pt x="16" y="459"/>
                  </a:moveTo>
                  <a:cubicBezTo>
                    <a:pt x="16" y="458"/>
                    <a:pt x="17" y="460"/>
                    <a:pt x="17" y="459"/>
                  </a:cubicBezTo>
                  <a:cubicBezTo>
                    <a:pt x="18" y="460"/>
                    <a:pt x="17" y="459"/>
                    <a:pt x="18" y="459"/>
                  </a:cubicBezTo>
                  <a:cubicBezTo>
                    <a:pt x="18" y="459"/>
                    <a:pt x="18" y="459"/>
                    <a:pt x="18" y="459"/>
                  </a:cubicBezTo>
                  <a:cubicBezTo>
                    <a:pt x="19" y="458"/>
                    <a:pt x="18" y="457"/>
                    <a:pt x="17" y="457"/>
                  </a:cubicBezTo>
                  <a:cubicBezTo>
                    <a:pt x="17" y="458"/>
                    <a:pt x="16" y="458"/>
                    <a:pt x="16" y="459"/>
                  </a:cubicBezTo>
                  <a:close/>
                  <a:moveTo>
                    <a:pt x="28" y="467"/>
                  </a:moveTo>
                  <a:cubicBezTo>
                    <a:pt x="28" y="466"/>
                    <a:pt x="28" y="465"/>
                    <a:pt x="27" y="464"/>
                  </a:cubicBezTo>
                  <a:cubicBezTo>
                    <a:pt x="27" y="464"/>
                    <a:pt x="27" y="462"/>
                    <a:pt x="27" y="462"/>
                  </a:cubicBezTo>
                  <a:cubicBezTo>
                    <a:pt x="29" y="463"/>
                    <a:pt x="28" y="465"/>
                    <a:pt x="30" y="466"/>
                  </a:cubicBezTo>
                  <a:cubicBezTo>
                    <a:pt x="30" y="464"/>
                    <a:pt x="31" y="464"/>
                    <a:pt x="32" y="464"/>
                  </a:cubicBezTo>
                  <a:cubicBezTo>
                    <a:pt x="32" y="463"/>
                    <a:pt x="32" y="462"/>
                    <a:pt x="33" y="462"/>
                  </a:cubicBezTo>
                  <a:cubicBezTo>
                    <a:pt x="33" y="459"/>
                    <a:pt x="33" y="459"/>
                    <a:pt x="33" y="459"/>
                  </a:cubicBezTo>
                  <a:cubicBezTo>
                    <a:pt x="32" y="458"/>
                    <a:pt x="32" y="458"/>
                    <a:pt x="32" y="457"/>
                  </a:cubicBezTo>
                  <a:cubicBezTo>
                    <a:pt x="31" y="457"/>
                    <a:pt x="30" y="457"/>
                    <a:pt x="30" y="457"/>
                  </a:cubicBezTo>
                  <a:cubicBezTo>
                    <a:pt x="28" y="456"/>
                    <a:pt x="27" y="456"/>
                    <a:pt x="25" y="455"/>
                  </a:cubicBezTo>
                  <a:cubicBezTo>
                    <a:pt x="26" y="455"/>
                    <a:pt x="25" y="455"/>
                    <a:pt x="25" y="455"/>
                  </a:cubicBezTo>
                  <a:cubicBezTo>
                    <a:pt x="22" y="454"/>
                    <a:pt x="23" y="457"/>
                    <a:pt x="21" y="456"/>
                  </a:cubicBezTo>
                  <a:cubicBezTo>
                    <a:pt x="20" y="457"/>
                    <a:pt x="21" y="458"/>
                    <a:pt x="23" y="458"/>
                  </a:cubicBezTo>
                  <a:cubicBezTo>
                    <a:pt x="23" y="459"/>
                    <a:pt x="23" y="459"/>
                    <a:pt x="24" y="459"/>
                  </a:cubicBezTo>
                  <a:cubicBezTo>
                    <a:pt x="24" y="460"/>
                    <a:pt x="24" y="460"/>
                    <a:pt x="24" y="460"/>
                  </a:cubicBezTo>
                  <a:cubicBezTo>
                    <a:pt x="24" y="461"/>
                    <a:pt x="23" y="461"/>
                    <a:pt x="23" y="462"/>
                  </a:cubicBezTo>
                  <a:cubicBezTo>
                    <a:pt x="21" y="462"/>
                    <a:pt x="21" y="462"/>
                    <a:pt x="21" y="462"/>
                  </a:cubicBezTo>
                  <a:cubicBezTo>
                    <a:pt x="21" y="462"/>
                    <a:pt x="20" y="463"/>
                    <a:pt x="20" y="463"/>
                  </a:cubicBezTo>
                  <a:cubicBezTo>
                    <a:pt x="19" y="465"/>
                    <a:pt x="21" y="466"/>
                    <a:pt x="21" y="467"/>
                  </a:cubicBezTo>
                  <a:cubicBezTo>
                    <a:pt x="21" y="468"/>
                    <a:pt x="21" y="469"/>
                    <a:pt x="22" y="469"/>
                  </a:cubicBezTo>
                  <a:cubicBezTo>
                    <a:pt x="22" y="469"/>
                    <a:pt x="22" y="469"/>
                    <a:pt x="22" y="469"/>
                  </a:cubicBezTo>
                  <a:cubicBezTo>
                    <a:pt x="21" y="470"/>
                    <a:pt x="22" y="470"/>
                    <a:pt x="23" y="471"/>
                  </a:cubicBezTo>
                  <a:cubicBezTo>
                    <a:pt x="23" y="471"/>
                    <a:pt x="23" y="471"/>
                    <a:pt x="23" y="471"/>
                  </a:cubicBezTo>
                  <a:cubicBezTo>
                    <a:pt x="24" y="472"/>
                    <a:pt x="25" y="470"/>
                    <a:pt x="26" y="471"/>
                  </a:cubicBezTo>
                  <a:cubicBezTo>
                    <a:pt x="26" y="471"/>
                    <a:pt x="26" y="471"/>
                    <a:pt x="27" y="471"/>
                  </a:cubicBezTo>
                  <a:cubicBezTo>
                    <a:pt x="27" y="471"/>
                    <a:pt x="27" y="471"/>
                    <a:pt x="27" y="471"/>
                  </a:cubicBezTo>
                  <a:cubicBezTo>
                    <a:pt x="26" y="468"/>
                    <a:pt x="29" y="469"/>
                    <a:pt x="28" y="467"/>
                  </a:cubicBezTo>
                  <a:close/>
                  <a:moveTo>
                    <a:pt x="32" y="456"/>
                  </a:moveTo>
                  <a:cubicBezTo>
                    <a:pt x="32" y="456"/>
                    <a:pt x="32" y="456"/>
                    <a:pt x="32" y="456"/>
                  </a:cubicBezTo>
                  <a:cubicBezTo>
                    <a:pt x="33" y="457"/>
                    <a:pt x="33" y="458"/>
                    <a:pt x="34" y="457"/>
                  </a:cubicBezTo>
                  <a:cubicBezTo>
                    <a:pt x="35" y="455"/>
                    <a:pt x="33" y="456"/>
                    <a:pt x="32" y="456"/>
                  </a:cubicBezTo>
                  <a:close/>
                  <a:moveTo>
                    <a:pt x="35" y="456"/>
                  </a:moveTo>
                  <a:cubicBezTo>
                    <a:pt x="35" y="456"/>
                    <a:pt x="35" y="456"/>
                    <a:pt x="35" y="456"/>
                  </a:cubicBezTo>
                  <a:cubicBezTo>
                    <a:pt x="35" y="457"/>
                    <a:pt x="35" y="458"/>
                    <a:pt x="36" y="458"/>
                  </a:cubicBezTo>
                  <a:cubicBezTo>
                    <a:pt x="35" y="457"/>
                    <a:pt x="37" y="456"/>
                    <a:pt x="35" y="456"/>
                  </a:cubicBezTo>
                  <a:close/>
                  <a:moveTo>
                    <a:pt x="37" y="465"/>
                  </a:moveTo>
                  <a:cubicBezTo>
                    <a:pt x="37" y="465"/>
                    <a:pt x="37" y="465"/>
                    <a:pt x="37" y="466"/>
                  </a:cubicBezTo>
                  <a:cubicBezTo>
                    <a:pt x="38" y="465"/>
                    <a:pt x="39" y="465"/>
                    <a:pt x="39" y="463"/>
                  </a:cubicBezTo>
                  <a:cubicBezTo>
                    <a:pt x="37" y="462"/>
                    <a:pt x="37" y="464"/>
                    <a:pt x="37" y="465"/>
                  </a:cubicBezTo>
                  <a:close/>
                  <a:moveTo>
                    <a:pt x="13" y="463"/>
                  </a:moveTo>
                  <a:cubicBezTo>
                    <a:pt x="13" y="463"/>
                    <a:pt x="13" y="463"/>
                    <a:pt x="13" y="463"/>
                  </a:cubicBezTo>
                  <a:cubicBezTo>
                    <a:pt x="13" y="464"/>
                    <a:pt x="14" y="465"/>
                    <a:pt x="15" y="465"/>
                  </a:cubicBezTo>
                  <a:cubicBezTo>
                    <a:pt x="15" y="464"/>
                    <a:pt x="15" y="463"/>
                    <a:pt x="13" y="463"/>
                  </a:cubicBezTo>
                  <a:close/>
                  <a:moveTo>
                    <a:pt x="17" y="462"/>
                  </a:moveTo>
                  <a:cubicBezTo>
                    <a:pt x="15" y="462"/>
                    <a:pt x="16" y="464"/>
                    <a:pt x="16" y="466"/>
                  </a:cubicBezTo>
                  <a:cubicBezTo>
                    <a:pt x="16" y="466"/>
                    <a:pt x="16" y="468"/>
                    <a:pt x="18" y="468"/>
                  </a:cubicBezTo>
                  <a:cubicBezTo>
                    <a:pt x="18" y="468"/>
                    <a:pt x="18" y="468"/>
                    <a:pt x="18" y="467"/>
                  </a:cubicBezTo>
                  <a:cubicBezTo>
                    <a:pt x="18" y="467"/>
                    <a:pt x="19" y="466"/>
                    <a:pt x="19" y="466"/>
                  </a:cubicBezTo>
                  <a:cubicBezTo>
                    <a:pt x="19" y="465"/>
                    <a:pt x="19" y="465"/>
                    <a:pt x="18" y="464"/>
                  </a:cubicBezTo>
                  <a:cubicBezTo>
                    <a:pt x="19" y="462"/>
                    <a:pt x="18" y="462"/>
                    <a:pt x="17" y="462"/>
                  </a:cubicBezTo>
                  <a:close/>
                  <a:moveTo>
                    <a:pt x="99" y="470"/>
                  </a:moveTo>
                  <a:cubicBezTo>
                    <a:pt x="99" y="470"/>
                    <a:pt x="100" y="470"/>
                    <a:pt x="99" y="469"/>
                  </a:cubicBezTo>
                  <a:cubicBezTo>
                    <a:pt x="99" y="469"/>
                    <a:pt x="98" y="470"/>
                    <a:pt x="99" y="470"/>
                  </a:cubicBezTo>
                  <a:close/>
                  <a:moveTo>
                    <a:pt x="98" y="466"/>
                  </a:moveTo>
                  <a:cubicBezTo>
                    <a:pt x="98" y="465"/>
                    <a:pt x="97" y="465"/>
                    <a:pt x="97" y="464"/>
                  </a:cubicBezTo>
                  <a:cubicBezTo>
                    <a:pt x="97" y="463"/>
                    <a:pt x="98" y="463"/>
                    <a:pt x="98" y="462"/>
                  </a:cubicBezTo>
                  <a:cubicBezTo>
                    <a:pt x="97" y="462"/>
                    <a:pt x="96" y="463"/>
                    <a:pt x="96" y="464"/>
                  </a:cubicBezTo>
                  <a:cubicBezTo>
                    <a:pt x="96" y="464"/>
                    <a:pt x="97" y="465"/>
                    <a:pt x="96" y="465"/>
                  </a:cubicBezTo>
                  <a:cubicBezTo>
                    <a:pt x="95" y="465"/>
                    <a:pt x="94" y="465"/>
                    <a:pt x="94" y="464"/>
                  </a:cubicBezTo>
                  <a:cubicBezTo>
                    <a:pt x="93" y="464"/>
                    <a:pt x="93" y="464"/>
                    <a:pt x="93" y="464"/>
                  </a:cubicBezTo>
                  <a:cubicBezTo>
                    <a:pt x="92" y="466"/>
                    <a:pt x="94" y="467"/>
                    <a:pt x="94" y="468"/>
                  </a:cubicBezTo>
                  <a:cubicBezTo>
                    <a:pt x="96" y="468"/>
                    <a:pt x="97" y="468"/>
                    <a:pt x="99" y="468"/>
                  </a:cubicBezTo>
                  <a:cubicBezTo>
                    <a:pt x="99" y="467"/>
                    <a:pt x="99" y="467"/>
                    <a:pt x="98" y="466"/>
                  </a:cubicBezTo>
                  <a:close/>
                  <a:moveTo>
                    <a:pt x="94" y="462"/>
                  </a:moveTo>
                  <a:cubicBezTo>
                    <a:pt x="94" y="463"/>
                    <a:pt x="94" y="463"/>
                    <a:pt x="94" y="464"/>
                  </a:cubicBezTo>
                  <a:cubicBezTo>
                    <a:pt x="95" y="465"/>
                    <a:pt x="96" y="462"/>
                    <a:pt x="94" y="462"/>
                  </a:cubicBezTo>
                  <a:close/>
                  <a:moveTo>
                    <a:pt x="145" y="449"/>
                  </a:moveTo>
                  <a:cubicBezTo>
                    <a:pt x="145" y="449"/>
                    <a:pt x="146" y="449"/>
                    <a:pt x="146" y="448"/>
                  </a:cubicBezTo>
                  <a:cubicBezTo>
                    <a:pt x="146" y="448"/>
                    <a:pt x="145" y="449"/>
                    <a:pt x="145" y="449"/>
                  </a:cubicBezTo>
                  <a:close/>
                  <a:moveTo>
                    <a:pt x="162" y="434"/>
                  </a:moveTo>
                  <a:cubicBezTo>
                    <a:pt x="162" y="434"/>
                    <a:pt x="163" y="433"/>
                    <a:pt x="163" y="433"/>
                  </a:cubicBezTo>
                  <a:cubicBezTo>
                    <a:pt x="162" y="433"/>
                    <a:pt x="162" y="433"/>
                    <a:pt x="162" y="434"/>
                  </a:cubicBezTo>
                  <a:close/>
                  <a:moveTo>
                    <a:pt x="178" y="434"/>
                  </a:moveTo>
                  <a:cubicBezTo>
                    <a:pt x="178" y="435"/>
                    <a:pt x="179" y="434"/>
                    <a:pt x="179" y="434"/>
                  </a:cubicBezTo>
                  <a:cubicBezTo>
                    <a:pt x="178" y="433"/>
                    <a:pt x="178" y="434"/>
                    <a:pt x="178" y="434"/>
                  </a:cubicBezTo>
                  <a:close/>
                  <a:moveTo>
                    <a:pt x="147" y="447"/>
                  </a:moveTo>
                  <a:cubicBezTo>
                    <a:pt x="148" y="446"/>
                    <a:pt x="147" y="446"/>
                    <a:pt x="147" y="447"/>
                  </a:cubicBezTo>
                  <a:close/>
                  <a:moveTo>
                    <a:pt x="152" y="443"/>
                  </a:moveTo>
                  <a:cubicBezTo>
                    <a:pt x="153" y="444"/>
                    <a:pt x="155" y="445"/>
                    <a:pt x="155" y="443"/>
                  </a:cubicBezTo>
                  <a:cubicBezTo>
                    <a:pt x="154" y="443"/>
                    <a:pt x="153" y="441"/>
                    <a:pt x="152" y="443"/>
                  </a:cubicBezTo>
                  <a:close/>
                  <a:moveTo>
                    <a:pt x="171" y="436"/>
                  </a:moveTo>
                  <a:cubicBezTo>
                    <a:pt x="174" y="436"/>
                    <a:pt x="175" y="435"/>
                    <a:pt x="176" y="434"/>
                  </a:cubicBezTo>
                  <a:cubicBezTo>
                    <a:pt x="175" y="434"/>
                    <a:pt x="174" y="433"/>
                    <a:pt x="173" y="433"/>
                  </a:cubicBezTo>
                  <a:cubicBezTo>
                    <a:pt x="174" y="435"/>
                    <a:pt x="171" y="434"/>
                    <a:pt x="171" y="436"/>
                  </a:cubicBezTo>
                  <a:close/>
                  <a:moveTo>
                    <a:pt x="105" y="471"/>
                  </a:moveTo>
                  <a:cubicBezTo>
                    <a:pt x="107" y="471"/>
                    <a:pt x="106" y="469"/>
                    <a:pt x="108" y="469"/>
                  </a:cubicBezTo>
                  <a:cubicBezTo>
                    <a:pt x="109" y="469"/>
                    <a:pt x="109" y="468"/>
                    <a:pt x="109" y="466"/>
                  </a:cubicBezTo>
                  <a:cubicBezTo>
                    <a:pt x="110" y="466"/>
                    <a:pt x="111" y="466"/>
                    <a:pt x="112" y="466"/>
                  </a:cubicBezTo>
                  <a:cubicBezTo>
                    <a:pt x="112" y="465"/>
                    <a:pt x="113" y="465"/>
                    <a:pt x="113" y="464"/>
                  </a:cubicBezTo>
                  <a:cubicBezTo>
                    <a:pt x="113" y="463"/>
                    <a:pt x="113" y="464"/>
                    <a:pt x="112" y="464"/>
                  </a:cubicBezTo>
                  <a:cubicBezTo>
                    <a:pt x="111" y="464"/>
                    <a:pt x="110" y="464"/>
                    <a:pt x="110" y="464"/>
                  </a:cubicBezTo>
                  <a:cubicBezTo>
                    <a:pt x="108" y="465"/>
                    <a:pt x="108" y="466"/>
                    <a:pt x="106" y="466"/>
                  </a:cubicBezTo>
                  <a:cubicBezTo>
                    <a:pt x="106" y="466"/>
                    <a:pt x="106" y="467"/>
                    <a:pt x="106" y="468"/>
                  </a:cubicBezTo>
                  <a:cubicBezTo>
                    <a:pt x="106" y="469"/>
                    <a:pt x="106" y="469"/>
                    <a:pt x="105" y="469"/>
                  </a:cubicBezTo>
                  <a:cubicBezTo>
                    <a:pt x="105" y="469"/>
                    <a:pt x="105" y="469"/>
                    <a:pt x="104" y="469"/>
                  </a:cubicBezTo>
                  <a:cubicBezTo>
                    <a:pt x="104" y="470"/>
                    <a:pt x="105" y="471"/>
                    <a:pt x="105" y="471"/>
                  </a:cubicBezTo>
                  <a:close/>
                  <a:moveTo>
                    <a:pt x="147" y="447"/>
                  </a:moveTo>
                  <a:cubicBezTo>
                    <a:pt x="147" y="447"/>
                    <a:pt x="146" y="447"/>
                    <a:pt x="146" y="447"/>
                  </a:cubicBezTo>
                  <a:cubicBezTo>
                    <a:pt x="146" y="448"/>
                    <a:pt x="147" y="448"/>
                    <a:pt x="147" y="447"/>
                  </a:cubicBezTo>
                  <a:close/>
                  <a:moveTo>
                    <a:pt x="97" y="473"/>
                  </a:moveTo>
                  <a:cubicBezTo>
                    <a:pt x="96" y="474"/>
                    <a:pt x="97" y="474"/>
                    <a:pt x="97" y="473"/>
                  </a:cubicBezTo>
                  <a:close/>
                  <a:moveTo>
                    <a:pt x="165" y="436"/>
                  </a:moveTo>
                  <a:cubicBezTo>
                    <a:pt x="164" y="435"/>
                    <a:pt x="164" y="436"/>
                    <a:pt x="165" y="436"/>
                  </a:cubicBezTo>
                  <a:close/>
                  <a:moveTo>
                    <a:pt x="161" y="439"/>
                  </a:moveTo>
                  <a:cubicBezTo>
                    <a:pt x="161" y="440"/>
                    <a:pt x="161" y="441"/>
                    <a:pt x="162" y="441"/>
                  </a:cubicBezTo>
                  <a:cubicBezTo>
                    <a:pt x="162" y="441"/>
                    <a:pt x="163" y="440"/>
                    <a:pt x="163" y="441"/>
                  </a:cubicBezTo>
                  <a:cubicBezTo>
                    <a:pt x="164" y="439"/>
                    <a:pt x="162" y="439"/>
                    <a:pt x="161" y="439"/>
                  </a:cubicBezTo>
                  <a:close/>
                  <a:moveTo>
                    <a:pt x="165" y="436"/>
                  </a:moveTo>
                  <a:cubicBezTo>
                    <a:pt x="164" y="438"/>
                    <a:pt x="165" y="438"/>
                    <a:pt x="166" y="438"/>
                  </a:cubicBezTo>
                  <a:cubicBezTo>
                    <a:pt x="166" y="439"/>
                    <a:pt x="167" y="438"/>
                    <a:pt x="168" y="439"/>
                  </a:cubicBezTo>
                  <a:cubicBezTo>
                    <a:pt x="169" y="436"/>
                    <a:pt x="167" y="436"/>
                    <a:pt x="165" y="436"/>
                  </a:cubicBezTo>
                  <a:close/>
                  <a:moveTo>
                    <a:pt x="169" y="438"/>
                  </a:moveTo>
                  <a:cubicBezTo>
                    <a:pt x="169" y="438"/>
                    <a:pt x="170" y="437"/>
                    <a:pt x="170" y="437"/>
                  </a:cubicBezTo>
                  <a:cubicBezTo>
                    <a:pt x="169" y="437"/>
                    <a:pt x="169" y="437"/>
                    <a:pt x="169" y="438"/>
                  </a:cubicBezTo>
                  <a:close/>
                  <a:moveTo>
                    <a:pt x="167" y="434"/>
                  </a:moveTo>
                  <a:cubicBezTo>
                    <a:pt x="166" y="434"/>
                    <a:pt x="165" y="434"/>
                    <a:pt x="165" y="435"/>
                  </a:cubicBezTo>
                  <a:cubicBezTo>
                    <a:pt x="166" y="435"/>
                    <a:pt x="167" y="435"/>
                    <a:pt x="167" y="434"/>
                  </a:cubicBezTo>
                  <a:close/>
                  <a:moveTo>
                    <a:pt x="167" y="435"/>
                  </a:moveTo>
                  <a:cubicBezTo>
                    <a:pt x="169" y="435"/>
                    <a:pt x="170" y="435"/>
                    <a:pt x="170" y="434"/>
                  </a:cubicBezTo>
                  <a:cubicBezTo>
                    <a:pt x="170" y="434"/>
                    <a:pt x="169" y="434"/>
                    <a:pt x="169" y="434"/>
                  </a:cubicBezTo>
                  <a:cubicBezTo>
                    <a:pt x="168" y="434"/>
                    <a:pt x="168" y="434"/>
                    <a:pt x="167" y="435"/>
                  </a:cubicBezTo>
                  <a:close/>
                  <a:moveTo>
                    <a:pt x="57" y="399"/>
                  </a:moveTo>
                  <a:cubicBezTo>
                    <a:pt x="57" y="400"/>
                    <a:pt x="57" y="400"/>
                    <a:pt x="57" y="400"/>
                  </a:cubicBezTo>
                  <a:cubicBezTo>
                    <a:pt x="58" y="400"/>
                    <a:pt x="57" y="400"/>
                    <a:pt x="57" y="399"/>
                  </a:cubicBezTo>
                  <a:close/>
                  <a:moveTo>
                    <a:pt x="39" y="336"/>
                  </a:moveTo>
                  <a:cubicBezTo>
                    <a:pt x="39" y="336"/>
                    <a:pt x="39" y="336"/>
                    <a:pt x="39" y="335"/>
                  </a:cubicBezTo>
                  <a:cubicBezTo>
                    <a:pt x="39" y="335"/>
                    <a:pt x="39" y="334"/>
                    <a:pt x="39" y="333"/>
                  </a:cubicBezTo>
                  <a:cubicBezTo>
                    <a:pt x="38" y="333"/>
                    <a:pt x="38" y="334"/>
                    <a:pt x="37" y="334"/>
                  </a:cubicBezTo>
                  <a:cubicBezTo>
                    <a:pt x="36" y="336"/>
                    <a:pt x="37" y="337"/>
                    <a:pt x="39" y="337"/>
                  </a:cubicBezTo>
                  <a:cubicBezTo>
                    <a:pt x="39" y="337"/>
                    <a:pt x="39" y="337"/>
                    <a:pt x="39" y="336"/>
                  </a:cubicBezTo>
                  <a:close/>
                  <a:moveTo>
                    <a:pt x="38" y="338"/>
                  </a:moveTo>
                  <a:cubicBezTo>
                    <a:pt x="38" y="339"/>
                    <a:pt x="38" y="340"/>
                    <a:pt x="38" y="340"/>
                  </a:cubicBezTo>
                  <a:cubicBezTo>
                    <a:pt x="40" y="341"/>
                    <a:pt x="40" y="337"/>
                    <a:pt x="38" y="338"/>
                  </a:cubicBezTo>
                  <a:close/>
                  <a:moveTo>
                    <a:pt x="69" y="450"/>
                  </a:moveTo>
                  <a:cubicBezTo>
                    <a:pt x="69" y="452"/>
                    <a:pt x="71" y="451"/>
                    <a:pt x="71" y="453"/>
                  </a:cubicBezTo>
                  <a:cubicBezTo>
                    <a:pt x="72" y="453"/>
                    <a:pt x="72" y="451"/>
                    <a:pt x="73" y="451"/>
                  </a:cubicBezTo>
                  <a:cubicBezTo>
                    <a:pt x="73" y="450"/>
                    <a:pt x="72" y="450"/>
                    <a:pt x="71" y="450"/>
                  </a:cubicBezTo>
                  <a:cubicBezTo>
                    <a:pt x="71" y="449"/>
                    <a:pt x="70" y="449"/>
                    <a:pt x="70" y="448"/>
                  </a:cubicBezTo>
                  <a:cubicBezTo>
                    <a:pt x="69" y="448"/>
                    <a:pt x="69" y="448"/>
                    <a:pt x="68" y="448"/>
                  </a:cubicBezTo>
                  <a:cubicBezTo>
                    <a:pt x="67" y="450"/>
                    <a:pt x="69" y="449"/>
                    <a:pt x="69" y="450"/>
                  </a:cubicBezTo>
                  <a:close/>
                  <a:moveTo>
                    <a:pt x="56" y="445"/>
                  </a:moveTo>
                  <a:cubicBezTo>
                    <a:pt x="57" y="445"/>
                    <a:pt x="57" y="447"/>
                    <a:pt x="58" y="448"/>
                  </a:cubicBezTo>
                  <a:cubicBezTo>
                    <a:pt x="59" y="448"/>
                    <a:pt x="59" y="448"/>
                    <a:pt x="60" y="448"/>
                  </a:cubicBezTo>
                  <a:cubicBezTo>
                    <a:pt x="60" y="446"/>
                    <a:pt x="60" y="445"/>
                    <a:pt x="60" y="444"/>
                  </a:cubicBezTo>
                  <a:cubicBezTo>
                    <a:pt x="59" y="444"/>
                    <a:pt x="55" y="442"/>
                    <a:pt x="56" y="445"/>
                  </a:cubicBezTo>
                  <a:close/>
                  <a:moveTo>
                    <a:pt x="35" y="325"/>
                  </a:moveTo>
                  <a:cubicBezTo>
                    <a:pt x="36" y="325"/>
                    <a:pt x="36" y="325"/>
                    <a:pt x="36" y="326"/>
                  </a:cubicBezTo>
                  <a:cubicBezTo>
                    <a:pt x="36" y="326"/>
                    <a:pt x="36" y="327"/>
                    <a:pt x="36" y="327"/>
                  </a:cubicBezTo>
                  <a:cubicBezTo>
                    <a:pt x="36" y="328"/>
                    <a:pt x="37" y="326"/>
                    <a:pt x="37" y="326"/>
                  </a:cubicBezTo>
                  <a:cubicBezTo>
                    <a:pt x="37" y="327"/>
                    <a:pt x="36" y="326"/>
                    <a:pt x="37" y="326"/>
                  </a:cubicBezTo>
                  <a:cubicBezTo>
                    <a:pt x="37" y="326"/>
                    <a:pt x="37" y="326"/>
                    <a:pt x="37" y="326"/>
                  </a:cubicBezTo>
                  <a:cubicBezTo>
                    <a:pt x="40" y="325"/>
                    <a:pt x="38" y="328"/>
                    <a:pt x="41" y="328"/>
                  </a:cubicBezTo>
                  <a:cubicBezTo>
                    <a:pt x="40" y="325"/>
                    <a:pt x="43" y="326"/>
                    <a:pt x="42" y="323"/>
                  </a:cubicBezTo>
                  <a:cubicBezTo>
                    <a:pt x="42" y="323"/>
                    <a:pt x="42" y="322"/>
                    <a:pt x="42" y="322"/>
                  </a:cubicBezTo>
                  <a:cubicBezTo>
                    <a:pt x="42" y="322"/>
                    <a:pt x="42" y="322"/>
                    <a:pt x="42" y="321"/>
                  </a:cubicBezTo>
                  <a:cubicBezTo>
                    <a:pt x="41" y="321"/>
                    <a:pt x="40" y="321"/>
                    <a:pt x="39" y="321"/>
                  </a:cubicBezTo>
                  <a:cubicBezTo>
                    <a:pt x="39" y="323"/>
                    <a:pt x="40" y="324"/>
                    <a:pt x="39" y="324"/>
                  </a:cubicBezTo>
                  <a:cubicBezTo>
                    <a:pt x="38" y="323"/>
                    <a:pt x="38" y="321"/>
                    <a:pt x="37" y="321"/>
                  </a:cubicBezTo>
                  <a:cubicBezTo>
                    <a:pt x="36" y="322"/>
                    <a:pt x="36" y="322"/>
                    <a:pt x="34" y="322"/>
                  </a:cubicBezTo>
                  <a:cubicBezTo>
                    <a:pt x="34" y="323"/>
                    <a:pt x="35" y="324"/>
                    <a:pt x="35" y="325"/>
                  </a:cubicBezTo>
                  <a:close/>
                  <a:moveTo>
                    <a:pt x="54" y="418"/>
                  </a:moveTo>
                  <a:cubicBezTo>
                    <a:pt x="54" y="416"/>
                    <a:pt x="53" y="416"/>
                    <a:pt x="53" y="416"/>
                  </a:cubicBezTo>
                  <a:cubicBezTo>
                    <a:pt x="53" y="417"/>
                    <a:pt x="52" y="418"/>
                    <a:pt x="54" y="418"/>
                  </a:cubicBezTo>
                  <a:close/>
                  <a:moveTo>
                    <a:pt x="53" y="317"/>
                  </a:moveTo>
                  <a:cubicBezTo>
                    <a:pt x="52" y="315"/>
                    <a:pt x="55" y="317"/>
                    <a:pt x="55" y="315"/>
                  </a:cubicBezTo>
                  <a:cubicBezTo>
                    <a:pt x="52" y="314"/>
                    <a:pt x="51" y="316"/>
                    <a:pt x="53" y="317"/>
                  </a:cubicBezTo>
                  <a:close/>
                  <a:moveTo>
                    <a:pt x="48" y="315"/>
                  </a:moveTo>
                  <a:cubicBezTo>
                    <a:pt x="48" y="314"/>
                    <a:pt x="48" y="314"/>
                    <a:pt x="48" y="313"/>
                  </a:cubicBezTo>
                  <a:cubicBezTo>
                    <a:pt x="48" y="311"/>
                    <a:pt x="46" y="313"/>
                    <a:pt x="46" y="314"/>
                  </a:cubicBezTo>
                  <a:cubicBezTo>
                    <a:pt x="47" y="314"/>
                    <a:pt x="47" y="315"/>
                    <a:pt x="48" y="315"/>
                  </a:cubicBezTo>
                  <a:close/>
                  <a:moveTo>
                    <a:pt x="37" y="345"/>
                  </a:moveTo>
                  <a:cubicBezTo>
                    <a:pt x="35" y="346"/>
                    <a:pt x="35" y="346"/>
                    <a:pt x="36" y="347"/>
                  </a:cubicBezTo>
                  <a:cubicBezTo>
                    <a:pt x="36" y="347"/>
                    <a:pt x="37" y="347"/>
                    <a:pt x="37" y="348"/>
                  </a:cubicBezTo>
                  <a:cubicBezTo>
                    <a:pt x="37" y="348"/>
                    <a:pt x="37" y="348"/>
                    <a:pt x="37" y="348"/>
                  </a:cubicBezTo>
                  <a:cubicBezTo>
                    <a:pt x="37" y="347"/>
                    <a:pt x="38" y="345"/>
                    <a:pt x="37" y="345"/>
                  </a:cubicBezTo>
                  <a:close/>
                  <a:moveTo>
                    <a:pt x="59" y="305"/>
                  </a:moveTo>
                  <a:cubicBezTo>
                    <a:pt x="59" y="305"/>
                    <a:pt x="59" y="304"/>
                    <a:pt x="59" y="303"/>
                  </a:cubicBezTo>
                  <a:cubicBezTo>
                    <a:pt x="58" y="303"/>
                    <a:pt x="57" y="303"/>
                    <a:pt x="57" y="304"/>
                  </a:cubicBezTo>
                  <a:cubicBezTo>
                    <a:pt x="57" y="304"/>
                    <a:pt x="58" y="304"/>
                    <a:pt x="57" y="305"/>
                  </a:cubicBezTo>
                  <a:cubicBezTo>
                    <a:pt x="58" y="305"/>
                    <a:pt x="58" y="306"/>
                    <a:pt x="59" y="305"/>
                  </a:cubicBezTo>
                  <a:close/>
                  <a:moveTo>
                    <a:pt x="60" y="294"/>
                  </a:moveTo>
                  <a:cubicBezTo>
                    <a:pt x="60" y="294"/>
                    <a:pt x="60" y="294"/>
                    <a:pt x="61" y="294"/>
                  </a:cubicBezTo>
                  <a:cubicBezTo>
                    <a:pt x="61" y="294"/>
                    <a:pt x="61" y="293"/>
                    <a:pt x="62" y="294"/>
                  </a:cubicBezTo>
                  <a:cubicBezTo>
                    <a:pt x="62" y="293"/>
                    <a:pt x="60" y="293"/>
                    <a:pt x="60" y="294"/>
                  </a:cubicBezTo>
                  <a:close/>
                  <a:moveTo>
                    <a:pt x="62" y="296"/>
                  </a:moveTo>
                  <a:cubicBezTo>
                    <a:pt x="62" y="296"/>
                    <a:pt x="61" y="296"/>
                    <a:pt x="61" y="296"/>
                  </a:cubicBezTo>
                  <a:cubicBezTo>
                    <a:pt x="61" y="297"/>
                    <a:pt x="62" y="297"/>
                    <a:pt x="62" y="298"/>
                  </a:cubicBezTo>
                  <a:cubicBezTo>
                    <a:pt x="62" y="298"/>
                    <a:pt x="62" y="298"/>
                    <a:pt x="62" y="298"/>
                  </a:cubicBezTo>
                  <a:cubicBezTo>
                    <a:pt x="63" y="298"/>
                    <a:pt x="63" y="298"/>
                    <a:pt x="63" y="298"/>
                  </a:cubicBezTo>
                  <a:cubicBezTo>
                    <a:pt x="64" y="296"/>
                    <a:pt x="65" y="298"/>
                    <a:pt x="66" y="298"/>
                  </a:cubicBezTo>
                  <a:cubicBezTo>
                    <a:pt x="66" y="298"/>
                    <a:pt x="66" y="298"/>
                    <a:pt x="67" y="298"/>
                  </a:cubicBezTo>
                  <a:cubicBezTo>
                    <a:pt x="67" y="298"/>
                    <a:pt x="68" y="297"/>
                    <a:pt x="68" y="297"/>
                  </a:cubicBezTo>
                  <a:cubicBezTo>
                    <a:pt x="68" y="297"/>
                    <a:pt x="68" y="297"/>
                    <a:pt x="68" y="297"/>
                  </a:cubicBezTo>
                  <a:cubicBezTo>
                    <a:pt x="68" y="296"/>
                    <a:pt x="68" y="296"/>
                    <a:pt x="68" y="296"/>
                  </a:cubicBezTo>
                  <a:cubicBezTo>
                    <a:pt x="68" y="295"/>
                    <a:pt x="69" y="295"/>
                    <a:pt x="69" y="295"/>
                  </a:cubicBezTo>
                  <a:cubicBezTo>
                    <a:pt x="70" y="294"/>
                    <a:pt x="69" y="294"/>
                    <a:pt x="69" y="293"/>
                  </a:cubicBezTo>
                  <a:cubicBezTo>
                    <a:pt x="69" y="292"/>
                    <a:pt x="69" y="292"/>
                    <a:pt x="68" y="292"/>
                  </a:cubicBezTo>
                  <a:cubicBezTo>
                    <a:pt x="68" y="292"/>
                    <a:pt x="68" y="292"/>
                    <a:pt x="68" y="292"/>
                  </a:cubicBezTo>
                  <a:cubicBezTo>
                    <a:pt x="68" y="291"/>
                    <a:pt x="68" y="290"/>
                    <a:pt x="68" y="290"/>
                  </a:cubicBezTo>
                  <a:cubicBezTo>
                    <a:pt x="68" y="290"/>
                    <a:pt x="68" y="290"/>
                    <a:pt x="68" y="290"/>
                  </a:cubicBezTo>
                  <a:cubicBezTo>
                    <a:pt x="67" y="290"/>
                    <a:pt x="67" y="290"/>
                    <a:pt x="66" y="290"/>
                  </a:cubicBezTo>
                  <a:cubicBezTo>
                    <a:pt x="66" y="290"/>
                    <a:pt x="66" y="290"/>
                    <a:pt x="66" y="290"/>
                  </a:cubicBezTo>
                  <a:cubicBezTo>
                    <a:pt x="66" y="290"/>
                    <a:pt x="66" y="291"/>
                    <a:pt x="66" y="291"/>
                  </a:cubicBezTo>
                  <a:cubicBezTo>
                    <a:pt x="66" y="292"/>
                    <a:pt x="65" y="292"/>
                    <a:pt x="65" y="292"/>
                  </a:cubicBezTo>
                  <a:cubicBezTo>
                    <a:pt x="65" y="292"/>
                    <a:pt x="65" y="292"/>
                    <a:pt x="65" y="292"/>
                  </a:cubicBezTo>
                  <a:cubicBezTo>
                    <a:pt x="63" y="293"/>
                    <a:pt x="62" y="293"/>
                    <a:pt x="62" y="295"/>
                  </a:cubicBezTo>
                  <a:cubicBezTo>
                    <a:pt x="62" y="295"/>
                    <a:pt x="62" y="295"/>
                    <a:pt x="62" y="295"/>
                  </a:cubicBezTo>
                  <a:cubicBezTo>
                    <a:pt x="62" y="295"/>
                    <a:pt x="62" y="295"/>
                    <a:pt x="62" y="296"/>
                  </a:cubicBezTo>
                  <a:close/>
                  <a:moveTo>
                    <a:pt x="57" y="319"/>
                  </a:moveTo>
                  <a:cubicBezTo>
                    <a:pt x="57" y="318"/>
                    <a:pt x="59" y="319"/>
                    <a:pt x="59" y="318"/>
                  </a:cubicBezTo>
                  <a:cubicBezTo>
                    <a:pt x="58" y="317"/>
                    <a:pt x="56" y="317"/>
                    <a:pt x="55" y="318"/>
                  </a:cubicBezTo>
                  <a:cubicBezTo>
                    <a:pt x="55" y="319"/>
                    <a:pt x="55" y="319"/>
                    <a:pt x="55" y="320"/>
                  </a:cubicBezTo>
                  <a:cubicBezTo>
                    <a:pt x="56" y="320"/>
                    <a:pt x="57" y="320"/>
                    <a:pt x="57" y="319"/>
                  </a:cubicBezTo>
                  <a:close/>
                  <a:moveTo>
                    <a:pt x="37" y="354"/>
                  </a:moveTo>
                  <a:cubicBezTo>
                    <a:pt x="37" y="355"/>
                    <a:pt x="37" y="356"/>
                    <a:pt x="37" y="356"/>
                  </a:cubicBezTo>
                  <a:cubicBezTo>
                    <a:pt x="38" y="356"/>
                    <a:pt x="38" y="356"/>
                    <a:pt x="38" y="357"/>
                  </a:cubicBezTo>
                  <a:cubicBezTo>
                    <a:pt x="38" y="357"/>
                    <a:pt x="38" y="357"/>
                    <a:pt x="39" y="357"/>
                  </a:cubicBezTo>
                  <a:cubicBezTo>
                    <a:pt x="38" y="356"/>
                    <a:pt x="39" y="354"/>
                    <a:pt x="37" y="354"/>
                  </a:cubicBezTo>
                  <a:close/>
                  <a:moveTo>
                    <a:pt x="41" y="331"/>
                  </a:moveTo>
                  <a:cubicBezTo>
                    <a:pt x="41" y="332"/>
                    <a:pt x="41" y="334"/>
                    <a:pt x="43" y="334"/>
                  </a:cubicBezTo>
                  <a:cubicBezTo>
                    <a:pt x="42" y="333"/>
                    <a:pt x="44" y="330"/>
                    <a:pt x="41" y="331"/>
                  </a:cubicBezTo>
                  <a:close/>
                  <a:moveTo>
                    <a:pt x="45" y="319"/>
                  </a:moveTo>
                  <a:cubicBezTo>
                    <a:pt x="44" y="321"/>
                    <a:pt x="46" y="320"/>
                    <a:pt x="47" y="319"/>
                  </a:cubicBezTo>
                  <a:cubicBezTo>
                    <a:pt x="47" y="320"/>
                    <a:pt x="48" y="321"/>
                    <a:pt x="49" y="321"/>
                  </a:cubicBezTo>
                  <a:cubicBezTo>
                    <a:pt x="50" y="319"/>
                    <a:pt x="47" y="317"/>
                    <a:pt x="45" y="319"/>
                  </a:cubicBezTo>
                  <a:close/>
                  <a:moveTo>
                    <a:pt x="51" y="432"/>
                  </a:moveTo>
                  <a:cubicBezTo>
                    <a:pt x="51" y="432"/>
                    <a:pt x="52" y="432"/>
                    <a:pt x="52" y="432"/>
                  </a:cubicBezTo>
                  <a:cubicBezTo>
                    <a:pt x="52" y="431"/>
                    <a:pt x="52" y="431"/>
                    <a:pt x="53" y="431"/>
                  </a:cubicBezTo>
                  <a:cubicBezTo>
                    <a:pt x="53" y="431"/>
                    <a:pt x="53" y="431"/>
                    <a:pt x="53" y="431"/>
                  </a:cubicBezTo>
                  <a:cubicBezTo>
                    <a:pt x="53" y="431"/>
                    <a:pt x="53" y="430"/>
                    <a:pt x="53" y="430"/>
                  </a:cubicBezTo>
                  <a:cubicBezTo>
                    <a:pt x="53" y="428"/>
                    <a:pt x="54" y="428"/>
                    <a:pt x="54" y="427"/>
                  </a:cubicBezTo>
                  <a:cubicBezTo>
                    <a:pt x="53" y="427"/>
                    <a:pt x="52" y="424"/>
                    <a:pt x="51" y="426"/>
                  </a:cubicBezTo>
                  <a:cubicBezTo>
                    <a:pt x="54" y="427"/>
                    <a:pt x="51" y="429"/>
                    <a:pt x="50" y="431"/>
                  </a:cubicBezTo>
                  <a:cubicBezTo>
                    <a:pt x="51" y="431"/>
                    <a:pt x="51" y="431"/>
                    <a:pt x="51" y="432"/>
                  </a:cubicBezTo>
                  <a:close/>
                  <a:moveTo>
                    <a:pt x="30" y="336"/>
                  </a:moveTo>
                  <a:cubicBezTo>
                    <a:pt x="30" y="337"/>
                    <a:pt x="30" y="337"/>
                    <a:pt x="30" y="338"/>
                  </a:cubicBezTo>
                  <a:cubicBezTo>
                    <a:pt x="30" y="338"/>
                    <a:pt x="31" y="338"/>
                    <a:pt x="31" y="338"/>
                  </a:cubicBezTo>
                  <a:cubicBezTo>
                    <a:pt x="31" y="338"/>
                    <a:pt x="32" y="338"/>
                    <a:pt x="32" y="339"/>
                  </a:cubicBezTo>
                  <a:cubicBezTo>
                    <a:pt x="32" y="339"/>
                    <a:pt x="33" y="338"/>
                    <a:pt x="33" y="337"/>
                  </a:cubicBezTo>
                  <a:cubicBezTo>
                    <a:pt x="32" y="337"/>
                    <a:pt x="32" y="336"/>
                    <a:pt x="30" y="336"/>
                  </a:cubicBezTo>
                  <a:close/>
                  <a:moveTo>
                    <a:pt x="37" y="319"/>
                  </a:moveTo>
                  <a:cubicBezTo>
                    <a:pt x="36" y="317"/>
                    <a:pt x="37" y="317"/>
                    <a:pt x="37" y="316"/>
                  </a:cubicBezTo>
                  <a:cubicBezTo>
                    <a:pt x="37" y="316"/>
                    <a:pt x="36" y="316"/>
                    <a:pt x="35" y="316"/>
                  </a:cubicBezTo>
                  <a:cubicBezTo>
                    <a:pt x="35" y="317"/>
                    <a:pt x="36" y="318"/>
                    <a:pt x="37" y="319"/>
                  </a:cubicBezTo>
                  <a:close/>
                  <a:moveTo>
                    <a:pt x="40" y="317"/>
                  </a:moveTo>
                  <a:cubicBezTo>
                    <a:pt x="40" y="317"/>
                    <a:pt x="39" y="316"/>
                    <a:pt x="39" y="317"/>
                  </a:cubicBezTo>
                  <a:cubicBezTo>
                    <a:pt x="38" y="318"/>
                    <a:pt x="38" y="318"/>
                    <a:pt x="37" y="319"/>
                  </a:cubicBezTo>
                  <a:cubicBezTo>
                    <a:pt x="39" y="320"/>
                    <a:pt x="39" y="321"/>
                    <a:pt x="41" y="321"/>
                  </a:cubicBezTo>
                  <a:cubicBezTo>
                    <a:pt x="41" y="319"/>
                    <a:pt x="41" y="318"/>
                    <a:pt x="40" y="317"/>
                  </a:cubicBezTo>
                  <a:close/>
                  <a:moveTo>
                    <a:pt x="85" y="469"/>
                  </a:moveTo>
                  <a:cubicBezTo>
                    <a:pt x="85" y="469"/>
                    <a:pt x="84" y="469"/>
                    <a:pt x="85" y="468"/>
                  </a:cubicBezTo>
                  <a:cubicBezTo>
                    <a:pt x="84" y="468"/>
                    <a:pt x="84" y="467"/>
                    <a:pt x="83" y="467"/>
                  </a:cubicBezTo>
                  <a:cubicBezTo>
                    <a:pt x="83" y="468"/>
                    <a:pt x="82" y="469"/>
                    <a:pt x="83" y="470"/>
                  </a:cubicBezTo>
                  <a:cubicBezTo>
                    <a:pt x="83" y="470"/>
                    <a:pt x="83" y="470"/>
                    <a:pt x="83" y="471"/>
                  </a:cubicBezTo>
                  <a:cubicBezTo>
                    <a:pt x="84" y="471"/>
                    <a:pt x="85" y="470"/>
                    <a:pt x="85" y="469"/>
                  </a:cubicBezTo>
                  <a:close/>
                  <a:moveTo>
                    <a:pt x="78" y="459"/>
                  </a:moveTo>
                  <a:cubicBezTo>
                    <a:pt x="77" y="457"/>
                    <a:pt x="80" y="459"/>
                    <a:pt x="79" y="457"/>
                  </a:cubicBezTo>
                  <a:cubicBezTo>
                    <a:pt x="77" y="456"/>
                    <a:pt x="76" y="459"/>
                    <a:pt x="78" y="459"/>
                  </a:cubicBezTo>
                  <a:close/>
                  <a:moveTo>
                    <a:pt x="72" y="462"/>
                  </a:moveTo>
                  <a:cubicBezTo>
                    <a:pt x="75" y="462"/>
                    <a:pt x="74" y="459"/>
                    <a:pt x="75" y="457"/>
                  </a:cubicBezTo>
                  <a:cubicBezTo>
                    <a:pt x="72" y="457"/>
                    <a:pt x="72" y="459"/>
                    <a:pt x="72" y="462"/>
                  </a:cubicBezTo>
                  <a:close/>
                  <a:moveTo>
                    <a:pt x="80" y="453"/>
                  </a:moveTo>
                  <a:cubicBezTo>
                    <a:pt x="81" y="454"/>
                    <a:pt x="80" y="455"/>
                    <a:pt x="80" y="456"/>
                  </a:cubicBezTo>
                  <a:cubicBezTo>
                    <a:pt x="83" y="456"/>
                    <a:pt x="82" y="452"/>
                    <a:pt x="83" y="450"/>
                  </a:cubicBezTo>
                  <a:cubicBezTo>
                    <a:pt x="82" y="450"/>
                    <a:pt x="81" y="450"/>
                    <a:pt x="80" y="451"/>
                  </a:cubicBezTo>
                  <a:cubicBezTo>
                    <a:pt x="79" y="451"/>
                    <a:pt x="78" y="451"/>
                    <a:pt x="78" y="452"/>
                  </a:cubicBezTo>
                  <a:cubicBezTo>
                    <a:pt x="79" y="452"/>
                    <a:pt x="78" y="453"/>
                    <a:pt x="78" y="453"/>
                  </a:cubicBezTo>
                  <a:cubicBezTo>
                    <a:pt x="77" y="453"/>
                    <a:pt x="77" y="452"/>
                    <a:pt x="76" y="452"/>
                  </a:cubicBezTo>
                  <a:cubicBezTo>
                    <a:pt x="76" y="452"/>
                    <a:pt x="75" y="452"/>
                    <a:pt x="76" y="452"/>
                  </a:cubicBezTo>
                  <a:cubicBezTo>
                    <a:pt x="76" y="451"/>
                    <a:pt x="77" y="451"/>
                    <a:pt x="77" y="451"/>
                  </a:cubicBezTo>
                  <a:cubicBezTo>
                    <a:pt x="77" y="451"/>
                    <a:pt x="77" y="451"/>
                    <a:pt x="77" y="450"/>
                  </a:cubicBezTo>
                  <a:cubicBezTo>
                    <a:pt x="74" y="450"/>
                    <a:pt x="75" y="452"/>
                    <a:pt x="75" y="453"/>
                  </a:cubicBezTo>
                  <a:cubicBezTo>
                    <a:pt x="75" y="453"/>
                    <a:pt x="74" y="453"/>
                    <a:pt x="73" y="453"/>
                  </a:cubicBezTo>
                  <a:cubicBezTo>
                    <a:pt x="73" y="453"/>
                    <a:pt x="74" y="454"/>
                    <a:pt x="73" y="455"/>
                  </a:cubicBezTo>
                  <a:cubicBezTo>
                    <a:pt x="76" y="454"/>
                    <a:pt x="75" y="457"/>
                    <a:pt x="78" y="456"/>
                  </a:cubicBezTo>
                  <a:cubicBezTo>
                    <a:pt x="79" y="455"/>
                    <a:pt x="79" y="453"/>
                    <a:pt x="80" y="453"/>
                  </a:cubicBezTo>
                  <a:close/>
                  <a:moveTo>
                    <a:pt x="69" y="456"/>
                  </a:moveTo>
                  <a:cubicBezTo>
                    <a:pt x="70" y="456"/>
                    <a:pt x="70" y="456"/>
                    <a:pt x="71" y="456"/>
                  </a:cubicBezTo>
                  <a:cubicBezTo>
                    <a:pt x="72" y="455"/>
                    <a:pt x="71" y="455"/>
                    <a:pt x="70" y="455"/>
                  </a:cubicBezTo>
                  <a:cubicBezTo>
                    <a:pt x="70" y="455"/>
                    <a:pt x="70" y="455"/>
                    <a:pt x="70" y="455"/>
                  </a:cubicBezTo>
                  <a:cubicBezTo>
                    <a:pt x="70" y="455"/>
                    <a:pt x="68" y="455"/>
                    <a:pt x="69" y="456"/>
                  </a:cubicBezTo>
                  <a:close/>
                  <a:moveTo>
                    <a:pt x="83" y="457"/>
                  </a:moveTo>
                  <a:cubicBezTo>
                    <a:pt x="84" y="456"/>
                    <a:pt x="82" y="456"/>
                    <a:pt x="83" y="457"/>
                  </a:cubicBezTo>
                  <a:close/>
                  <a:moveTo>
                    <a:pt x="70" y="463"/>
                  </a:moveTo>
                  <a:cubicBezTo>
                    <a:pt x="70" y="463"/>
                    <a:pt x="70" y="463"/>
                    <a:pt x="71" y="463"/>
                  </a:cubicBezTo>
                  <a:cubicBezTo>
                    <a:pt x="71" y="462"/>
                    <a:pt x="71" y="462"/>
                    <a:pt x="71" y="462"/>
                  </a:cubicBezTo>
                  <a:cubicBezTo>
                    <a:pt x="71" y="461"/>
                    <a:pt x="70" y="462"/>
                    <a:pt x="70" y="463"/>
                  </a:cubicBezTo>
                  <a:close/>
                  <a:moveTo>
                    <a:pt x="71" y="463"/>
                  </a:moveTo>
                  <a:cubicBezTo>
                    <a:pt x="72" y="465"/>
                    <a:pt x="73" y="465"/>
                    <a:pt x="73" y="463"/>
                  </a:cubicBezTo>
                  <a:cubicBezTo>
                    <a:pt x="73" y="463"/>
                    <a:pt x="72" y="462"/>
                    <a:pt x="71" y="462"/>
                  </a:cubicBezTo>
                  <a:cubicBezTo>
                    <a:pt x="71" y="462"/>
                    <a:pt x="71" y="463"/>
                    <a:pt x="71" y="463"/>
                  </a:cubicBezTo>
                  <a:close/>
                  <a:moveTo>
                    <a:pt x="71" y="459"/>
                  </a:moveTo>
                  <a:cubicBezTo>
                    <a:pt x="67" y="458"/>
                    <a:pt x="67" y="460"/>
                    <a:pt x="66" y="463"/>
                  </a:cubicBezTo>
                  <a:cubicBezTo>
                    <a:pt x="67" y="463"/>
                    <a:pt x="68" y="463"/>
                    <a:pt x="69" y="463"/>
                  </a:cubicBezTo>
                  <a:cubicBezTo>
                    <a:pt x="69" y="462"/>
                    <a:pt x="69" y="462"/>
                    <a:pt x="69" y="462"/>
                  </a:cubicBezTo>
                  <a:cubicBezTo>
                    <a:pt x="69" y="460"/>
                    <a:pt x="71" y="461"/>
                    <a:pt x="71" y="459"/>
                  </a:cubicBezTo>
                  <a:close/>
                  <a:moveTo>
                    <a:pt x="88" y="468"/>
                  </a:moveTo>
                  <a:cubicBezTo>
                    <a:pt x="88" y="469"/>
                    <a:pt x="88" y="469"/>
                    <a:pt x="88" y="469"/>
                  </a:cubicBezTo>
                  <a:cubicBezTo>
                    <a:pt x="89" y="470"/>
                    <a:pt x="89" y="470"/>
                    <a:pt x="89" y="469"/>
                  </a:cubicBezTo>
                  <a:cubicBezTo>
                    <a:pt x="89" y="468"/>
                    <a:pt x="89" y="469"/>
                    <a:pt x="88" y="468"/>
                  </a:cubicBezTo>
                  <a:close/>
                  <a:moveTo>
                    <a:pt x="85" y="468"/>
                  </a:moveTo>
                  <a:cubicBezTo>
                    <a:pt x="85" y="468"/>
                    <a:pt x="85" y="468"/>
                    <a:pt x="85" y="468"/>
                  </a:cubicBezTo>
                  <a:cubicBezTo>
                    <a:pt x="86" y="468"/>
                    <a:pt x="86" y="468"/>
                    <a:pt x="87" y="468"/>
                  </a:cubicBezTo>
                  <a:cubicBezTo>
                    <a:pt x="87" y="468"/>
                    <a:pt x="87" y="468"/>
                    <a:pt x="87" y="468"/>
                  </a:cubicBezTo>
                  <a:cubicBezTo>
                    <a:pt x="88" y="467"/>
                    <a:pt x="85" y="466"/>
                    <a:pt x="85" y="468"/>
                  </a:cubicBezTo>
                  <a:close/>
                  <a:moveTo>
                    <a:pt x="93" y="460"/>
                  </a:moveTo>
                  <a:cubicBezTo>
                    <a:pt x="93" y="458"/>
                    <a:pt x="92" y="458"/>
                    <a:pt x="92" y="457"/>
                  </a:cubicBezTo>
                  <a:cubicBezTo>
                    <a:pt x="92" y="456"/>
                    <a:pt x="93" y="455"/>
                    <a:pt x="93" y="454"/>
                  </a:cubicBezTo>
                  <a:cubicBezTo>
                    <a:pt x="93" y="453"/>
                    <a:pt x="94" y="452"/>
                    <a:pt x="93" y="452"/>
                  </a:cubicBezTo>
                  <a:cubicBezTo>
                    <a:pt x="93" y="452"/>
                    <a:pt x="92" y="452"/>
                    <a:pt x="92" y="452"/>
                  </a:cubicBezTo>
                  <a:cubicBezTo>
                    <a:pt x="92" y="453"/>
                    <a:pt x="91" y="453"/>
                    <a:pt x="91" y="453"/>
                  </a:cubicBezTo>
                  <a:cubicBezTo>
                    <a:pt x="91" y="454"/>
                    <a:pt x="91" y="455"/>
                    <a:pt x="90" y="455"/>
                  </a:cubicBezTo>
                  <a:cubicBezTo>
                    <a:pt x="89" y="456"/>
                    <a:pt x="88" y="457"/>
                    <a:pt x="87" y="457"/>
                  </a:cubicBezTo>
                  <a:cubicBezTo>
                    <a:pt x="85" y="457"/>
                    <a:pt x="84" y="457"/>
                    <a:pt x="83" y="458"/>
                  </a:cubicBezTo>
                  <a:cubicBezTo>
                    <a:pt x="84" y="460"/>
                    <a:pt x="84" y="460"/>
                    <a:pt x="83" y="462"/>
                  </a:cubicBezTo>
                  <a:cubicBezTo>
                    <a:pt x="83" y="463"/>
                    <a:pt x="83" y="463"/>
                    <a:pt x="83" y="463"/>
                  </a:cubicBezTo>
                  <a:cubicBezTo>
                    <a:pt x="82" y="463"/>
                    <a:pt x="81" y="463"/>
                    <a:pt x="80" y="464"/>
                  </a:cubicBezTo>
                  <a:cubicBezTo>
                    <a:pt x="82" y="465"/>
                    <a:pt x="82" y="466"/>
                    <a:pt x="84" y="466"/>
                  </a:cubicBezTo>
                  <a:cubicBezTo>
                    <a:pt x="84" y="466"/>
                    <a:pt x="84" y="466"/>
                    <a:pt x="85" y="466"/>
                  </a:cubicBezTo>
                  <a:cubicBezTo>
                    <a:pt x="85" y="465"/>
                    <a:pt x="86" y="466"/>
                    <a:pt x="87" y="466"/>
                  </a:cubicBezTo>
                  <a:cubicBezTo>
                    <a:pt x="87" y="466"/>
                    <a:pt x="87" y="465"/>
                    <a:pt x="87" y="465"/>
                  </a:cubicBezTo>
                  <a:cubicBezTo>
                    <a:pt x="88" y="465"/>
                    <a:pt x="88" y="465"/>
                    <a:pt x="88" y="465"/>
                  </a:cubicBezTo>
                  <a:cubicBezTo>
                    <a:pt x="89" y="465"/>
                    <a:pt x="90" y="465"/>
                    <a:pt x="92" y="465"/>
                  </a:cubicBezTo>
                  <a:cubicBezTo>
                    <a:pt x="91" y="463"/>
                    <a:pt x="93" y="463"/>
                    <a:pt x="93" y="460"/>
                  </a:cubicBezTo>
                  <a:close/>
                  <a:moveTo>
                    <a:pt x="83" y="457"/>
                  </a:moveTo>
                  <a:cubicBezTo>
                    <a:pt x="82" y="456"/>
                    <a:pt x="82" y="457"/>
                    <a:pt x="82" y="457"/>
                  </a:cubicBezTo>
                  <a:cubicBezTo>
                    <a:pt x="82" y="457"/>
                    <a:pt x="82" y="457"/>
                    <a:pt x="83" y="457"/>
                  </a:cubicBezTo>
                  <a:close/>
                  <a:moveTo>
                    <a:pt x="82" y="457"/>
                  </a:moveTo>
                  <a:cubicBezTo>
                    <a:pt x="81" y="457"/>
                    <a:pt x="81" y="458"/>
                    <a:pt x="81" y="458"/>
                  </a:cubicBezTo>
                  <a:cubicBezTo>
                    <a:pt x="82" y="458"/>
                    <a:pt x="82" y="458"/>
                    <a:pt x="82" y="457"/>
                  </a:cubicBezTo>
                  <a:close/>
                  <a:moveTo>
                    <a:pt x="52" y="443"/>
                  </a:moveTo>
                  <a:cubicBezTo>
                    <a:pt x="49" y="443"/>
                    <a:pt x="54" y="444"/>
                    <a:pt x="53" y="442"/>
                  </a:cubicBezTo>
                  <a:cubicBezTo>
                    <a:pt x="52" y="442"/>
                    <a:pt x="52" y="442"/>
                    <a:pt x="52" y="443"/>
                  </a:cubicBezTo>
                  <a:close/>
                  <a:moveTo>
                    <a:pt x="81" y="458"/>
                  </a:moveTo>
                  <a:cubicBezTo>
                    <a:pt x="79" y="457"/>
                    <a:pt x="80" y="460"/>
                    <a:pt x="80" y="461"/>
                  </a:cubicBezTo>
                  <a:cubicBezTo>
                    <a:pt x="81" y="461"/>
                    <a:pt x="81" y="460"/>
                    <a:pt x="82" y="460"/>
                  </a:cubicBezTo>
                  <a:cubicBezTo>
                    <a:pt x="82" y="459"/>
                    <a:pt x="81" y="459"/>
                    <a:pt x="81" y="458"/>
                  </a:cubicBezTo>
                  <a:close/>
                  <a:moveTo>
                    <a:pt x="87" y="471"/>
                  </a:moveTo>
                  <a:cubicBezTo>
                    <a:pt x="87" y="473"/>
                    <a:pt x="84" y="472"/>
                    <a:pt x="85" y="473"/>
                  </a:cubicBezTo>
                  <a:cubicBezTo>
                    <a:pt x="85" y="473"/>
                    <a:pt x="86" y="473"/>
                    <a:pt x="87" y="473"/>
                  </a:cubicBezTo>
                  <a:cubicBezTo>
                    <a:pt x="88" y="473"/>
                    <a:pt x="88" y="471"/>
                    <a:pt x="87" y="471"/>
                  </a:cubicBezTo>
                  <a:close/>
                  <a:moveTo>
                    <a:pt x="66" y="464"/>
                  </a:moveTo>
                  <a:cubicBezTo>
                    <a:pt x="66" y="463"/>
                    <a:pt x="66" y="463"/>
                    <a:pt x="66" y="463"/>
                  </a:cubicBezTo>
                  <a:cubicBezTo>
                    <a:pt x="64" y="463"/>
                    <a:pt x="66" y="460"/>
                    <a:pt x="64" y="460"/>
                  </a:cubicBezTo>
                  <a:cubicBezTo>
                    <a:pt x="64" y="461"/>
                    <a:pt x="63" y="461"/>
                    <a:pt x="62" y="461"/>
                  </a:cubicBezTo>
                  <a:cubicBezTo>
                    <a:pt x="62" y="461"/>
                    <a:pt x="62" y="462"/>
                    <a:pt x="62" y="462"/>
                  </a:cubicBezTo>
                  <a:cubicBezTo>
                    <a:pt x="62" y="463"/>
                    <a:pt x="62" y="463"/>
                    <a:pt x="62" y="464"/>
                  </a:cubicBezTo>
                  <a:cubicBezTo>
                    <a:pt x="62" y="464"/>
                    <a:pt x="62" y="464"/>
                    <a:pt x="62" y="464"/>
                  </a:cubicBezTo>
                  <a:cubicBezTo>
                    <a:pt x="63" y="464"/>
                    <a:pt x="63" y="464"/>
                    <a:pt x="64" y="464"/>
                  </a:cubicBezTo>
                  <a:cubicBezTo>
                    <a:pt x="64" y="464"/>
                    <a:pt x="65" y="464"/>
                    <a:pt x="65" y="464"/>
                  </a:cubicBezTo>
                  <a:cubicBezTo>
                    <a:pt x="65" y="464"/>
                    <a:pt x="65" y="463"/>
                    <a:pt x="66" y="464"/>
                  </a:cubicBezTo>
                  <a:close/>
                  <a:moveTo>
                    <a:pt x="64" y="448"/>
                  </a:moveTo>
                  <a:cubicBezTo>
                    <a:pt x="64" y="450"/>
                    <a:pt x="64" y="451"/>
                    <a:pt x="65" y="451"/>
                  </a:cubicBezTo>
                  <a:cubicBezTo>
                    <a:pt x="65" y="450"/>
                    <a:pt x="66" y="448"/>
                    <a:pt x="64" y="448"/>
                  </a:cubicBezTo>
                  <a:close/>
                  <a:moveTo>
                    <a:pt x="60" y="458"/>
                  </a:moveTo>
                  <a:cubicBezTo>
                    <a:pt x="59" y="458"/>
                    <a:pt x="59" y="459"/>
                    <a:pt x="59" y="459"/>
                  </a:cubicBezTo>
                  <a:cubicBezTo>
                    <a:pt x="59" y="459"/>
                    <a:pt x="58" y="459"/>
                    <a:pt x="58" y="459"/>
                  </a:cubicBezTo>
                  <a:cubicBezTo>
                    <a:pt x="58" y="460"/>
                    <a:pt x="58" y="460"/>
                    <a:pt x="57" y="460"/>
                  </a:cubicBezTo>
                  <a:cubicBezTo>
                    <a:pt x="57" y="460"/>
                    <a:pt x="57" y="460"/>
                    <a:pt x="57" y="461"/>
                  </a:cubicBezTo>
                  <a:cubicBezTo>
                    <a:pt x="58" y="461"/>
                    <a:pt x="59" y="461"/>
                    <a:pt x="60" y="460"/>
                  </a:cubicBezTo>
                  <a:cubicBezTo>
                    <a:pt x="60" y="459"/>
                    <a:pt x="60" y="456"/>
                    <a:pt x="60" y="458"/>
                  </a:cubicBezTo>
                  <a:close/>
                  <a:moveTo>
                    <a:pt x="64" y="443"/>
                  </a:moveTo>
                  <a:cubicBezTo>
                    <a:pt x="64" y="444"/>
                    <a:pt x="63" y="447"/>
                    <a:pt x="64" y="448"/>
                  </a:cubicBezTo>
                  <a:cubicBezTo>
                    <a:pt x="64" y="447"/>
                    <a:pt x="64" y="447"/>
                    <a:pt x="65" y="447"/>
                  </a:cubicBezTo>
                  <a:cubicBezTo>
                    <a:pt x="65" y="446"/>
                    <a:pt x="66" y="443"/>
                    <a:pt x="64" y="443"/>
                  </a:cubicBezTo>
                  <a:close/>
                  <a:moveTo>
                    <a:pt x="63" y="453"/>
                  </a:moveTo>
                  <a:cubicBezTo>
                    <a:pt x="65" y="452"/>
                    <a:pt x="66" y="455"/>
                    <a:pt x="66" y="452"/>
                  </a:cubicBezTo>
                  <a:cubicBezTo>
                    <a:pt x="65" y="452"/>
                    <a:pt x="65" y="452"/>
                    <a:pt x="65" y="452"/>
                  </a:cubicBezTo>
                  <a:cubicBezTo>
                    <a:pt x="64" y="452"/>
                    <a:pt x="63" y="452"/>
                    <a:pt x="63" y="453"/>
                  </a:cubicBezTo>
                  <a:close/>
                  <a:moveTo>
                    <a:pt x="55" y="442"/>
                  </a:moveTo>
                  <a:cubicBezTo>
                    <a:pt x="54" y="442"/>
                    <a:pt x="56" y="439"/>
                    <a:pt x="53" y="440"/>
                  </a:cubicBezTo>
                  <a:cubicBezTo>
                    <a:pt x="53" y="442"/>
                    <a:pt x="55" y="444"/>
                    <a:pt x="55" y="442"/>
                  </a:cubicBezTo>
                  <a:close/>
                  <a:moveTo>
                    <a:pt x="57" y="448"/>
                  </a:moveTo>
                  <a:cubicBezTo>
                    <a:pt x="57" y="446"/>
                    <a:pt x="56" y="446"/>
                    <a:pt x="56" y="445"/>
                  </a:cubicBezTo>
                  <a:cubicBezTo>
                    <a:pt x="56" y="445"/>
                    <a:pt x="55" y="445"/>
                    <a:pt x="55" y="445"/>
                  </a:cubicBezTo>
                  <a:cubicBezTo>
                    <a:pt x="55" y="445"/>
                    <a:pt x="55" y="444"/>
                    <a:pt x="54" y="444"/>
                  </a:cubicBezTo>
                  <a:cubicBezTo>
                    <a:pt x="54" y="445"/>
                    <a:pt x="54" y="445"/>
                    <a:pt x="54" y="445"/>
                  </a:cubicBezTo>
                  <a:cubicBezTo>
                    <a:pt x="54" y="446"/>
                    <a:pt x="54" y="446"/>
                    <a:pt x="53" y="446"/>
                  </a:cubicBezTo>
                  <a:cubicBezTo>
                    <a:pt x="53" y="447"/>
                    <a:pt x="54" y="447"/>
                    <a:pt x="54" y="447"/>
                  </a:cubicBezTo>
                  <a:cubicBezTo>
                    <a:pt x="55" y="447"/>
                    <a:pt x="54" y="448"/>
                    <a:pt x="55" y="448"/>
                  </a:cubicBezTo>
                  <a:cubicBezTo>
                    <a:pt x="55" y="448"/>
                    <a:pt x="56" y="448"/>
                    <a:pt x="56" y="448"/>
                  </a:cubicBezTo>
                  <a:cubicBezTo>
                    <a:pt x="56" y="448"/>
                    <a:pt x="56" y="447"/>
                    <a:pt x="57" y="448"/>
                  </a:cubicBezTo>
                  <a:close/>
                  <a:moveTo>
                    <a:pt x="58" y="451"/>
                  </a:moveTo>
                  <a:cubicBezTo>
                    <a:pt x="59" y="451"/>
                    <a:pt x="59" y="451"/>
                    <a:pt x="60" y="450"/>
                  </a:cubicBezTo>
                  <a:cubicBezTo>
                    <a:pt x="58" y="450"/>
                    <a:pt x="58" y="451"/>
                    <a:pt x="57" y="450"/>
                  </a:cubicBezTo>
                  <a:cubicBezTo>
                    <a:pt x="57" y="451"/>
                    <a:pt x="57" y="452"/>
                    <a:pt x="56" y="452"/>
                  </a:cubicBezTo>
                  <a:cubicBezTo>
                    <a:pt x="56" y="452"/>
                    <a:pt x="56" y="453"/>
                    <a:pt x="55" y="452"/>
                  </a:cubicBezTo>
                  <a:cubicBezTo>
                    <a:pt x="55" y="455"/>
                    <a:pt x="59" y="453"/>
                    <a:pt x="58" y="451"/>
                  </a:cubicBezTo>
                  <a:close/>
                  <a:moveTo>
                    <a:pt x="65" y="476"/>
                  </a:moveTo>
                  <a:cubicBezTo>
                    <a:pt x="65" y="477"/>
                    <a:pt x="65" y="477"/>
                    <a:pt x="64" y="478"/>
                  </a:cubicBezTo>
                  <a:cubicBezTo>
                    <a:pt x="65" y="477"/>
                    <a:pt x="67" y="478"/>
                    <a:pt x="66" y="476"/>
                  </a:cubicBezTo>
                  <a:cubicBezTo>
                    <a:pt x="66" y="476"/>
                    <a:pt x="66" y="476"/>
                    <a:pt x="65" y="476"/>
                  </a:cubicBezTo>
                  <a:close/>
                  <a:moveTo>
                    <a:pt x="62" y="456"/>
                  </a:moveTo>
                  <a:cubicBezTo>
                    <a:pt x="61" y="456"/>
                    <a:pt x="62" y="457"/>
                    <a:pt x="62" y="456"/>
                  </a:cubicBezTo>
                  <a:close/>
                  <a:moveTo>
                    <a:pt x="62" y="448"/>
                  </a:moveTo>
                  <a:cubicBezTo>
                    <a:pt x="62" y="449"/>
                    <a:pt x="61" y="450"/>
                    <a:pt x="62" y="450"/>
                  </a:cubicBezTo>
                  <a:cubicBezTo>
                    <a:pt x="62" y="450"/>
                    <a:pt x="62" y="450"/>
                    <a:pt x="63" y="450"/>
                  </a:cubicBezTo>
                  <a:cubicBezTo>
                    <a:pt x="63" y="449"/>
                    <a:pt x="63" y="448"/>
                    <a:pt x="62" y="448"/>
                  </a:cubicBezTo>
                  <a:close/>
                  <a:moveTo>
                    <a:pt x="62" y="456"/>
                  </a:moveTo>
                  <a:cubicBezTo>
                    <a:pt x="63" y="456"/>
                    <a:pt x="62" y="455"/>
                    <a:pt x="62" y="456"/>
                  </a:cubicBezTo>
                  <a:close/>
                  <a:moveTo>
                    <a:pt x="69" y="470"/>
                  </a:moveTo>
                  <a:cubicBezTo>
                    <a:pt x="69" y="470"/>
                    <a:pt x="68" y="471"/>
                    <a:pt x="68" y="471"/>
                  </a:cubicBezTo>
                  <a:cubicBezTo>
                    <a:pt x="66" y="470"/>
                    <a:pt x="69" y="473"/>
                    <a:pt x="69" y="471"/>
                  </a:cubicBezTo>
                  <a:cubicBezTo>
                    <a:pt x="69" y="471"/>
                    <a:pt x="69" y="470"/>
                    <a:pt x="69" y="470"/>
                  </a:cubicBezTo>
                  <a:cubicBezTo>
                    <a:pt x="69" y="469"/>
                    <a:pt x="69" y="469"/>
                    <a:pt x="69" y="470"/>
                  </a:cubicBezTo>
                  <a:close/>
                  <a:moveTo>
                    <a:pt x="65" y="455"/>
                  </a:moveTo>
                  <a:cubicBezTo>
                    <a:pt x="65" y="455"/>
                    <a:pt x="64" y="454"/>
                    <a:pt x="64" y="455"/>
                  </a:cubicBezTo>
                  <a:cubicBezTo>
                    <a:pt x="64" y="456"/>
                    <a:pt x="64" y="456"/>
                    <a:pt x="64" y="456"/>
                  </a:cubicBezTo>
                  <a:cubicBezTo>
                    <a:pt x="64" y="456"/>
                    <a:pt x="64" y="455"/>
                    <a:pt x="65" y="455"/>
                  </a:cubicBezTo>
                  <a:close/>
                  <a:moveTo>
                    <a:pt x="63" y="458"/>
                  </a:moveTo>
                  <a:cubicBezTo>
                    <a:pt x="64" y="458"/>
                    <a:pt x="64" y="458"/>
                    <a:pt x="64" y="457"/>
                  </a:cubicBezTo>
                  <a:cubicBezTo>
                    <a:pt x="64" y="457"/>
                    <a:pt x="63" y="457"/>
                    <a:pt x="63" y="458"/>
                  </a:cubicBezTo>
                  <a:close/>
                  <a:moveTo>
                    <a:pt x="58" y="401"/>
                  </a:moveTo>
                  <a:cubicBezTo>
                    <a:pt x="58" y="401"/>
                    <a:pt x="58" y="401"/>
                    <a:pt x="58" y="401"/>
                  </a:cubicBezTo>
                  <a:cubicBezTo>
                    <a:pt x="58" y="400"/>
                    <a:pt x="58" y="400"/>
                    <a:pt x="57" y="400"/>
                  </a:cubicBezTo>
                  <a:cubicBezTo>
                    <a:pt x="57" y="400"/>
                    <a:pt x="57" y="401"/>
                    <a:pt x="58" y="401"/>
                  </a:cubicBezTo>
                  <a:cubicBezTo>
                    <a:pt x="57" y="400"/>
                    <a:pt x="56" y="399"/>
                    <a:pt x="55" y="399"/>
                  </a:cubicBezTo>
                  <a:cubicBezTo>
                    <a:pt x="55" y="399"/>
                    <a:pt x="55" y="399"/>
                    <a:pt x="55" y="399"/>
                  </a:cubicBezTo>
                  <a:cubicBezTo>
                    <a:pt x="54" y="398"/>
                    <a:pt x="54" y="399"/>
                    <a:pt x="54" y="398"/>
                  </a:cubicBezTo>
                  <a:cubicBezTo>
                    <a:pt x="54" y="398"/>
                    <a:pt x="54" y="397"/>
                    <a:pt x="53" y="397"/>
                  </a:cubicBezTo>
                  <a:cubicBezTo>
                    <a:pt x="51" y="398"/>
                    <a:pt x="54" y="401"/>
                    <a:pt x="55" y="401"/>
                  </a:cubicBezTo>
                  <a:cubicBezTo>
                    <a:pt x="55" y="401"/>
                    <a:pt x="55" y="401"/>
                    <a:pt x="54" y="401"/>
                  </a:cubicBezTo>
                  <a:cubicBezTo>
                    <a:pt x="54" y="401"/>
                    <a:pt x="54" y="401"/>
                    <a:pt x="54" y="401"/>
                  </a:cubicBezTo>
                  <a:cubicBezTo>
                    <a:pt x="53" y="401"/>
                    <a:pt x="53" y="401"/>
                    <a:pt x="52" y="401"/>
                  </a:cubicBezTo>
                  <a:cubicBezTo>
                    <a:pt x="51" y="403"/>
                    <a:pt x="53" y="403"/>
                    <a:pt x="53" y="404"/>
                  </a:cubicBezTo>
                  <a:cubicBezTo>
                    <a:pt x="53" y="404"/>
                    <a:pt x="53" y="404"/>
                    <a:pt x="52" y="404"/>
                  </a:cubicBezTo>
                  <a:cubicBezTo>
                    <a:pt x="52" y="405"/>
                    <a:pt x="52" y="405"/>
                    <a:pt x="52" y="405"/>
                  </a:cubicBezTo>
                  <a:cubicBezTo>
                    <a:pt x="53" y="406"/>
                    <a:pt x="54" y="407"/>
                    <a:pt x="55" y="409"/>
                  </a:cubicBezTo>
                  <a:cubicBezTo>
                    <a:pt x="55" y="410"/>
                    <a:pt x="54" y="410"/>
                    <a:pt x="54" y="411"/>
                  </a:cubicBezTo>
                  <a:cubicBezTo>
                    <a:pt x="54" y="412"/>
                    <a:pt x="54" y="413"/>
                    <a:pt x="53" y="413"/>
                  </a:cubicBezTo>
                  <a:cubicBezTo>
                    <a:pt x="53" y="416"/>
                    <a:pt x="55" y="415"/>
                    <a:pt x="55" y="418"/>
                  </a:cubicBezTo>
                  <a:cubicBezTo>
                    <a:pt x="55" y="420"/>
                    <a:pt x="53" y="420"/>
                    <a:pt x="53" y="422"/>
                  </a:cubicBezTo>
                  <a:cubicBezTo>
                    <a:pt x="53" y="422"/>
                    <a:pt x="53" y="422"/>
                    <a:pt x="53" y="422"/>
                  </a:cubicBezTo>
                  <a:cubicBezTo>
                    <a:pt x="53" y="423"/>
                    <a:pt x="52" y="424"/>
                    <a:pt x="54" y="425"/>
                  </a:cubicBezTo>
                  <a:cubicBezTo>
                    <a:pt x="54" y="425"/>
                    <a:pt x="54" y="425"/>
                    <a:pt x="54" y="425"/>
                  </a:cubicBezTo>
                  <a:cubicBezTo>
                    <a:pt x="54" y="426"/>
                    <a:pt x="55" y="426"/>
                    <a:pt x="55" y="426"/>
                  </a:cubicBezTo>
                  <a:cubicBezTo>
                    <a:pt x="55" y="427"/>
                    <a:pt x="54" y="429"/>
                    <a:pt x="55" y="429"/>
                  </a:cubicBezTo>
                  <a:cubicBezTo>
                    <a:pt x="55" y="430"/>
                    <a:pt x="55" y="430"/>
                    <a:pt x="55" y="431"/>
                  </a:cubicBezTo>
                  <a:cubicBezTo>
                    <a:pt x="55" y="431"/>
                    <a:pt x="55" y="431"/>
                    <a:pt x="54" y="431"/>
                  </a:cubicBezTo>
                  <a:cubicBezTo>
                    <a:pt x="54" y="433"/>
                    <a:pt x="55" y="434"/>
                    <a:pt x="56" y="435"/>
                  </a:cubicBezTo>
                  <a:cubicBezTo>
                    <a:pt x="56" y="435"/>
                    <a:pt x="56" y="435"/>
                    <a:pt x="56" y="435"/>
                  </a:cubicBezTo>
                  <a:cubicBezTo>
                    <a:pt x="56" y="435"/>
                    <a:pt x="56" y="435"/>
                    <a:pt x="56" y="436"/>
                  </a:cubicBezTo>
                  <a:cubicBezTo>
                    <a:pt x="55" y="436"/>
                    <a:pt x="56" y="437"/>
                    <a:pt x="55" y="437"/>
                  </a:cubicBezTo>
                  <a:cubicBezTo>
                    <a:pt x="55" y="438"/>
                    <a:pt x="54" y="438"/>
                    <a:pt x="54" y="439"/>
                  </a:cubicBezTo>
                  <a:cubicBezTo>
                    <a:pt x="54" y="439"/>
                    <a:pt x="54" y="439"/>
                    <a:pt x="55" y="439"/>
                  </a:cubicBezTo>
                  <a:cubicBezTo>
                    <a:pt x="55" y="439"/>
                    <a:pt x="55" y="439"/>
                    <a:pt x="55" y="439"/>
                  </a:cubicBezTo>
                  <a:cubicBezTo>
                    <a:pt x="56" y="440"/>
                    <a:pt x="56" y="442"/>
                    <a:pt x="58" y="442"/>
                  </a:cubicBezTo>
                  <a:cubicBezTo>
                    <a:pt x="58" y="442"/>
                    <a:pt x="58" y="442"/>
                    <a:pt x="58" y="442"/>
                  </a:cubicBezTo>
                  <a:cubicBezTo>
                    <a:pt x="59" y="442"/>
                    <a:pt x="60" y="443"/>
                    <a:pt x="60" y="444"/>
                  </a:cubicBezTo>
                  <a:cubicBezTo>
                    <a:pt x="61" y="444"/>
                    <a:pt x="60" y="446"/>
                    <a:pt x="62" y="446"/>
                  </a:cubicBezTo>
                  <a:cubicBezTo>
                    <a:pt x="63" y="446"/>
                    <a:pt x="62" y="444"/>
                    <a:pt x="62" y="443"/>
                  </a:cubicBezTo>
                  <a:cubicBezTo>
                    <a:pt x="63" y="443"/>
                    <a:pt x="64" y="443"/>
                    <a:pt x="64" y="442"/>
                  </a:cubicBezTo>
                  <a:cubicBezTo>
                    <a:pt x="66" y="442"/>
                    <a:pt x="66" y="445"/>
                    <a:pt x="66" y="447"/>
                  </a:cubicBezTo>
                  <a:cubicBezTo>
                    <a:pt x="68" y="447"/>
                    <a:pt x="67" y="445"/>
                    <a:pt x="69" y="445"/>
                  </a:cubicBezTo>
                  <a:cubicBezTo>
                    <a:pt x="69" y="444"/>
                    <a:pt x="70" y="444"/>
                    <a:pt x="70" y="445"/>
                  </a:cubicBezTo>
                  <a:cubicBezTo>
                    <a:pt x="70" y="445"/>
                    <a:pt x="71" y="445"/>
                    <a:pt x="71" y="445"/>
                  </a:cubicBezTo>
                  <a:cubicBezTo>
                    <a:pt x="71" y="447"/>
                    <a:pt x="69" y="446"/>
                    <a:pt x="70" y="448"/>
                  </a:cubicBezTo>
                  <a:cubicBezTo>
                    <a:pt x="72" y="448"/>
                    <a:pt x="71" y="450"/>
                    <a:pt x="73" y="450"/>
                  </a:cubicBezTo>
                  <a:cubicBezTo>
                    <a:pt x="73" y="449"/>
                    <a:pt x="73" y="449"/>
                    <a:pt x="73" y="449"/>
                  </a:cubicBezTo>
                  <a:cubicBezTo>
                    <a:pt x="72" y="448"/>
                    <a:pt x="72" y="447"/>
                    <a:pt x="74" y="448"/>
                  </a:cubicBezTo>
                  <a:cubicBezTo>
                    <a:pt x="74" y="447"/>
                    <a:pt x="75" y="448"/>
                    <a:pt x="76" y="448"/>
                  </a:cubicBezTo>
                  <a:cubicBezTo>
                    <a:pt x="78" y="447"/>
                    <a:pt x="77" y="449"/>
                    <a:pt x="79" y="450"/>
                  </a:cubicBezTo>
                  <a:cubicBezTo>
                    <a:pt x="81" y="450"/>
                    <a:pt x="82" y="449"/>
                    <a:pt x="84" y="449"/>
                  </a:cubicBezTo>
                  <a:cubicBezTo>
                    <a:pt x="84" y="451"/>
                    <a:pt x="84" y="453"/>
                    <a:pt x="83" y="454"/>
                  </a:cubicBezTo>
                  <a:cubicBezTo>
                    <a:pt x="83" y="455"/>
                    <a:pt x="85" y="454"/>
                    <a:pt x="85" y="455"/>
                  </a:cubicBezTo>
                  <a:cubicBezTo>
                    <a:pt x="87" y="455"/>
                    <a:pt x="87" y="455"/>
                    <a:pt x="87" y="455"/>
                  </a:cubicBezTo>
                  <a:cubicBezTo>
                    <a:pt x="88" y="455"/>
                    <a:pt x="88" y="454"/>
                    <a:pt x="88" y="454"/>
                  </a:cubicBezTo>
                  <a:cubicBezTo>
                    <a:pt x="88" y="454"/>
                    <a:pt x="89" y="454"/>
                    <a:pt x="89" y="454"/>
                  </a:cubicBezTo>
                  <a:cubicBezTo>
                    <a:pt x="89" y="454"/>
                    <a:pt x="89" y="453"/>
                    <a:pt x="89" y="452"/>
                  </a:cubicBezTo>
                  <a:cubicBezTo>
                    <a:pt x="90" y="452"/>
                    <a:pt x="91" y="453"/>
                    <a:pt x="91" y="452"/>
                  </a:cubicBezTo>
                  <a:cubicBezTo>
                    <a:pt x="91" y="452"/>
                    <a:pt x="91" y="451"/>
                    <a:pt x="92" y="451"/>
                  </a:cubicBezTo>
                  <a:cubicBezTo>
                    <a:pt x="92" y="451"/>
                    <a:pt x="93" y="451"/>
                    <a:pt x="93" y="451"/>
                  </a:cubicBezTo>
                  <a:cubicBezTo>
                    <a:pt x="93" y="451"/>
                    <a:pt x="93" y="450"/>
                    <a:pt x="94" y="450"/>
                  </a:cubicBezTo>
                  <a:cubicBezTo>
                    <a:pt x="94" y="450"/>
                    <a:pt x="95" y="450"/>
                    <a:pt x="95" y="450"/>
                  </a:cubicBezTo>
                  <a:cubicBezTo>
                    <a:pt x="95" y="453"/>
                    <a:pt x="93" y="454"/>
                    <a:pt x="94" y="458"/>
                  </a:cubicBezTo>
                  <a:cubicBezTo>
                    <a:pt x="94" y="459"/>
                    <a:pt x="94" y="459"/>
                    <a:pt x="94" y="460"/>
                  </a:cubicBezTo>
                  <a:cubicBezTo>
                    <a:pt x="94" y="461"/>
                    <a:pt x="95" y="461"/>
                    <a:pt x="95" y="461"/>
                  </a:cubicBezTo>
                  <a:cubicBezTo>
                    <a:pt x="97" y="461"/>
                    <a:pt x="97" y="462"/>
                    <a:pt x="99" y="462"/>
                  </a:cubicBezTo>
                  <a:cubicBezTo>
                    <a:pt x="100" y="462"/>
                    <a:pt x="100" y="462"/>
                    <a:pt x="100" y="462"/>
                  </a:cubicBezTo>
                  <a:cubicBezTo>
                    <a:pt x="100" y="463"/>
                    <a:pt x="99" y="463"/>
                    <a:pt x="98" y="464"/>
                  </a:cubicBezTo>
                  <a:cubicBezTo>
                    <a:pt x="98" y="466"/>
                    <a:pt x="100" y="467"/>
                    <a:pt x="101" y="469"/>
                  </a:cubicBezTo>
                  <a:cubicBezTo>
                    <a:pt x="100" y="469"/>
                    <a:pt x="100" y="470"/>
                    <a:pt x="100" y="471"/>
                  </a:cubicBezTo>
                  <a:cubicBezTo>
                    <a:pt x="99" y="470"/>
                    <a:pt x="99" y="471"/>
                    <a:pt x="99" y="471"/>
                  </a:cubicBezTo>
                  <a:cubicBezTo>
                    <a:pt x="98" y="472"/>
                    <a:pt x="97" y="472"/>
                    <a:pt x="97" y="473"/>
                  </a:cubicBezTo>
                  <a:cubicBezTo>
                    <a:pt x="99" y="473"/>
                    <a:pt x="100" y="472"/>
                    <a:pt x="102" y="472"/>
                  </a:cubicBezTo>
                  <a:cubicBezTo>
                    <a:pt x="104" y="472"/>
                    <a:pt x="101" y="468"/>
                    <a:pt x="104" y="469"/>
                  </a:cubicBezTo>
                  <a:cubicBezTo>
                    <a:pt x="105" y="468"/>
                    <a:pt x="106" y="466"/>
                    <a:pt x="105" y="464"/>
                  </a:cubicBezTo>
                  <a:cubicBezTo>
                    <a:pt x="106" y="464"/>
                    <a:pt x="106" y="463"/>
                    <a:pt x="106" y="462"/>
                  </a:cubicBezTo>
                  <a:cubicBezTo>
                    <a:pt x="107" y="462"/>
                    <a:pt x="107" y="461"/>
                    <a:pt x="107" y="461"/>
                  </a:cubicBezTo>
                  <a:cubicBezTo>
                    <a:pt x="109" y="461"/>
                    <a:pt x="106" y="463"/>
                    <a:pt x="107" y="464"/>
                  </a:cubicBezTo>
                  <a:cubicBezTo>
                    <a:pt x="109" y="464"/>
                    <a:pt x="112" y="463"/>
                    <a:pt x="115" y="463"/>
                  </a:cubicBezTo>
                  <a:cubicBezTo>
                    <a:pt x="115" y="462"/>
                    <a:pt x="116" y="462"/>
                    <a:pt x="117" y="462"/>
                  </a:cubicBezTo>
                  <a:cubicBezTo>
                    <a:pt x="118" y="461"/>
                    <a:pt x="118" y="460"/>
                    <a:pt x="118" y="460"/>
                  </a:cubicBezTo>
                  <a:cubicBezTo>
                    <a:pt x="118" y="460"/>
                    <a:pt x="120" y="460"/>
                    <a:pt x="119" y="459"/>
                  </a:cubicBezTo>
                  <a:cubicBezTo>
                    <a:pt x="120" y="459"/>
                    <a:pt x="123" y="460"/>
                    <a:pt x="123" y="459"/>
                  </a:cubicBezTo>
                  <a:cubicBezTo>
                    <a:pt x="124" y="458"/>
                    <a:pt x="125" y="458"/>
                    <a:pt x="126" y="458"/>
                  </a:cubicBezTo>
                  <a:cubicBezTo>
                    <a:pt x="126" y="460"/>
                    <a:pt x="126" y="460"/>
                    <a:pt x="126" y="460"/>
                  </a:cubicBezTo>
                  <a:cubicBezTo>
                    <a:pt x="127" y="460"/>
                    <a:pt x="129" y="460"/>
                    <a:pt x="129" y="461"/>
                  </a:cubicBezTo>
                  <a:cubicBezTo>
                    <a:pt x="131" y="461"/>
                    <a:pt x="131" y="459"/>
                    <a:pt x="133" y="459"/>
                  </a:cubicBezTo>
                  <a:cubicBezTo>
                    <a:pt x="133" y="455"/>
                    <a:pt x="133" y="455"/>
                    <a:pt x="133" y="455"/>
                  </a:cubicBezTo>
                  <a:cubicBezTo>
                    <a:pt x="133" y="454"/>
                    <a:pt x="135" y="454"/>
                    <a:pt x="135" y="453"/>
                  </a:cubicBezTo>
                  <a:cubicBezTo>
                    <a:pt x="136" y="453"/>
                    <a:pt x="136" y="453"/>
                    <a:pt x="136" y="452"/>
                  </a:cubicBezTo>
                  <a:cubicBezTo>
                    <a:pt x="137" y="452"/>
                    <a:pt x="137" y="452"/>
                    <a:pt x="138" y="452"/>
                  </a:cubicBezTo>
                  <a:cubicBezTo>
                    <a:pt x="139" y="453"/>
                    <a:pt x="138" y="450"/>
                    <a:pt x="140" y="450"/>
                  </a:cubicBezTo>
                  <a:cubicBezTo>
                    <a:pt x="140" y="452"/>
                    <a:pt x="141" y="449"/>
                    <a:pt x="141" y="449"/>
                  </a:cubicBezTo>
                  <a:cubicBezTo>
                    <a:pt x="142" y="450"/>
                    <a:pt x="143" y="450"/>
                    <a:pt x="144" y="449"/>
                  </a:cubicBezTo>
                  <a:cubicBezTo>
                    <a:pt x="144" y="449"/>
                    <a:pt x="144" y="448"/>
                    <a:pt x="145" y="448"/>
                  </a:cubicBezTo>
                  <a:cubicBezTo>
                    <a:pt x="145" y="448"/>
                    <a:pt x="145" y="447"/>
                    <a:pt x="145" y="447"/>
                  </a:cubicBezTo>
                  <a:cubicBezTo>
                    <a:pt x="146" y="447"/>
                    <a:pt x="146" y="447"/>
                    <a:pt x="146" y="447"/>
                  </a:cubicBezTo>
                  <a:cubicBezTo>
                    <a:pt x="146" y="445"/>
                    <a:pt x="150" y="447"/>
                    <a:pt x="149" y="443"/>
                  </a:cubicBezTo>
                  <a:cubicBezTo>
                    <a:pt x="149" y="443"/>
                    <a:pt x="150" y="444"/>
                    <a:pt x="150" y="444"/>
                  </a:cubicBezTo>
                  <a:cubicBezTo>
                    <a:pt x="151" y="444"/>
                    <a:pt x="151" y="443"/>
                    <a:pt x="151" y="443"/>
                  </a:cubicBezTo>
                  <a:cubicBezTo>
                    <a:pt x="151" y="443"/>
                    <a:pt x="151" y="442"/>
                    <a:pt x="151" y="442"/>
                  </a:cubicBezTo>
                  <a:cubicBezTo>
                    <a:pt x="152" y="442"/>
                    <a:pt x="153" y="441"/>
                    <a:pt x="153" y="441"/>
                  </a:cubicBezTo>
                  <a:cubicBezTo>
                    <a:pt x="155" y="442"/>
                    <a:pt x="156" y="444"/>
                    <a:pt x="159" y="443"/>
                  </a:cubicBezTo>
                  <a:cubicBezTo>
                    <a:pt x="161" y="442"/>
                    <a:pt x="159" y="439"/>
                    <a:pt x="160" y="436"/>
                  </a:cubicBezTo>
                  <a:cubicBezTo>
                    <a:pt x="162" y="436"/>
                    <a:pt x="163" y="438"/>
                    <a:pt x="164" y="439"/>
                  </a:cubicBezTo>
                  <a:cubicBezTo>
                    <a:pt x="164" y="436"/>
                    <a:pt x="162" y="437"/>
                    <a:pt x="162" y="435"/>
                  </a:cubicBezTo>
                  <a:cubicBezTo>
                    <a:pt x="162" y="433"/>
                    <a:pt x="160" y="434"/>
                    <a:pt x="160" y="432"/>
                  </a:cubicBezTo>
                  <a:cubicBezTo>
                    <a:pt x="162" y="431"/>
                    <a:pt x="161" y="433"/>
                    <a:pt x="163" y="432"/>
                  </a:cubicBezTo>
                  <a:cubicBezTo>
                    <a:pt x="164" y="432"/>
                    <a:pt x="164" y="433"/>
                    <a:pt x="165" y="434"/>
                  </a:cubicBezTo>
                  <a:cubicBezTo>
                    <a:pt x="170" y="434"/>
                    <a:pt x="170" y="434"/>
                    <a:pt x="170" y="434"/>
                  </a:cubicBezTo>
                  <a:cubicBezTo>
                    <a:pt x="171" y="434"/>
                    <a:pt x="171" y="432"/>
                    <a:pt x="172" y="432"/>
                  </a:cubicBezTo>
                  <a:cubicBezTo>
                    <a:pt x="174" y="431"/>
                    <a:pt x="174" y="433"/>
                    <a:pt x="175" y="433"/>
                  </a:cubicBezTo>
                  <a:cubicBezTo>
                    <a:pt x="177" y="433"/>
                    <a:pt x="177" y="431"/>
                    <a:pt x="179" y="431"/>
                  </a:cubicBezTo>
                  <a:cubicBezTo>
                    <a:pt x="180" y="431"/>
                    <a:pt x="180" y="431"/>
                    <a:pt x="180" y="432"/>
                  </a:cubicBezTo>
                  <a:cubicBezTo>
                    <a:pt x="180" y="432"/>
                    <a:pt x="180" y="432"/>
                    <a:pt x="181" y="432"/>
                  </a:cubicBezTo>
                  <a:cubicBezTo>
                    <a:pt x="182" y="432"/>
                    <a:pt x="181" y="430"/>
                    <a:pt x="181" y="429"/>
                  </a:cubicBezTo>
                  <a:cubicBezTo>
                    <a:pt x="182" y="428"/>
                    <a:pt x="183" y="428"/>
                    <a:pt x="183" y="427"/>
                  </a:cubicBezTo>
                  <a:cubicBezTo>
                    <a:pt x="187" y="426"/>
                    <a:pt x="190" y="427"/>
                    <a:pt x="193" y="427"/>
                  </a:cubicBezTo>
                  <a:cubicBezTo>
                    <a:pt x="194" y="427"/>
                    <a:pt x="194" y="426"/>
                    <a:pt x="193" y="426"/>
                  </a:cubicBezTo>
                  <a:cubicBezTo>
                    <a:pt x="193" y="425"/>
                    <a:pt x="195" y="425"/>
                    <a:pt x="195" y="426"/>
                  </a:cubicBezTo>
                  <a:cubicBezTo>
                    <a:pt x="197" y="425"/>
                    <a:pt x="197" y="424"/>
                    <a:pt x="199" y="424"/>
                  </a:cubicBezTo>
                  <a:cubicBezTo>
                    <a:pt x="199" y="421"/>
                    <a:pt x="199" y="421"/>
                    <a:pt x="199" y="421"/>
                  </a:cubicBezTo>
                  <a:cubicBezTo>
                    <a:pt x="201" y="421"/>
                    <a:pt x="200" y="423"/>
                    <a:pt x="200" y="423"/>
                  </a:cubicBezTo>
                  <a:cubicBezTo>
                    <a:pt x="199" y="424"/>
                    <a:pt x="200" y="424"/>
                    <a:pt x="200" y="425"/>
                  </a:cubicBezTo>
                  <a:cubicBezTo>
                    <a:pt x="201" y="424"/>
                    <a:pt x="201" y="425"/>
                    <a:pt x="201" y="425"/>
                  </a:cubicBezTo>
                  <a:cubicBezTo>
                    <a:pt x="202" y="425"/>
                    <a:pt x="202" y="425"/>
                    <a:pt x="202" y="424"/>
                  </a:cubicBezTo>
                  <a:cubicBezTo>
                    <a:pt x="202" y="423"/>
                    <a:pt x="201" y="423"/>
                    <a:pt x="202" y="422"/>
                  </a:cubicBezTo>
                  <a:cubicBezTo>
                    <a:pt x="203" y="423"/>
                    <a:pt x="204" y="423"/>
                    <a:pt x="204" y="422"/>
                  </a:cubicBezTo>
                  <a:cubicBezTo>
                    <a:pt x="203" y="422"/>
                    <a:pt x="202" y="421"/>
                    <a:pt x="200" y="420"/>
                  </a:cubicBezTo>
                  <a:cubicBezTo>
                    <a:pt x="200" y="418"/>
                    <a:pt x="202" y="417"/>
                    <a:pt x="202" y="415"/>
                  </a:cubicBezTo>
                  <a:cubicBezTo>
                    <a:pt x="202" y="415"/>
                    <a:pt x="203" y="415"/>
                    <a:pt x="203" y="415"/>
                  </a:cubicBezTo>
                  <a:cubicBezTo>
                    <a:pt x="203" y="415"/>
                    <a:pt x="203" y="415"/>
                    <a:pt x="203" y="414"/>
                  </a:cubicBezTo>
                  <a:cubicBezTo>
                    <a:pt x="203" y="414"/>
                    <a:pt x="203" y="414"/>
                    <a:pt x="203" y="414"/>
                  </a:cubicBezTo>
                  <a:cubicBezTo>
                    <a:pt x="203" y="414"/>
                    <a:pt x="203" y="414"/>
                    <a:pt x="203" y="414"/>
                  </a:cubicBezTo>
                  <a:cubicBezTo>
                    <a:pt x="203" y="414"/>
                    <a:pt x="203" y="414"/>
                    <a:pt x="203" y="414"/>
                  </a:cubicBezTo>
                  <a:cubicBezTo>
                    <a:pt x="203" y="414"/>
                    <a:pt x="203" y="414"/>
                    <a:pt x="203" y="414"/>
                  </a:cubicBezTo>
                  <a:cubicBezTo>
                    <a:pt x="203" y="413"/>
                    <a:pt x="203" y="413"/>
                    <a:pt x="204" y="413"/>
                  </a:cubicBezTo>
                  <a:cubicBezTo>
                    <a:pt x="204" y="413"/>
                    <a:pt x="204" y="413"/>
                    <a:pt x="204" y="413"/>
                  </a:cubicBezTo>
                  <a:cubicBezTo>
                    <a:pt x="204" y="413"/>
                    <a:pt x="204" y="413"/>
                    <a:pt x="204" y="413"/>
                  </a:cubicBezTo>
                  <a:cubicBezTo>
                    <a:pt x="204" y="413"/>
                    <a:pt x="204" y="413"/>
                    <a:pt x="204" y="413"/>
                  </a:cubicBezTo>
                  <a:cubicBezTo>
                    <a:pt x="204" y="413"/>
                    <a:pt x="204" y="413"/>
                    <a:pt x="204" y="412"/>
                  </a:cubicBezTo>
                  <a:cubicBezTo>
                    <a:pt x="204" y="412"/>
                    <a:pt x="204" y="412"/>
                    <a:pt x="204" y="412"/>
                  </a:cubicBezTo>
                  <a:cubicBezTo>
                    <a:pt x="204" y="412"/>
                    <a:pt x="204" y="412"/>
                    <a:pt x="204" y="412"/>
                  </a:cubicBezTo>
                  <a:cubicBezTo>
                    <a:pt x="204" y="412"/>
                    <a:pt x="204" y="412"/>
                    <a:pt x="204" y="412"/>
                  </a:cubicBezTo>
                  <a:cubicBezTo>
                    <a:pt x="204" y="412"/>
                    <a:pt x="204" y="411"/>
                    <a:pt x="204" y="411"/>
                  </a:cubicBezTo>
                  <a:cubicBezTo>
                    <a:pt x="204" y="411"/>
                    <a:pt x="204" y="411"/>
                    <a:pt x="204" y="411"/>
                  </a:cubicBezTo>
                  <a:cubicBezTo>
                    <a:pt x="204" y="410"/>
                    <a:pt x="205" y="410"/>
                    <a:pt x="205" y="410"/>
                  </a:cubicBezTo>
                  <a:cubicBezTo>
                    <a:pt x="205" y="410"/>
                    <a:pt x="205" y="409"/>
                    <a:pt x="205" y="409"/>
                  </a:cubicBezTo>
                  <a:cubicBezTo>
                    <a:pt x="206" y="409"/>
                    <a:pt x="206" y="409"/>
                    <a:pt x="206" y="409"/>
                  </a:cubicBezTo>
                  <a:cubicBezTo>
                    <a:pt x="206" y="408"/>
                    <a:pt x="206" y="408"/>
                    <a:pt x="206" y="408"/>
                  </a:cubicBezTo>
                  <a:cubicBezTo>
                    <a:pt x="206" y="408"/>
                    <a:pt x="206" y="408"/>
                    <a:pt x="206" y="408"/>
                  </a:cubicBezTo>
                  <a:cubicBezTo>
                    <a:pt x="206" y="408"/>
                    <a:pt x="206" y="408"/>
                    <a:pt x="206" y="408"/>
                  </a:cubicBezTo>
                  <a:cubicBezTo>
                    <a:pt x="206" y="407"/>
                    <a:pt x="206" y="407"/>
                    <a:pt x="206" y="407"/>
                  </a:cubicBezTo>
                  <a:cubicBezTo>
                    <a:pt x="207" y="407"/>
                    <a:pt x="207" y="407"/>
                    <a:pt x="207" y="406"/>
                  </a:cubicBezTo>
                  <a:cubicBezTo>
                    <a:pt x="207" y="406"/>
                    <a:pt x="207" y="406"/>
                    <a:pt x="207" y="406"/>
                  </a:cubicBezTo>
                  <a:cubicBezTo>
                    <a:pt x="207" y="405"/>
                    <a:pt x="207" y="405"/>
                    <a:pt x="207" y="405"/>
                  </a:cubicBezTo>
                  <a:cubicBezTo>
                    <a:pt x="207" y="405"/>
                    <a:pt x="207" y="405"/>
                    <a:pt x="207" y="405"/>
                  </a:cubicBezTo>
                  <a:cubicBezTo>
                    <a:pt x="207" y="405"/>
                    <a:pt x="207" y="405"/>
                    <a:pt x="207" y="405"/>
                  </a:cubicBezTo>
                  <a:cubicBezTo>
                    <a:pt x="207" y="405"/>
                    <a:pt x="207" y="405"/>
                    <a:pt x="207" y="405"/>
                  </a:cubicBezTo>
                  <a:cubicBezTo>
                    <a:pt x="207" y="405"/>
                    <a:pt x="207" y="405"/>
                    <a:pt x="207" y="405"/>
                  </a:cubicBezTo>
                  <a:cubicBezTo>
                    <a:pt x="207" y="405"/>
                    <a:pt x="207" y="404"/>
                    <a:pt x="207" y="404"/>
                  </a:cubicBezTo>
                  <a:cubicBezTo>
                    <a:pt x="208" y="404"/>
                    <a:pt x="208" y="404"/>
                    <a:pt x="208" y="404"/>
                  </a:cubicBezTo>
                  <a:cubicBezTo>
                    <a:pt x="208" y="404"/>
                    <a:pt x="208" y="404"/>
                    <a:pt x="208" y="404"/>
                  </a:cubicBezTo>
                  <a:cubicBezTo>
                    <a:pt x="208" y="404"/>
                    <a:pt x="208" y="404"/>
                    <a:pt x="208" y="404"/>
                  </a:cubicBezTo>
                  <a:cubicBezTo>
                    <a:pt x="208" y="404"/>
                    <a:pt x="208" y="404"/>
                    <a:pt x="209" y="403"/>
                  </a:cubicBezTo>
                  <a:cubicBezTo>
                    <a:pt x="209" y="403"/>
                    <a:pt x="209" y="403"/>
                    <a:pt x="209" y="403"/>
                  </a:cubicBezTo>
                  <a:cubicBezTo>
                    <a:pt x="209" y="403"/>
                    <a:pt x="209" y="403"/>
                    <a:pt x="209" y="403"/>
                  </a:cubicBezTo>
                  <a:cubicBezTo>
                    <a:pt x="209" y="403"/>
                    <a:pt x="209" y="403"/>
                    <a:pt x="209" y="403"/>
                  </a:cubicBezTo>
                  <a:cubicBezTo>
                    <a:pt x="209" y="403"/>
                    <a:pt x="209" y="403"/>
                    <a:pt x="209" y="403"/>
                  </a:cubicBezTo>
                  <a:cubicBezTo>
                    <a:pt x="209" y="403"/>
                    <a:pt x="209" y="403"/>
                    <a:pt x="209" y="403"/>
                  </a:cubicBezTo>
                  <a:cubicBezTo>
                    <a:pt x="209" y="403"/>
                    <a:pt x="209" y="403"/>
                    <a:pt x="209" y="403"/>
                  </a:cubicBezTo>
                  <a:cubicBezTo>
                    <a:pt x="209" y="403"/>
                    <a:pt x="209" y="403"/>
                    <a:pt x="209" y="403"/>
                  </a:cubicBezTo>
                  <a:cubicBezTo>
                    <a:pt x="209" y="403"/>
                    <a:pt x="209" y="403"/>
                    <a:pt x="209" y="403"/>
                  </a:cubicBezTo>
                  <a:cubicBezTo>
                    <a:pt x="209" y="403"/>
                    <a:pt x="209" y="403"/>
                    <a:pt x="209" y="403"/>
                  </a:cubicBezTo>
                  <a:cubicBezTo>
                    <a:pt x="209" y="403"/>
                    <a:pt x="209" y="403"/>
                    <a:pt x="209" y="403"/>
                  </a:cubicBezTo>
                  <a:cubicBezTo>
                    <a:pt x="209" y="402"/>
                    <a:pt x="209" y="402"/>
                    <a:pt x="209" y="402"/>
                  </a:cubicBezTo>
                  <a:cubicBezTo>
                    <a:pt x="209" y="402"/>
                    <a:pt x="210" y="401"/>
                    <a:pt x="210" y="400"/>
                  </a:cubicBezTo>
                  <a:cubicBezTo>
                    <a:pt x="210" y="400"/>
                    <a:pt x="211" y="400"/>
                    <a:pt x="211" y="400"/>
                  </a:cubicBezTo>
                  <a:cubicBezTo>
                    <a:pt x="211" y="399"/>
                    <a:pt x="211" y="399"/>
                    <a:pt x="211" y="399"/>
                  </a:cubicBezTo>
                  <a:cubicBezTo>
                    <a:pt x="211" y="399"/>
                    <a:pt x="211" y="399"/>
                    <a:pt x="212" y="399"/>
                  </a:cubicBezTo>
                  <a:cubicBezTo>
                    <a:pt x="212" y="399"/>
                    <a:pt x="212" y="399"/>
                    <a:pt x="212" y="399"/>
                  </a:cubicBezTo>
                  <a:cubicBezTo>
                    <a:pt x="212" y="399"/>
                    <a:pt x="212" y="399"/>
                    <a:pt x="212" y="399"/>
                  </a:cubicBezTo>
                  <a:cubicBezTo>
                    <a:pt x="212" y="399"/>
                    <a:pt x="212" y="399"/>
                    <a:pt x="213" y="398"/>
                  </a:cubicBezTo>
                  <a:cubicBezTo>
                    <a:pt x="213" y="398"/>
                    <a:pt x="213" y="398"/>
                    <a:pt x="213" y="398"/>
                  </a:cubicBezTo>
                  <a:cubicBezTo>
                    <a:pt x="214" y="397"/>
                    <a:pt x="214" y="396"/>
                    <a:pt x="214" y="395"/>
                  </a:cubicBezTo>
                  <a:cubicBezTo>
                    <a:pt x="214" y="395"/>
                    <a:pt x="214" y="395"/>
                    <a:pt x="214" y="395"/>
                  </a:cubicBezTo>
                  <a:cubicBezTo>
                    <a:pt x="214" y="393"/>
                    <a:pt x="214" y="393"/>
                    <a:pt x="214" y="393"/>
                  </a:cubicBezTo>
                  <a:cubicBezTo>
                    <a:pt x="214" y="392"/>
                    <a:pt x="214" y="392"/>
                    <a:pt x="214" y="392"/>
                  </a:cubicBezTo>
                  <a:cubicBezTo>
                    <a:pt x="214" y="392"/>
                    <a:pt x="215" y="392"/>
                    <a:pt x="215" y="392"/>
                  </a:cubicBezTo>
                  <a:cubicBezTo>
                    <a:pt x="215" y="392"/>
                    <a:pt x="215" y="392"/>
                    <a:pt x="215" y="392"/>
                  </a:cubicBezTo>
                  <a:cubicBezTo>
                    <a:pt x="215" y="392"/>
                    <a:pt x="215" y="392"/>
                    <a:pt x="215" y="392"/>
                  </a:cubicBezTo>
                  <a:cubicBezTo>
                    <a:pt x="215" y="392"/>
                    <a:pt x="215" y="392"/>
                    <a:pt x="215" y="392"/>
                  </a:cubicBezTo>
                  <a:cubicBezTo>
                    <a:pt x="215" y="392"/>
                    <a:pt x="215" y="392"/>
                    <a:pt x="215" y="392"/>
                  </a:cubicBezTo>
                  <a:cubicBezTo>
                    <a:pt x="215" y="392"/>
                    <a:pt x="215" y="392"/>
                    <a:pt x="215" y="392"/>
                  </a:cubicBezTo>
                  <a:cubicBezTo>
                    <a:pt x="215" y="392"/>
                    <a:pt x="215" y="392"/>
                    <a:pt x="215" y="392"/>
                  </a:cubicBezTo>
                  <a:cubicBezTo>
                    <a:pt x="215" y="391"/>
                    <a:pt x="215" y="391"/>
                    <a:pt x="215" y="391"/>
                  </a:cubicBezTo>
                  <a:cubicBezTo>
                    <a:pt x="215" y="391"/>
                    <a:pt x="215" y="391"/>
                    <a:pt x="215" y="391"/>
                  </a:cubicBezTo>
                  <a:cubicBezTo>
                    <a:pt x="215" y="391"/>
                    <a:pt x="215" y="391"/>
                    <a:pt x="215" y="391"/>
                  </a:cubicBezTo>
                  <a:cubicBezTo>
                    <a:pt x="215" y="391"/>
                    <a:pt x="215" y="391"/>
                    <a:pt x="215" y="391"/>
                  </a:cubicBezTo>
                  <a:cubicBezTo>
                    <a:pt x="215" y="391"/>
                    <a:pt x="215" y="391"/>
                    <a:pt x="215" y="391"/>
                  </a:cubicBezTo>
                  <a:cubicBezTo>
                    <a:pt x="216" y="390"/>
                    <a:pt x="216" y="390"/>
                    <a:pt x="216" y="390"/>
                  </a:cubicBezTo>
                  <a:cubicBezTo>
                    <a:pt x="216" y="390"/>
                    <a:pt x="216" y="390"/>
                    <a:pt x="216" y="390"/>
                  </a:cubicBezTo>
                  <a:cubicBezTo>
                    <a:pt x="216" y="390"/>
                    <a:pt x="216" y="390"/>
                    <a:pt x="216" y="390"/>
                  </a:cubicBezTo>
                  <a:cubicBezTo>
                    <a:pt x="216" y="390"/>
                    <a:pt x="216" y="390"/>
                    <a:pt x="216" y="390"/>
                  </a:cubicBezTo>
                  <a:cubicBezTo>
                    <a:pt x="216" y="390"/>
                    <a:pt x="216" y="390"/>
                    <a:pt x="216" y="390"/>
                  </a:cubicBezTo>
                  <a:cubicBezTo>
                    <a:pt x="216" y="390"/>
                    <a:pt x="216" y="390"/>
                    <a:pt x="216" y="390"/>
                  </a:cubicBezTo>
                  <a:cubicBezTo>
                    <a:pt x="216" y="390"/>
                    <a:pt x="216" y="390"/>
                    <a:pt x="216" y="390"/>
                  </a:cubicBezTo>
                  <a:cubicBezTo>
                    <a:pt x="216" y="389"/>
                    <a:pt x="216" y="388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8" y="387"/>
                    <a:pt x="218" y="386"/>
                    <a:pt x="218" y="386"/>
                  </a:cubicBezTo>
                  <a:cubicBezTo>
                    <a:pt x="218" y="386"/>
                    <a:pt x="218" y="386"/>
                    <a:pt x="218" y="385"/>
                  </a:cubicBezTo>
                  <a:cubicBezTo>
                    <a:pt x="218" y="385"/>
                    <a:pt x="218" y="385"/>
                    <a:pt x="218" y="385"/>
                  </a:cubicBezTo>
                  <a:cubicBezTo>
                    <a:pt x="218" y="385"/>
                    <a:pt x="218" y="385"/>
                    <a:pt x="218" y="385"/>
                  </a:cubicBezTo>
                  <a:cubicBezTo>
                    <a:pt x="219" y="384"/>
                    <a:pt x="219" y="384"/>
                    <a:pt x="220" y="384"/>
                  </a:cubicBezTo>
                  <a:cubicBezTo>
                    <a:pt x="220" y="384"/>
                    <a:pt x="220" y="384"/>
                    <a:pt x="220" y="384"/>
                  </a:cubicBezTo>
                  <a:cubicBezTo>
                    <a:pt x="220" y="384"/>
                    <a:pt x="220" y="384"/>
                    <a:pt x="220" y="384"/>
                  </a:cubicBezTo>
                  <a:cubicBezTo>
                    <a:pt x="220" y="383"/>
                    <a:pt x="220" y="383"/>
                    <a:pt x="221" y="383"/>
                  </a:cubicBezTo>
                  <a:cubicBezTo>
                    <a:pt x="221" y="383"/>
                    <a:pt x="221" y="382"/>
                    <a:pt x="221" y="381"/>
                  </a:cubicBezTo>
                  <a:cubicBezTo>
                    <a:pt x="221" y="381"/>
                    <a:pt x="221" y="381"/>
                    <a:pt x="221" y="381"/>
                  </a:cubicBezTo>
                  <a:cubicBezTo>
                    <a:pt x="221" y="381"/>
                    <a:pt x="221" y="381"/>
                    <a:pt x="221" y="381"/>
                  </a:cubicBezTo>
                  <a:cubicBezTo>
                    <a:pt x="221" y="381"/>
                    <a:pt x="222" y="381"/>
                    <a:pt x="222" y="381"/>
                  </a:cubicBezTo>
                  <a:cubicBezTo>
                    <a:pt x="222" y="381"/>
                    <a:pt x="222" y="381"/>
                    <a:pt x="222" y="380"/>
                  </a:cubicBezTo>
                  <a:cubicBezTo>
                    <a:pt x="223" y="380"/>
                    <a:pt x="223" y="380"/>
                    <a:pt x="223" y="380"/>
                  </a:cubicBezTo>
                  <a:cubicBezTo>
                    <a:pt x="223" y="380"/>
                    <a:pt x="223" y="380"/>
                    <a:pt x="223" y="380"/>
                  </a:cubicBezTo>
                  <a:cubicBezTo>
                    <a:pt x="223" y="380"/>
                    <a:pt x="223" y="380"/>
                    <a:pt x="223" y="380"/>
                  </a:cubicBezTo>
                  <a:cubicBezTo>
                    <a:pt x="223" y="380"/>
                    <a:pt x="223" y="380"/>
                    <a:pt x="223" y="380"/>
                  </a:cubicBezTo>
                  <a:cubicBezTo>
                    <a:pt x="223" y="379"/>
                    <a:pt x="223" y="379"/>
                    <a:pt x="223" y="379"/>
                  </a:cubicBezTo>
                  <a:cubicBezTo>
                    <a:pt x="223" y="379"/>
                    <a:pt x="223" y="379"/>
                    <a:pt x="223" y="379"/>
                  </a:cubicBezTo>
                  <a:cubicBezTo>
                    <a:pt x="223" y="379"/>
                    <a:pt x="224" y="379"/>
                    <a:pt x="224" y="379"/>
                  </a:cubicBezTo>
                  <a:cubicBezTo>
                    <a:pt x="224" y="378"/>
                    <a:pt x="224" y="378"/>
                    <a:pt x="224" y="378"/>
                  </a:cubicBezTo>
                  <a:cubicBezTo>
                    <a:pt x="225" y="378"/>
                    <a:pt x="225" y="378"/>
                    <a:pt x="225" y="378"/>
                  </a:cubicBezTo>
                  <a:cubicBezTo>
                    <a:pt x="224" y="374"/>
                    <a:pt x="227" y="373"/>
                    <a:pt x="226" y="369"/>
                  </a:cubicBezTo>
                  <a:cubicBezTo>
                    <a:pt x="227" y="369"/>
                    <a:pt x="226" y="367"/>
                    <a:pt x="227" y="367"/>
                  </a:cubicBezTo>
                  <a:cubicBezTo>
                    <a:pt x="228" y="367"/>
                    <a:pt x="228" y="367"/>
                    <a:pt x="229" y="367"/>
                  </a:cubicBezTo>
                  <a:cubicBezTo>
                    <a:pt x="228" y="365"/>
                    <a:pt x="230" y="365"/>
                    <a:pt x="230" y="363"/>
                  </a:cubicBezTo>
                  <a:cubicBezTo>
                    <a:pt x="230" y="363"/>
                    <a:pt x="230" y="363"/>
                    <a:pt x="230" y="363"/>
                  </a:cubicBezTo>
                  <a:cubicBezTo>
                    <a:pt x="230" y="363"/>
                    <a:pt x="230" y="363"/>
                    <a:pt x="230" y="363"/>
                  </a:cubicBezTo>
                  <a:cubicBezTo>
                    <a:pt x="230" y="363"/>
                    <a:pt x="230" y="362"/>
                    <a:pt x="230" y="362"/>
                  </a:cubicBezTo>
                  <a:cubicBezTo>
                    <a:pt x="230" y="362"/>
                    <a:pt x="230" y="362"/>
                    <a:pt x="230" y="362"/>
                  </a:cubicBezTo>
                  <a:cubicBezTo>
                    <a:pt x="230" y="362"/>
                    <a:pt x="230" y="362"/>
                    <a:pt x="230" y="362"/>
                  </a:cubicBezTo>
                  <a:cubicBezTo>
                    <a:pt x="230" y="362"/>
                    <a:pt x="230" y="362"/>
                    <a:pt x="230" y="362"/>
                  </a:cubicBezTo>
                  <a:cubicBezTo>
                    <a:pt x="230" y="362"/>
                    <a:pt x="230" y="362"/>
                    <a:pt x="231" y="362"/>
                  </a:cubicBezTo>
                  <a:cubicBezTo>
                    <a:pt x="231" y="362"/>
                    <a:pt x="231" y="362"/>
                    <a:pt x="231" y="362"/>
                  </a:cubicBezTo>
                  <a:cubicBezTo>
                    <a:pt x="231" y="362"/>
                    <a:pt x="231" y="362"/>
                    <a:pt x="231" y="362"/>
                  </a:cubicBezTo>
                  <a:cubicBezTo>
                    <a:pt x="231" y="362"/>
                    <a:pt x="231" y="362"/>
                    <a:pt x="231" y="362"/>
                  </a:cubicBezTo>
                  <a:cubicBezTo>
                    <a:pt x="231" y="362"/>
                    <a:pt x="231" y="362"/>
                    <a:pt x="231" y="362"/>
                  </a:cubicBezTo>
                  <a:cubicBezTo>
                    <a:pt x="231" y="362"/>
                    <a:pt x="231" y="362"/>
                    <a:pt x="231" y="362"/>
                  </a:cubicBezTo>
                  <a:cubicBezTo>
                    <a:pt x="231" y="360"/>
                    <a:pt x="231" y="359"/>
                    <a:pt x="232" y="359"/>
                  </a:cubicBezTo>
                  <a:cubicBezTo>
                    <a:pt x="232" y="357"/>
                    <a:pt x="233" y="357"/>
                    <a:pt x="233" y="355"/>
                  </a:cubicBezTo>
                  <a:cubicBezTo>
                    <a:pt x="231" y="354"/>
                    <a:pt x="232" y="357"/>
                    <a:pt x="230" y="356"/>
                  </a:cubicBezTo>
                  <a:cubicBezTo>
                    <a:pt x="229" y="356"/>
                    <a:pt x="230" y="356"/>
                    <a:pt x="229" y="356"/>
                  </a:cubicBezTo>
                  <a:cubicBezTo>
                    <a:pt x="230" y="356"/>
                    <a:pt x="230" y="356"/>
                    <a:pt x="230" y="356"/>
                  </a:cubicBezTo>
                  <a:cubicBezTo>
                    <a:pt x="231" y="355"/>
                    <a:pt x="232" y="353"/>
                    <a:pt x="232" y="352"/>
                  </a:cubicBezTo>
                  <a:cubicBezTo>
                    <a:pt x="233" y="351"/>
                    <a:pt x="234" y="350"/>
                    <a:pt x="234" y="348"/>
                  </a:cubicBezTo>
                  <a:cubicBezTo>
                    <a:pt x="234" y="349"/>
                    <a:pt x="235" y="350"/>
                    <a:pt x="236" y="350"/>
                  </a:cubicBezTo>
                  <a:cubicBezTo>
                    <a:pt x="236" y="349"/>
                    <a:pt x="236" y="349"/>
                    <a:pt x="236" y="349"/>
                  </a:cubicBezTo>
                  <a:cubicBezTo>
                    <a:pt x="237" y="348"/>
                    <a:pt x="236" y="348"/>
                    <a:pt x="236" y="347"/>
                  </a:cubicBezTo>
                  <a:cubicBezTo>
                    <a:pt x="237" y="347"/>
                    <a:pt x="237" y="347"/>
                    <a:pt x="237" y="347"/>
                  </a:cubicBezTo>
                  <a:cubicBezTo>
                    <a:pt x="237" y="347"/>
                    <a:pt x="237" y="347"/>
                    <a:pt x="237" y="347"/>
                  </a:cubicBezTo>
                  <a:cubicBezTo>
                    <a:pt x="237" y="347"/>
                    <a:pt x="237" y="347"/>
                    <a:pt x="237" y="347"/>
                  </a:cubicBezTo>
                  <a:cubicBezTo>
                    <a:pt x="237" y="347"/>
                    <a:pt x="237" y="347"/>
                    <a:pt x="237" y="347"/>
                  </a:cubicBezTo>
                  <a:cubicBezTo>
                    <a:pt x="237" y="347"/>
                    <a:pt x="237" y="347"/>
                    <a:pt x="237" y="347"/>
                  </a:cubicBezTo>
                  <a:cubicBezTo>
                    <a:pt x="237" y="347"/>
                    <a:pt x="237" y="347"/>
                    <a:pt x="237" y="347"/>
                  </a:cubicBezTo>
                  <a:cubicBezTo>
                    <a:pt x="237" y="346"/>
                    <a:pt x="237" y="345"/>
                    <a:pt x="238" y="345"/>
                  </a:cubicBezTo>
                  <a:cubicBezTo>
                    <a:pt x="239" y="344"/>
                    <a:pt x="238" y="342"/>
                    <a:pt x="240" y="341"/>
                  </a:cubicBezTo>
                  <a:cubicBezTo>
                    <a:pt x="240" y="338"/>
                    <a:pt x="241" y="336"/>
                    <a:pt x="241" y="333"/>
                  </a:cubicBezTo>
                  <a:cubicBezTo>
                    <a:pt x="243" y="332"/>
                    <a:pt x="243" y="331"/>
                    <a:pt x="245" y="331"/>
                  </a:cubicBezTo>
                  <a:cubicBezTo>
                    <a:pt x="245" y="328"/>
                    <a:pt x="246" y="328"/>
                    <a:pt x="248" y="327"/>
                  </a:cubicBezTo>
                  <a:cubicBezTo>
                    <a:pt x="247" y="325"/>
                    <a:pt x="249" y="325"/>
                    <a:pt x="248" y="323"/>
                  </a:cubicBezTo>
                  <a:cubicBezTo>
                    <a:pt x="249" y="322"/>
                    <a:pt x="250" y="322"/>
                    <a:pt x="250" y="321"/>
                  </a:cubicBezTo>
                  <a:cubicBezTo>
                    <a:pt x="251" y="318"/>
                    <a:pt x="250" y="317"/>
                    <a:pt x="250" y="315"/>
                  </a:cubicBezTo>
                  <a:cubicBezTo>
                    <a:pt x="250" y="313"/>
                    <a:pt x="248" y="313"/>
                    <a:pt x="248" y="312"/>
                  </a:cubicBezTo>
                  <a:cubicBezTo>
                    <a:pt x="249" y="309"/>
                    <a:pt x="250" y="307"/>
                    <a:pt x="250" y="304"/>
                  </a:cubicBezTo>
                  <a:cubicBezTo>
                    <a:pt x="251" y="304"/>
                    <a:pt x="251" y="303"/>
                    <a:pt x="251" y="303"/>
                  </a:cubicBezTo>
                  <a:cubicBezTo>
                    <a:pt x="252" y="303"/>
                    <a:pt x="252" y="302"/>
                    <a:pt x="252" y="302"/>
                  </a:cubicBezTo>
                  <a:cubicBezTo>
                    <a:pt x="252" y="301"/>
                    <a:pt x="253" y="300"/>
                    <a:pt x="252" y="299"/>
                  </a:cubicBezTo>
                  <a:cubicBezTo>
                    <a:pt x="252" y="298"/>
                    <a:pt x="252" y="298"/>
                    <a:pt x="252" y="297"/>
                  </a:cubicBezTo>
                  <a:cubicBezTo>
                    <a:pt x="251" y="297"/>
                    <a:pt x="251" y="297"/>
                    <a:pt x="250" y="296"/>
                  </a:cubicBezTo>
                  <a:cubicBezTo>
                    <a:pt x="250" y="296"/>
                    <a:pt x="249" y="296"/>
                    <a:pt x="249" y="296"/>
                  </a:cubicBezTo>
                  <a:cubicBezTo>
                    <a:pt x="249" y="295"/>
                    <a:pt x="249" y="295"/>
                    <a:pt x="248" y="294"/>
                  </a:cubicBezTo>
                  <a:cubicBezTo>
                    <a:pt x="248" y="294"/>
                    <a:pt x="247" y="295"/>
                    <a:pt x="247" y="294"/>
                  </a:cubicBezTo>
                  <a:cubicBezTo>
                    <a:pt x="247" y="294"/>
                    <a:pt x="247" y="294"/>
                    <a:pt x="247" y="294"/>
                  </a:cubicBezTo>
                  <a:cubicBezTo>
                    <a:pt x="246" y="293"/>
                    <a:pt x="246" y="293"/>
                    <a:pt x="246" y="293"/>
                  </a:cubicBezTo>
                  <a:cubicBezTo>
                    <a:pt x="245" y="292"/>
                    <a:pt x="244" y="291"/>
                    <a:pt x="243" y="292"/>
                  </a:cubicBezTo>
                  <a:cubicBezTo>
                    <a:pt x="242" y="291"/>
                    <a:pt x="242" y="290"/>
                    <a:pt x="242" y="289"/>
                  </a:cubicBezTo>
                  <a:cubicBezTo>
                    <a:pt x="242" y="289"/>
                    <a:pt x="241" y="289"/>
                    <a:pt x="241" y="289"/>
                  </a:cubicBezTo>
                  <a:cubicBezTo>
                    <a:pt x="240" y="288"/>
                    <a:pt x="240" y="288"/>
                    <a:pt x="240" y="287"/>
                  </a:cubicBezTo>
                  <a:cubicBezTo>
                    <a:pt x="239" y="287"/>
                    <a:pt x="238" y="286"/>
                    <a:pt x="238" y="285"/>
                  </a:cubicBezTo>
                  <a:cubicBezTo>
                    <a:pt x="235" y="285"/>
                    <a:pt x="233" y="283"/>
                    <a:pt x="232" y="281"/>
                  </a:cubicBezTo>
                  <a:cubicBezTo>
                    <a:pt x="228" y="281"/>
                    <a:pt x="226" y="279"/>
                    <a:pt x="222" y="279"/>
                  </a:cubicBezTo>
                  <a:cubicBezTo>
                    <a:pt x="221" y="278"/>
                    <a:pt x="221" y="277"/>
                    <a:pt x="220" y="276"/>
                  </a:cubicBezTo>
                  <a:cubicBezTo>
                    <a:pt x="218" y="276"/>
                    <a:pt x="217" y="274"/>
                    <a:pt x="216" y="273"/>
                  </a:cubicBezTo>
                  <a:cubicBezTo>
                    <a:pt x="215" y="273"/>
                    <a:pt x="214" y="273"/>
                    <a:pt x="213" y="273"/>
                  </a:cubicBezTo>
                  <a:cubicBezTo>
                    <a:pt x="212" y="274"/>
                    <a:pt x="212" y="273"/>
                    <a:pt x="211" y="273"/>
                  </a:cubicBezTo>
                  <a:cubicBezTo>
                    <a:pt x="212" y="271"/>
                    <a:pt x="210" y="271"/>
                    <a:pt x="211" y="269"/>
                  </a:cubicBezTo>
                  <a:cubicBezTo>
                    <a:pt x="212" y="269"/>
                    <a:pt x="211" y="267"/>
                    <a:pt x="211" y="266"/>
                  </a:cubicBezTo>
                  <a:cubicBezTo>
                    <a:pt x="213" y="267"/>
                    <a:pt x="212" y="264"/>
                    <a:pt x="213" y="264"/>
                  </a:cubicBezTo>
                  <a:cubicBezTo>
                    <a:pt x="213" y="261"/>
                    <a:pt x="215" y="261"/>
                    <a:pt x="214" y="258"/>
                  </a:cubicBezTo>
                  <a:cubicBezTo>
                    <a:pt x="215" y="258"/>
                    <a:pt x="215" y="257"/>
                    <a:pt x="215" y="257"/>
                  </a:cubicBezTo>
                  <a:cubicBezTo>
                    <a:pt x="215" y="257"/>
                    <a:pt x="216" y="256"/>
                    <a:pt x="216" y="256"/>
                  </a:cubicBezTo>
                  <a:cubicBezTo>
                    <a:pt x="216" y="256"/>
                    <a:pt x="216" y="255"/>
                    <a:pt x="217" y="255"/>
                  </a:cubicBezTo>
                  <a:cubicBezTo>
                    <a:pt x="216" y="252"/>
                    <a:pt x="215" y="250"/>
                    <a:pt x="215" y="247"/>
                  </a:cubicBezTo>
                  <a:cubicBezTo>
                    <a:pt x="215" y="246"/>
                    <a:pt x="213" y="246"/>
                    <a:pt x="213" y="246"/>
                  </a:cubicBezTo>
                  <a:cubicBezTo>
                    <a:pt x="213" y="245"/>
                    <a:pt x="213" y="245"/>
                    <a:pt x="212" y="245"/>
                  </a:cubicBezTo>
                  <a:cubicBezTo>
                    <a:pt x="211" y="245"/>
                    <a:pt x="210" y="243"/>
                    <a:pt x="209" y="243"/>
                  </a:cubicBezTo>
                  <a:cubicBezTo>
                    <a:pt x="208" y="243"/>
                    <a:pt x="207" y="243"/>
                    <a:pt x="207" y="242"/>
                  </a:cubicBezTo>
                  <a:cubicBezTo>
                    <a:pt x="207" y="242"/>
                    <a:pt x="207" y="241"/>
                    <a:pt x="206" y="241"/>
                  </a:cubicBezTo>
                  <a:cubicBezTo>
                    <a:pt x="206" y="241"/>
                    <a:pt x="205" y="241"/>
                    <a:pt x="204" y="241"/>
                  </a:cubicBezTo>
                  <a:cubicBezTo>
                    <a:pt x="204" y="241"/>
                    <a:pt x="204" y="240"/>
                    <a:pt x="204" y="240"/>
                  </a:cubicBezTo>
                  <a:cubicBezTo>
                    <a:pt x="204" y="240"/>
                    <a:pt x="203" y="240"/>
                    <a:pt x="202" y="240"/>
                  </a:cubicBezTo>
                  <a:cubicBezTo>
                    <a:pt x="202" y="237"/>
                    <a:pt x="201" y="235"/>
                    <a:pt x="200" y="232"/>
                  </a:cubicBezTo>
                  <a:cubicBezTo>
                    <a:pt x="201" y="230"/>
                    <a:pt x="201" y="228"/>
                    <a:pt x="200" y="226"/>
                  </a:cubicBezTo>
                  <a:cubicBezTo>
                    <a:pt x="200" y="226"/>
                    <a:pt x="199" y="225"/>
                    <a:pt x="200" y="225"/>
                  </a:cubicBezTo>
                  <a:cubicBezTo>
                    <a:pt x="200" y="225"/>
                    <a:pt x="200" y="225"/>
                    <a:pt x="200" y="225"/>
                  </a:cubicBezTo>
                  <a:cubicBezTo>
                    <a:pt x="200" y="224"/>
                    <a:pt x="199" y="224"/>
                    <a:pt x="200" y="223"/>
                  </a:cubicBezTo>
                  <a:cubicBezTo>
                    <a:pt x="197" y="223"/>
                    <a:pt x="196" y="224"/>
                    <a:pt x="194" y="224"/>
                  </a:cubicBezTo>
                  <a:cubicBezTo>
                    <a:pt x="193" y="222"/>
                    <a:pt x="193" y="219"/>
                    <a:pt x="190" y="218"/>
                  </a:cubicBezTo>
                  <a:cubicBezTo>
                    <a:pt x="191" y="216"/>
                    <a:pt x="189" y="216"/>
                    <a:pt x="190" y="214"/>
                  </a:cubicBezTo>
                  <a:cubicBezTo>
                    <a:pt x="190" y="211"/>
                    <a:pt x="193" y="211"/>
                    <a:pt x="193" y="207"/>
                  </a:cubicBezTo>
                  <a:cubicBezTo>
                    <a:pt x="192" y="205"/>
                    <a:pt x="189" y="206"/>
                    <a:pt x="187" y="205"/>
                  </a:cubicBezTo>
                  <a:cubicBezTo>
                    <a:pt x="187" y="202"/>
                    <a:pt x="187" y="199"/>
                    <a:pt x="188" y="196"/>
                  </a:cubicBezTo>
                  <a:cubicBezTo>
                    <a:pt x="187" y="193"/>
                    <a:pt x="187" y="190"/>
                    <a:pt x="187" y="186"/>
                  </a:cubicBezTo>
                  <a:cubicBezTo>
                    <a:pt x="187" y="183"/>
                    <a:pt x="189" y="184"/>
                    <a:pt x="189" y="182"/>
                  </a:cubicBezTo>
                  <a:cubicBezTo>
                    <a:pt x="189" y="178"/>
                    <a:pt x="186" y="177"/>
                    <a:pt x="186" y="173"/>
                  </a:cubicBezTo>
                  <a:cubicBezTo>
                    <a:pt x="186" y="172"/>
                    <a:pt x="184" y="172"/>
                    <a:pt x="184" y="170"/>
                  </a:cubicBezTo>
                  <a:cubicBezTo>
                    <a:pt x="183" y="171"/>
                    <a:pt x="183" y="168"/>
                    <a:pt x="182" y="168"/>
                  </a:cubicBezTo>
                  <a:cubicBezTo>
                    <a:pt x="182" y="168"/>
                    <a:pt x="182" y="167"/>
                    <a:pt x="181" y="166"/>
                  </a:cubicBezTo>
                  <a:cubicBezTo>
                    <a:pt x="181" y="166"/>
                    <a:pt x="181" y="166"/>
                    <a:pt x="181" y="166"/>
                  </a:cubicBezTo>
                  <a:cubicBezTo>
                    <a:pt x="181" y="166"/>
                    <a:pt x="181" y="166"/>
                    <a:pt x="181" y="166"/>
                  </a:cubicBezTo>
                  <a:cubicBezTo>
                    <a:pt x="182" y="165"/>
                    <a:pt x="182" y="164"/>
                    <a:pt x="181" y="163"/>
                  </a:cubicBezTo>
                  <a:cubicBezTo>
                    <a:pt x="181" y="163"/>
                    <a:pt x="180" y="163"/>
                    <a:pt x="180" y="163"/>
                  </a:cubicBezTo>
                  <a:cubicBezTo>
                    <a:pt x="180" y="162"/>
                    <a:pt x="179" y="162"/>
                    <a:pt x="179" y="162"/>
                  </a:cubicBezTo>
                  <a:cubicBezTo>
                    <a:pt x="179" y="161"/>
                    <a:pt x="179" y="161"/>
                    <a:pt x="179" y="161"/>
                  </a:cubicBezTo>
                  <a:cubicBezTo>
                    <a:pt x="179" y="161"/>
                    <a:pt x="179" y="161"/>
                    <a:pt x="179" y="161"/>
                  </a:cubicBezTo>
                  <a:cubicBezTo>
                    <a:pt x="179" y="161"/>
                    <a:pt x="179" y="161"/>
                    <a:pt x="178" y="161"/>
                  </a:cubicBezTo>
                  <a:cubicBezTo>
                    <a:pt x="178" y="161"/>
                    <a:pt x="178" y="161"/>
                    <a:pt x="178" y="161"/>
                  </a:cubicBezTo>
                  <a:cubicBezTo>
                    <a:pt x="178" y="160"/>
                    <a:pt x="178" y="160"/>
                    <a:pt x="178" y="160"/>
                  </a:cubicBezTo>
                  <a:cubicBezTo>
                    <a:pt x="178" y="159"/>
                    <a:pt x="177" y="160"/>
                    <a:pt x="177" y="159"/>
                  </a:cubicBezTo>
                  <a:cubicBezTo>
                    <a:pt x="177" y="159"/>
                    <a:pt x="176" y="158"/>
                    <a:pt x="177" y="157"/>
                  </a:cubicBezTo>
                  <a:cubicBezTo>
                    <a:pt x="174" y="157"/>
                    <a:pt x="175" y="153"/>
                    <a:pt x="173" y="152"/>
                  </a:cubicBezTo>
                  <a:cubicBezTo>
                    <a:pt x="173" y="151"/>
                    <a:pt x="173" y="151"/>
                    <a:pt x="172" y="150"/>
                  </a:cubicBezTo>
                  <a:cubicBezTo>
                    <a:pt x="172" y="150"/>
                    <a:pt x="171" y="150"/>
                    <a:pt x="171" y="150"/>
                  </a:cubicBezTo>
                  <a:cubicBezTo>
                    <a:pt x="170" y="150"/>
                    <a:pt x="170" y="149"/>
                    <a:pt x="170" y="149"/>
                  </a:cubicBezTo>
                  <a:cubicBezTo>
                    <a:pt x="170" y="148"/>
                    <a:pt x="169" y="146"/>
                    <a:pt x="167" y="146"/>
                  </a:cubicBezTo>
                  <a:cubicBezTo>
                    <a:pt x="166" y="144"/>
                    <a:pt x="165" y="143"/>
                    <a:pt x="163" y="142"/>
                  </a:cubicBezTo>
                  <a:cubicBezTo>
                    <a:pt x="161" y="142"/>
                    <a:pt x="164" y="147"/>
                    <a:pt x="162" y="147"/>
                  </a:cubicBezTo>
                  <a:cubicBezTo>
                    <a:pt x="161" y="148"/>
                    <a:pt x="160" y="147"/>
                    <a:pt x="160" y="146"/>
                  </a:cubicBezTo>
                  <a:cubicBezTo>
                    <a:pt x="160" y="145"/>
                    <a:pt x="160" y="145"/>
                    <a:pt x="159" y="145"/>
                  </a:cubicBezTo>
                  <a:cubicBezTo>
                    <a:pt x="159" y="145"/>
                    <a:pt x="158" y="144"/>
                    <a:pt x="158" y="144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59" y="136"/>
                    <a:pt x="158" y="136"/>
                    <a:pt x="158" y="135"/>
                  </a:cubicBezTo>
                  <a:cubicBezTo>
                    <a:pt x="157" y="136"/>
                    <a:pt x="157" y="135"/>
                    <a:pt x="157" y="135"/>
                  </a:cubicBezTo>
                  <a:cubicBezTo>
                    <a:pt x="157" y="131"/>
                    <a:pt x="157" y="131"/>
                    <a:pt x="157" y="131"/>
                  </a:cubicBezTo>
                  <a:cubicBezTo>
                    <a:pt x="158" y="131"/>
                    <a:pt x="158" y="131"/>
                    <a:pt x="158" y="130"/>
                  </a:cubicBezTo>
                  <a:cubicBezTo>
                    <a:pt x="158" y="129"/>
                    <a:pt x="159" y="129"/>
                    <a:pt x="159" y="128"/>
                  </a:cubicBezTo>
                  <a:cubicBezTo>
                    <a:pt x="160" y="123"/>
                    <a:pt x="161" y="118"/>
                    <a:pt x="163" y="113"/>
                  </a:cubicBezTo>
                  <a:cubicBezTo>
                    <a:pt x="164" y="108"/>
                    <a:pt x="165" y="104"/>
                    <a:pt x="166" y="99"/>
                  </a:cubicBezTo>
                  <a:cubicBezTo>
                    <a:pt x="166" y="98"/>
                    <a:pt x="165" y="98"/>
                    <a:pt x="165" y="97"/>
                  </a:cubicBezTo>
                  <a:cubicBezTo>
                    <a:pt x="165" y="97"/>
                    <a:pt x="164" y="96"/>
                    <a:pt x="164" y="96"/>
                  </a:cubicBezTo>
                  <a:cubicBezTo>
                    <a:pt x="163" y="96"/>
                    <a:pt x="163" y="94"/>
                    <a:pt x="161" y="94"/>
                  </a:cubicBezTo>
                  <a:cubicBezTo>
                    <a:pt x="159" y="93"/>
                    <a:pt x="158" y="90"/>
                    <a:pt x="156" y="89"/>
                  </a:cubicBezTo>
                  <a:cubicBezTo>
                    <a:pt x="157" y="88"/>
                    <a:pt x="156" y="88"/>
                    <a:pt x="156" y="87"/>
                  </a:cubicBezTo>
                  <a:cubicBezTo>
                    <a:pt x="156" y="87"/>
                    <a:pt x="156" y="86"/>
                    <a:pt x="155" y="86"/>
                  </a:cubicBezTo>
                  <a:cubicBezTo>
                    <a:pt x="155" y="85"/>
                    <a:pt x="154" y="84"/>
                    <a:pt x="154" y="83"/>
                  </a:cubicBezTo>
                  <a:cubicBezTo>
                    <a:pt x="153" y="83"/>
                    <a:pt x="153" y="83"/>
                    <a:pt x="152" y="83"/>
                  </a:cubicBezTo>
                  <a:cubicBezTo>
                    <a:pt x="152" y="83"/>
                    <a:pt x="152" y="83"/>
                    <a:pt x="152" y="83"/>
                  </a:cubicBezTo>
                  <a:cubicBezTo>
                    <a:pt x="152" y="83"/>
                    <a:pt x="151" y="83"/>
                    <a:pt x="151" y="83"/>
                  </a:cubicBezTo>
                  <a:cubicBezTo>
                    <a:pt x="151" y="83"/>
                    <a:pt x="151" y="83"/>
                    <a:pt x="151" y="83"/>
                  </a:cubicBezTo>
                  <a:cubicBezTo>
                    <a:pt x="151" y="83"/>
                    <a:pt x="151" y="83"/>
                    <a:pt x="150" y="83"/>
                  </a:cubicBezTo>
                  <a:cubicBezTo>
                    <a:pt x="150" y="83"/>
                    <a:pt x="150" y="83"/>
                    <a:pt x="150" y="83"/>
                  </a:cubicBezTo>
                  <a:cubicBezTo>
                    <a:pt x="150" y="83"/>
                    <a:pt x="149" y="82"/>
                    <a:pt x="149" y="82"/>
                  </a:cubicBezTo>
                  <a:cubicBezTo>
                    <a:pt x="148" y="82"/>
                    <a:pt x="148" y="82"/>
                    <a:pt x="148" y="82"/>
                  </a:cubicBezTo>
                  <a:cubicBezTo>
                    <a:pt x="147" y="80"/>
                    <a:pt x="146" y="81"/>
                    <a:pt x="145" y="81"/>
                  </a:cubicBezTo>
                  <a:cubicBezTo>
                    <a:pt x="145" y="81"/>
                    <a:pt x="145" y="81"/>
                    <a:pt x="145" y="81"/>
                  </a:cubicBezTo>
                  <a:cubicBezTo>
                    <a:pt x="144" y="81"/>
                    <a:pt x="144" y="81"/>
                    <a:pt x="144" y="81"/>
                  </a:cubicBezTo>
                  <a:cubicBezTo>
                    <a:pt x="143" y="81"/>
                    <a:pt x="143" y="80"/>
                    <a:pt x="142" y="80"/>
                  </a:cubicBezTo>
                  <a:cubicBezTo>
                    <a:pt x="142" y="80"/>
                    <a:pt x="142" y="80"/>
                    <a:pt x="141" y="80"/>
                  </a:cubicBezTo>
                  <a:cubicBezTo>
                    <a:pt x="141" y="80"/>
                    <a:pt x="140" y="80"/>
                    <a:pt x="140" y="80"/>
                  </a:cubicBezTo>
                  <a:cubicBezTo>
                    <a:pt x="139" y="79"/>
                    <a:pt x="139" y="78"/>
                    <a:pt x="138" y="78"/>
                  </a:cubicBezTo>
                  <a:cubicBezTo>
                    <a:pt x="138" y="77"/>
                    <a:pt x="138" y="77"/>
                    <a:pt x="138" y="76"/>
                  </a:cubicBezTo>
                  <a:cubicBezTo>
                    <a:pt x="136" y="75"/>
                    <a:pt x="136" y="73"/>
                    <a:pt x="135" y="72"/>
                  </a:cubicBezTo>
                  <a:cubicBezTo>
                    <a:pt x="134" y="71"/>
                    <a:pt x="134" y="70"/>
                    <a:pt x="133" y="69"/>
                  </a:cubicBezTo>
                  <a:cubicBezTo>
                    <a:pt x="133" y="67"/>
                    <a:pt x="132" y="67"/>
                    <a:pt x="131" y="65"/>
                  </a:cubicBezTo>
                  <a:cubicBezTo>
                    <a:pt x="132" y="63"/>
                    <a:pt x="132" y="59"/>
                    <a:pt x="133" y="57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3" y="49"/>
                    <a:pt x="132" y="49"/>
                  </a:cubicBezTo>
                  <a:cubicBezTo>
                    <a:pt x="131" y="49"/>
                    <a:pt x="130" y="49"/>
                    <a:pt x="130" y="48"/>
                  </a:cubicBezTo>
                  <a:cubicBezTo>
                    <a:pt x="129" y="49"/>
                    <a:pt x="129" y="48"/>
                    <a:pt x="128" y="48"/>
                  </a:cubicBezTo>
                  <a:cubicBezTo>
                    <a:pt x="128" y="47"/>
                    <a:pt x="128" y="46"/>
                    <a:pt x="127" y="46"/>
                  </a:cubicBezTo>
                  <a:cubicBezTo>
                    <a:pt x="127" y="45"/>
                    <a:pt x="128" y="44"/>
                    <a:pt x="128" y="44"/>
                  </a:cubicBezTo>
                  <a:cubicBezTo>
                    <a:pt x="129" y="44"/>
                    <a:pt x="130" y="43"/>
                    <a:pt x="131" y="43"/>
                  </a:cubicBezTo>
                  <a:cubicBezTo>
                    <a:pt x="131" y="41"/>
                    <a:pt x="133" y="41"/>
                    <a:pt x="133" y="39"/>
                  </a:cubicBezTo>
                  <a:cubicBezTo>
                    <a:pt x="132" y="40"/>
                    <a:pt x="133" y="37"/>
                    <a:pt x="131" y="37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32" y="27"/>
                    <a:pt x="132" y="26"/>
                    <a:pt x="132" y="25"/>
                  </a:cubicBezTo>
                  <a:cubicBezTo>
                    <a:pt x="133" y="25"/>
                    <a:pt x="133" y="24"/>
                    <a:pt x="133" y="23"/>
                  </a:cubicBezTo>
                  <a:cubicBezTo>
                    <a:pt x="134" y="23"/>
                    <a:pt x="134" y="22"/>
                    <a:pt x="134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4" y="19"/>
                    <a:pt x="135" y="16"/>
                    <a:pt x="132" y="16"/>
                  </a:cubicBezTo>
                  <a:cubicBezTo>
                    <a:pt x="133" y="13"/>
                    <a:pt x="131" y="14"/>
                    <a:pt x="131" y="11"/>
                  </a:cubicBezTo>
                  <a:cubicBezTo>
                    <a:pt x="127" y="10"/>
                    <a:pt x="123" y="9"/>
                    <a:pt x="117" y="9"/>
                  </a:cubicBezTo>
                  <a:cubicBezTo>
                    <a:pt x="117" y="8"/>
                    <a:pt x="117" y="8"/>
                    <a:pt x="117" y="7"/>
                  </a:cubicBezTo>
                  <a:cubicBezTo>
                    <a:pt x="117" y="7"/>
                    <a:pt x="116" y="7"/>
                    <a:pt x="116" y="6"/>
                  </a:cubicBezTo>
                  <a:cubicBezTo>
                    <a:pt x="115" y="4"/>
                    <a:pt x="113" y="4"/>
                    <a:pt x="112" y="2"/>
                  </a:cubicBezTo>
                  <a:cubicBezTo>
                    <a:pt x="111" y="2"/>
                    <a:pt x="111" y="2"/>
                    <a:pt x="110" y="1"/>
                  </a:cubicBezTo>
                  <a:cubicBezTo>
                    <a:pt x="110" y="1"/>
                    <a:pt x="109" y="1"/>
                    <a:pt x="109" y="0"/>
                  </a:cubicBezTo>
                  <a:cubicBezTo>
                    <a:pt x="109" y="0"/>
                    <a:pt x="109" y="0"/>
                    <a:pt x="108" y="0"/>
                  </a:cubicBezTo>
                  <a:cubicBezTo>
                    <a:pt x="106" y="0"/>
                    <a:pt x="105" y="0"/>
                    <a:pt x="104" y="2"/>
                  </a:cubicBezTo>
                  <a:cubicBezTo>
                    <a:pt x="102" y="2"/>
                    <a:pt x="103" y="4"/>
                    <a:pt x="101" y="4"/>
                  </a:cubicBezTo>
                  <a:cubicBezTo>
                    <a:pt x="100" y="5"/>
                    <a:pt x="99" y="6"/>
                    <a:pt x="99" y="7"/>
                  </a:cubicBezTo>
                  <a:cubicBezTo>
                    <a:pt x="98" y="7"/>
                    <a:pt x="97" y="7"/>
                    <a:pt x="97" y="8"/>
                  </a:cubicBezTo>
                  <a:cubicBezTo>
                    <a:pt x="96" y="8"/>
                    <a:pt x="94" y="9"/>
                    <a:pt x="94" y="7"/>
                  </a:cubicBezTo>
                  <a:cubicBezTo>
                    <a:pt x="92" y="8"/>
                    <a:pt x="92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88" y="10"/>
                    <a:pt x="88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8" y="11"/>
                    <a:pt x="87" y="12"/>
                    <a:pt x="87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7" y="12"/>
                    <a:pt x="87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7" y="14"/>
                    <a:pt x="87" y="14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7" y="14"/>
                    <a:pt x="86" y="14"/>
                    <a:pt x="86" y="14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6" y="14"/>
                    <a:pt x="86" y="15"/>
                    <a:pt x="86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5" y="16"/>
                    <a:pt x="84" y="17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9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3" y="21"/>
                    <a:pt x="83" y="22"/>
                    <a:pt x="83" y="23"/>
                  </a:cubicBezTo>
                  <a:cubicBezTo>
                    <a:pt x="82" y="27"/>
                    <a:pt x="83" y="31"/>
                    <a:pt x="82" y="34"/>
                  </a:cubicBezTo>
                  <a:cubicBezTo>
                    <a:pt x="82" y="35"/>
                    <a:pt x="82" y="35"/>
                    <a:pt x="83" y="36"/>
                  </a:cubicBezTo>
                  <a:cubicBezTo>
                    <a:pt x="83" y="38"/>
                    <a:pt x="82" y="41"/>
                    <a:pt x="83" y="43"/>
                  </a:cubicBezTo>
                  <a:cubicBezTo>
                    <a:pt x="83" y="45"/>
                    <a:pt x="84" y="47"/>
                    <a:pt x="83" y="48"/>
                  </a:cubicBezTo>
                  <a:cubicBezTo>
                    <a:pt x="84" y="50"/>
                    <a:pt x="85" y="51"/>
                    <a:pt x="85" y="54"/>
                  </a:cubicBezTo>
                  <a:cubicBezTo>
                    <a:pt x="85" y="56"/>
                    <a:pt x="83" y="55"/>
                    <a:pt x="83" y="56"/>
                  </a:cubicBezTo>
                  <a:cubicBezTo>
                    <a:pt x="82" y="58"/>
                    <a:pt x="81" y="59"/>
                    <a:pt x="80" y="60"/>
                  </a:cubicBezTo>
                  <a:cubicBezTo>
                    <a:pt x="80" y="62"/>
                    <a:pt x="78" y="63"/>
                    <a:pt x="78" y="64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6" y="74"/>
                    <a:pt x="75" y="75"/>
                    <a:pt x="73" y="76"/>
                  </a:cubicBezTo>
                  <a:cubicBezTo>
                    <a:pt x="71" y="76"/>
                    <a:pt x="71" y="74"/>
                    <a:pt x="69" y="75"/>
                  </a:cubicBezTo>
                  <a:cubicBezTo>
                    <a:pt x="69" y="73"/>
                    <a:pt x="66" y="73"/>
                    <a:pt x="66" y="71"/>
                  </a:cubicBezTo>
                  <a:cubicBezTo>
                    <a:pt x="66" y="71"/>
                    <a:pt x="65" y="72"/>
                    <a:pt x="64" y="7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4" y="71"/>
                    <a:pt x="63" y="71"/>
                    <a:pt x="63" y="71"/>
                  </a:cubicBezTo>
                  <a:cubicBezTo>
                    <a:pt x="63" y="71"/>
                    <a:pt x="62" y="70"/>
                    <a:pt x="62" y="70"/>
                  </a:cubicBezTo>
                  <a:cubicBezTo>
                    <a:pt x="62" y="70"/>
                    <a:pt x="62" y="69"/>
                    <a:pt x="62" y="69"/>
                  </a:cubicBezTo>
                  <a:cubicBezTo>
                    <a:pt x="60" y="69"/>
                    <a:pt x="59" y="69"/>
                    <a:pt x="57" y="69"/>
                  </a:cubicBezTo>
                  <a:cubicBezTo>
                    <a:pt x="56" y="69"/>
                    <a:pt x="55" y="70"/>
                    <a:pt x="54" y="70"/>
                  </a:cubicBezTo>
                  <a:cubicBezTo>
                    <a:pt x="54" y="72"/>
                    <a:pt x="54" y="73"/>
                    <a:pt x="53" y="74"/>
                  </a:cubicBezTo>
                  <a:cubicBezTo>
                    <a:pt x="52" y="75"/>
                    <a:pt x="50" y="75"/>
                    <a:pt x="49" y="76"/>
                  </a:cubicBezTo>
                  <a:cubicBezTo>
                    <a:pt x="48" y="77"/>
                    <a:pt x="46" y="76"/>
                    <a:pt x="45" y="77"/>
                  </a:cubicBezTo>
                  <a:cubicBezTo>
                    <a:pt x="39" y="77"/>
                    <a:pt x="36" y="75"/>
                    <a:pt x="30" y="75"/>
                  </a:cubicBezTo>
                  <a:cubicBezTo>
                    <a:pt x="30" y="75"/>
                    <a:pt x="29" y="75"/>
                    <a:pt x="29" y="75"/>
                  </a:cubicBezTo>
                  <a:cubicBezTo>
                    <a:pt x="29" y="75"/>
                    <a:pt x="29" y="74"/>
                    <a:pt x="29" y="7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74"/>
                    <a:pt x="29" y="73"/>
                    <a:pt x="28" y="73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27" y="72"/>
                    <a:pt x="28" y="71"/>
                    <a:pt x="27" y="70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5" y="68"/>
                    <a:pt x="28" y="66"/>
                    <a:pt x="25" y="65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65"/>
                    <a:pt x="25" y="65"/>
                    <a:pt x="25" y="64"/>
                  </a:cubicBezTo>
                  <a:cubicBezTo>
                    <a:pt x="24" y="64"/>
                    <a:pt x="23" y="62"/>
                    <a:pt x="22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60"/>
                    <a:pt x="21" y="60"/>
                    <a:pt x="21" y="59"/>
                  </a:cubicBezTo>
                  <a:cubicBezTo>
                    <a:pt x="18" y="57"/>
                    <a:pt x="17" y="53"/>
                    <a:pt x="12" y="52"/>
                  </a:cubicBezTo>
                  <a:cubicBezTo>
                    <a:pt x="11" y="52"/>
                    <a:pt x="10" y="52"/>
                    <a:pt x="9" y="52"/>
                  </a:cubicBezTo>
                  <a:cubicBezTo>
                    <a:pt x="9" y="52"/>
                    <a:pt x="9" y="53"/>
                    <a:pt x="9" y="53"/>
                  </a:cubicBezTo>
                  <a:cubicBezTo>
                    <a:pt x="9" y="53"/>
                    <a:pt x="8" y="53"/>
                    <a:pt x="8" y="53"/>
                  </a:cubicBezTo>
                  <a:cubicBezTo>
                    <a:pt x="7" y="53"/>
                    <a:pt x="7" y="54"/>
                    <a:pt x="6" y="54"/>
                  </a:cubicBezTo>
                  <a:cubicBezTo>
                    <a:pt x="6" y="57"/>
                    <a:pt x="8" y="58"/>
                    <a:pt x="8" y="61"/>
                  </a:cubicBezTo>
                  <a:cubicBezTo>
                    <a:pt x="6" y="61"/>
                    <a:pt x="7" y="64"/>
                    <a:pt x="5" y="64"/>
                  </a:cubicBezTo>
                  <a:cubicBezTo>
                    <a:pt x="4" y="65"/>
                    <a:pt x="4" y="64"/>
                    <a:pt x="2" y="64"/>
                  </a:cubicBezTo>
                  <a:cubicBezTo>
                    <a:pt x="1" y="64"/>
                    <a:pt x="1" y="65"/>
                    <a:pt x="0" y="64"/>
                  </a:cubicBezTo>
                  <a:cubicBezTo>
                    <a:pt x="0" y="67"/>
                    <a:pt x="1" y="68"/>
                    <a:pt x="0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" y="71"/>
                    <a:pt x="3" y="71"/>
                    <a:pt x="4" y="72"/>
                  </a:cubicBezTo>
                  <a:cubicBezTo>
                    <a:pt x="4" y="72"/>
                    <a:pt x="4" y="72"/>
                    <a:pt x="5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2"/>
                    <a:pt x="5" y="72"/>
                    <a:pt x="5" y="73"/>
                  </a:cubicBezTo>
                  <a:cubicBezTo>
                    <a:pt x="5" y="73"/>
                    <a:pt x="5" y="73"/>
                    <a:pt x="6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8" y="73"/>
                    <a:pt x="8" y="74"/>
                    <a:pt x="8" y="74"/>
                  </a:cubicBezTo>
                  <a:cubicBezTo>
                    <a:pt x="8" y="74"/>
                    <a:pt x="9" y="74"/>
                    <a:pt x="9" y="74"/>
                  </a:cubicBezTo>
                  <a:cubicBezTo>
                    <a:pt x="9" y="74"/>
                    <a:pt x="9" y="74"/>
                    <a:pt x="9" y="7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5"/>
                    <a:pt x="10" y="75"/>
                    <a:pt x="10" y="76"/>
                  </a:cubicBezTo>
                  <a:cubicBezTo>
                    <a:pt x="10" y="76"/>
                    <a:pt x="11" y="77"/>
                    <a:pt x="11" y="77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7"/>
                    <a:pt x="13" y="77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14" y="78"/>
                    <a:pt x="15" y="78"/>
                    <a:pt x="15" y="79"/>
                  </a:cubicBezTo>
                  <a:cubicBezTo>
                    <a:pt x="15" y="79"/>
                    <a:pt x="15" y="79"/>
                    <a:pt x="15" y="79"/>
                  </a:cubicBezTo>
                  <a:cubicBezTo>
                    <a:pt x="15" y="79"/>
                    <a:pt x="15" y="79"/>
                    <a:pt x="16" y="79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6" y="82"/>
                    <a:pt x="19" y="80"/>
                    <a:pt x="18" y="83"/>
                  </a:cubicBezTo>
                  <a:cubicBezTo>
                    <a:pt x="20" y="84"/>
                    <a:pt x="22" y="85"/>
                    <a:pt x="23" y="87"/>
                  </a:cubicBezTo>
                  <a:cubicBezTo>
                    <a:pt x="25" y="88"/>
                    <a:pt x="27" y="86"/>
                    <a:pt x="27" y="89"/>
                  </a:cubicBezTo>
                  <a:cubicBezTo>
                    <a:pt x="29" y="88"/>
                    <a:pt x="29" y="89"/>
                    <a:pt x="32" y="89"/>
                  </a:cubicBezTo>
                  <a:cubicBezTo>
                    <a:pt x="33" y="90"/>
                    <a:pt x="35" y="90"/>
                    <a:pt x="36" y="91"/>
                  </a:cubicBezTo>
                  <a:cubicBezTo>
                    <a:pt x="36" y="92"/>
                    <a:pt x="37" y="92"/>
                    <a:pt x="37" y="92"/>
                  </a:cubicBezTo>
                  <a:cubicBezTo>
                    <a:pt x="38" y="92"/>
                    <a:pt x="39" y="93"/>
                    <a:pt x="39" y="93"/>
                  </a:cubicBezTo>
                  <a:cubicBezTo>
                    <a:pt x="40" y="95"/>
                    <a:pt x="42" y="96"/>
                    <a:pt x="42" y="99"/>
                  </a:cubicBezTo>
                  <a:cubicBezTo>
                    <a:pt x="45" y="100"/>
                    <a:pt x="47" y="102"/>
                    <a:pt x="48" y="104"/>
                  </a:cubicBezTo>
                  <a:cubicBezTo>
                    <a:pt x="48" y="106"/>
                    <a:pt x="49" y="106"/>
                    <a:pt x="50" y="108"/>
                  </a:cubicBezTo>
                  <a:cubicBezTo>
                    <a:pt x="50" y="108"/>
                    <a:pt x="50" y="108"/>
                    <a:pt x="50" y="108"/>
                  </a:cubicBezTo>
                  <a:cubicBezTo>
                    <a:pt x="50" y="108"/>
                    <a:pt x="50" y="108"/>
                    <a:pt x="50" y="108"/>
                  </a:cubicBezTo>
                  <a:cubicBezTo>
                    <a:pt x="50" y="108"/>
                    <a:pt x="50" y="108"/>
                    <a:pt x="50" y="108"/>
                  </a:cubicBezTo>
                  <a:cubicBezTo>
                    <a:pt x="50" y="108"/>
                    <a:pt x="50" y="108"/>
                    <a:pt x="50" y="108"/>
                  </a:cubicBezTo>
                  <a:cubicBezTo>
                    <a:pt x="50" y="108"/>
                    <a:pt x="49" y="108"/>
                    <a:pt x="49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49" y="108"/>
                    <a:pt x="49" y="108"/>
                    <a:pt x="49" y="109"/>
                  </a:cubicBezTo>
                  <a:cubicBezTo>
                    <a:pt x="49" y="109"/>
                    <a:pt x="49" y="109"/>
                    <a:pt x="49" y="110"/>
                  </a:cubicBezTo>
                  <a:cubicBezTo>
                    <a:pt x="49" y="111"/>
                    <a:pt x="49" y="111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0" y="113"/>
                    <a:pt x="50" y="113"/>
                    <a:pt x="50" y="113"/>
                  </a:cubicBezTo>
                  <a:cubicBezTo>
                    <a:pt x="50" y="114"/>
                    <a:pt x="50" y="115"/>
                    <a:pt x="50" y="115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50" y="116"/>
                    <a:pt x="50" y="116"/>
                    <a:pt x="50" y="116"/>
                  </a:cubicBezTo>
                  <a:cubicBezTo>
                    <a:pt x="50" y="116"/>
                    <a:pt x="50" y="116"/>
                    <a:pt x="50" y="116"/>
                  </a:cubicBezTo>
                  <a:cubicBezTo>
                    <a:pt x="51" y="117"/>
                    <a:pt x="51" y="117"/>
                    <a:pt x="51" y="117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2"/>
                    <a:pt x="51" y="122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48" y="124"/>
                    <a:pt x="50" y="126"/>
                    <a:pt x="49" y="127"/>
                  </a:cubicBezTo>
                  <a:cubicBezTo>
                    <a:pt x="49" y="127"/>
                    <a:pt x="49" y="127"/>
                    <a:pt x="49" y="127"/>
                  </a:cubicBezTo>
                  <a:cubicBezTo>
                    <a:pt x="49" y="128"/>
                    <a:pt x="50" y="128"/>
                    <a:pt x="50" y="128"/>
                  </a:cubicBezTo>
                  <a:cubicBezTo>
                    <a:pt x="51" y="128"/>
                    <a:pt x="51" y="128"/>
                    <a:pt x="51" y="129"/>
                  </a:cubicBezTo>
                  <a:cubicBezTo>
                    <a:pt x="51" y="129"/>
                    <a:pt x="51" y="129"/>
                    <a:pt x="51" y="129"/>
                  </a:cubicBezTo>
                  <a:cubicBezTo>
                    <a:pt x="51" y="129"/>
                    <a:pt x="51" y="129"/>
                    <a:pt x="51" y="129"/>
                  </a:cubicBezTo>
                  <a:cubicBezTo>
                    <a:pt x="52" y="129"/>
                    <a:pt x="52" y="129"/>
                    <a:pt x="52" y="129"/>
                  </a:cubicBezTo>
                  <a:cubicBezTo>
                    <a:pt x="52" y="129"/>
                    <a:pt x="52" y="129"/>
                    <a:pt x="52" y="129"/>
                  </a:cubicBezTo>
                  <a:cubicBezTo>
                    <a:pt x="52" y="129"/>
                    <a:pt x="52" y="129"/>
                    <a:pt x="52" y="129"/>
                  </a:cubicBezTo>
                  <a:cubicBezTo>
                    <a:pt x="52" y="129"/>
                    <a:pt x="52" y="129"/>
                    <a:pt x="52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5" y="130"/>
                    <a:pt x="56" y="130"/>
                    <a:pt x="56" y="131"/>
                  </a:cubicBezTo>
                  <a:cubicBezTo>
                    <a:pt x="56" y="132"/>
                    <a:pt x="57" y="132"/>
                    <a:pt x="57" y="133"/>
                  </a:cubicBezTo>
                  <a:cubicBezTo>
                    <a:pt x="57" y="134"/>
                    <a:pt x="57" y="134"/>
                    <a:pt x="57" y="135"/>
                  </a:cubicBezTo>
                  <a:cubicBezTo>
                    <a:pt x="57" y="137"/>
                    <a:pt x="55" y="137"/>
                    <a:pt x="55" y="140"/>
                  </a:cubicBezTo>
                  <a:cubicBezTo>
                    <a:pt x="55" y="141"/>
                    <a:pt x="55" y="141"/>
                    <a:pt x="55" y="141"/>
                  </a:cubicBezTo>
                  <a:cubicBezTo>
                    <a:pt x="56" y="141"/>
                    <a:pt x="56" y="141"/>
                    <a:pt x="56" y="142"/>
                  </a:cubicBezTo>
                  <a:cubicBezTo>
                    <a:pt x="56" y="144"/>
                    <a:pt x="57" y="144"/>
                    <a:pt x="57" y="146"/>
                  </a:cubicBezTo>
                  <a:cubicBezTo>
                    <a:pt x="58" y="146"/>
                    <a:pt x="58" y="148"/>
                    <a:pt x="59" y="148"/>
                  </a:cubicBezTo>
                  <a:cubicBezTo>
                    <a:pt x="59" y="149"/>
                    <a:pt x="61" y="149"/>
                    <a:pt x="61" y="151"/>
                  </a:cubicBezTo>
                  <a:cubicBezTo>
                    <a:pt x="61" y="152"/>
                    <a:pt x="62" y="153"/>
                    <a:pt x="62" y="154"/>
                  </a:cubicBezTo>
                  <a:cubicBezTo>
                    <a:pt x="63" y="155"/>
                    <a:pt x="65" y="155"/>
                    <a:pt x="64" y="157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4" y="170"/>
                    <a:pt x="62" y="171"/>
                    <a:pt x="62" y="174"/>
                  </a:cubicBezTo>
                  <a:cubicBezTo>
                    <a:pt x="62" y="176"/>
                    <a:pt x="63" y="176"/>
                    <a:pt x="63" y="179"/>
                  </a:cubicBezTo>
                  <a:cubicBezTo>
                    <a:pt x="63" y="179"/>
                    <a:pt x="63" y="179"/>
                    <a:pt x="64" y="179"/>
                  </a:cubicBezTo>
                  <a:cubicBezTo>
                    <a:pt x="64" y="184"/>
                    <a:pt x="64" y="184"/>
                    <a:pt x="64" y="184"/>
                  </a:cubicBezTo>
                  <a:cubicBezTo>
                    <a:pt x="65" y="184"/>
                    <a:pt x="64" y="185"/>
                    <a:pt x="65" y="186"/>
                  </a:cubicBezTo>
                  <a:cubicBezTo>
                    <a:pt x="67" y="185"/>
                    <a:pt x="66" y="187"/>
                    <a:pt x="68" y="187"/>
                  </a:cubicBezTo>
                  <a:cubicBezTo>
                    <a:pt x="68" y="187"/>
                    <a:pt x="68" y="188"/>
                    <a:pt x="68" y="188"/>
                  </a:cubicBezTo>
                  <a:cubicBezTo>
                    <a:pt x="68" y="188"/>
                    <a:pt x="68" y="188"/>
                    <a:pt x="68" y="188"/>
                  </a:cubicBezTo>
                  <a:cubicBezTo>
                    <a:pt x="68" y="188"/>
                    <a:pt x="68" y="188"/>
                    <a:pt x="68" y="188"/>
                  </a:cubicBezTo>
                  <a:cubicBezTo>
                    <a:pt x="68" y="189"/>
                    <a:pt x="68" y="189"/>
                    <a:pt x="68" y="189"/>
                  </a:cubicBezTo>
                  <a:cubicBezTo>
                    <a:pt x="68" y="189"/>
                    <a:pt x="68" y="189"/>
                    <a:pt x="68" y="189"/>
                  </a:cubicBezTo>
                  <a:cubicBezTo>
                    <a:pt x="68" y="189"/>
                    <a:pt x="68" y="189"/>
                    <a:pt x="68" y="189"/>
                  </a:cubicBezTo>
                  <a:cubicBezTo>
                    <a:pt x="68" y="189"/>
                    <a:pt x="68" y="189"/>
                    <a:pt x="68" y="189"/>
                  </a:cubicBezTo>
                  <a:cubicBezTo>
                    <a:pt x="68" y="189"/>
                    <a:pt x="69" y="189"/>
                    <a:pt x="69" y="189"/>
                  </a:cubicBezTo>
                  <a:cubicBezTo>
                    <a:pt x="69" y="189"/>
                    <a:pt x="69" y="189"/>
                    <a:pt x="69" y="189"/>
                  </a:cubicBezTo>
                  <a:cubicBezTo>
                    <a:pt x="69" y="189"/>
                    <a:pt x="69" y="189"/>
                    <a:pt x="69" y="189"/>
                  </a:cubicBezTo>
                  <a:cubicBezTo>
                    <a:pt x="69" y="189"/>
                    <a:pt x="69" y="189"/>
                    <a:pt x="69" y="189"/>
                  </a:cubicBezTo>
                  <a:cubicBezTo>
                    <a:pt x="69" y="189"/>
                    <a:pt x="69" y="189"/>
                    <a:pt x="69" y="189"/>
                  </a:cubicBezTo>
                  <a:cubicBezTo>
                    <a:pt x="69" y="189"/>
                    <a:pt x="69" y="189"/>
                    <a:pt x="69" y="189"/>
                  </a:cubicBezTo>
                  <a:cubicBezTo>
                    <a:pt x="69" y="190"/>
                    <a:pt x="70" y="190"/>
                    <a:pt x="71" y="191"/>
                  </a:cubicBezTo>
                  <a:cubicBezTo>
                    <a:pt x="71" y="191"/>
                    <a:pt x="71" y="191"/>
                    <a:pt x="71" y="192"/>
                  </a:cubicBezTo>
                  <a:cubicBezTo>
                    <a:pt x="71" y="192"/>
                    <a:pt x="72" y="192"/>
                    <a:pt x="72" y="192"/>
                  </a:cubicBezTo>
                  <a:cubicBezTo>
                    <a:pt x="72" y="192"/>
                    <a:pt x="72" y="192"/>
                    <a:pt x="72" y="192"/>
                  </a:cubicBezTo>
                  <a:cubicBezTo>
                    <a:pt x="72" y="192"/>
                    <a:pt x="72" y="192"/>
                    <a:pt x="72" y="192"/>
                  </a:cubicBezTo>
                  <a:cubicBezTo>
                    <a:pt x="72" y="192"/>
                    <a:pt x="72" y="192"/>
                    <a:pt x="72" y="192"/>
                  </a:cubicBezTo>
                  <a:cubicBezTo>
                    <a:pt x="72" y="192"/>
                    <a:pt x="72" y="192"/>
                    <a:pt x="72" y="192"/>
                  </a:cubicBezTo>
                  <a:cubicBezTo>
                    <a:pt x="72" y="192"/>
                    <a:pt x="72" y="193"/>
                    <a:pt x="72" y="193"/>
                  </a:cubicBezTo>
                  <a:cubicBezTo>
                    <a:pt x="73" y="193"/>
                    <a:pt x="73" y="193"/>
                    <a:pt x="73" y="193"/>
                  </a:cubicBezTo>
                  <a:cubicBezTo>
                    <a:pt x="73" y="194"/>
                    <a:pt x="73" y="194"/>
                    <a:pt x="73" y="195"/>
                  </a:cubicBezTo>
                  <a:cubicBezTo>
                    <a:pt x="73" y="195"/>
                    <a:pt x="73" y="195"/>
                    <a:pt x="73" y="195"/>
                  </a:cubicBezTo>
                  <a:cubicBezTo>
                    <a:pt x="74" y="196"/>
                    <a:pt x="75" y="197"/>
                    <a:pt x="76" y="198"/>
                  </a:cubicBezTo>
                  <a:cubicBezTo>
                    <a:pt x="76" y="198"/>
                    <a:pt x="76" y="198"/>
                    <a:pt x="76" y="198"/>
                  </a:cubicBezTo>
                  <a:cubicBezTo>
                    <a:pt x="76" y="199"/>
                    <a:pt x="76" y="199"/>
                    <a:pt x="77" y="200"/>
                  </a:cubicBezTo>
                  <a:cubicBezTo>
                    <a:pt x="77" y="200"/>
                    <a:pt x="77" y="200"/>
                    <a:pt x="77" y="200"/>
                  </a:cubicBezTo>
                  <a:cubicBezTo>
                    <a:pt x="77" y="200"/>
                    <a:pt x="77" y="200"/>
                    <a:pt x="77" y="200"/>
                  </a:cubicBezTo>
                  <a:cubicBezTo>
                    <a:pt x="77" y="200"/>
                    <a:pt x="77" y="200"/>
                    <a:pt x="77" y="200"/>
                  </a:cubicBezTo>
                  <a:cubicBezTo>
                    <a:pt x="77" y="200"/>
                    <a:pt x="78" y="200"/>
                    <a:pt x="78" y="200"/>
                  </a:cubicBezTo>
                  <a:cubicBezTo>
                    <a:pt x="78" y="200"/>
                    <a:pt x="78" y="200"/>
                    <a:pt x="78" y="200"/>
                  </a:cubicBezTo>
                  <a:cubicBezTo>
                    <a:pt x="78" y="200"/>
                    <a:pt x="78" y="200"/>
                    <a:pt x="78" y="200"/>
                  </a:cubicBezTo>
                  <a:cubicBezTo>
                    <a:pt x="78" y="200"/>
                    <a:pt x="78" y="200"/>
                    <a:pt x="78" y="200"/>
                  </a:cubicBezTo>
                  <a:cubicBezTo>
                    <a:pt x="78" y="200"/>
                    <a:pt x="78" y="200"/>
                    <a:pt x="78" y="200"/>
                  </a:cubicBezTo>
                  <a:cubicBezTo>
                    <a:pt x="78" y="200"/>
                    <a:pt x="78" y="200"/>
                    <a:pt x="78" y="200"/>
                  </a:cubicBezTo>
                  <a:cubicBezTo>
                    <a:pt x="78" y="200"/>
                    <a:pt x="78" y="200"/>
                    <a:pt x="78" y="200"/>
                  </a:cubicBezTo>
                  <a:cubicBezTo>
                    <a:pt x="78" y="200"/>
                    <a:pt x="78" y="200"/>
                    <a:pt x="78" y="200"/>
                  </a:cubicBezTo>
                  <a:cubicBezTo>
                    <a:pt x="78" y="200"/>
                    <a:pt x="78" y="200"/>
                    <a:pt x="78" y="200"/>
                  </a:cubicBezTo>
                  <a:cubicBezTo>
                    <a:pt x="79" y="200"/>
                    <a:pt x="79" y="200"/>
                    <a:pt x="79" y="201"/>
                  </a:cubicBezTo>
                  <a:cubicBezTo>
                    <a:pt x="79" y="202"/>
                    <a:pt x="80" y="202"/>
                    <a:pt x="80" y="202"/>
                  </a:cubicBezTo>
                  <a:cubicBezTo>
                    <a:pt x="82" y="202"/>
                    <a:pt x="82" y="201"/>
                    <a:pt x="83" y="202"/>
                  </a:cubicBezTo>
                  <a:cubicBezTo>
                    <a:pt x="84" y="202"/>
                    <a:pt x="84" y="202"/>
                    <a:pt x="85" y="202"/>
                  </a:cubicBezTo>
                  <a:cubicBezTo>
                    <a:pt x="85" y="203"/>
                    <a:pt x="86" y="203"/>
                    <a:pt x="86" y="204"/>
                  </a:cubicBezTo>
                  <a:cubicBezTo>
                    <a:pt x="86" y="204"/>
                    <a:pt x="87" y="204"/>
                    <a:pt x="86" y="204"/>
                  </a:cubicBezTo>
                  <a:cubicBezTo>
                    <a:pt x="85" y="205"/>
                    <a:pt x="86" y="206"/>
                    <a:pt x="86" y="207"/>
                  </a:cubicBezTo>
                  <a:cubicBezTo>
                    <a:pt x="88" y="207"/>
                    <a:pt x="87" y="204"/>
                    <a:pt x="89" y="205"/>
                  </a:cubicBezTo>
                  <a:cubicBezTo>
                    <a:pt x="89" y="207"/>
                    <a:pt x="91" y="207"/>
                    <a:pt x="93" y="207"/>
                  </a:cubicBezTo>
                  <a:cubicBezTo>
                    <a:pt x="93" y="207"/>
                    <a:pt x="93" y="207"/>
                    <a:pt x="93" y="207"/>
                  </a:cubicBezTo>
                  <a:cubicBezTo>
                    <a:pt x="94" y="207"/>
                    <a:pt x="95" y="207"/>
                    <a:pt x="95" y="207"/>
                  </a:cubicBezTo>
                  <a:cubicBezTo>
                    <a:pt x="95" y="207"/>
                    <a:pt x="95" y="208"/>
                    <a:pt x="95" y="208"/>
                  </a:cubicBezTo>
                  <a:cubicBezTo>
                    <a:pt x="95" y="209"/>
                    <a:pt x="97" y="209"/>
                    <a:pt x="97" y="210"/>
                  </a:cubicBezTo>
                  <a:cubicBezTo>
                    <a:pt x="98" y="210"/>
                    <a:pt x="98" y="210"/>
                    <a:pt x="98" y="210"/>
                  </a:cubicBezTo>
                  <a:cubicBezTo>
                    <a:pt x="98" y="210"/>
                    <a:pt x="98" y="209"/>
                    <a:pt x="98" y="209"/>
                  </a:cubicBezTo>
                  <a:cubicBezTo>
                    <a:pt x="98" y="209"/>
                    <a:pt x="98" y="209"/>
                    <a:pt x="98" y="209"/>
                  </a:cubicBezTo>
                  <a:cubicBezTo>
                    <a:pt x="99" y="209"/>
                    <a:pt x="100" y="211"/>
                    <a:pt x="102" y="211"/>
                  </a:cubicBezTo>
                  <a:cubicBezTo>
                    <a:pt x="102" y="211"/>
                    <a:pt x="102" y="211"/>
                    <a:pt x="102" y="212"/>
                  </a:cubicBezTo>
                  <a:cubicBezTo>
                    <a:pt x="102" y="212"/>
                    <a:pt x="104" y="213"/>
                    <a:pt x="103" y="214"/>
                  </a:cubicBezTo>
                  <a:cubicBezTo>
                    <a:pt x="103" y="214"/>
                    <a:pt x="103" y="214"/>
                    <a:pt x="103" y="215"/>
                  </a:cubicBezTo>
                  <a:cubicBezTo>
                    <a:pt x="103" y="215"/>
                    <a:pt x="103" y="215"/>
                    <a:pt x="103" y="215"/>
                  </a:cubicBezTo>
                  <a:cubicBezTo>
                    <a:pt x="103" y="215"/>
                    <a:pt x="103" y="215"/>
                    <a:pt x="103" y="215"/>
                  </a:cubicBezTo>
                  <a:cubicBezTo>
                    <a:pt x="103" y="216"/>
                    <a:pt x="103" y="218"/>
                    <a:pt x="103" y="219"/>
                  </a:cubicBezTo>
                  <a:cubicBezTo>
                    <a:pt x="103" y="219"/>
                    <a:pt x="103" y="219"/>
                    <a:pt x="103" y="219"/>
                  </a:cubicBezTo>
                  <a:cubicBezTo>
                    <a:pt x="103" y="220"/>
                    <a:pt x="103" y="222"/>
                    <a:pt x="104" y="223"/>
                  </a:cubicBezTo>
                  <a:cubicBezTo>
                    <a:pt x="104" y="224"/>
                    <a:pt x="103" y="224"/>
                    <a:pt x="103" y="226"/>
                  </a:cubicBezTo>
                  <a:cubicBezTo>
                    <a:pt x="103" y="226"/>
                    <a:pt x="103" y="226"/>
                    <a:pt x="103" y="226"/>
                  </a:cubicBezTo>
                  <a:cubicBezTo>
                    <a:pt x="103" y="226"/>
                    <a:pt x="104" y="227"/>
                    <a:pt x="104" y="227"/>
                  </a:cubicBezTo>
                  <a:cubicBezTo>
                    <a:pt x="105" y="227"/>
                    <a:pt x="105" y="229"/>
                    <a:pt x="106" y="229"/>
                  </a:cubicBezTo>
                  <a:cubicBezTo>
                    <a:pt x="107" y="229"/>
                    <a:pt x="107" y="229"/>
                    <a:pt x="107" y="229"/>
                  </a:cubicBezTo>
                  <a:cubicBezTo>
                    <a:pt x="107" y="229"/>
                    <a:pt x="108" y="229"/>
                    <a:pt x="108" y="229"/>
                  </a:cubicBezTo>
                  <a:cubicBezTo>
                    <a:pt x="108" y="229"/>
                    <a:pt x="108" y="229"/>
                    <a:pt x="108" y="230"/>
                  </a:cubicBezTo>
                  <a:cubicBezTo>
                    <a:pt x="108" y="230"/>
                    <a:pt x="109" y="230"/>
                    <a:pt x="110" y="230"/>
                  </a:cubicBezTo>
                  <a:cubicBezTo>
                    <a:pt x="110" y="231"/>
                    <a:pt x="109" y="231"/>
                    <a:pt x="108" y="231"/>
                  </a:cubicBezTo>
                  <a:cubicBezTo>
                    <a:pt x="108" y="231"/>
                    <a:pt x="108" y="231"/>
                    <a:pt x="108" y="231"/>
                  </a:cubicBezTo>
                  <a:cubicBezTo>
                    <a:pt x="108" y="231"/>
                    <a:pt x="108" y="231"/>
                    <a:pt x="108" y="231"/>
                  </a:cubicBezTo>
                  <a:cubicBezTo>
                    <a:pt x="108" y="232"/>
                    <a:pt x="108" y="233"/>
                    <a:pt x="108" y="234"/>
                  </a:cubicBezTo>
                  <a:cubicBezTo>
                    <a:pt x="108" y="234"/>
                    <a:pt x="108" y="234"/>
                    <a:pt x="107" y="234"/>
                  </a:cubicBezTo>
                  <a:cubicBezTo>
                    <a:pt x="107" y="234"/>
                    <a:pt x="107" y="234"/>
                    <a:pt x="107" y="234"/>
                  </a:cubicBezTo>
                  <a:cubicBezTo>
                    <a:pt x="107" y="233"/>
                    <a:pt x="106" y="233"/>
                    <a:pt x="106" y="233"/>
                  </a:cubicBezTo>
                  <a:cubicBezTo>
                    <a:pt x="106" y="233"/>
                    <a:pt x="105" y="233"/>
                    <a:pt x="105" y="233"/>
                  </a:cubicBezTo>
                  <a:cubicBezTo>
                    <a:pt x="105" y="233"/>
                    <a:pt x="104" y="233"/>
                    <a:pt x="104" y="233"/>
                  </a:cubicBezTo>
                  <a:cubicBezTo>
                    <a:pt x="103" y="234"/>
                    <a:pt x="104" y="235"/>
                    <a:pt x="104" y="236"/>
                  </a:cubicBezTo>
                  <a:cubicBezTo>
                    <a:pt x="105" y="236"/>
                    <a:pt x="105" y="236"/>
                    <a:pt x="105" y="236"/>
                  </a:cubicBezTo>
                  <a:cubicBezTo>
                    <a:pt x="105" y="236"/>
                    <a:pt x="105" y="236"/>
                    <a:pt x="105" y="236"/>
                  </a:cubicBezTo>
                  <a:cubicBezTo>
                    <a:pt x="105" y="237"/>
                    <a:pt x="109" y="235"/>
                    <a:pt x="108" y="238"/>
                  </a:cubicBezTo>
                  <a:cubicBezTo>
                    <a:pt x="108" y="241"/>
                    <a:pt x="107" y="238"/>
                    <a:pt x="105" y="239"/>
                  </a:cubicBezTo>
                  <a:cubicBezTo>
                    <a:pt x="105" y="237"/>
                    <a:pt x="103" y="238"/>
                    <a:pt x="103" y="236"/>
                  </a:cubicBezTo>
                  <a:cubicBezTo>
                    <a:pt x="101" y="236"/>
                    <a:pt x="101" y="238"/>
                    <a:pt x="100" y="238"/>
                  </a:cubicBezTo>
                  <a:cubicBezTo>
                    <a:pt x="99" y="239"/>
                    <a:pt x="98" y="238"/>
                    <a:pt x="97" y="239"/>
                  </a:cubicBezTo>
                  <a:cubicBezTo>
                    <a:pt x="97" y="239"/>
                    <a:pt x="97" y="239"/>
                    <a:pt x="97" y="239"/>
                  </a:cubicBezTo>
                  <a:cubicBezTo>
                    <a:pt x="97" y="240"/>
                    <a:pt x="97" y="240"/>
                    <a:pt x="97" y="240"/>
                  </a:cubicBezTo>
                  <a:cubicBezTo>
                    <a:pt x="97" y="240"/>
                    <a:pt x="97" y="240"/>
                    <a:pt x="97" y="240"/>
                  </a:cubicBezTo>
                  <a:cubicBezTo>
                    <a:pt x="95" y="241"/>
                    <a:pt x="95" y="242"/>
                    <a:pt x="9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94" y="243"/>
                    <a:pt x="94" y="244"/>
                    <a:pt x="94" y="244"/>
                  </a:cubicBezTo>
                  <a:cubicBezTo>
                    <a:pt x="94" y="244"/>
                    <a:pt x="94" y="244"/>
                    <a:pt x="94" y="244"/>
                  </a:cubicBezTo>
                  <a:cubicBezTo>
                    <a:pt x="94" y="245"/>
                    <a:pt x="94" y="246"/>
                    <a:pt x="93" y="246"/>
                  </a:cubicBezTo>
                  <a:cubicBezTo>
                    <a:pt x="93" y="246"/>
                    <a:pt x="93" y="246"/>
                    <a:pt x="93" y="246"/>
                  </a:cubicBezTo>
                  <a:cubicBezTo>
                    <a:pt x="93" y="247"/>
                    <a:pt x="93" y="247"/>
                    <a:pt x="93" y="248"/>
                  </a:cubicBezTo>
                  <a:cubicBezTo>
                    <a:pt x="92" y="248"/>
                    <a:pt x="92" y="248"/>
                    <a:pt x="92" y="248"/>
                  </a:cubicBezTo>
                  <a:cubicBezTo>
                    <a:pt x="91" y="249"/>
                    <a:pt x="92" y="250"/>
                    <a:pt x="92" y="251"/>
                  </a:cubicBezTo>
                  <a:cubicBezTo>
                    <a:pt x="92" y="251"/>
                    <a:pt x="92" y="252"/>
                    <a:pt x="92" y="252"/>
                  </a:cubicBezTo>
                  <a:cubicBezTo>
                    <a:pt x="92" y="253"/>
                    <a:pt x="91" y="254"/>
                    <a:pt x="91" y="256"/>
                  </a:cubicBezTo>
                  <a:cubicBezTo>
                    <a:pt x="91" y="256"/>
                    <a:pt x="91" y="256"/>
                    <a:pt x="91" y="256"/>
                  </a:cubicBezTo>
                  <a:cubicBezTo>
                    <a:pt x="92" y="257"/>
                    <a:pt x="89" y="257"/>
                    <a:pt x="89" y="259"/>
                  </a:cubicBezTo>
                  <a:cubicBezTo>
                    <a:pt x="89" y="259"/>
                    <a:pt x="89" y="259"/>
                    <a:pt x="89" y="259"/>
                  </a:cubicBezTo>
                  <a:cubicBezTo>
                    <a:pt x="89" y="259"/>
                    <a:pt x="89" y="260"/>
                    <a:pt x="89" y="260"/>
                  </a:cubicBezTo>
                  <a:cubicBezTo>
                    <a:pt x="89" y="260"/>
                    <a:pt x="89" y="260"/>
                    <a:pt x="89" y="260"/>
                  </a:cubicBezTo>
                  <a:cubicBezTo>
                    <a:pt x="89" y="261"/>
                    <a:pt x="87" y="261"/>
                    <a:pt x="87" y="263"/>
                  </a:cubicBezTo>
                  <a:cubicBezTo>
                    <a:pt x="87" y="263"/>
                    <a:pt x="87" y="263"/>
                    <a:pt x="87" y="263"/>
                  </a:cubicBezTo>
                  <a:cubicBezTo>
                    <a:pt x="86" y="263"/>
                    <a:pt x="86" y="264"/>
                    <a:pt x="86" y="264"/>
                  </a:cubicBezTo>
                  <a:cubicBezTo>
                    <a:pt x="86" y="264"/>
                    <a:pt x="86" y="264"/>
                    <a:pt x="86" y="264"/>
                  </a:cubicBezTo>
                  <a:cubicBezTo>
                    <a:pt x="85" y="265"/>
                    <a:pt x="85" y="266"/>
                    <a:pt x="85" y="266"/>
                  </a:cubicBezTo>
                  <a:cubicBezTo>
                    <a:pt x="85" y="267"/>
                    <a:pt x="85" y="267"/>
                    <a:pt x="85" y="267"/>
                  </a:cubicBezTo>
                  <a:cubicBezTo>
                    <a:pt x="85" y="268"/>
                    <a:pt x="84" y="268"/>
                    <a:pt x="85" y="270"/>
                  </a:cubicBezTo>
                  <a:cubicBezTo>
                    <a:pt x="85" y="270"/>
                    <a:pt x="85" y="270"/>
                    <a:pt x="85" y="270"/>
                  </a:cubicBezTo>
                  <a:cubicBezTo>
                    <a:pt x="84" y="271"/>
                    <a:pt x="84" y="271"/>
                    <a:pt x="84" y="271"/>
                  </a:cubicBezTo>
                  <a:cubicBezTo>
                    <a:pt x="83" y="271"/>
                    <a:pt x="83" y="272"/>
                    <a:pt x="83" y="272"/>
                  </a:cubicBezTo>
                  <a:cubicBezTo>
                    <a:pt x="83" y="272"/>
                    <a:pt x="83" y="272"/>
                    <a:pt x="83" y="272"/>
                  </a:cubicBezTo>
                  <a:cubicBezTo>
                    <a:pt x="82" y="273"/>
                    <a:pt x="81" y="273"/>
                    <a:pt x="83" y="275"/>
                  </a:cubicBezTo>
                  <a:cubicBezTo>
                    <a:pt x="82" y="275"/>
                    <a:pt x="82" y="275"/>
                    <a:pt x="82" y="275"/>
                  </a:cubicBezTo>
                  <a:cubicBezTo>
                    <a:pt x="82" y="275"/>
                    <a:pt x="82" y="275"/>
                    <a:pt x="82" y="275"/>
                  </a:cubicBezTo>
                  <a:cubicBezTo>
                    <a:pt x="81" y="276"/>
                    <a:pt x="80" y="277"/>
                    <a:pt x="80" y="279"/>
                  </a:cubicBezTo>
                  <a:cubicBezTo>
                    <a:pt x="80" y="279"/>
                    <a:pt x="80" y="279"/>
                    <a:pt x="80" y="279"/>
                  </a:cubicBezTo>
                  <a:cubicBezTo>
                    <a:pt x="81" y="281"/>
                    <a:pt x="79" y="280"/>
                    <a:pt x="78" y="281"/>
                  </a:cubicBezTo>
                  <a:cubicBezTo>
                    <a:pt x="78" y="281"/>
                    <a:pt x="78" y="281"/>
                    <a:pt x="78" y="281"/>
                  </a:cubicBezTo>
                  <a:cubicBezTo>
                    <a:pt x="77" y="282"/>
                    <a:pt x="76" y="282"/>
                    <a:pt x="76" y="282"/>
                  </a:cubicBezTo>
                  <a:cubicBezTo>
                    <a:pt x="75" y="282"/>
                    <a:pt x="77" y="282"/>
                    <a:pt x="76" y="283"/>
                  </a:cubicBezTo>
                  <a:cubicBezTo>
                    <a:pt x="76" y="283"/>
                    <a:pt x="76" y="283"/>
                    <a:pt x="76" y="284"/>
                  </a:cubicBezTo>
                  <a:cubicBezTo>
                    <a:pt x="76" y="285"/>
                    <a:pt x="76" y="285"/>
                    <a:pt x="76" y="285"/>
                  </a:cubicBezTo>
                  <a:cubicBezTo>
                    <a:pt x="76" y="285"/>
                    <a:pt x="76" y="285"/>
                    <a:pt x="76" y="285"/>
                  </a:cubicBezTo>
                  <a:cubicBezTo>
                    <a:pt x="76" y="286"/>
                    <a:pt x="76" y="287"/>
                    <a:pt x="75" y="288"/>
                  </a:cubicBezTo>
                  <a:cubicBezTo>
                    <a:pt x="75" y="288"/>
                    <a:pt x="75" y="288"/>
                    <a:pt x="74" y="288"/>
                  </a:cubicBezTo>
                  <a:cubicBezTo>
                    <a:pt x="74" y="288"/>
                    <a:pt x="73" y="288"/>
                    <a:pt x="73" y="288"/>
                  </a:cubicBezTo>
                  <a:cubicBezTo>
                    <a:pt x="72" y="288"/>
                    <a:pt x="72" y="289"/>
                    <a:pt x="71" y="289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71" y="290"/>
                    <a:pt x="70" y="291"/>
                    <a:pt x="70" y="291"/>
                  </a:cubicBezTo>
                  <a:cubicBezTo>
                    <a:pt x="70" y="291"/>
                    <a:pt x="70" y="291"/>
                    <a:pt x="70" y="291"/>
                  </a:cubicBezTo>
                  <a:cubicBezTo>
                    <a:pt x="70" y="293"/>
                    <a:pt x="70" y="294"/>
                    <a:pt x="70" y="295"/>
                  </a:cubicBezTo>
                  <a:cubicBezTo>
                    <a:pt x="70" y="295"/>
                    <a:pt x="70" y="295"/>
                    <a:pt x="70" y="295"/>
                  </a:cubicBezTo>
                  <a:cubicBezTo>
                    <a:pt x="70" y="295"/>
                    <a:pt x="70" y="296"/>
                    <a:pt x="70" y="296"/>
                  </a:cubicBezTo>
                  <a:cubicBezTo>
                    <a:pt x="69" y="296"/>
                    <a:pt x="69" y="297"/>
                    <a:pt x="69" y="298"/>
                  </a:cubicBezTo>
                  <a:cubicBezTo>
                    <a:pt x="68" y="299"/>
                    <a:pt x="67" y="299"/>
                    <a:pt x="67" y="301"/>
                  </a:cubicBezTo>
                  <a:cubicBezTo>
                    <a:pt x="66" y="300"/>
                    <a:pt x="65" y="298"/>
                    <a:pt x="63" y="298"/>
                  </a:cubicBezTo>
                  <a:cubicBezTo>
                    <a:pt x="62" y="299"/>
                    <a:pt x="62" y="299"/>
                    <a:pt x="62" y="300"/>
                  </a:cubicBezTo>
                  <a:cubicBezTo>
                    <a:pt x="62" y="300"/>
                    <a:pt x="62" y="300"/>
                    <a:pt x="62" y="301"/>
                  </a:cubicBezTo>
                  <a:cubicBezTo>
                    <a:pt x="62" y="302"/>
                    <a:pt x="62" y="302"/>
                    <a:pt x="62" y="303"/>
                  </a:cubicBezTo>
                  <a:cubicBezTo>
                    <a:pt x="62" y="303"/>
                    <a:pt x="62" y="303"/>
                    <a:pt x="62" y="303"/>
                  </a:cubicBezTo>
                  <a:cubicBezTo>
                    <a:pt x="60" y="304"/>
                    <a:pt x="62" y="305"/>
                    <a:pt x="61" y="307"/>
                  </a:cubicBezTo>
                  <a:cubicBezTo>
                    <a:pt x="61" y="307"/>
                    <a:pt x="61" y="307"/>
                    <a:pt x="61" y="307"/>
                  </a:cubicBezTo>
                  <a:cubicBezTo>
                    <a:pt x="60" y="307"/>
                    <a:pt x="60" y="308"/>
                    <a:pt x="61" y="308"/>
                  </a:cubicBezTo>
                  <a:cubicBezTo>
                    <a:pt x="60" y="309"/>
                    <a:pt x="60" y="308"/>
                    <a:pt x="59" y="308"/>
                  </a:cubicBezTo>
                  <a:cubicBezTo>
                    <a:pt x="58" y="308"/>
                    <a:pt x="58" y="309"/>
                    <a:pt x="58" y="309"/>
                  </a:cubicBezTo>
                  <a:cubicBezTo>
                    <a:pt x="58" y="310"/>
                    <a:pt x="56" y="309"/>
                    <a:pt x="56" y="311"/>
                  </a:cubicBezTo>
                  <a:cubicBezTo>
                    <a:pt x="56" y="311"/>
                    <a:pt x="56" y="312"/>
                    <a:pt x="56" y="312"/>
                  </a:cubicBezTo>
                  <a:cubicBezTo>
                    <a:pt x="56" y="312"/>
                    <a:pt x="56" y="312"/>
                    <a:pt x="56" y="312"/>
                  </a:cubicBezTo>
                  <a:cubicBezTo>
                    <a:pt x="56" y="313"/>
                    <a:pt x="58" y="314"/>
                    <a:pt x="58" y="315"/>
                  </a:cubicBezTo>
                  <a:cubicBezTo>
                    <a:pt x="58" y="315"/>
                    <a:pt x="58" y="315"/>
                    <a:pt x="58" y="315"/>
                  </a:cubicBezTo>
                  <a:cubicBezTo>
                    <a:pt x="59" y="316"/>
                    <a:pt x="60" y="317"/>
                    <a:pt x="60" y="319"/>
                  </a:cubicBezTo>
                  <a:cubicBezTo>
                    <a:pt x="59" y="320"/>
                    <a:pt x="59" y="321"/>
                    <a:pt x="58" y="321"/>
                  </a:cubicBezTo>
                  <a:cubicBezTo>
                    <a:pt x="58" y="321"/>
                    <a:pt x="57" y="322"/>
                    <a:pt x="56" y="321"/>
                  </a:cubicBezTo>
                  <a:cubicBezTo>
                    <a:pt x="56" y="323"/>
                    <a:pt x="54" y="322"/>
                    <a:pt x="55" y="324"/>
                  </a:cubicBezTo>
                  <a:cubicBezTo>
                    <a:pt x="55" y="326"/>
                    <a:pt x="52" y="324"/>
                    <a:pt x="52" y="324"/>
                  </a:cubicBezTo>
                  <a:cubicBezTo>
                    <a:pt x="52" y="323"/>
                    <a:pt x="53" y="323"/>
                    <a:pt x="54" y="323"/>
                  </a:cubicBezTo>
                  <a:cubicBezTo>
                    <a:pt x="54" y="322"/>
                    <a:pt x="54" y="321"/>
                    <a:pt x="54" y="321"/>
                  </a:cubicBezTo>
                  <a:cubicBezTo>
                    <a:pt x="54" y="320"/>
                    <a:pt x="53" y="321"/>
                    <a:pt x="53" y="320"/>
                  </a:cubicBezTo>
                  <a:cubicBezTo>
                    <a:pt x="53" y="320"/>
                    <a:pt x="54" y="319"/>
                    <a:pt x="54" y="318"/>
                  </a:cubicBezTo>
                  <a:cubicBezTo>
                    <a:pt x="53" y="318"/>
                    <a:pt x="53" y="319"/>
                    <a:pt x="53" y="320"/>
                  </a:cubicBezTo>
                  <a:cubicBezTo>
                    <a:pt x="53" y="321"/>
                    <a:pt x="52" y="321"/>
                    <a:pt x="51" y="321"/>
                  </a:cubicBezTo>
                  <a:cubicBezTo>
                    <a:pt x="49" y="321"/>
                    <a:pt x="49" y="321"/>
                    <a:pt x="49" y="321"/>
                  </a:cubicBezTo>
                  <a:cubicBezTo>
                    <a:pt x="49" y="322"/>
                    <a:pt x="49" y="322"/>
                    <a:pt x="48" y="322"/>
                  </a:cubicBezTo>
                  <a:cubicBezTo>
                    <a:pt x="48" y="322"/>
                    <a:pt x="48" y="322"/>
                    <a:pt x="48" y="322"/>
                  </a:cubicBezTo>
                  <a:cubicBezTo>
                    <a:pt x="46" y="323"/>
                    <a:pt x="46" y="322"/>
                    <a:pt x="45" y="321"/>
                  </a:cubicBezTo>
                  <a:cubicBezTo>
                    <a:pt x="45" y="321"/>
                    <a:pt x="45" y="321"/>
                    <a:pt x="45" y="321"/>
                  </a:cubicBezTo>
                  <a:cubicBezTo>
                    <a:pt x="44" y="321"/>
                    <a:pt x="44" y="321"/>
                    <a:pt x="43" y="321"/>
                  </a:cubicBezTo>
                  <a:cubicBezTo>
                    <a:pt x="44" y="323"/>
                    <a:pt x="43" y="326"/>
                    <a:pt x="44" y="327"/>
                  </a:cubicBezTo>
                  <a:cubicBezTo>
                    <a:pt x="44" y="329"/>
                    <a:pt x="44" y="331"/>
                    <a:pt x="44" y="332"/>
                  </a:cubicBezTo>
                  <a:cubicBezTo>
                    <a:pt x="44" y="332"/>
                    <a:pt x="44" y="332"/>
                    <a:pt x="44" y="332"/>
                  </a:cubicBezTo>
                  <a:cubicBezTo>
                    <a:pt x="45" y="334"/>
                    <a:pt x="44" y="335"/>
                    <a:pt x="44" y="336"/>
                  </a:cubicBezTo>
                  <a:cubicBezTo>
                    <a:pt x="44" y="336"/>
                    <a:pt x="44" y="336"/>
                    <a:pt x="44" y="336"/>
                  </a:cubicBezTo>
                  <a:cubicBezTo>
                    <a:pt x="44" y="337"/>
                    <a:pt x="44" y="337"/>
                    <a:pt x="44" y="338"/>
                  </a:cubicBezTo>
                  <a:cubicBezTo>
                    <a:pt x="44" y="338"/>
                    <a:pt x="44" y="338"/>
                    <a:pt x="44" y="338"/>
                  </a:cubicBezTo>
                  <a:cubicBezTo>
                    <a:pt x="43" y="339"/>
                    <a:pt x="42" y="340"/>
                    <a:pt x="41" y="340"/>
                  </a:cubicBezTo>
                  <a:cubicBezTo>
                    <a:pt x="41" y="341"/>
                    <a:pt x="41" y="341"/>
                    <a:pt x="41" y="341"/>
                  </a:cubicBezTo>
                  <a:cubicBezTo>
                    <a:pt x="40" y="341"/>
                    <a:pt x="40" y="341"/>
                    <a:pt x="40" y="341"/>
                  </a:cubicBezTo>
                  <a:cubicBezTo>
                    <a:pt x="40" y="341"/>
                    <a:pt x="40" y="341"/>
                    <a:pt x="40" y="341"/>
                  </a:cubicBezTo>
                  <a:cubicBezTo>
                    <a:pt x="39" y="342"/>
                    <a:pt x="37" y="343"/>
                    <a:pt x="38" y="344"/>
                  </a:cubicBezTo>
                  <a:cubicBezTo>
                    <a:pt x="38" y="344"/>
                    <a:pt x="38" y="344"/>
                    <a:pt x="38" y="344"/>
                  </a:cubicBezTo>
                  <a:cubicBezTo>
                    <a:pt x="39" y="345"/>
                    <a:pt x="39" y="346"/>
                    <a:pt x="39" y="347"/>
                  </a:cubicBezTo>
                  <a:cubicBezTo>
                    <a:pt x="39" y="347"/>
                    <a:pt x="39" y="347"/>
                    <a:pt x="39" y="347"/>
                  </a:cubicBezTo>
                  <a:cubicBezTo>
                    <a:pt x="37" y="348"/>
                    <a:pt x="37" y="349"/>
                    <a:pt x="37" y="350"/>
                  </a:cubicBezTo>
                  <a:cubicBezTo>
                    <a:pt x="38" y="351"/>
                    <a:pt x="38" y="351"/>
                    <a:pt x="38" y="351"/>
                  </a:cubicBezTo>
                  <a:cubicBezTo>
                    <a:pt x="38" y="351"/>
                    <a:pt x="38" y="352"/>
                    <a:pt x="38" y="353"/>
                  </a:cubicBezTo>
                  <a:cubicBezTo>
                    <a:pt x="38" y="354"/>
                    <a:pt x="39" y="354"/>
                    <a:pt x="39" y="353"/>
                  </a:cubicBezTo>
                  <a:cubicBezTo>
                    <a:pt x="40" y="353"/>
                    <a:pt x="40" y="354"/>
                    <a:pt x="40" y="355"/>
                  </a:cubicBezTo>
                  <a:cubicBezTo>
                    <a:pt x="40" y="355"/>
                    <a:pt x="39" y="357"/>
                    <a:pt x="39" y="358"/>
                  </a:cubicBezTo>
                  <a:cubicBezTo>
                    <a:pt x="39" y="358"/>
                    <a:pt x="40" y="358"/>
                    <a:pt x="40" y="358"/>
                  </a:cubicBezTo>
                  <a:cubicBezTo>
                    <a:pt x="40" y="358"/>
                    <a:pt x="40" y="358"/>
                    <a:pt x="40" y="359"/>
                  </a:cubicBezTo>
                  <a:cubicBezTo>
                    <a:pt x="40" y="359"/>
                    <a:pt x="40" y="359"/>
                    <a:pt x="40" y="359"/>
                  </a:cubicBezTo>
                  <a:cubicBezTo>
                    <a:pt x="40" y="360"/>
                    <a:pt x="40" y="361"/>
                    <a:pt x="41" y="362"/>
                  </a:cubicBezTo>
                  <a:cubicBezTo>
                    <a:pt x="41" y="362"/>
                    <a:pt x="41" y="362"/>
                    <a:pt x="41" y="362"/>
                  </a:cubicBezTo>
                  <a:cubicBezTo>
                    <a:pt x="41" y="362"/>
                    <a:pt x="41" y="362"/>
                    <a:pt x="41" y="363"/>
                  </a:cubicBezTo>
                  <a:cubicBezTo>
                    <a:pt x="42" y="364"/>
                    <a:pt x="42" y="362"/>
                    <a:pt x="43" y="363"/>
                  </a:cubicBezTo>
                  <a:cubicBezTo>
                    <a:pt x="44" y="363"/>
                    <a:pt x="44" y="365"/>
                    <a:pt x="45" y="366"/>
                  </a:cubicBezTo>
                  <a:cubicBezTo>
                    <a:pt x="46" y="366"/>
                    <a:pt x="46" y="368"/>
                    <a:pt x="47" y="369"/>
                  </a:cubicBezTo>
                  <a:cubicBezTo>
                    <a:pt x="47" y="372"/>
                    <a:pt x="47" y="372"/>
                    <a:pt x="47" y="372"/>
                  </a:cubicBezTo>
                  <a:cubicBezTo>
                    <a:pt x="47" y="373"/>
                    <a:pt x="46" y="373"/>
                    <a:pt x="46" y="374"/>
                  </a:cubicBezTo>
                  <a:cubicBezTo>
                    <a:pt x="46" y="374"/>
                    <a:pt x="46" y="376"/>
                    <a:pt x="46" y="378"/>
                  </a:cubicBezTo>
                  <a:cubicBezTo>
                    <a:pt x="46" y="378"/>
                    <a:pt x="46" y="378"/>
                    <a:pt x="46" y="378"/>
                  </a:cubicBezTo>
                  <a:cubicBezTo>
                    <a:pt x="44" y="379"/>
                    <a:pt x="46" y="380"/>
                    <a:pt x="47" y="381"/>
                  </a:cubicBezTo>
                  <a:cubicBezTo>
                    <a:pt x="47" y="381"/>
                    <a:pt x="47" y="381"/>
                    <a:pt x="47" y="382"/>
                  </a:cubicBezTo>
                  <a:cubicBezTo>
                    <a:pt x="47" y="382"/>
                    <a:pt x="47" y="383"/>
                    <a:pt x="48" y="384"/>
                  </a:cubicBezTo>
                  <a:cubicBezTo>
                    <a:pt x="48" y="384"/>
                    <a:pt x="49" y="384"/>
                    <a:pt x="49" y="384"/>
                  </a:cubicBezTo>
                  <a:cubicBezTo>
                    <a:pt x="49" y="385"/>
                    <a:pt x="49" y="386"/>
                    <a:pt x="50" y="387"/>
                  </a:cubicBezTo>
                  <a:cubicBezTo>
                    <a:pt x="50" y="387"/>
                    <a:pt x="51" y="387"/>
                    <a:pt x="51" y="388"/>
                  </a:cubicBezTo>
                  <a:cubicBezTo>
                    <a:pt x="51" y="388"/>
                    <a:pt x="51" y="389"/>
                    <a:pt x="51" y="390"/>
                  </a:cubicBezTo>
                  <a:cubicBezTo>
                    <a:pt x="51" y="390"/>
                    <a:pt x="51" y="390"/>
                    <a:pt x="51" y="390"/>
                  </a:cubicBezTo>
                  <a:cubicBezTo>
                    <a:pt x="52" y="391"/>
                    <a:pt x="52" y="391"/>
                    <a:pt x="52" y="392"/>
                  </a:cubicBezTo>
                  <a:cubicBezTo>
                    <a:pt x="52" y="392"/>
                    <a:pt x="52" y="392"/>
                    <a:pt x="52" y="392"/>
                  </a:cubicBezTo>
                  <a:cubicBezTo>
                    <a:pt x="52" y="393"/>
                    <a:pt x="53" y="395"/>
                    <a:pt x="54" y="395"/>
                  </a:cubicBezTo>
                  <a:cubicBezTo>
                    <a:pt x="54" y="395"/>
                    <a:pt x="54" y="396"/>
                    <a:pt x="54" y="396"/>
                  </a:cubicBezTo>
                  <a:cubicBezTo>
                    <a:pt x="54" y="396"/>
                    <a:pt x="54" y="396"/>
                    <a:pt x="54" y="396"/>
                  </a:cubicBezTo>
                  <a:cubicBezTo>
                    <a:pt x="55" y="396"/>
                    <a:pt x="54" y="397"/>
                    <a:pt x="55" y="397"/>
                  </a:cubicBezTo>
                  <a:cubicBezTo>
                    <a:pt x="55" y="398"/>
                    <a:pt x="55" y="398"/>
                    <a:pt x="56" y="398"/>
                  </a:cubicBezTo>
                  <a:cubicBezTo>
                    <a:pt x="56" y="398"/>
                    <a:pt x="56" y="398"/>
                    <a:pt x="56" y="398"/>
                  </a:cubicBezTo>
                  <a:cubicBezTo>
                    <a:pt x="56" y="399"/>
                    <a:pt x="58" y="399"/>
                    <a:pt x="58" y="400"/>
                  </a:cubicBezTo>
                  <a:cubicBezTo>
                    <a:pt x="58" y="401"/>
                    <a:pt x="58" y="401"/>
                    <a:pt x="59" y="401"/>
                  </a:cubicBezTo>
                  <a:cubicBezTo>
                    <a:pt x="59" y="401"/>
                    <a:pt x="59" y="401"/>
                    <a:pt x="59" y="401"/>
                  </a:cubicBezTo>
                  <a:cubicBezTo>
                    <a:pt x="59" y="401"/>
                    <a:pt x="58" y="401"/>
                    <a:pt x="58" y="401"/>
                  </a:cubicBezTo>
                </a:path>
              </a:pathLst>
            </a:cu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9" name="Rectangle 79">
              <a:extLst>
                <a:ext uri="{FF2B5EF4-FFF2-40B4-BE49-F238E27FC236}">
                  <a16:creationId xmlns:a16="http://schemas.microsoft.com/office/drawing/2014/main" id="{1D4D8B30-45F3-C74B-9A4D-D0ABB16C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9300" y="1674813"/>
              <a:ext cx="512267" cy="167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latin typeface="Open Sans Semibold" pitchFamily="34" charset="0"/>
                </a:rPr>
                <a:t>FINLAND</a:t>
              </a:r>
              <a:endParaRPr lang="en-US" altLang="en-US" sz="1800"/>
            </a:p>
          </p:txBody>
        </p:sp>
        <p:sp>
          <p:nvSpPr>
            <p:cNvPr id="170" name="Freeform 80">
              <a:extLst>
                <a:ext uri="{FF2B5EF4-FFF2-40B4-BE49-F238E27FC236}">
                  <a16:creationId xmlns:a16="http://schemas.microsoft.com/office/drawing/2014/main" id="{DCC249BB-D569-124F-9914-268ECE0816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34375" y="2262188"/>
              <a:ext cx="573088" cy="368300"/>
            </a:xfrm>
            <a:custGeom>
              <a:avLst/>
              <a:gdLst>
                <a:gd name="T0" fmla="*/ 2147483646 w 148"/>
                <a:gd name="T1" fmla="*/ 2147483646 h 95"/>
                <a:gd name="T2" fmla="*/ 2147483646 w 148"/>
                <a:gd name="T3" fmla="*/ 2147483646 h 95"/>
                <a:gd name="T4" fmla="*/ 2147483646 w 148"/>
                <a:gd name="T5" fmla="*/ 2147483646 h 95"/>
                <a:gd name="T6" fmla="*/ 2147483646 w 148"/>
                <a:gd name="T7" fmla="*/ 2147483646 h 95"/>
                <a:gd name="T8" fmla="*/ 2147483646 w 148"/>
                <a:gd name="T9" fmla="*/ 2147483646 h 95"/>
                <a:gd name="T10" fmla="*/ 2147483646 w 148"/>
                <a:gd name="T11" fmla="*/ 2147483646 h 95"/>
                <a:gd name="T12" fmla="*/ 2147483646 w 148"/>
                <a:gd name="T13" fmla="*/ 2147483646 h 95"/>
                <a:gd name="T14" fmla="*/ 2147483646 w 148"/>
                <a:gd name="T15" fmla="*/ 2147483646 h 95"/>
                <a:gd name="T16" fmla="*/ 2147483646 w 148"/>
                <a:gd name="T17" fmla="*/ 2147483646 h 95"/>
                <a:gd name="T18" fmla="*/ 2147483646 w 148"/>
                <a:gd name="T19" fmla="*/ 2147483646 h 95"/>
                <a:gd name="T20" fmla="*/ 2147483646 w 148"/>
                <a:gd name="T21" fmla="*/ 2147483646 h 95"/>
                <a:gd name="T22" fmla="*/ 2147483646 w 148"/>
                <a:gd name="T23" fmla="*/ 2147483646 h 95"/>
                <a:gd name="T24" fmla="*/ 2147483646 w 148"/>
                <a:gd name="T25" fmla="*/ 2147483646 h 95"/>
                <a:gd name="T26" fmla="*/ 2147483646 w 148"/>
                <a:gd name="T27" fmla="*/ 2147483646 h 95"/>
                <a:gd name="T28" fmla="*/ 2147483646 w 148"/>
                <a:gd name="T29" fmla="*/ 2147483646 h 95"/>
                <a:gd name="T30" fmla="*/ 2147483646 w 148"/>
                <a:gd name="T31" fmla="*/ 2147483646 h 95"/>
                <a:gd name="T32" fmla="*/ 2147483646 w 148"/>
                <a:gd name="T33" fmla="*/ 2147483646 h 95"/>
                <a:gd name="T34" fmla="*/ 2147483646 w 148"/>
                <a:gd name="T35" fmla="*/ 2147483646 h 95"/>
                <a:gd name="T36" fmla="*/ 2147483646 w 148"/>
                <a:gd name="T37" fmla="*/ 2147483646 h 95"/>
                <a:gd name="T38" fmla="*/ 2147483646 w 148"/>
                <a:gd name="T39" fmla="*/ 2147483646 h 95"/>
                <a:gd name="T40" fmla="*/ 2147483646 w 148"/>
                <a:gd name="T41" fmla="*/ 2147483646 h 95"/>
                <a:gd name="T42" fmla="*/ 2147483646 w 148"/>
                <a:gd name="T43" fmla="*/ 2147483646 h 95"/>
                <a:gd name="T44" fmla="*/ 2147483646 w 148"/>
                <a:gd name="T45" fmla="*/ 2147483646 h 95"/>
                <a:gd name="T46" fmla="*/ 2147483646 w 148"/>
                <a:gd name="T47" fmla="*/ 2147483646 h 95"/>
                <a:gd name="T48" fmla="*/ 2147483646 w 148"/>
                <a:gd name="T49" fmla="*/ 2147483646 h 95"/>
                <a:gd name="T50" fmla="*/ 2147483646 w 148"/>
                <a:gd name="T51" fmla="*/ 2147483646 h 95"/>
                <a:gd name="T52" fmla="*/ 2147483646 w 148"/>
                <a:gd name="T53" fmla="*/ 2147483646 h 95"/>
                <a:gd name="T54" fmla="*/ 2147483646 w 148"/>
                <a:gd name="T55" fmla="*/ 2147483646 h 95"/>
                <a:gd name="T56" fmla="*/ 2147483646 w 148"/>
                <a:gd name="T57" fmla="*/ 2147483646 h 95"/>
                <a:gd name="T58" fmla="*/ 2147483646 w 148"/>
                <a:gd name="T59" fmla="*/ 2147483646 h 95"/>
                <a:gd name="T60" fmla="*/ 2147483646 w 148"/>
                <a:gd name="T61" fmla="*/ 2147483646 h 95"/>
                <a:gd name="T62" fmla="*/ 2147483646 w 148"/>
                <a:gd name="T63" fmla="*/ 2147483646 h 95"/>
                <a:gd name="T64" fmla="*/ 2147483646 w 148"/>
                <a:gd name="T65" fmla="*/ 2147483646 h 95"/>
                <a:gd name="T66" fmla="*/ 2147483646 w 148"/>
                <a:gd name="T67" fmla="*/ 2147483646 h 95"/>
                <a:gd name="T68" fmla="*/ 2147483646 w 148"/>
                <a:gd name="T69" fmla="*/ 2147483646 h 95"/>
                <a:gd name="T70" fmla="*/ 2147483646 w 148"/>
                <a:gd name="T71" fmla="*/ 2147483646 h 95"/>
                <a:gd name="T72" fmla="*/ 2147483646 w 148"/>
                <a:gd name="T73" fmla="*/ 2147483646 h 95"/>
                <a:gd name="T74" fmla="*/ 2147483646 w 148"/>
                <a:gd name="T75" fmla="*/ 2147483646 h 95"/>
                <a:gd name="T76" fmla="*/ 2147483646 w 148"/>
                <a:gd name="T77" fmla="*/ 2147483646 h 95"/>
                <a:gd name="T78" fmla="*/ 2147483646 w 148"/>
                <a:gd name="T79" fmla="*/ 2147483646 h 95"/>
                <a:gd name="T80" fmla="*/ 2147483646 w 148"/>
                <a:gd name="T81" fmla="*/ 2147483646 h 95"/>
                <a:gd name="T82" fmla="*/ 2147483646 w 148"/>
                <a:gd name="T83" fmla="*/ 2147483646 h 95"/>
                <a:gd name="T84" fmla="*/ 2147483646 w 148"/>
                <a:gd name="T85" fmla="*/ 2147483646 h 95"/>
                <a:gd name="T86" fmla="*/ 2147483646 w 148"/>
                <a:gd name="T87" fmla="*/ 2147483646 h 95"/>
                <a:gd name="T88" fmla="*/ 2147483646 w 148"/>
                <a:gd name="T89" fmla="*/ 2147483646 h 95"/>
                <a:gd name="T90" fmla="*/ 2147483646 w 148"/>
                <a:gd name="T91" fmla="*/ 2147483646 h 95"/>
                <a:gd name="T92" fmla="*/ 2147483646 w 148"/>
                <a:gd name="T93" fmla="*/ 2147483646 h 95"/>
                <a:gd name="T94" fmla="*/ 2147483646 w 148"/>
                <a:gd name="T95" fmla="*/ 2147483646 h 95"/>
                <a:gd name="T96" fmla="*/ 2147483646 w 148"/>
                <a:gd name="T97" fmla="*/ 2147483646 h 95"/>
                <a:gd name="T98" fmla="*/ 2147483646 w 148"/>
                <a:gd name="T99" fmla="*/ 2147483646 h 95"/>
                <a:gd name="T100" fmla="*/ 2147483646 w 148"/>
                <a:gd name="T101" fmla="*/ 2147483646 h 95"/>
                <a:gd name="T102" fmla="*/ 2147483646 w 148"/>
                <a:gd name="T103" fmla="*/ 2147483646 h 95"/>
                <a:gd name="T104" fmla="*/ 2147483646 w 148"/>
                <a:gd name="T105" fmla="*/ 2147483646 h 95"/>
                <a:gd name="T106" fmla="*/ 2147483646 w 148"/>
                <a:gd name="T107" fmla="*/ 2147483646 h 95"/>
                <a:gd name="T108" fmla="*/ 2147483646 w 148"/>
                <a:gd name="T109" fmla="*/ 2147483646 h 95"/>
                <a:gd name="T110" fmla="*/ 2147483646 w 148"/>
                <a:gd name="T111" fmla="*/ 2147483646 h 95"/>
                <a:gd name="T112" fmla="*/ 2147483646 w 148"/>
                <a:gd name="T113" fmla="*/ 2147483646 h 95"/>
                <a:gd name="T114" fmla="*/ 2147483646 w 148"/>
                <a:gd name="T115" fmla="*/ 2147483646 h 95"/>
                <a:gd name="T116" fmla="*/ 2147483646 w 148"/>
                <a:gd name="T117" fmla="*/ 2147483646 h 9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8" h="95">
                  <a:moveTo>
                    <a:pt x="46" y="24"/>
                  </a:moveTo>
                  <a:cubicBezTo>
                    <a:pt x="46" y="24"/>
                    <a:pt x="46" y="24"/>
                    <a:pt x="46" y="23"/>
                  </a:cubicBezTo>
                  <a:cubicBezTo>
                    <a:pt x="44" y="23"/>
                    <a:pt x="45" y="21"/>
                    <a:pt x="43" y="22"/>
                  </a:cubicBezTo>
                  <a:cubicBezTo>
                    <a:pt x="43" y="23"/>
                    <a:pt x="44" y="24"/>
                    <a:pt x="46" y="24"/>
                  </a:cubicBezTo>
                  <a:close/>
                  <a:moveTo>
                    <a:pt x="34" y="27"/>
                  </a:moveTo>
                  <a:cubicBezTo>
                    <a:pt x="34" y="26"/>
                    <a:pt x="33" y="25"/>
                    <a:pt x="32" y="25"/>
                  </a:cubicBezTo>
                  <a:cubicBezTo>
                    <a:pt x="31" y="27"/>
                    <a:pt x="32" y="27"/>
                    <a:pt x="34" y="27"/>
                  </a:cubicBezTo>
                  <a:close/>
                  <a:moveTo>
                    <a:pt x="48" y="24"/>
                  </a:moveTo>
                  <a:cubicBezTo>
                    <a:pt x="48" y="22"/>
                    <a:pt x="46" y="20"/>
                    <a:pt x="45" y="22"/>
                  </a:cubicBezTo>
                  <a:cubicBezTo>
                    <a:pt x="45" y="22"/>
                    <a:pt x="45" y="23"/>
                    <a:pt x="46" y="23"/>
                  </a:cubicBezTo>
                  <a:cubicBezTo>
                    <a:pt x="47" y="23"/>
                    <a:pt x="47" y="24"/>
                    <a:pt x="48" y="24"/>
                  </a:cubicBezTo>
                  <a:close/>
                  <a:moveTo>
                    <a:pt x="3" y="48"/>
                  </a:moveTo>
                  <a:cubicBezTo>
                    <a:pt x="4" y="48"/>
                    <a:pt x="4" y="48"/>
                    <a:pt x="4" y="49"/>
                  </a:cubicBezTo>
                  <a:cubicBezTo>
                    <a:pt x="5" y="49"/>
                    <a:pt x="7" y="49"/>
                    <a:pt x="7" y="50"/>
                  </a:cubicBezTo>
                  <a:cubicBezTo>
                    <a:pt x="9" y="50"/>
                    <a:pt x="9" y="48"/>
                    <a:pt x="11" y="49"/>
                  </a:cubicBezTo>
                  <a:cubicBezTo>
                    <a:pt x="12" y="50"/>
                    <a:pt x="13" y="51"/>
                    <a:pt x="13" y="53"/>
                  </a:cubicBezTo>
                  <a:cubicBezTo>
                    <a:pt x="14" y="53"/>
                    <a:pt x="14" y="54"/>
                    <a:pt x="13" y="55"/>
                  </a:cubicBezTo>
                  <a:cubicBezTo>
                    <a:pt x="14" y="55"/>
                    <a:pt x="14" y="56"/>
                    <a:pt x="14" y="57"/>
                  </a:cubicBezTo>
                  <a:cubicBezTo>
                    <a:pt x="17" y="58"/>
                    <a:pt x="18" y="57"/>
                    <a:pt x="20" y="57"/>
                  </a:cubicBezTo>
                  <a:cubicBezTo>
                    <a:pt x="21" y="54"/>
                    <a:pt x="20" y="50"/>
                    <a:pt x="23" y="50"/>
                  </a:cubicBezTo>
                  <a:cubicBezTo>
                    <a:pt x="23" y="50"/>
                    <a:pt x="24" y="50"/>
                    <a:pt x="25" y="50"/>
                  </a:cubicBezTo>
                  <a:cubicBezTo>
                    <a:pt x="25" y="49"/>
                    <a:pt x="26" y="50"/>
                    <a:pt x="26" y="49"/>
                  </a:cubicBezTo>
                  <a:cubicBezTo>
                    <a:pt x="27" y="50"/>
                    <a:pt x="29" y="50"/>
                    <a:pt x="29" y="48"/>
                  </a:cubicBezTo>
                  <a:cubicBezTo>
                    <a:pt x="28" y="48"/>
                    <a:pt x="28" y="48"/>
                    <a:pt x="28" y="47"/>
                  </a:cubicBezTo>
                  <a:cubicBezTo>
                    <a:pt x="28" y="47"/>
                    <a:pt x="28" y="47"/>
                    <a:pt x="27" y="47"/>
                  </a:cubicBezTo>
                  <a:cubicBezTo>
                    <a:pt x="27" y="46"/>
                    <a:pt x="26" y="46"/>
                    <a:pt x="25" y="45"/>
                  </a:cubicBezTo>
                  <a:cubicBezTo>
                    <a:pt x="25" y="44"/>
                    <a:pt x="24" y="43"/>
                    <a:pt x="25" y="41"/>
                  </a:cubicBezTo>
                  <a:cubicBezTo>
                    <a:pt x="22" y="42"/>
                    <a:pt x="21" y="40"/>
                    <a:pt x="18" y="40"/>
                  </a:cubicBezTo>
                  <a:cubicBezTo>
                    <a:pt x="18" y="40"/>
                    <a:pt x="18" y="39"/>
                    <a:pt x="18" y="38"/>
                  </a:cubicBezTo>
                  <a:cubicBezTo>
                    <a:pt x="17" y="38"/>
                    <a:pt x="16" y="38"/>
                    <a:pt x="15" y="38"/>
                  </a:cubicBezTo>
                  <a:cubicBezTo>
                    <a:pt x="15" y="40"/>
                    <a:pt x="14" y="40"/>
                    <a:pt x="14" y="42"/>
                  </a:cubicBezTo>
                  <a:cubicBezTo>
                    <a:pt x="13" y="42"/>
                    <a:pt x="13" y="43"/>
                    <a:pt x="12" y="43"/>
                  </a:cubicBezTo>
                  <a:cubicBezTo>
                    <a:pt x="12" y="43"/>
                    <a:pt x="12" y="43"/>
                    <a:pt x="11" y="43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4"/>
                    <a:pt x="8" y="45"/>
                    <a:pt x="7" y="45"/>
                  </a:cubicBezTo>
                  <a:cubicBezTo>
                    <a:pt x="6" y="46"/>
                    <a:pt x="3" y="44"/>
                    <a:pt x="3" y="47"/>
                  </a:cubicBezTo>
                  <a:cubicBezTo>
                    <a:pt x="3" y="47"/>
                    <a:pt x="3" y="48"/>
                    <a:pt x="3" y="48"/>
                  </a:cubicBezTo>
                  <a:close/>
                  <a:moveTo>
                    <a:pt x="59" y="12"/>
                  </a:moveTo>
                  <a:cubicBezTo>
                    <a:pt x="59" y="10"/>
                    <a:pt x="58" y="10"/>
                    <a:pt x="58" y="8"/>
                  </a:cubicBezTo>
                  <a:cubicBezTo>
                    <a:pt x="57" y="8"/>
                    <a:pt x="57" y="8"/>
                    <a:pt x="56" y="8"/>
                  </a:cubicBezTo>
                  <a:cubicBezTo>
                    <a:pt x="56" y="11"/>
                    <a:pt x="56" y="12"/>
                    <a:pt x="59" y="12"/>
                  </a:cubicBezTo>
                  <a:close/>
                  <a:moveTo>
                    <a:pt x="75" y="7"/>
                  </a:moveTo>
                  <a:cubicBezTo>
                    <a:pt x="73" y="7"/>
                    <a:pt x="72" y="6"/>
                    <a:pt x="72" y="8"/>
                  </a:cubicBezTo>
                  <a:cubicBezTo>
                    <a:pt x="74" y="9"/>
                    <a:pt x="75" y="8"/>
                    <a:pt x="75" y="7"/>
                  </a:cubicBezTo>
                  <a:close/>
                  <a:moveTo>
                    <a:pt x="62" y="9"/>
                  </a:moveTo>
                  <a:cubicBezTo>
                    <a:pt x="62" y="9"/>
                    <a:pt x="63" y="8"/>
                    <a:pt x="63" y="8"/>
                  </a:cubicBezTo>
                  <a:cubicBezTo>
                    <a:pt x="63" y="8"/>
                    <a:pt x="64" y="8"/>
                    <a:pt x="64" y="8"/>
                  </a:cubicBezTo>
                  <a:cubicBezTo>
                    <a:pt x="64" y="8"/>
                    <a:pt x="62" y="8"/>
                    <a:pt x="62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1" y="9"/>
                    <a:pt x="62" y="9"/>
                    <a:pt x="62" y="9"/>
                  </a:cubicBezTo>
                  <a:close/>
                  <a:moveTo>
                    <a:pt x="69" y="7"/>
                  </a:moveTo>
                  <a:cubicBezTo>
                    <a:pt x="69" y="9"/>
                    <a:pt x="72" y="7"/>
                    <a:pt x="71" y="6"/>
                  </a:cubicBezTo>
                  <a:cubicBezTo>
                    <a:pt x="69" y="5"/>
                    <a:pt x="69" y="5"/>
                    <a:pt x="67" y="6"/>
                  </a:cubicBezTo>
                  <a:cubicBezTo>
                    <a:pt x="67" y="7"/>
                    <a:pt x="68" y="7"/>
                    <a:pt x="69" y="7"/>
                  </a:cubicBezTo>
                  <a:close/>
                  <a:moveTo>
                    <a:pt x="30" y="37"/>
                  </a:moveTo>
                  <a:cubicBezTo>
                    <a:pt x="28" y="36"/>
                    <a:pt x="28" y="38"/>
                    <a:pt x="27" y="38"/>
                  </a:cubicBezTo>
                  <a:cubicBezTo>
                    <a:pt x="27" y="40"/>
                    <a:pt x="28" y="41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1" y="42"/>
                    <a:pt x="32" y="42"/>
                    <a:pt x="33" y="42"/>
                  </a:cubicBezTo>
                  <a:cubicBezTo>
                    <a:pt x="34" y="42"/>
                    <a:pt x="33" y="40"/>
                    <a:pt x="34" y="40"/>
                  </a:cubicBezTo>
                  <a:cubicBezTo>
                    <a:pt x="35" y="40"/>
                    <a:pt x="34" y="40"/>
                    <a:pt x="34" y="39"/>
                  </a:cubicBezTo>
                  <a:cubicBezTo>
                    <a:pt x="34" y="39"/>
                    <a:pt x="34" y="39"/>
                    <a:pt x="34" y="38"/>
                  </a:cubicBezTo>
                  <a:cubicBezTo>
                    <a:pt x="33" y="38"/>
                    <a:pt x="32" y="37"/>
                    <a:pt x="30" y="37"/>
                  </a:cubicBezTo>
                  <a:close/>
                  <a:moveTo>
                    <a:pt x="36" y="63"/>
                  </a:moveTo>
                  <a:cubicBezTo>
                    <a:pt x="34" y="64"/>
                    <a:pt x="33" y="62"/>
                    <a:pt x="31" y="62"/>
                  </a:cubicBezTo>
                  <a:cubicBezTo>
                    <a:pt x="31" y="61"/>
                    <a:pt x="30" y="61"/>
                    <a:pt x="29" y="61"/>
                  </a:cubicBezTo>
                  <a:cubicBezTo>
                    <a:pt x="29" y="59"/>
                    <a:pt x="28" y="59"/>
                    <a:pt x="27" y="58"/>
                  </a:cubicBezTo>
                  <a:cubicBezTo>
                    <a:pt x="27" y="58"/>
                    <a:pt x="26" y="59"/>
                    <a:pt x="25" y="59"/>
                  </a:cubicBezTo>
                  <a:cubicBezTo>
                    <a:pt x="24" y="59"/>
                    <a:pt x="23" y="59"/>
                    <a:pt x="22" y="59"/>
                  </a:cubicBezTo>
                  <a:cubicBezTo>
                    <a:pt x="22" y="59"/>
                    <a:pt x="22" y="60"/>
                    <a:pt x="21" y="60"/>
                  </a:cubicBezTo>
                  <a:cubicBezTo>
                    <a:pt x="20" y="60"/>
                    <a:pt x="20" y="60"/>
                    <a:pt x="19" y="61"/>
                  </a:cubicBezTo>
                  <a:cubicBezTo>
                    <a:pt x="18" y="60"/>
                    <a:pt x="19" y="58"/>
                    <a:pt x="17" y="59"/>
                  </a:cubicBezTo>
                  <a:cubicBezTo>
                    <a:pt x="16" y="59"/>
                    <a:pt x="16" y="61"/>
                    <a:pt x="15" y="61"/>
                  </a:cubicBezTo>
                  <a:cubicBezTo>
                    <a:pt x="13" y="61"/>
                    <a:pt x="12" y="62"/>
                    <a:pt x="11" y="63"/>
                  </a:cubicBezTo>
                  <a:cubicBezTo>
                    <a:pt x="10" y="65"/>
                    <a:pt x="13" y="66"/>
                    <a:pt x="11" y="67"/>
                  </a:cubicBezTo>
                  <a:cubicBezTo>
                    <a:pt x="10" y="67"/>
                    <a:pt x="11" y="64"/>
                    <a:pt x="9" y="64"/>
                  </a:cubicBezTo>
                  <a:cubicBezTo>
                    <a:pt x="9" y="66"/>
                    <a:pt x="7" y="65"/>
                    <a:pt x="7" y="67"/>
                  </a:cubicBezTo>
                  <a:cubicBezTo>
                    <a:pt x="7" y="68"/>
                    <a:pt x="8" y="71"/>
                    <a:pt x="7" y="70"/>
                  </a:cubicBezTo>
                  <a:cubicBezTo>
                    <a:pt x="7" y="69"/>
                    <a:pt x="7" y="67"/>
                    <a:pt x="6" y="66"/>
                  </a:cubicBezTo>
                  <a:cubicBezTo>
                    <a:pt x="4" y="66"/>
                    <a:pt x="4" y="65"/>
                    <a:pt x="3" y="66"/>
                  </a:cubicBezTo>
                  <a:cubicBezTo>
                    <a:pt x="2" y="66"/>
                    <a:pt x="2" y="67"/>
                    <a:pt x="2" y="67"/>
                  </a:cubicBezTo>
                  <a:cubicBezTo>
                    <a:pt x="1" y="67"/>
                    <a:pt x="0" y="67"/>
                    <a:pt x="0" y="68"/>
                  </a:cubicBezTo>
                  <a:cubicBezTo>
                    <a:pt x="1" y="70"/>
                    <a:pt x="4" y="70"/>
                    <a:pt x="4" y="72"/>
                  </a:cubicBezTo>
                  <a:cubicBezTo>
                    <a:pt x="4" y="73"/>
                    <a:pt x="4" y="74"/>
                    <a:pt x="4" y="75"/>
                  </a:cubicBezTo>
                  <a:cubicBezTo>
                    <a:pt x="4" y="75"/>
                    <a:pt x="3" y="75"/>
                    <a:pt x="3" y="75"/>
                  </a:cubicBezTo>
                  <a:cubicBezTo>
                    <a:pt x="3" y="75"/>
                    <a:pt x="3" y="76"/>
                    <a:pt x="2" y="76"/>
                  </a:cubicBezTo>
                  <a:cubicBezTo>
                    <a:pt x="1" y="76"/>
                    <a:pt x="1" y="77"/>
                    <a:pt x="1" y="78"/>
                  </a:cubicBezTo>
                  <a:cubicBezTo>
                    <a:pt x="3" y="78"/>
                    <a:pt x="3" y="79"/>
                    <a:pt x="6" y="79"/>
                  </a:cubicBezTo>
                  <a:cubicBezTo>
                    <a:pt x="6" y="80"/>
                    <a:pt x="7" y="81"/>
                    <a:pt x="7" y="82"/>
                  </a:cubicBezTo>
                  <a:cubicBezTo>
                    <a:pt x="9" y="82"/>
                    <a:pt x="11" y="83"/>
                    <a:pt x="11" y="85"/>
                  </a:cubicBezTo>
                  <a:cubicBezTo>
                    <a:pt x="10" y="85"/>
                    <a:pt x="9" y="86"/>
                    <a:pt x="8" y="86"/>
                  </a:cubicBezTo>
                  <a:cubicBezTo>
                    <a:pt x="8" y="87"/>
                    <a:pt x="8" y="88"/>
                    <a:pt x="7" y="89"/>
                  </a:cubicBezTo>
                  <a:cubicBezTo>
                    <a:pt x="7" y="89"/>
                    <a:pt x="8" y="88"/>
                    <a:pt x="8" y="89"/>
                  </a:cubicBezTo>
                  <a:cubicBezTo>
                    <a:pt x="8" y="89"/>
                    <a:pt x="7" y="89"/>
                    <a:pt x="7" y="89"/>
                  </a:cubicBezTo>
                  <a:cubicBezTo>
                    <a:pt x="6" y="91"/>
                    <a:pt x="6" y="94"/>
                    <a:pt x="9" y="95"/>
                  </a:cubicBezTo>
                  <a:cubicBezTo>
                    <a:pt x="9" y="93"/>
                    <a:pt x="10" y="93"/>
                    <a:pt x="11" y="92"/>
                  </a:cubicBezTo>
                  <a:cubicBezTo>
                    <a:pt x="11" y="90"/>
                    <a:pt x="12" y="90"/>
                    <a:pt x="13" y="89"/>
                  </a:cubicBezTo>
                  <a:cubicBezTo>
                    <a:pt x="12" y="87"/>
                    <a:pt x="13" y="87"/>
                    <a:pt x="13" y="85"/>
                  </a:cubicBezTo>
                  <a:cubicBezTo>
                    <a:pt x="14" y="83"/>
                    <a:pt x="12" y="83"/>
                    <a:pt x="13" y="82"/>
                  </a:cubicBezTo>
                  <a:cubicBezTo>
                    <a:pt x="14" y="79"/>
                    <a:pt x="17" y="78"/>
                    <a:pt x="20" y="77"/>
                  </a:cubicBezTo>
                  <a:cubicBezTo>
                    <a:pt x="21" y="78"/>
                    <a:pt x="22" y="79"/>
                    <a:pt x="25" y="79"/>
                  </a:cubicBezTo>
                  <a:cubicBezTo>
                    <a:pt x="25" y="78"/>
                    <a:pt x="24" y="77"/>
                    <a:pt x="24" y="76"/>
                  </a:cubicBezTo>
                  <a:cubicBezTo>
                    <a:pt x="27" y="77"/>
                    <a:pt x="26" y="74"/>
                    <a:pt x="28" y="74"/>
                  </a:cubicBezTo>
                  <a:cubicBezTo>
                    <a:pt x="28" y="73"/>
                    <a:pt x="29" y="72"/>
                    <a:pt x="29" y="71"/>
                  </a:cubicBezTo>
                  <a:cubicBezTo>
                    <a:pt x="32" y="71"/>
                    <a:pt x="31" y="68"/>
                    <a:pt x="34" y="67"/>
                  </a:cubicBezTo>
                  <a:cubicBezTo>
                    <a:pt x="35" y="67"/>
                    <a:pt x="36" y="67"/>
                    <a:pt x="37" y="67"/>
                  </a:cubicBezTo>
                  <a:cubicBezTo>
                    <a:pt x="37" y="66"/>
                    <a:pt x="37" y="66"/>
                    <a:pt x="37" y="65"/>
                  </a:cubicBezTo>
                  <a:cubicBezTo>
                    <a:pt x="36" y="65"/>
                    <a:pt x="36" y="65"/>
                    <a:pt x="36" y="63"/>
                  </a:cubicBezTo>
                  <a:close/>
                  <a:moveTo>
                    <a:pt x="52" y="77"/>
                  </a:moveTo>
                  <a:cubicBezTo>
                    <a:pt x="52" y="77"/>
                    <a:pt x="52" y="77"/>
                    <a:pt x="52" y="77"/>
                  </a:cubicBezTo>
                  <a:cubicBezTo>
                    <a:pt x="51" y="78"/>
                    <a:pt x="52" y="78"/>
                    <a:pt x="51" y="80"/>
                  </a:cubicBezTo>
                  <a:cubicBezTo>
                    <a:pt x="54" y="80"/>
                    <a:pt x="56" y="80"/>
                    <a:pt x="55" y="77"/>
                  </a:cubicBezTo>
                  <a:cubicBezTo>
                    <a:pt x="54" y="77"/>
                    <a:pt x="54" y="77"/>
                    <a:pt x="52" y="77"/>
                  </a:cubicBezTo>
                  <a:close/>
                  <a:moveTo>
                    <a:pt x="144" y="75"/>
                  </a:moveTo>
                  <a:cubicBezTo>
                    <a:pt x="147" y="75"/>
                    <a:pt x="147" y="75"/>
                    <a:pt x="147" y="75"/>
                  </a:cubicBezTo>
                  <a:cubicBezTo>
                    <a:pt x="148" y="72"/>
                    <a:pt x="145" y="73"/>
                    <a:pt x="146" y="71"/>
                  </a:cubicBezTo>
                  <a:cubicBezTo>
                    <a:pt x="145" y="72"/>
                    <a:pt x="145" y="71"/>
                    <a:pt x="145" y="70"/>
                  </a:cubicBezTo>
                  <a:cubicBezTo>
                    <a:pt x="145" y="70"/>
                    <a:pt x="144" y="71"/>
                    <a:pt x="144" y="70"/>
                  </a:cubicBezTo>
                  <a:cubicBezTo>
                    <a:pt x="143" y="70"/>
                    <a:pt x="143" y="69"/>
                    <a:pt x="143" y="69"/>
                  </a:cubicBezTo>
                  <a:cubicBezTo>
                    <a:pt x="142" y="68"/>
                    <a:pt x="142" y="67"/>
                    <a:pt x="142" y="66"/>
                  </a:cubicBezTo>
                  <a:cubicBezTo>
                    <a:pt x="141" y="65"/>
                    <a:pt x="140" y="64"/>
                    <a:pt x="138" y="63"/>
                  </a:cubicBezTo>
                  <a:cubicBezTo>
                    <a:pt x="138" y="62"/>
                    <a:pt x="138" y="62"/>
                    <a:pt x="137" y="61"/>
                  </a:cubicBezTo>
                  <a:cubicBezTo>
                    <a:pt x="137" y="61"/>
                    <a:pt x="137" y="61"/>
                    <a:pt x="137" y="61"/>
                  </a:cubicBezTo>
                  <a:cubicBezTo>
                    <a:pt x="138" y="61"/>
                    <a:pt x="138" y="61"/>
                    <a:pt x="139" y="61"/>
                  </a:cubicBezTo>
                  <a:cubicBezTo>
                    <a:pt x="139" y="61"/>
                    <a:pt x="140" y="61"/>
                    <a:pt x="141" y="61"/>
                  </a:cubicBezTo>
                  <a:cubicBezTo>
                    <a:pt x="140" y="60"/>
                    <a:pt x="140" y="59"/>
                    <a:pt x="140" y="59"/>
                  </a:cubicBezTo>
                  <a:cubicBezTo>
                    <a:pt x="139" y="58"/>
                    <a:pt x="139" y="57"/>
                    <a:pt x="138" y="56"/>
                  </a:cubicBezTo>
                  <a:cubicBezTo>
                    <a:pt x="138" y="56"/>
                    <a:pt x="138" y="55"/>
                    <a:pt x="138" y="54"/>
                  </a:cubicBezTo>
                  <a:cubicBezTo>
                    <a:pt x="138" y="53"/>
                    <a:pt x="138" y="52"/>
                    <a:pt x="137" y="52"/>
                  </a:cubicBezTo>
                  <a:cubicBezTo>
                    <a:pt x="136" y="51"/>
                    <a:pt x="136" y="50"/>
                    <a:pt x="136" y="49"/>
                  </a:cubicBezTo>
                  <a:cubicBezTo>
                    <a:pt x="136" y="48"/>
                    <a:pt x="135" y="47"/>
                    <a:pt x="135" y="46"/>
                  </a:cubicBezTo>
                  <a:cubicBezTo>
                    <a:pt x="135" y="45"/>
                    <a:pt x="135" y="44"/>
                    <a:pt x="134" y="43"/>
                  </a:cubicBezTo>
                  <a:cubicBezTo>
                    <a:pt x="133" y="42"/>
                    <a:pt x="133" y="41"/>
                    <a:pt x="132" y="40"/>
                  </a:cubicBezTo>
                  <a:cubicBezTo>
                    <a:pt x="131" y="39"/>
                    <a:pt x="131" y="37"/>
                    <a:pt x="130" y="37"/>
                  </a:cubicBezTo>
                  <a:cubicBezTo>
                    <a:pt x="129" y="36"/>
                    <a:pt x="128" y="36"/>
                    <a:pt x="127" y="35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27" y="34"/>
                    <a:pt x="126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34"/>
                    <a:pt x="126" y="34"/>
                    <a:pt x="126" y="33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25" y="33"/>
                    <a:pt x="125" y="33"/>
                    <a:pt x="124" y="33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3" y="34"/>
                    <a:pt x="122" y="32"/>
                    <a:pt x="121" y="32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21" y="32"/>
                    <a:pt x="121" y="32"/>
                    <a:pt x="120" y="32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21" y="31"/>
                    <a:pt x="121" y="30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2" y="29"/>
                  </a:cubicBezTo>
                  <a:cubicBezTo>
                    <a:pt x="122" y="29"/>
                    <a:pt x="122" y="29"/>
                    <a:pt x="122" y="28"/>
                  </a:cubicBezTo>
                  <a:cubicBezTo>
                    <a:pt x="122" y="28"/>
                    <a:pt x="123" y="27"/>
                    <a:pt x="124" y="27"/>
                  </a:cubicBezTo>
                  <a:cubicBezTo>
                    <a:pt x="124" y="27"/>
                    <a:pt x="124" y="27"/>
                    <a:pt x="124" y="27"/>
                  </a:cubicBezTo>
                  <a:cubicBezTo>
                    <a:pt x="124" y="27"/>
                    <a:pt x="124" y="26"/>
                    <a:pt x="124" y="26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125" y="26"/>
                    <a:pt x="125" y="26"/>
                    <a:pt x="126" y="26"/>
                  </a:cubicBezTo>
                  <a:cubicBezTo>
                    <a:pt x="126" y="26"/>
                    <a:pt x="126" y="26"/>
                    <a:pt x="126" y="26"/>
                  </a:cubicBezTo>
                  <a:cubicBezTo>
                    <a:pt x="126" y="26"/>
                    <a:pt x="126" y="26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7" y="25"/>
                    <a:pt x="128" y="25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28" y="25"/>
                    <a:pt x="129" y="25"/>
                    <a:pt x="129" y="25"/>
                  </a:cubicBezTo>
                  <a:cubicBezTo>
                    <a:pt x="129" y="25"/>
                    <a:pt x="129" y="25"/>
                    <a:pt x="129" y="24"/>
                  </a:cubicBezTo>
                  <a:cubicBezTo>
                    <a:pt x="130" y="24"/>
                    <a:pt x="130" y="24"/>
                    <a:pt x="130" y="24"/>
                  </a:cubicBezTo>
                  <a:cubicBezTo>
                    <a:pt x="130" y="24"/>
                    <a:pt x="130" y="24"/>
                    <a:pt x="131" y="24"/>
                  </a:cubicBezTo>
                  <a:cubicBezTo>
                    <a:pt x="131" y="24"/>
                    <a:pt x="131" y="24"/>
                    <a:pt x="131" y="24"/>
                  </a:cubicBezTo>
                  <a:cubicBezTo>
                    <a:pt x="132" y="24"/>
                    <a:pt x="133" y="24"/>
                    <a:pt x="134" y="23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35" y="23"/>
                    <a:pt x="135" y="23"/>
                    <a:pt x="135" y="23"/>
                  </a:cubicBezTo>
                  <a:cubicBezTo>
                    <a:pt x="135" y="23"/>
                    <a:pt x="135" y="22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0"/>
                    <a:pt x="135" y="20"/>
                    <a:pt x="135" y="19"/>
                  </a:cubicBezTo>
                  <a:cubicBezTo>
                    <a:pt x="136" y="19"/>
                    <a:pt x="136" y="19"/>
                    <a:pt x="136" y="18"/>
                  </a:cubicBezTo>
                  <a:cubicBezTo>
                    <a:pt x="136" y="17"/>
                    <a:pt x="136" y="16"/>
                    <a:pt x="137" y="15"/>
                  </a:cubicBezTo>
                  <a:cubicBezTo>
                    <a:pt x="136" y="14"/>
                    <a:pt x="136" y="13"/>
                    <a:pt x="136" y="12"/>
                  </a:cubicBezTo>
                  <a:cubicBezTo>
                    <a:pt x="137" y="12"/>
                    <a:pt x="137" y="11"/>
                    <a:pt x="137" y="11"/>
                  </a:cubicBezTo>
                  <a:cubicBezTo>
                    <a:pt x="137" y="11"/>
                    <a:pt x="137" y="10"/>
                    <a:pt x="137" y="9"/>
                  </a:cubicBezTo>
                  <a:cubicBezTo>
                    <a:pt x="139" y="9"/>
                    <a:pt x="138" y="7"/>
                    <a:pt x="140" y="8"/>
                  </a:cubicBezTo>
                  <a:cubicBezTo>
                    <a:pt x="141" y="7"/>
                    <a:pt x="142" y="7"/>
                    <a:pt x="142" y="6"/>
                  </a:cubicBezTo>
                  <a:cubicBezTo>
                    <a:pt x="143" y="5"/>
                    <a:pt x="142" y="3"/>
                    <a:pt x="140" y="4"/>
                  </a:cubicBezTo>
                  <a:cubicBezTo>
                    <a:pt x="140" y="3"/>
                    <a:pt x="139" y="2"/>
                    <a:pt x="138" y="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6" y="2"/>
                    <a:pt x="135" y="3"/>
                    <a:pt x="133" y="4"/>
                  </a:cubicBezTo>
                  <a:cubicBezTo>
                    <a:pt x="130" y="4"/>
                    <a:pt x="128" y="3"/>
                    <a:pt x="125" y="4"/>
                  </a:cubicBezTo>
                  <a:cubicBezTo>
                    <a:pt x="124" y="4"/>
                    <a:pt x="123" y="3"/>
                    <a:pt x="121" y="4"/>
                  </a:cubicBezTo>
                  <a:cubicBezTo>
                    <a:pt x="121" y="4"/>
                    <a:pt x="121" y="5"/>
                    <a:pt x="120" y="5"/>
                  </a:cubicBezTo>
                  <a:cubicBezTo>
                    <a:pt x="119" y="5"/>
                    <a:pt x="119" y="5"/>
                    <a:pt x="118" y="5"/>
                  </a:cubicBezTo>
                  <a:cubicBezTo>
                    <a:pt x="118" y="5"/>
                    <a:pt x="118" y="6"/>
                    <a:pt x="117" y="6"/>
                  </a:cubicBezTo>
                  <a:cubicBezTo>
                    <a:pt x="114" y="6"/>
                    <a:pt x="112" y="5"/>
                    <a:pt x="110" y="4"/>
                  </a:cubicBezTo>
                  <a:cubicBezTo>
                    <a:pt x="108" y="3"/>
                    <a:pt x="107" y="2"/>
                    <a:pt x="105" y="2"/>
                  </a:cubicBezTo>
                  <a:cubicBezTo>
                    <a:pt x="105" y="2"/>
                    <a:pt x="104" y="2"/>
                    <a:pt x="104" y="3"/>
                  </a:cubicBezTo>
                  <a:cubicBezTo>
                    <a:pt x="104" y="3"/>
                    <a:pt x="104" y="4"/>
                    <a:pt x="103" y="4"/>
                  </a:cubicBezTo>
                  <a:cubicBezTo>
                    <a:pt x="101" y="4"/>
                    <a:pt x="101" y="3"/>
                    <a:pt x="99" y="2"/>
                  </a:cubicBezTo>
                  <a:cubicBezTo>
                    <a:pt x="96" y="2"/>
                    <a:pt x="93" y="2"/>
                    <a:pt x="91" y="1"/>
                  </a:cubicBezTo>
                  <a:cubicBezTo>
                    <a:pt x="90" y="1"/>
                    <a:pt x="90" y="2"/>
                    <a:pt x="89" y="2"/>
                  </a:cubicBezTo>
                  <a:cubicBezTo>
                    <a:pt x="88" y="2"/>
                    <a:pt x="87" y="3"/>
                    <a:pt x="87" y="4"/>
                  </a:cubicBezTo>
                  <a:cubicBezTo>
                    <a:pt x="87" y="3"/>
                    <a:pt x="87" y="3"/>
                    <a:pt x="86" y="3"/>
                  </a:cubicBezTo>
                  <a:cubicBezTo>
                    <a:pt x="85" y="2"/>
                    <a:pt x="85" y="2"/>
                    <a:pt x="86" y="1"/>
                  </a:cubicBezTo>
                  <a:cubicBezTo>
                    <a:pt x="87" y="1"/>
                    <a:pt x="86" y="1"/>
                    <a:pt x="87" y="0"/>
                  </a:cubicBezTo>
                  <a:cubicBezTo>
                    <a:pt x="84" y="0"/>
                    <a:pt x="84" y="1"/>
                    <a:pt x="82" y="1"/>
                  </a:cubicBezTo>
                  <a:cubicBezTo>
                    <a:pt x="82" y="3"/>
                    <a:pt x="83" y="4"/>
                    <a:pt x="84" y="4"/>
                  </a:cubicBezTo>
                  <a:cubicBezTo>
                    <a:pt x="84" y="6"/>
                    <a:pt x="82" y="4"/>
                    <a:pt x="82" y="4"/>
                  </a:cubicBezTo>
                  <a:cubicBezTo>
                    <a:pt x="80" y="4"/>
                    <a:pt x="80" y="2"/>
                    <a:pt x="78" y="3"/>
                  </a:cubicBezTo>
                  <a:cubicBezTo>
                    <a:pt x="77" y="6"/>
                    <a:pt x="82" y="6"/>
                    <a:pt x="80" y="8"/>
                  </a:cubicBezTo>
                  <a:cubicBezTo>
                    <a:pt x="79" y="8"/>
                    <a:pt x="79" y="9"/>
                    <a:pt x="79" y="9"/>
                  </a:cubicBezTo>
                  <a:cubicBezTo>
                    <a:pt x="79" y="9"/>
                    <a:pt x="78" y="10"/>
                    <a:pt x="78" y="10"/>
                  </a:cubicBezTo>
                  <a:cubicBezTo>
                    <a:pt x="78" y="10"/>
                    <a:pt x="77" y="9"/>
                    <a:pt x="77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2" y="9"/>
                    <a:pt x="71" y="9"/>
                    <a:pt x="71" y="10"/>
                  </a:cubicBezTo>
                  <a:cubicBezTo>
                    <a:pt x="71" y="10"/>
                    <a:pt x="71" y="10"/>
                    <a:pt x="71" y="11"/>
                  </a:cubicBezTo>
                  <a:cubicBezTo>
                    <a:pt x="70" y="10"/>
                    <a:pt x="69" y="10"/>
                    <a:pt x="69" y="11"/>
                  </a:cubicBezTo>
                  <a:cubicBezTo>
                    <a:pt x="66" y="12"/>
                    <a:pt x="67" y="9"/>
                    <a:pt x="64" y="10"/>
                  </a:cubicBezTo>
                  <a:cubicBezTo>
                    <a:pt x="63" y="10"/>
                    <a:pt x="62" y="12"/>
                    <a:pt x="64" y="12"/>
                  </a:cubicBezTo>
                  <a:cubicBezTo>
                    <a:pt x="63" y="13"/>
                    <a:pt x="62" y="12"/>
                    <a:pt x="62" y="13"/>
                  </a:cubicBezTo>
                  <a:cubicBezTo>
                    <a:pt x="61" y="14"/>
                    <a:pt x="60" y="15"/>
                    <a:pt x="59" y="15"/>
                  </a:cubicBezTo>
                  <a:cubicBezTo>
                    <a:pt x="57" y="15"/>
                    <a:pt x="57" y="13"/>
                    <a:pt x="55" y="14"/>
                  </a:cubicBezTo>
                  <a:cubicBezTo>
                    <a:pt x="53" y="14"/>
                    <a:pt x="53" y="17"/>
                    <a:pt x="52" y="17"/>
                  </a:cubicBezTo>
                  <a:cubicBezTo>
                    <a:pt x="52" y="18"/>
                    <a:pt x="49" y="19"/>
                    <a:pt x="51" y="20"/>
                  </a:cubicBezTo>
                  <a:cubicBezTo>
                    <a:pt x="51" y="20"/>
                    <a:pt x="50" y="20"/>
                    <a:pt x="50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7" y="22"/>
                    <a:pt x="50" y="22"/>
                    <a:pt x="49" y="24"/>
                  </a:cubicBezTo>
                  <a:cubicBezTo>
                    <a:pt x="47" y="25"/>
                    <a:pt x="45" y="25"/>
                    <a:pt x="43" y="25"/>
                  </a:cubicBezTo>
                  <a:cubicBezTo>
                    <a:pt x="42" y="25"/>
                    <a:pt x="42" y="25"/>
                    <a:pt x="42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37" y="28"/>
                    <a:pt x="35" y="29"/>
                  </a:cubicBezTo>
                  <a:cubicBezTo>
                    <a:pt x="35" y="32"/>
                    <a:pt x="38" y="35"/>
                    <a:pt x="36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5" y="38"/>
                    <a:pt x="35" y="38"/>
                    <a:pt x="35" y="39"/>
                  </a:cubicBezTo>
                  <a:cubicBezTo>
                    <a:pt x="36" y="39"/>
                    <a:pt x="36" y="40"/>
                    <a:pt x="36" y="40"/>
                  </a:cubicBezTo>
                  <a:cubicBezTo>
                    <a:pt x="38" y="41"/>
                    <a:pt x="38" y="38"/>
                    <a:pt x="41" y="38"/>
                  </a:cubicBezTo>
                  <a:cubicBezTo>
                    <a:pt x="41" y="40"/>
                    <a:pt x="40" y="41"/>
                    <a:pt x="39" y="40"/>
                  </a:cubicBezTo>
                  <a:cubicBezTo>
                    <a:pt x="38" y="42"/>
                    <a:pt x="37" y="42"/>
                    <a:pt x="36" y="42"/>
                  </a:cubicBezTo>
                  <a:cubicBezTo>
                    <a:pt x="35" y="43"/>
                    <a:pt x="38" y="44"/>
                    <a:pt x="36" y="45"/>
                  </a:cubicBezTo>
                  <a:cubicBezTo>
                    <a:pt x="36" y="46"/>
                    <a:pt x="37" y="46"/>
                    <a:pt x="38" y="47"/>
                  </a:cubicBezTo>
                  <a:cubicBezTo>
                    <a:pt x="38" y="49"/>
                    <a:pt x="37" y="49"/>
                    <a:pt x="37" y="50"/>
                  </a:cubicBezTo>
                  <a:cubicBezTo>
                    <a:pt x="41" y="51"/>
                    <a:pt x="43" y="48"/>
                    <a:pt x="46" y="50"/>
                  </a:cubicBezTo>
                  <a:cubicBezTo>
                    <a:pt x="46" y="52"/>
                    <a:pt x="43" y="50"/>
                    <a:pt x="42" y="51"/>
                  </a:cubicBezTo>
                  <a:cubicBezTo>
                    <a:pt x="42" y="51"/>
                    <a:pt x="42" y="52"/>
                    <a:pt x="42" y="52"/>
                  </a:cubicBezTo>
                  <a:cubicBezTo>
                    <a:pt x="42" y="52"/>
                    <a:pt x="41" y="52"/>
                    <a:pt x="41" y="52"/>
                  </a:cubicBezTo>
                  <a:cubicBezTo>
                    <a:pt x="40" y="52"/>
                    <a:pt x="40" y="53"/>
                    <a:pt x="39" y="53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9" y="55"/>
                    <a:pt x="39" y="56"/>
                  </a:cubicBezTo>
                  <a:cubicBezTo>
                    <a:pt x="40" y="58"/>
                    <a:pt x="39" y="61"/>
                    <a:pt x="42" y="61"/>
                  </a:cubicBezTo>
                  <a:cubicBezTo>
                    <a:pt x="42" y="61"/>
                    <a:pt x="43" y="61"/>
                    <a:pt x="43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3"/>
                    <a:pt x="44" y="64"/>
                    <a:pt x="44" y="65"/>
                  </a:cubicBezTo>
                  <a:cubicBezTo>
                    <a:pt x="44" y="66"/>
                    <a:pt x="46" y="66"/>
                    <a:pt x="46" y="68"/>
                  </a:cubicBezTo>
                  <a:cubicBezTo>
                    <a:pt x="46" y="69"/>
                    <a:pt x="47" y="69"/>
                    <a:pt x="47" y="70"/>
                  </a:cubicBezTo>
                  <a:cubicBezTo>
                    <a:pt x="49" y="70"/>
                    <a:pt x="50" y="70"/>
                    <a:pt x="50" y="71"/>
                  </a:cubicBezTo>
                  <a:cubicBezTo>
                    <a:pt x="52" y="71"/>
                    <a:pt x="52" y="70"/>
                    <a:pt x="52" y="71"/>
                  </a:cubicBezTo>
                  <a:cubicBezTo>
                    <a:pt x="53" y="71"/>
                    <a:pt x="54" y="71"/>
                    <a:pt x="55" y="71"/>
                  </a:cubicBezTo>
                  <a:cubicBezTo>
                    <a:pt x="55" y="72"/>
                    <a:pt x="57" y="72"/>
                    <a:pt x="57" y="73"/>
                  </a:cubicBezTo>
                  <a:cubicBezTo>
                    <a:pt x="56" y="74"/>
                    <a:pt x="57" y="74"/>
                    <a:pt x="57" y="75"/>
                  </a:cubicBezTo>
                  <a:cubicBezTo>
                    <a:pt x="58" y="75"/>
                    <a:pt x="58" y="74"/>
                    <a:pt x="58" y="73"/>
                  </a:cubicBezTo>
                  <a:cubicBezTo>
                    <a:pt x="58" y="73"/>
                    <a:pt x="59" y="73"/>
                    <a:pt x="59" y="73"/>
                  </a:cubicBezTo>
                  <a:cubicBezTo>
                    <a:pt x="60" y="72"/>
                    <a:pt x="60" y="71"/>
                    <a:pt x="62" y="70"/>
                  </a:cubicBezTo>
                  <a:cubicBezTo>
                    <a:pt x="61" y="69"/>
                    <a:pt x="61" y="67"/>
                    <a:pt x="62" y="66"/>
                  </a:cubicBezTo>
                  <a:cubicBezTo>
                    <a:pt x="63" y="66"/>
                    <a:pt x="65" y="66"/>
                    <a:pt x="66" y="66"/>
                  </a:cubicBezTo>
                  <a:cubicBezTo>
                    <a:pt x="66" y="67"/>
                    <a:pt x="67" y="68"/>
                    <a:pt x="66" y="70"/>
                  </a:cubicBezTo>
                  <a:cubicBezTo>
                    <a:pt x="66" y="70"/>
                    <a:pt x="66" y="71"/>
                    <a:pt x="66" y="70"/>
                  </a:cubicBezTo>
                  <a:cubicBezTo>
                    <a:pt x="65" y="72"/>
                    <a:pt x="66" y="73"/>
                    <a:pt x="66" y="74"/>
                  </a:cubicBezTo>
                  <a:cubicBezTo>
                    <a:pt x="66" y="75"/>
                    <a:pt x="66" y="76"/>
                    <a:pt x="66" y="77"/>
                  </a:cubicBezTo>
                  <a:cubicBezTo>
                    <a:pt x="66" y="79"/>
                    <a:pt x="66" y="81"/>
                    <a:pt x="66" y="82"/>
                  </a:cubicBezTo>
                  <a:cubicBezTo>
                    <a:pt x="66" y="83"/>
                    <a:pt x="65" y="83"/>
                    <a:pt x="65" y="84"/>
                  </a:cubicBezTo>
                  <a:cubicBezTo>
                    <a:pt x="65" y="86"/>
                    <a:pt x="64" y="86"/>
                    <a:pt x="65" y="86"/>
                  </a:cubicBezTo>
                  <a:cubicBezTo>
                    <a:pt x="66" y="86"/>
                    <a:pt x="66" y="86"/>
                    <a:pt x="66" y="85"/>
                  </a:cubicBezTo>
                  <a:cubicBezTo>
                    <a:pt x="67" y="85"/>
                    <a:pt x="67" y="84"/>
                    <a:pt x="68" y="84"/>
                  </a:cubicBezTo>
                  <a:cubicBezTo>
                    <a:pt x="70" y="83"/>
                    <a:pt x="71" y="82"/>
                    <a:pt x="73" y="81"/>
                  </a:cubicBezTo>
                  <a:cubicBezTo>
                    <a:pt x="73" y="80"/>
                    <a:pt x="74" y="80"/>
                    <a:pt x="75" y="79"/>
                  </a:cubicBezTo>
                  <a:cubicBezTo>
                    <a:pt x="75" y="78"/>
                    <a:pt x="76" y="78"/>
                    <a:pt x="77" y="77"/>
                  </a:cubicBezTo>
                  <a:cubicBezTo>
                    <a:pt x="78" y="77"/>
                    <a:pt x="78" y="76"/>
                    <a:pt x="79" y="76"/>
                  </a:cubicBezTo>
                  <a:cubicBezTo>
                    <a:pt x="80" y="76"/>
                    <a:pt x="80" y="77"/>
                    <a:pt x="81" y="77"/>
                  </a:cubicBezTo>
                  <a:cubicBezTo>
                    <a:pt x="81" y="76"/>
                    <a:pt x="81" y="75"/>
                    <a:pt x="82" y="75"/>
                  </a:cubicBezTo>
                  <a:cubicBezTo>
                    <a:pt x="84" y="75"/>
                    <a:pt x="86" y="74"/>
                    <a:pt x="89" y="75"/>
                  </a:cubicBezTo>
                  <a:cubicBezTo>
                    <a:pt x="90" y="75"/>
                    <a:pt x="90" y="76"/>
                    <a:pt x="91" y="75"/>
                  </a:cubicBezTo>
                  <a:cubicBezTo>
                    <a:pt x="93" y="76"/>
                    <a:pt x="93" y="78"/>
                    <a:pt x="95" y="77"/>
                  </a:cubicBezTo>
                  <a:cubicBezTo>
                    <a:pt x="95" y="78"/>
                    <a:pt x="96" y="78"/>
                    <a:pt x="96" y="79"/>
                  </a:cubicBezTo>
                  <a:cubicBezTo>
                    <a:pt x="96" y="80"/>
                    <a:pt x="99" y="79"/>
                    <a:pt x="100" y="79"/>
                  </a:cubicBezTo>
                  <a:cubicBezTo>
                    <a:pt x="100" y="81"/>
                    <a:pt x="102" y="80"/>
                    <a:pt x="103" y="82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6" y="81"/>
                    <a:pt x="108" y="81"/>
                    <a:pt x="108" y="83"/>
                  </a:cubicBezTo>
                  <a:cubicBezTo>
                    <a:pt x="108" y="83"/>
                    <a:pt x="108" y="83"/>
                    <a:pt x="109" y="83"/>
                  </a:cubicBezTo>
                  <a:cubicBezTo>
                    <a:pt x="109" y="83"/>
                    <a:pt x="109" y="84"/>
                    <a:pt x="109" y="84"/>
                  </a:cubicBezTo>
                  <a:cubicBezTo>
                    <a:pt x="109" y="84"/>
                    <a:pt x="109" y="84"/>
                    <a:pt x="109" y="84"/>
                  </a:cubicBezTo>
                  <a:cubicBezTo>
                    <a:pt x="110" y="85"/>
                    <a:pt x="110" y="85"/>
                    <a:pt x="110" y="85"/>
                  </a:cubicBezTo>
                  <a:cubicBezTo>
                    <a:pt x="110" y="85"/>
                    <a:pt x="111" y="85"/>
                    <a:pt x="111" y="85"/>
                  </a:cubicBezTo>
                  <a:cubicBezTo>
                    <a:pt x="112" y="86"/>
                    <a:pt x="113" y="87"/>
                    <a:pt x="113" y="88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13" y="89"/>
                    <a:pt x="113" y="89"/>
                    <a:pt x="114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5" y="90"/>
                    <a:pt x="114" y="91"/>
                    <a:pt x="114" y="91"/>
                  </a:cubicBezTo>
                  <a:cubicBezTo>
                    <a:pt x="115" y="91"/>
                    <a:pt x="116" y="91"/>
                    <a:pt x="116" y="91"/>
                  </a:cubicBezTo>
                  <a:cubicBezTo>
                    <a:pt x="116" y="91"/>
                    <a:pt x="117" y="91"/>
                    <a:pt x="117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18" y="92"/>
                    <a:pt x="119" y="92"/>
                    <a:pt x="119" y="93"/>
                  </a:cubicBezTo>
                  <a:cubicBezTo>
                    <a:pt x="119" y="93"/>
                    <a:pt x="120" y="93"/>
                    <a:pt x="120" y="93"/>
                  </a:cubicBezTo>
                  <a:cubicBezTo>
                    <a:pt x="121" y="93"/>
                    <a:pt x="122" y="94"/>
                    <a:pt x="122" y="93"/>
                  </a:cubicBezTo>
                  <a:cubicBezTo>
                    <a:pt x="122" y="93"/>
                    <a:pt x="123" y="92"/>
                    <a:pt x="123" y="92"/>
                  </a:cubicBezTo>
                  <a:cubicBezTo>
                    <a:pt x="124" y="91"/>
                    <a:pt x="125" y="91"/>
                    <a:pt x="126" y="91"/>
                  </a:cubicBezTo>
                  <a:cubicBezTo>
                    <a:pt x="127" y="89"/>
                    <a:pt x="129" y="88"/>
                    <a:pt x="131" y="87"/>
                  </a:cubicBezTo>
                  <a:cubicBezTo>
                    <a:pt x="132" y="87"/>
                    <a:pt x="132" y="88"/>
                    <a:pt x="133" y="88"/>
                  </a:cubicBezTo>
                  <a:cubicBezTo>
                    <a:pt x="134" y="89"/>
                    <a:pt x="134" y="89"/>
                    <a:pt x="135" y="89"/>
                  </a:cubicBezTo>
                  <a:cubicBezTo>
                    <a:pt x="138" y="89"/>
                    <a:pt x="140" y="89"/>
                    <a:pt x="143" y="89"/>
                  </a:cubicBezTo>
                  <a:cubicBezTo>
                    <a:pt x="143" y="87"/>
                    <a:pt x="144" y="87"/>
                    <a:pt x="144" y="85"/>
                  </a:cubicBezTo>
                  <a:cubicBezTo>
                    <a:pt x="144" y="84"/>
                    <a:pt x="146" y="84"/>
                    <a:pt x="146" y="82"/>
                  </a:cubicBezTo>
                  <a:cubicBezTo>
                    <a:pt x="145" y="81"/>
                    <a:pt x="145" y="79"/>
                    <a:pt x="145" y="77"/>
                  </a:cubicBezTo>
                  <a:cubicBezTo>
                    <a:pt x="145" y="76"/>
                    <a:pt x="144" y="76"/>
                    <a:pt x="143" y="76"/>
                  </a:cubicBezTo>
                  <a:cubicBezTo>
                    <a:pt x="143" y="75"/>
                    <a:pt x="144" y="76"/>
                    <a:pt x="144" y="75"/>
                  </a:cubicBezTo>
                  <a:close/>
                  <a:moveTo>
                    <a:pt x="120" y="32"/>
                  </a:moveTo>
                  <a:cubicBezTo>
                    <a:pt x="120" y="32"/>
                    <a:pt x="120" y="32"/>
                    <a:pt x="120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0" y="32"/>
                    <a:pt x="120" y="32"/>
                    <a:pt x="120" y="32"/>
                  </a:cubicBezTo>
                  <a:close/>
                  <a:moveTo>
                    <a:pt x="136" y="61"/>
                  </a:moveTo>
                  <a:cubicBezTo>
                    <a:pt x="136" y="61"/>
                    <a:pt x="136" y="61"/>
                    <a:pt x="136" y="61"/>
                  </a:cubicBezTo>
                  <a:cubicBezTo>
                    <a:pt x="137" y="61"/>
                    <a:pt x="137" y="61"/>
                    <a:pt x="137" y="61"/>
                  </a:cubicBezTo>
                  <a:cubicBezTo>
                    <a:pt x="137" y="61"/>
                    <a:pt x="137" y="61"/>
                    <a:pt x="136" y="61"/>
                  </a:cubicBezTo>
                  <a:close/>
                  <a:moveTo>
                    <a:pt x="31" y="54"/>
                  </a:moveTo>
                  <a:cubicBezTo>
                    <a:pt x="30" y="55"/>
                    <a:pt x="30" y="58"/>
                    <a:pt x="30" y="60"/>
                  </a:cubicBezTo>
                  <a:cubicBezTo>
                    <a:pt x="32" y="61"/>
                    <a:pt x="34" y="62"/>
                    <a:pt x="36" y="61"/>
                  </a:cubicBezTo>
                  <a:cubicBezTo>
                    <a:pt x="36" y="62"/>
                    <a:pt x="36" y="63"/>
                    <a:pt x="36" y="63"/>
                  </a:cubicBezTo>
                  <a:cubicBezTo>
                    <a:pt x="37" y="63"/>
                    <a:pt x="37" y="63"/>
                    <a:pt x="38" y="63"/>
                  </a:cubicBezTo>
                  <a:cubicBezTo>
                    <a:pt x="38" y="60"/>
                    <a:pt x="38" y="57"/>
                    <a:pt x="36" y="56"/>
                  </a:cubicBezTo>
                  <a:cubicBezTo>
                    <a:pt x="35" y="55"/>
                    <a:pt x="33" y="54"/>
                    <a:pt x="31" y="54"/>
                  </a:cubicBezTo>
                  <a:close/>
                  <a:moveTo>
                    <a:pt x="1" y="72"/>
                  </a:moveTo>
                  <a:cubicBezTo>
                    <a:pt x="1" y="71"/>
                    <a:pt x="1" y="71"/>
                    <a:pt x="0" y="71"/>
                  </a:cubicBezTo>
                  <a:cubicBezTo>
                    <a:pt x="0" y="74"/>
                    <a:pt x="3" y="73"/>
                    <a:pt x="4" y="74"/>
                  </a:cubicBezTo>
                  <a:cubicBezTo>
                    <a:pt x="4" y="71"/>
                    <a:pt x="3" y="71"/>
                    <a:pt x="1" y="72"/>
                  </a:cubicBezTo>
                  <a:close/>
                  <a:moveTo>
                    <a:pt x="18" y="80"/>
                  </a:moveTo>
                  <a:cubicBezTo>
                    <a:pt x="18" y="81"/>
                    <a:pt x="17" y="82"/>
                    <a:pt x="17" y="82"/>
                  </a:cubicBezTo>
                  <a:cubicBezTo>
                    <a:pt x="17" y="82"/>
                    <a:pt x="18" y="82"/>
                    <a:pt x="18" y="82"/>
                  </a:cubicBezTo>
                  <a:cubicBezTo>
                    <a:pt x="18" y="82"/>
                    <a:pt x="18" y="83"/>
                    <a:pt x="18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3"/>
                    <a:pt x="18" y="85"/>
                    <a:pt x="19" y="84"/>
                  </a:cubicBezTo>
                  <a:cubicBezTo>
                    <a:pt x="20" y="84"/>
                    <a:pt x="20" y="82"/>
                    <a:pt x="20" y="80"/>
                  </a:cubicBezTo>
                  <a:cubicBezTo>
                    <a:pt x="19" y="80"/>
                    <a:pt x="18" y="80"/>
                    <a:pt x="18" y="80"/>
                  </a:cubicBezTo>
                  <a:close/>
                  <a:moveTo>
                    <a:pt x="26" y="43"/>
                  </a:moveTo>
                  <a:cubicBezTo>
                    <a:pt x="26" y="44"/>
                    <a:pt x="26" y="44"/>
                    <a:pt x="26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4"/>
                    <a:pt x="27" y="43"/>
                    <a:pt x="26" y="43"/>
                  </a:cubicBezTo>
                  <a:close/>
                  <a:moveTo>
                    <a:pt x="22" y="54"/>
                  </a:moveTo>
                  <a:cubicBezTo>
                    <a:pt x="22" y="54"/>
                    <a:pt x="23" y="54"/>
                    <a:pt x="23" y="54"/>
                  </a:cubicBezTo>
                  <a:cubicBezTo>
                    <a:pt x="23" y="53"/>
                    <a:pt x="23" y="52"/>
                    <a:pt x="24" y="52"/>
                  </a:cubicBezTo>
                  <a:cubicBezTo>
                    <a:pt x="24" y="52"/>
                    <a:pt x="25" y="52"/>
                    <a:pt x="25" y="51"/>
                  </a:cubicBezTo>
                  <a:cubicBezTo>
                    <a:pt x="24" y="51"/>
                    <a:pt x="23" y="51"/>
                    <a:pt x="23" y="50"/>
                  </a:cubicBezTo>
                  <a:cubicBezTo>
                    <a:pt x="22" y="51"/>
                    <a:pt x="22" y="51"/>
                    <a:pt x="22" y="52"/>
                  </a:cubicBezTo>
                  <a:cubicBezTo>
                    <a:pt x="21" y="52"/>
                    <a:pt x="21" y="53"/>
                    <a:pt x="22" y="5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71" name="Rectangle 81">
              <a:extLst>
                <a:ext uri="{FF2B5EF4-FFF2-40B4-BE49-F238E27FC236}">
                  <a16:creationId xmlns:a16="http://schemas.microsoft.com/office/drawing/2014/main" id="{A3486FE5-8AB0-DE40-A7E1-77547E5A0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6938" y="2379663"/>
              <a:ext cx="371475" cy="12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600" b="1">
                  <a:solidFill>
                    <a:srgbClr val="000000"/>
                  </a:solidFill>
                  <a:latin typeface="Open Sans Semibold" pitchFamily="34" charset="0"/>
                </a:rPr>
                <a:t>ESTONIA</a:t>
              </a:r>
              <a:endParaRPr lang="en-US" altLang="en-US" sz="1800"/>
            </a:p>
          </p:txBody>
        </p:sp>
        <p:sp>
          <p:nvSpPr>
            <p:cNvPr id="172" name="Freeform 82">
              <a:extLst>
                <a:ext uri="{FF2B5EF4-FFF2-40B4-BE49-F238E27FC236}">
                  <a16:creationId xmlns:a16="http://schemas.microsoft.com/office/drawing/2014/main" id="{F77BABE8-C28E-4840-AC6E-4C0424939E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8350" y="1658938"/>
              <a:ext cx="1895475" cy="1614487"/>
            </a:xfrm>
            <a:custGeom>
              <a:avLst/>
              <a:gdLst>
                <a:gd name="T0" fmla="*/ 2147483646 w 490"/>
                <a:gd name="T1" fmla="*/ 2147483646 h 417"/>
                <a:gd name="T2" fmla="*/ 2147483646 w 490"/>
                <a:gd name="T3" fmla="*/ 2147483646 h 417"/>
                <a:gd name="T4" fmla="*/ 2147483646 w 490"/>
                <a:gd name="T5" fmla="*/ 2147483646 h 417"/>
                <a:gd name="T6" fmla="*/ 2147483646 w 490"/>
                <a:gd name="T7" fmla="*/ 2147483646 h 417"/>
                <a:gd name="T8" fmla="*/ 2147483646 w 490"/>
                <a:gd name="T9" fmla="*/ 2147483646 h 417"/>
                <a:gd name="T10" fmla="*/ 2147483646 w 490"/>
                <a:gd name="T11" fmla="*/ 2147483646 h 417"/>
                <a:gd name="T12" fmla="*/ 2147483646 w 490"/>
                <a:gd name="T13" fmla="*/ 2147483646 h 417"/>
                <a:gd name="T14" fmla="*/ 2147483646 w 490"/>
                <a:gd name="T15" fmla="*/ 2147483646 h 417"/>
                <a:gd name="T16" fmla="*/ 2147483646 w 490"/>
                <a:gd name="T17" fmla="*/ 2147483646 h 417"/>
                <a:gd name="T18" fmla="*/ 2147483646 w 490"/>
                <a:gd name="T19" fmla="*/ 2147483646 h 417"/>
                <a:gd name="T20" fmla="*/ 2147483646 w 490"/>
                <a:gd name="T21" fmla="*/ 2147483646 h 417"/>
                <a:gd name="T22" fmla="*/ 2147483646 w 490"/>
                <a:gd name="T23" fmla="*/ 2147483646 h 417"/>
                <a:gd name="T24" fmla="*/ 2147483646 w 490"/>
                <a:gd name="T25" fmla="*/ 2147483646 h 417"/>
                <a:gd name="T26" fmla="*/ 2147483646 w 490"/>
                <a:gd name="T27" fmla="*/ 2147483646 h 417"/>
                <a:gd name="T28" fmla="*/ 2147483646 w 490"/>
                <a:gd name="T29" fmla="*/ 2147483646 h 417"/>
                <a:gd name="T30" fmla="*/ 2147483646 w 490"/>
                <a:gd name="T31" fmla="*/ 2147483646 h 417"/>
                <a:gd name="T32" fmla="*/ 2147483646 w 490"/>
                <a:gd name="T33" fmla="*/ 2147483646 h 417"/>
                <a:gd name="T34" fmla="*/ 2147483646 w 490"/>
                <a:gd name="T35" fmla="*/ 2147483646 h 417"/>
                <a:gd name="T36" fmla="*/ 2147483646 w 490"/>
                <a:gd name="T37" fmla="*/ 2147483646 h 417"/>
                <a:gd name="T38" fmla="*/ 2147483646 w 490"/>
                <a:gd name="T39" fmla="*/ 2147483646 h 417"/>
                <a:gd name="T40" fmla="*/ 2147483646 w 490"/>
                <a:gd name="T41" fmla="*/ 2147483646 h 417"/>
                <a:gd name="T42" fmla="*/ 2147483646 w 490"/>
                <a:gd name="T43" fmla="*/ 2147483646 h 417"/>
                <a:gd name="T44" fmla="*/ 2147483646 w 490"/>
                <a:gd name="T45" fmla="*/ 2147483646 h 417"/>
                <a:gd name="T46" fmla="*/ 2147483646 w 490"/>
                <a:gd name="T47" fmla="*/ 2147483646 h 417"/>
                <a:gd name="T48" fmla="*/ 2147483646 w 490"/>
                <a:gd name="T49" fmla="*/ 2147483646 h 417"/>
                <a:gd name="T50" fmla="*/ 2147483646 w 490"/>
                <a:gd name="T51" fmla="*/ 2147483646 h 417"/>
                <a:gd name="T52" fmla="*/ 2147483646 w 490"/>
                <a:gd name="T53" fmla="*/ 2147483646 h 417"/>
                <a:gd name="T54" fmla="*/ 2147483646 w 490"/>
                <a:gd name="T55" fmla="*/ 2147483646 h 417"/>
                <a:gd name="T56" fmla="*/ 2147483646 w 490"/>
                <a:gd name="T57" fmla="*/ 2147483646 h 417"/>
                <a:gd name="T58" fmla="*/ 2147483646 w 490"/>
                <a:gd name="T59" fmla="*/ 2147483646 h 417"/>
                <a:gd name="T60" fmla="*/ 2147483646 w 490"/>
                <a:gd name="T61" fmla="*/ 2147483646 h 417"/>
                <a:gd name="T62" fmla="*/ 2147483646 w 490"/>
                <a:gd name="T63" fmla="*/ 2147483646 h 417"/>
                <a:gd name="T64" fmla="*/ 2147483646 w 490"/>
                <a:gd name="T65" fmla="*/ 2147483646 h 417"/>
                <a:gd name="T66" fmla="*/ 2147483646 w 490"/>
                <a:gd name="T67" fmla="*/ 2147483646 h 417"/>
                <a:gd name="T68" fmla="*/ 2147483646 w 490"/>
                <a:gd name="T69" fmla="*/ 2147483646 h 417"/>
                <a:gd name="T70" fmla="*/ 2147483646 w 490"/>
                <a:gd name="T71" fmla="*/ 2147483646 h 417"/>
                <a:gd name="T72" fmla="*/ 2147483646 w 490"/>
                <a:gd name="T73" fmla="*/ 2147483646 h 417"/>
                <a:gd name="T74" fmla="*/ 2147483646 w 490"/>
                <a:gd name="T75" fmla="*/ 2147483646 h 417"/>
                <a:gd name="T76" fmla="*/ 2147483646 w 490"/>
                <a:gd name="T77" fmla="*/ 2147483646 h 417"/>
                <a:gd name="T78" fmla="*/ 2147483646 w 490"/>
                <a:gd name="T79" fmla="*/ 2147483646 h 417"/>
                <a:gd name="T80" fmla="*/ 2147483646 w 490"/>
                <a:gd name="T81" fmla="*/ 2147483646 h 417"/>
                <a:gd name="T82" fmla="*/ 2147483646 w 490"/>
                <a:gd name="T83" fmla="*/ 2147483646 h 417"/>
                <a:gd name="T84" fmla="*/ 2147483646 w 490"/>
                <a:gd name="T85" fmla="*/ 2147483646 h 417"/>
                <a:gd name="T86" fmla="*/ 2147483646 w 490"/>
                <a:gd name="T87" fmla="*/ 2147483646 h 417"/>
                <a:gd name="T88" fmla="*/ 2147483646 w 490"/>
                <a:gd name="T89" fmla="*/ 2147483646 h 417"/>
                <a:gd name="T90" fmla="*/ 2147483646 w 490"/>
                <a:gd name="T91" fmla="*/ 2147483646 h 417"/>
                <a:gd name="T92" fmla="*/ 2147483646 w 490"/>
                <a:gd name="T93" fmla="*/ 2147483646 h 417"/>
                <a:gd name="T94" fmla="*/ 2147483646 w 490"/>
                <a:gd name="T95" fmla="*/ 2147483646 h 417"/>
                <a:gd name="T96" fmla="*/ 2147483646 w 490"/>
                <a:gd name="T97" fmla="*/ 2147483646 h 417"/>
                <a:gd name="T98" fmla="*/ 2147483646 w 490"/>
                <a:gd name="T99" fmla="*/ 2147483646 h 417"/>
                <a:gd name="T100" fmla="*/ 2147483646 w 490"/>
                <a:gd name="T101" fmla="*/ 2147483646 h 417"/>
                <a:gd name="T102" fmla="*/ 2147483646 w 490"/>
                <a:gd name="T103" fmla="*/ 2147483646 h 417"/>
                <a:gd name="T104" fmla="*/ 0 w 490"/>
                <a:gd name="T105" fmla="*/ 2147483646 h 417"/>
                <a:gd name="T106" fmla="*/ 2147483646 w 490"/>
                <a:gd name="T107" fmla="*/ 2147483646 h 417"/>
                <a:gd name="T108" fmla="*/ 2147483646 w 490"/>
                <a:gd name="T109" fmla="*/ 2147483646 h 417"/>
                <a:gd name="T110" fmla="*/ 2147483646 w 490"/>
                <a:gd name="T111" fmla="*/ 2147483646 h 417"/>
                <a:gd name="T112" fmla="*/ 2147483646 w 490"/>
                <a:gd name="T113" fmla="*/ 2147483646 h 417"/>
                <a:gd name="T114" fmla="*/ 2147483646 w 490"/>
                <a:gd name="T115" fmla="*/ 2147483646 h 417"/>
                <a:gd name="T116" fmla="*/ 2147483646 w 490"/>
                <a:gd name="T117" fmla="*/ 2147483646 h 41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90" h="417">
                  <a:moveTo>
                    <a:pt x="349" y="399"/>
                  </a:moveTo>
                  <a:cubicBezTo>
                    <a:pt x="348" y="397"/>
                    <a:pt x="347" y="396"/>
                    <a:pt x="345" y="395"/>
                  </a:cubicBezTo>
                  <a:cubicBezTo>
                    <a:pt x="345" y="394"/>
                    <a:pt x="346" y="394"/>
                    <a:pt x="346" y="394"/>
                  </a:cubicBezTo>
                  <a:cubicBezTo>
                    <a:pt x="345" y="392"/>
                    <a:pt x="343" y="393"/>
                    <a:pt x="344" y="390"/>
                  </a:cubicBezTo>
                  <a:cubicBezTo>
                    <a:pt x="344" y="390"/>
                    <a:pt x="344" y="389"/>
                    <a:pt x="345" y="389"/>
                  </a:cubicBezTo>
                  <a:cubicBezTo>
                    <a:pt x="345" y="390"/>
                    <a:pt x="346" y="389"/>
                    <a:pt x="347" y="389"/>
                  </a:cubicBezTo>
                  <a:cubicBezTo>
                    <a:pt x="347" y="389"/>
                    <a:pt x="348" y="389"/>
                    <a:pt x="348" y="388"/>
                  </a:cubicBezTo>
                  <a:cubicBezTo>
                    <a:pt x="348" y="388"/>
                    <a:pt x="348" y="386"/>
                    <a:pt x="349" y="386"/>
                  </a:cubicBezTo>
                  <a:cubicBezTo>
                    <a:pt x="349" y="385"/>
                    <a:pt x="348" y="384"/>
                    <a:pt x="347" y="384"/>
                  </a:cubicBezTo>
                  <a:cubicBezTo>
                    <a:pt x="347" y="382"/>
                    <a:pt x="347" y="382"/>
                    <a:pt x="346" y="381"/>
                  </a:cubicBezTo>
                  <a:cubicBezTo>
                    <a:pt x="346" y="378"/>
                    <a:pt x="348" y="379"/>
                    <a:pt x="348" y="377"/>
                  </a:cubicBezTo>
                  <a:cubicBezTo>
                    <a:pt x="349" y="374"/>
                    <a:pt x="345" y="376"/>
                    <a:pt x="346" y="373"/>
                  </a:cubicBezTo>
                  <a:cubicBezTo>
                    <a:pt x="347" y="374"/>
                    <a:pt x="347" y="373"/>
                    <a:pt x="348" y="373"/>
                  </a:cubicBezTo>
                  <a:cubicBezTo>
                    <a:pt x="348" y="372"/>
                    <a:pt x="349" y="372"/>
                    <a:pt x="349" y="371"/>
                  </a:cubicBezTo>
                  <a:cubicBezTo>
                    <a:pt x="352" y="372"/>
                    <a:pt x="352" y="371"/>
                    <a:pt x="353" y="370"/>
                  </a:cubicBezTo>
                  <a:cubicBezTo>
                    <a:pt x="354" y="367"/>
                    <a:pt x="350" y="369"/>
                    <a:pt x="351" y="366"/>
                  </a:cubicBezTo>
                  <a:cubicBezTo>
                    <a:pt x="353" y="366"/>
                    <a:pt x="355" y="366"/>
                    <a:pt x="357" y="366"/>
                  </a:cubicBezTo>
                  <a:cubicBezTo>
                    <a:pt x="357" y="366"/>
                    <a:pt x="358" y="366"/>
                    <a:pt x="358" y="365"/>
                  </a:cubicBezTo>
                  <a:cubicBezTo>
                    <a:pt x="359" y="365"/>
                    <a:pt x="359" y="364"/>
                    <a:pt x="360" y="364"/>
                  </a:cubicBezTo>
                  <a:cubicBezTo>
                    <a:pt x="360" y="363"/>
                    <a:pt x="359" y="362"/>
                    <a:pt x="359" y="362"/>
                  </a:cubicBezTo>
                  <a:cubicBezTo>
                    <a:pt x="358" y="361"/>
                    <a:pt x="357" y="361"/>
                    <a:pt x="357" y="360"/>
                  </a:cubicBezTo>
                  <a:cubicBezTo>
                    <a:pt x="357" y="360"/>
                    <a:pt x="356" y="359"/>
                    <a:pt x="356" y="359"/>
                  </a:cubicBezTo>
                  <a:cubicBezTo>
                    <a:pt x="356" y="357"/>
                    <a:pt x="359" y="358"/>
                    <a:pt x="358" y="360"/>
                  </a:cubicBezTo>
                  <a:cubicBezTo>
                    <a:pt x="359" y="360"/>
                    <a:pt x="360" y="359"/>
                    <a:pt x="360" y="358"/>
                  </a:cubicBezTo>
                  <a:cubicBezTo>
                    <a:pt x="362" y="358"/>
                    <a:pt x="361" y="360"/>
                    <a:pt x="362" y="360"/>
                  </a:cubicBezTo>
                  <a:cubicBezTo>
                    <a:pt x="363" y="360"/>
                    <a:pt x="363" y="359"/>
                    <a:pt x="363" y="358"/>
                  </a:cubicBezTo>
                  <a:cubicBezTo>
                    <a:pt x="363" y="358"/>
                    <a:pt x="364" y="357"/>
                    <a:pt x="364" y="357"/>
                  </a:cubicBezTo>
                  <a:cubicBezTo>
                    <a:pt x="364" y="356"/>
                    <a:pt x="364" y="356"/>
                    <a:pt x="365" y="356"/>
                  </a:cubicBezTo>
                  <a:cubicBezTo>
                    <a:pt x="365" y="353"/>
                    <a:pt x="366" y="349"/>
                    <a:pt x="363" y="348"/>
                  </a:cubicBezTo>
                  <a:cubicBezTo>
                    <a:pt x="363" y="348"/>
                    <a:pt x="364" y="348"/>
                    <a:pt x="364" y="347"/>
                  </a:cubicBezTo>
                  <a:cubicBezTo>
                    <a:pt x="364" y="346"/>
                    <a:pt x="364" y="346"/>
                    <a:pt x="365" y="346"/>
                  </a:cubicBezTo>
                  <a:cubicBezTo>
                    <a:pt x="365" y="345"/>
                    <a:pt x="365" y="344"/>
                    <a:pt x="366" y="343"/>
                  </a:cubicBezTo>
                  <a:cubicBezTo>
                    <a:pt x="366" y="343"/>
                    <a:pt x="367" y="342"/>
                    <a:pt x="367" y="341"/>
                  </a:cubicBezTo>
                  <a:cubicBezTo>
                    <a:pt x="368" y="340"/>
                    <a:pt x="369" y="341"/>
                    <a:pt x="370" y="341"/>
                  </a:cubicBezTo>
                  <a:cubicBezTo>
                    <a:pt x="371" y="344"/>
                    <a:pt x="368" y="343"/>
                    <a:pt x="367" y="344"/>
                  </a:cubicBezTo>
                  <a:cubicBezTo>
                    <a:pt x="367" y="345"/>
                    <a:pt x="368" y="346"/>
                    <a:pt x="369" y="346"/>
                  </a:cubicBezTo>
                  <a:cubicBezTo>
                    <a:pt x="369" y="346"/>
                    <a:pt x="369" y="346"/>
                    <a:pt x="369" y="346"/>
                  </a:cubicBezTo>
                  <a:cubicBezTo>
                    <a:pt x="371" y="346"/>
                    <a:pt x="371" y="347"/>
                    <a:pt x="372" y="348"/>
                  </a:cubicBezTo>
                  <a:cubicBezTo>
                    <a:pt x="372" y="348"/>
                    <a:pt x="372" y="347"/>
                    <a:pt x="372" y="346"/>
                  </a:cubicBezTo>
                  <a:cubicBezTo>
                    <a:pt x="373" y="346"/>
                    <a:pt x="373" y="345"/>
                    <a:pt x="373" y="344"/>
                  </a:cubicBezTo>
                  <a:cubicBezTo>
                    <a:pt x="375" y="344"/>
                    <a:pt x="374" y="347"/>
                    <a:pt x="376" y="347"/>
                  </a:cubicBezTo>
                  <a:cubicBezTo>
                    <a:pt x="377" y="347"/>
                    <a:pt x="376" y="346"/>
                    <a:pt x="376" y="346"/>
                  </a:cubicBezTo>
                  <a:cubicBezTo>
                    <a:pt x="376" y="346"/>
                    <a:pt x="377" y="346"/>
                    <a:pt x="377" y="346"/>
                  </a:cubicBezTo>
                  <a:cubicBezTo>
                    <a:pt x="377" y="345"/>
                    <a:pt x="377" y="344"/>
                    <a:pt x="377" y="343"/>
                  </a:cubicBezTo>
                  <a:cubicBezTo>
                    <a:pt x="379" y="343"/>
                    <a:pt x="379" y="343"/>
                    <a:pt x="379" y="341"/>
                  </a:cubicBezTo>
                  <a:cubicBezTo>
                    <a:pt x="379" y="341"/>
                    <a:pt x="379" y="341"/>
                    <a:pt x="380" y="341"/>
                  </a:cubicBezTo>
                  <a:cubicBezTo>
                    <a:pt x="380" y="340"/>
                    <a:pt x="381" y="339"/>
                    <a:pt x="381" y="339"/>
                  </a:cubicBezTo>
                  <a:cubicBezTo>
                    <a:pt x="382" y="339"/>
                    <a:pt x="382" y="338"/>
                    <a:pt x="383" y="338"/>
                  </a:cubicBezTo>
                  <a:cubicBezTo>
                    <a:pt x="383" y="336"/>
                    <a:pt x="382" y="334"/>
                    <a:pt x="381" y="333"/>
                  </a:cubicBezTo>
                  <a:cubicBezTo>
                    <a:pt x="381" y="332"/>
                    <a:pt x="380" y="331"/>
                    <a:pt x="379" y="330"/>
                  </a:cubicBezTo>
                  <a:cubicBezTo>
                    <a:pt x="378" y="330"/>
                    <a:pt x="378" y="330"/>
                    <a:pt x="378" y="330"/>
                  </a:cubicBezTo>
                  <a:cubicBezTo>
                    <a:pt x="377" y="330"/>
                    <a:pt x="376" y="330"/>
                    <a:pt x="375" y="330"/>
                  </a:cubicBezTo>
                  <a:cubicBezTo>
                    <a:pt x="374" y="330"/>
                    <a:pt x="374" y="329"/>
                    <a:pt x="374" y="329"/>
                  </a:cubicBezTo>
                  <a:cubicBezTo>
                    <a:pt x="372" y="328"/>
                    <a:pt x="372" y="330"/>
                    <a:pt x="370" y="330"/>
                  </a:cubicBezTo>
                  <a:cubicBezTo>
                    <a:pt x="370" y="329"/>
                    <a:pt x="369" y="329"/>
                    <a:pt x="369" y="329"/>
                  </a:cubicBezTo>
                  <a:cubicBezTo>
                    <a:pt x="369" y="328"/>
                    <a:pt x="369" y="328"/>
                    <a:pt x="368" y="327"/>
                  </a:cubicBezTo>
                  <a:cubicBezTo>
                    <a:pt x="368" y="326"/>
                    <a:pt x="367" y="326"/>
                    <a:pt x="366" y="326"/>
                  </a:cubicBezTo>
                  <a:cubicBezTo>
                    <a:pt x="366" y="326"/>
                    <a:pt x="366" y="327"/>
                    <a:pt x="365" y="327"/>
                  </a:cubicBezTo>
                  <a:cubicBezTo>
                    <a:pt x="365" y="328"/>
                    <a:pt x="366" y="331"/>
                    <a:pt x="364" y="330"/>
                  </a:cubicBezTo>
                  <a:cubicBezTo>
                    <a:pt x="364" y="330"/>
                    <a:pt x="364" y="329"/>
                    <a:pt x="365" y="329"/>
                  </a:cubicBezTo>
                  <a:cubicBezTo>
                    <a:pt x="365" y="328"/>
                    <a:pt x="364" y="327"/>
                    <a:pt x="365" y="327"/>
                  </a:cubicBezTo>
                  <a:cubicBezTo>
                    <a:pt x="365" y="326"/>
                    <a:pt x="365" y="326"/>
                    <a:pt x="366" y="326"/>
                  </a:cubicBezTo>
                  <a:cubicBezTo>
                    <a:pt x="365" y="325"/>
                    <a:pt x="368" y="324"/>
                    <a:pt x="367" y="323"/>
                  </a:cubicBezTo>
                  <a:cubicBezTo>
                    <a:pt x="366" y="322"/>
                    <a:pt x="366" y="323"/>
                    <a:pt x="366" y="322"/>
                  </a:cubicBezTo>
                  <a:cubicBezTo>
                    <a:pt x="367" y="322"/>
                    <a:pt x="367" y="321"/>
                    <a:pt x="367" y="320"/>
                  </a:cubicBezTo>
                  <a:cubicBezTo>
                    <a:pt x="367" y="316"/>
                    <a:pt x="366" y="314"/>
                    <a:pt x="367" y="309"/>
                  </a:cubicBezTo>
                  <a:cubicBezTo>
                    <a:pt x="367" y="309"/>
                    <a:pt x="367" y="309"/>
                    <a:pt x="367" y="309"/>
                  </a:cubicBezTo>
                  <a:cubicBezTo>
                    <a:pt x="367" y="309"/>
                    <a:pt x="367" y="309"/>
                    <a:pt x="367" y="309"/>
                  </a:cubicBezTo>
                  <a:cubicBezTo>
                    <a:pt x="368" y="308"/>
                    <a:pt x="368" y="306"/>
                    <a:pt x="369" y="306"/>
                  </a:cubicBezTo>
                  <a:cubicBezTo>
                    <a:pt x="369" y="306"/>
                    <a:pt x="369" y="306"/>
                    <a:pt x="369" y="306"/>
                  </a:cubicBezTo>
                  <a:cubicBezTo>
                    <a:pt x="370" y="305"/>
                    <a:pt x="370" y="305"/>
                    <a:pt x="371" y="304"/>
                  </a:cubicBezTo>
                  <a:cubicBezTo>
                    <a:pt x="370" y="302"/>
                    <a:pt x="372" y="302"/>
                    <a:pt x="372" y="300"/>
                  </a:cubicBezTo>
                  <a:cubicBezTo>
                    <a:pt x="372" y="299"/>
                    <a:pt x="373" y="299"/>
                    <a:pt x="373" y="298"/>
                  </a:cubicBezTo>
                  <a:cubicBezTo>
                    <a:pt x="373" y="298"/>
                    <a:pt x="373" y="297"/>
                    <a:pt x="374" y="298"/>
                  </a:cubicBezTo>
                  <a:cubicBezTo>
                    <a:pt x="373" y="294"/>
                    <a:pt x="374" y="291"/>
                    <a:pt x="374" y="288"/>
                  </a:cubicBezTo>
                  <a:cubicBezTo>
                    <a:pt x="374" y="287"/>
                    <a:pt x="373" y="287"/>
                    <a:pt x="374" y="286"/>
                  </a:cubicBezTo>
                  <a:cubicBezTo>
                    <a:pt x="373" y="286"/>
                    <a:pt x="373" y="286"/>
                    <a:pt x="373" y="285"/>
                  </a:cubicBezTo>
                  <a:cubicBezTo>
                    <a:pt x="373" y="283"/>
                    <a:pt x="372" y="283"/>
                    <a:pt x="372" y="281"/>
                  </a:cubicBezTo>
                  <a:cubicBezTo>
                    <a:pt x="372" y="281"/>
                    <a:pt x="372" y="280"/>
                    <a:pt x="372" y="279"/>
                  </a:cubicBezTo>
                  <a:cubicBezTo>
                    <a:pt x="372" y="279"/>
                    <a:pt x="373" y="279"/>
                    <a:pt x="373" y="279"/>
                  </a:cubicBezTo>
                  <a:cubicBezTo>
                    <a:pt x="373" y="279"/>
                    <a:pt x="373" y="278"/>
                    <a:pt x="374" y="278"/>
                  </a:cubicBezTo>
                  <a:cubicBezTo>
                    <a:pt x="374" y="278"/>
                    <a:pt x="375" y="278"/>
                    <a:pt x="375" y="277"/>
                  </a:cubicBezTo>
                  <a:cubicBezTo>
                    <a:pt x="375" y="277"/>
                    <a:pt x="375" y="276"/>
                    <a:pt x="376" y="277"/>
                  </a:cubicBezTo>
                  <a:cubicBezTo>
                    <a:pt x="376" y="276"/>
                    <a:pt x="376" y="276"/>
                    <a:pt x="376" y="276"/>
                  </a:cubicBezTo>
                  <a:cubicBezTo>
                    <a:pt x="377" y="276"/>
                    <a:pt x="377" y="276"/>
                    <a:pt x="377" y="276"/>
                  </a:cubicBezTo>
                  <a:cubicBezTo>
                    <a:pt x="377" y="275"/>
                    <a:pt x="377" y="275"/>
                    <a:pt x="377" y="275"/>
                  </a:cubicBezTo>
                  <a:cubicBezTo>
                    <a:pt x="377" y="273"/>
                    <a:pt x="373" y="274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0" y="275"/>
                    <a:pt x="370" y="277"/>
                    <a:pt x="369" y="277"/>
                  </a:cubicBezTo>
                  <a:cubicBezTo>
                    <a:pt x="369" y="278"/>
                    <a:pt x="369" y="278"/>
                    <a:pt x="368" y="278"/>
                  </a:cubicBezTo>
                  <a:cubicBezTo>
                    <a:pt x="368" y="278"/>
                    <a:pt x="368" y="278"/>
                    <a:pt x="368" y="278"/>
                  </a:cubicBezTo>
                  <a:cubicBezTo>
                    <a:pt x="368" y="278"/>
                    <a:pt x="368" y="278"/>
                    <a:pt x="368" y="278"/>
                  </a:cubicBezTo>
                  <a:cubicBezTo>
                    <a:pt x="366" y="279"/>
                    <a:pt x="365" y="280"/>
                    <a:pt x="364" y="280"/>
                  </a:cubicBezTo>
                  <a:cubicBezTo>
                    <a:pt x="364" y="280"/>
                    <a:pt x="364" y="280"/>
                    <a:pt x="364" y="280"/>
                  </a:cubicBezTo>
                  <a:cubicBezTo>
                    <a:pt x="362" y="279"/>
                    <a:pt x="360" y="279"/>
                    <a:pt x="359" y="279"/>
                  </a:cubicBezTo>
                  <a:cubicBezTo>
                    <a:pt x="357" y="279"/>
                    <a:pt x="357" y="282"/>
                    <a:pt x="355" y="282"/>
                  </a:cubicBezTo>
                  <a:cubicBezTo>
                    <a:pt x="355" y="282"/>
                    <a:pt x="355" y="282"/>
                    <a:pt x="355" y="283"/>
                  </a:cubicBezTo>
                  <a:cubicBezTo>
                    <a:pt x="354" y="283"/>
                    <a:pt x="354" y="285"/>
                    <a:pt x="353" y="286"/>
                  </a:cubicBezTo>
                  <a:cubicBezTo>
                    <a:pt x="353" y="286"/>
                    <a:pt x="353" y="286"/>
                    <a:pt x="353" y="286"/>
                  </a:cubicBezTo>
                  <a:cubicBezTo>
                    <a:pt x="353" y="287"/>
                    <a:pt x="352" y="287"/>
                    <a:pt x="352" y="288"/>
                  </a:cubicBezTo>
                  <a:cubicBezTo>
                    <a:pt x="352" y="288"/>
                    <a:pt x="352" y="288"/>
                    <a:pt x="352" y="288"/>
                  </a:cubicBezTo>
                  <a:cubicBezTo>
                    <a:pt x="352" y="288"/>
                    <a:pt x="352" y="288"/>
                    <a:pt x="352" y="288"/>
                  </a:cubicBezTo>
                  <a:cubicBezTo>
                    <a:pt x="352" y="288"/>
                    <a:pt x="352" y="288"/>
                    <a:pt x="352" y="288"/>
                  </a:cubicBezTo>
                  <a:cubicBezTo>
                    <a:pt x="351" y="290"/>
                    <a:pt x="351" y="290"/>
                    <a:pt x="350" y="292"/>
                  </a:cubicBezTo>
                  <a:cubicBezTo>
                    <a:pt x="350" y="292"/>
                    <a:pt x="350" y="292"/>
                    <a:pt x="350" y="292"/>
                  </a:cubicBezTo>
                  <a:cubicBezTo>
                    <a:pt x="350" y="292"/>
                    <a:pt x="349" y="293"/>
                    <a:pt x="349" y="294"/>
                  </a:cubicBezTo>
                  <a:cubicBezTo>
                    <a:pt x="347" y="293"/>
                    <a:pt x="348" y="296"/>
                    <a:pt x="346" y="296"/>
                  </a:cubicBezTo>
                  <a:cubicBezTo>
                    <a:pt x="346" y="296"/>
                    <a:pt x="346" y="296"/>
                    <a:pt x="346" y="296"/>
                  </a:cubicBezTo>
                  <a:cubicBezTo>
                    <a:pt x="346" y="297"/>
                    <a:pt x="345" y="296"/>
                    <a:pt x="344" y="297"/>
                  </a:cubicBezTo>
                  <a:cubicBezTo>
                    <a:pt x="344" y="297"/>
                    <a:pt x="344" y="297"/>
                    <a:pt x="343" y="297"/>
                  </a:cubicBezTo>
                  <a:cubicBezTo>
                    <a:pt x="342" y="299"/>
                    <a:pt x="341" y="298"/>
                    <a:pt x="340" y="299"/>
                  </a:cubicBezTo>
                  <a:cubicBezTo>
                    <a:pt x="340" y="299"/>
                    <a:pt x="340" y="299"/>
                    <a:pt x="340" y="298"/>
                  </a:cubicBezTo>
                  <a:cubicBezTo>
                    <a:pt x="338" y="298"/>
                    <a:pt x="336" y="298"/>
                    <a:pt x="334" y="298"/>
                  </a:cubicBezTo>
                  <a:cubicBezTo>
                    <a:pt x="334" y="298"/>
                    <a:pt x="334" y="298"/>
                    <a:pt x="333" y="298"/>
                  </a:cubicBezTo>
                  <a:cubicBezTo>
                    <a:pt x="332" y="298"/>
                    <a:pt x="332" y="299"/>
                    <a:pt x="331" y="299"/>
                  </a:cubicBezTo>
                  <a:cubicBezTo>
                    <a:pt x="330" y="299"/>
                    <a:pt x="329" y="299"/>
                    <a:pt x="329" y="300"/>
                  </a:cubicBezTo>
                  <a:cubicBezTo>
                    <a:pt x="328" y="299"/>
                    <a:pt x="327" y="299"/>
                    <a:pt x="325" y="299"/>
                  </a:cubicBezTo>
                  <a:cubicBezTo>
                    <a:pt x="324" y="299"/>
                    <a:pt x="323" y="299"/>
                    <a:pt x="323" y="300"/>
                  </a:cubicBezTo>
                  <a:cubicBezTo>
                    <a:pt x="323" y="300"/>
                    <a:pt x="323" y="300"/>
                    <a:pt x="323" y="300"/>
                  </a:cubicBezTo>
                  <a:cubicBezTo>
                    <a:pt x="323" y="300"/>
                    <a:pt x="323" y="300"/>
                    <a:pt x="322" y="300"/>
                  </a:cubicBezTo>
                  <a:cubicBezTo>
                    <a:pt x="322" y="302"/>
                    <a:pt x="321" y="302"/>
                    <a:pt x="320" y="303"/>
                  </a:cubicBezTo>
                  <a:cubicBezTo>
                    <a:pt x="320" y="303"/>
                    <a:pt x="320" y="303"/>
                    <a:pt x="320" y="303"/>
                  </a:cubicBezTo>
                  <a:cubicBezTo>
                    <a:pt x="320" y="303"/>
                    <a:pt x="320" y="304"/>
                    <a:pt x="320" y="304"/>
                  </a:cubicBezTo>
                  <a:cubicBezTo>
                    <a:pt x="320" y="304"/>
                    <a:pt x="320" y="305"/>
                    <a:pt x="319" y="304"/>
                  </a:cubicBezTo>
                  <a:cubicBezTo>
                    <a:pt x="319" y="306"/>
                    <a:pt x="317" y="306"/>
                    <a:pt x="317" y="308"/>
                  </a:cubicBezTo>
                  <a:cubicBezTo>
                    <a:pt x="316" y="308"/>
                    <a:pt x="316" y="310"/>
                    <a:pt x="314" y="311"/>
                  </a:cubicBezTo>
                  <a:cubicBezTo>
                    <a:pt x="314" y="313"/>
                    <a:pt x="314" y="313"/>
                    <a:pt x="314" y="313"/>
                  </a:cubicBezTo>
                  <a:cubicBezTo>
                    <a:pt x="314" y="313"/>
                    <a:pt x="314" y="314"/>
                    <a:pt x="314" y="314"/>
                  </a:cubicBezTo>
                  <a:cubicBezTo>
                    <a:pt x="314" y="316"/>
                    <a:pt x="314" y="316"/>
                    <a:pt x="314" y="316"/>
                  </a:cubicBezTo>
                  <a:cubicBezTo>
                    <a:pt x="314" y="316"/>
                    <a:pt x="315" y="316"/>
                    <a:pt x="315" y="316"/>
                  </a:cubicBezTo>
                  <a:cubicBezTo>
                    <a:pt x="316" y="316"/>
                    <a:pt x="316" y="317"/>
                    <a:pt x="316" y="317"/>
                  </a:cubicBezTo>
                  <a:cubicBezTo>
                    <a:pt x="317" y="319"/>
                    <a:pt x="318" y="320"/>
                    <a:pt x="320" y="320"/>
                  </a:cubicBezTo>
                  <a:cubicBezTo>
                    <a:pt x="320" y="321"/>
                    <a:pt x="320" y="321"/>
                    <a:pt x="321" y="321"/>
                  </a:cubicBezTo>
                  <a:cubicBezTo>
                    <a:pt x="321" y="322"/>
                    <a:pt x="321" y="323"/>
                    <a:pt x="321" y="324"/>
                  </a:cubicBezTo>
                  <a:cubicBezTo>
                    <a:pt x="322" y="324"/>
                    <a:pt x="323" y="324"/>
                    <a:pt x="323" y="323"/>
                  </a:cubicBezTo>
                  <a:cubicBezTo>
                    <a:pt x="323" y="322"/>
                    <a:pt x="324" y="322"/>
                    <a:pt x="325" y="321"/>
                  </a:cubicBezTo>
                  <a:cubicBezTo>
                    <a:pt x="324" y="320"/>
                    <a:pt x="322" y="320"/>
                    <a:pt x="321" y="319"/>
                  </a:cubicBezTo>
                  <a:cubicBezTo>
                    <a:pt x="320" y="318"/>
                    <a:pt x="320" y="316"/>
                    <a:pt x="321" y="314"/>
                  </a:cubicBezTo>
                  <a:cubicBezTo>
                    <a:pt x="321" y="314"/>
                    <a:pt x="321" y="314"/>
                    <a:pt x="322" y="314"/>
                  </a:cubicBezTo>
                  <a:cubicBezTo>
                    <a:pt x="322" y="313"/>
                    <a:pt x="324" y="314"/>
                    <a:pt x="324" y="312"/>
                  </a:cubicBezTo>
                  <a:cubicBezTo>
                    <a:pt x="324" y="312"/>
                    <a:pt x="324" y="312"/>
                    <a:pt x="324" y="312"/>
                  </a:cubicBezTo>
                  <a:cubicBezTo>
                    <a:pt x="324" y="311"/>
                    <a:pt x="326" y="311"/>
                    <a:pt x="326" y="309"/>
                  </a:cubicBezTo>
                  <a:cubicBezTo>
                    <a:pt x="326" y="309"/>
                    <a:pt x="326" y="309"/>
                    <a:pt x="326" y="309"/>
                  </a:cubicBezTo>
                  <a:cubicBezTo>
                    <a:pt x="327" y="309"/>
                    <a:pt x="327" y="309"/>
                    <a:pt x="328" y="309"/>
                  </a:cubicBezTo>
                  <a:cubicBezTo>
                    <a:pt x="328" y="308"/>
                    <a:pt x="329" y="308"/>
                    <a:pt x="329" y="307"/>
                  </a:cubicBezTo>
                  <a:cubicBezTo>
                    <a:pt x="332" y="306"/>
                    <a:pt x="334" y="306"/>
                    <a:pt x="336" y="304"/>
                  </a:cubicBezTo>
                  <a:cubicBezTo>
                    <a:pt x="338" y="304"/>
                    <a:pt x="338" y="307"/>
                    <a:pt x="340" y="306"/>
                  </a:cubicBezTo>
                  <a:cubicBezTo>
                    <a:pt x="341" y="306"/>
                    <a:pt x="342" y="306"/>
                    <a:pt x="342" y="305"/>
                  </a:cubicBezTo>
                  <a:cubicBezTo>
                    <a:pt x="343" y="305"/>
                    <a:pt x="344" y="305"/>
                    <a:pt x="344" y="304"/>
                  </a:cubicBezTo>
                  <a:cubicBezTo>
                    <a:pt x="347" y="305"/>
                    <a:pt x="348" y="303"/>
                    <a:pt x="351" y="304"/>
                  </a:cubicBezTo>
                  <a:cubicBezTo>
                    <a:pt x="352" y="304"/>
                    <a:pt x="352" y="303"/>
                    <a:pt x="353" y="303"/>
                  </a:cubicBezTo>
                  <a:cubicBezTo>
                    <a:pt x="354" y="303"/>
                    <a:pt x="355" y="303"/>
                    <a:pt x="356" y="302"/>
                  </a:cubicBezTo>
                  <a:cubicBezTo>
                    <a:pt x="357" y="303"/>
                    <a:pt x="358" y="303"/>
                    <a:pt x="360" y="304"/>
                  </a:cubicBezTo>
                  <a:cubicBezTo>
                    <a:pt x="360" y="304"/>
                    <a:pt x="360" y="304"/>
                    <a:pt x="360" y="304"/>
                  </a:cubicBezTo>
                  <a:cubicBezTo>
                    <a:pt x="361" y="304"/>
                    <a:pt x="362" y="305"/>
                    <a:pt x="363" y="306"/>
                  </a:cubicBezTo>
                  <a:cubicBezTo>
                    <a:pt x="363" y="306"/>
                    <a:pt x="363" y="306"/>
                    <a:pt x="363" y="306"/>
                  </a:cubicBezTo>
                  <a:cubicBezTo>
                    <a:pt x="363" y="306"/>
                    <a:pt x="363" y="306"/>
                    <a:pt x="363" y="306"/>
                  </a:cubicBezTo>
                  <a:cubicBezTo>
                    <a:pt x="363" y="307"/>
                    <a:pt x="365" y="307"/>
                    <a:pt x="365" y="309"/>
                  </a:cubicBezTo>
                  <a:cubicBezTo>
                    <a:pt x="364" y="309"/>
                    <a:pt x="364" y="308"/>
                    <a:pt x="364" y="308"/>
                  </a:cubicBezTo>
                  <a:cubicBezTo>
                    <a:pt x="363" y="308"/>
                    <a:pt x="363" y="308"/>
                    <a:pt x="362" y="307"/>
                  </a:cubicBezTo>
                  <a:cubicBezTo>
                    <a:pt x="362" y="307"/>
                    <a:pt x="362" y="307"/>
                    <a:pt x="362" y="307"/>
                  </a:cubicBezTo>
                  <a:cubicBezTo>
                    <a:pt x="362" y="306"/>
                    <a:pt x="362" y="306"/>
                    <a:pt x="362" y="306"/>
                  </a:cubicBezTo>
                  <a:cubicBezTo>
                    <a:pt x="361" y="305"/>
                    <a:pt x="361" y="304"/>
                    <a:pt x="359" y="304"/>
                  </a:cubicBezTo>
                  <a:cubicBezTo>
                    <a:pt x="359" y="304"/>
                    <a:pt x="359" y="304"/>
                    <a:pt x="359" y="304"/>
                  </a:cubicBezTo>
                  <a:cubicBezTo>
                    <a:pt x="357" y="304"/>
                    <a:pt x="355" y="303"/>
                    <a:pt x="353" y="304"/>
                  </a:cubicBezTo>
                  <a:cubicBezTo>
                    <a:pt x="353" y="304"/>
                    <a:pt x="353" y="304"/>
                    <a:pt x="353" y="304"/>
                  </a:cubicBezTo>
                  <a:cubicBezTo>
                    <a:pt x="352" y="305"/>
                    <a:pt x="350" y="304"/>
                    <a:pt x="350" y="306"/>
                  </a:cubicBezTo>
                  <a:cubicBezTo>
                    <a:pt x="350" y="306"/>
                    <a:pt x="350" y="307"/>
                    <a:pt x="349" y="307"/>
                  </a:cubicBezTo>
                  <a:cubicBezTo>
                    <a:pt x="349" y="307"/>
                    <a:pt x="349" y="307"/>
                    <a:pt x="349" y="307"/>
                  </a:cubicBezTo>
                  <a:cubicBezTo>
                    <a:pt x="348" y="306"/>
                    <a:pt x="346" y="305"/>
                    <a:pt x="344" y="306"/>
                  </a:cubicBezTo>
                  <a:cubicBezTo>
                    <a:pt x="343" y="306"/>
                    <a:pt x="343" y="307"/>
                    <a:pt x="342" y="307"/>
                  </a:cubicBezTo>
                  <a:cubicBezTo>
                    <a:pt x="341" y="307"/>
                    <a:pt x="341" y="309"/>
                    <a:pt x="339" y="309"/>
                  </a:cubicBezTo>
                  <a:cubicBezTo>
                    <a:pt x="340" y="310"/>
                    <a:pt x="340" y="311"/>
                    <a:pt x="339" y="312"/>
                  </a:cubicBezTo>
                  <a:cubicBezTo>
                    <a:pt x="339" y="313"/>
                    <a:pt x="340" y="314"/>
                    <a:pt x="340" y="315"/>
                  </a:cubicBezTo>
                  <a:cubicBezTo>
                    <a:pt x="341" y="317"/>
                    <a:pt x="339" y="317"/>
                    <a:pt x="339" y="319"/>
                  </a:cubicBezTo>
                  <a:cubicBezTo>
                    <a:pt x="339" y="320"/>
                    <a:pt x="340" y="320"/>
                    <a:pt x="341" y="320"/>
                  </a:cubicBezTo>
                  <a:cubicBezTo>
                    <a:pt x="340" y="323"/>
                    <a:pt x="342" y="324"/>
                    <a:pt x="342" y="326"/>
                  </a:cubicBezTo>
                  <a:cubicBezTo>
                    <a:pt x="340" y="326"/>
                    <a:pt x="340" y="323"/>
                    <a:pt x="339" y="323"/>
                  </a:cubicBezTo>
                  <a:cubicBezTo>
                    <a:pt x="338" y="322"/>
                    <a:pt x="337" y="323"/>
                    <a:pt x="337" y="324"/>
                  </a:cubicBezTo>
                  <a:cubicBezTo>
                    <a:pt x="335" y="323"/>
                    <a:pt x="337" y="322"/>
                    <a:pt x="337" y="321"/>
                  </a:cubicBezTo>
                  <a:cubicBezTo>
                    <a:pt x="338" y="320"/>
                    <a:pt x="338" y="319"/>
                    <a:pt x="338" y="318"/>
                  </a:cubicBezTo>
                  <a:cubicBezTo>
                    <a:pt x="338" y="317"/>
                    <a:pt x="337" y="317"/>
                    <a:pt x="337" y="316"/>
                  </a:cubicBezTo>
                  <a:cubicBezTo>
                    <a:pt x="337" y="316"/>
                    <a:pt x="336" y="316"/>
                    <a:pt x="336" y="315"/>
                  </a:cubicBezTo>
                  <a:cubicBezTo>
                    <a:pt x="335" y="315"/>
                    <a:pt x="334" y="315"/>
                    <a:pt x="333" y="315"/>
                  </a:cubicBezTo>
                  <a:cubicBezTo>
                    <a:pt x="331" y="315"/>
                    <a:pt x="331" y="318"/>
                    <a:pt x="330" y="318"/>
                  </a:cubicBezTo>
                  <a:cubicBezTo>
                    <a:pt x="329" y="319"/>
                    <a:pt x="329" y="320"/>
                    <a:pt x="328" y="320"/>
                  </a:cubicBezTo>
                  <a:cubicBezTo>
                    <a:pt x="328" y="321"/>
                    <a:pt x="328" y="320"/>
                    <a:pt x="328" y="320"/>
                  </a:cubicBezTo>
                  <a:cubicBezTo>
                    <a:pt x="327" y="321"/>
                    <a:pt x="328" y="322"/>
                    <a:pt x="327" y="322"/>
                  </a:cubicBezTo>
                  <a:cubicBezTo>
                    <a:pt x="327" y="323"/>
                    <a:pt x="327" y="323"/>
                    <a:pt x="326" y="323"/>
                  </a:cubicBezTo>
                  <a:cubicBezTo>
                    <a:pt x="326" y="325"/>
                    <a:pt x="326" y="326"/>
                    <a:pt x="326" y="327"/>
                  </a:cubicBezTo>
                  <a:cubicBezTo>
                    <a:pt x="326" y="328"/>
                    <a:pt x="324" y="328"/>
                    <a:pt x="324" y="329"/>
                  </a:cubicBezTo>
                  <a:cubicBezTo>
                    <a:pt x="323" y="328"/>
                    <a:pt x="322" y="327"/>
                    <a:pt x="322" y="325"/>
                  </a:cubicBezTo>
                  <a:cubicBezTo>
                    <a:pt x="321" y="325"/>
                    <a:pt x="320" y="325"/>
                    <a:pt x="320" y="324"/>
                  </a:cubicBezTo>
                  <a:cubicBezTo>
                    <a:pt x="318" y="325"/>
                    <a:pt x="318" y="323"/>
                    <a:pt x="316" y="323"/>
                  </a:cubicBezTo>
                  <a:cubicBezTo>
                    <a:pt x="316" y="323"/>
                    <a:pt x="316" y="323"/>
                    <a:pt x="315" y="323"/>
                  </a:cubicBezTo>
                  <a:cubicBezTo>
                    <a:pt x="315" y="322"/>
                    <a:pt x="314" y="322"/>
                    <a:pt x="314" y="322"/>
                  </a:cubicBezTo>
                  <a:cubicBezTo>
                    <a:pt x="313" y="320"/>
                    <a:pt x="314" y="319"/>
                    <a:pt x="314" y="318"/>
                  </a:cubicBezTo>
                  <a:cubicBezTo>
                    <a:pt x="312" y="317"/>
                    <a:pt x="313" y="319"/>
                    <a:pt x="313" y="320"/>
                  </a:cubicBezTo>
                  <a:cubicBezTo>
                    <a:pt x="312" y="320"/>
                    <a:pt x="313" y="323"/>
                    <a:pt x="312" y="324"/>
                  </a:cubicBezTo>
                  <a:cubicBezTo>
                    <a:pt x="311" y="324"/>
                    <a:pt x="312" y="325"/>
                    <a:pt x="312" y="326"/>
                  </a:cubicBezTo>
                  <a:cubicBezTo>
                    <a:pt x="311" y="326"/>
                    <a:pt x="311" y="327"/>
                    <a:pt x="311" y="328"/>
                  </a:cubicBezTo>
                  <a:cubicBezTo>
                    <a:pt x="312" y="328"/>
                    <a:pt x="311" y="329"/>
                    <a:pt x="312" y="330"/>
                  </a:cubicBezTo>
                  <a:cubicBezTo>
                    <a:pt x="312" y="330"/>
                    <a:pt x="312" y="330"/>
                    <a:pt x="312" y="331"/>
                  </a:cubicBezTo>
                  <a:cubicBezTo>
                    <a:pt x="313" y="331"/>
                    <a:pt x="313" y="333"/>
                    <a:pt x="314" y="333"/>
                  </a:cubicBezTo>
                  <a:cubicBezTo>
                    <a:pt x="315" y="333"/>
                    <a:pt x="314" y="334"/>
                    <a:pt x="314" y="334"/>
                  </a:cubicBezTo>
                  <a:cubicBezTo>
                    <a:pt x="314" y="335"/>
                    <a:pt x="314" y="336"/>
                    <a:pt x="314" y="336"/>
                  </a:cubicBezTo>
                  <a:cubicBezTo>
                    <a:pt x="313" y="336"/>
                    <a:pt x="312" y="335"/>
                    <a:pt x="312" y="334"/>
                  </a:cubicBezTo>
                  <a:cubicBezTo>
                    <a:pt x="312" y="334"/>
                    <a:pt x="312" y="334"/>
                    <a:pt x="312" y="334"/>
                  </a:cubicBezTo>
                  <a:cubicBezTo>
                    <a:pt x="312" y="333"/>
                    <a:pt x="311" y="331"/>
                    <a:pt x="310" y="332"/>
                  </a:cubicBezTo>
                  <a:cubicBezTo>
                    <a:pt x="310" y="333"/>
                    <a:pt x="310" y="335"/>
                    <a:pt x="310" y="337"/>
                  </a:cubicBezTo>
                  <a:cubicBezTo>
                    <a:pt x="310" y="338"/>
                    <a:pt x="310" y="338"/>
                    <a:pt x="310" y="339"/>
                  </a:cubicBezTo>
                  <a:cubicBezTo>
                    <a:pt x="310" y="340"/>
                    <a:pt x="310" y="341"/>
                    <a:pt x="309" y="341"/>
                  </a:cubicBezTo>
                  <a:cubicBezTo>
                    <a:pt x="309" y="341"/>
                    <a:pt x="309" y="342"/>
                    <a:pt x="310" y="343"/>
                  </a:cubicBezTo>
                  <a:cubicBezTo>
                    <a:pt x="310" y="344"/>
                    <a:pt x="308" y="345"/>
                    <a:pt x="309" y="346"/>
                  </a:cubicBezTo>
                  <a:cubicBezTo>
                    <a:pt x="309" y="349"/>
                    <a:pt x="310" y="349"/>
                    <a:pt x="310" y="352"/>
                  </a:cubicBezTo>
                  <a:cubicBezTo>
                    <a:pt x="311" y="352"/>
                    <a:pt x="311" y="351"/>
                    <a:pt x="311" y="349"/>
                  </a:cubicBezTo>
                  <a:cubicBezTo>
                    <a:pt x="311" y="347"/>
                    <a:pt x="311" y="346"/>
                    <a:pt x="312" y="346"/>
                  </a:cubicBezTo>
                  <a:cubicBezTo>
                    <a:pt x="312" y="346"/>
                    <a:pt x="312" y="346"/>
                    <a:pt x="312" y="346"/>
                  </a:cubicBezTo>
                  <a:cubicBezTo>
                    <a:pt x="313" y="346"/>
                    <a:pt x="313" y="346"/>
                    <a:pt x="313" y="346"/>
                  </a:cubicBezTo>
                  <a:cubicBezTo>
                    <a:pt x="313" y="348"/>
                    <a:pt x="314" y="348"/>
                    <a:pt x="314" y="350"/>
                  </a:cubicBezTo>
                  <a:cubicBezTo>
                    <a:pt x="314" y="351"/>
                    <a:pt x="317" y="352"/>
                    <a:pt x="316" y="355"/>
                  </a:cubicBezTo>
                  <a:cubicBezTo>
                    <a:pt x="315" y="356"/>
                    <a:pt x="314" y="357"/>
                    <a:pt x="314" y="358"/>
                  </a:cubicBezTo>
                  <a:cubicBezTo>
                    <a:pt x="313" y="359"/>
                    <a:pt x="312" y="360"/>
                    <a:pt x="312" y="362"/>
                  </a:cubicBezTo>
                  <a:cubicBezTo>
                    <a:pt x="311" y="362"/>
                    <a:pt x="311" y="364"/>
                    <a:pt x="310" y="365"/>
                  </a:cubicBezTo>
                  <a:cubicBezTo>
                    <a:pt x="309" y="365"/>
                    <a:pt x="309" y="367"/>
                    <a:pt x="309" y="369"/>
                  </a:cubicBezTo>
                  <a:cubicBezTo>
                    <a:pt x="309" y="370"/>
                    <a:pt x="311" y="369"/>
                    <a:pt x="311" y="371"/>
                  </a:cubicBezTo>
                  <a:cubicBezTo>
                    <a:pt x="314" y="371"/>
                    <a:pt x="310" y="369"/>
                    <a:pt x="312" y="369"/>
                  </a:cubicBezTo>
                  <a:cubicBezTo>
                    <a:pt x="312" y="369"/>
                    <a:pt x="312" y="369"/>
                    <a:pt x="312" y="369"/>
                  </a:cubicBezTo>
                  <a:cubicBezTo>
                    <a:pt x="313" y="369"/>
                    <a:pt x="313" y="369"/>
                    <a:pt x="313" y="369"/>
                  </a:cubicBezTo>
                  <a:cubicBezTo>
                    <a:pt x="314" y="369"/>
                    <a:pt x="314" y="372"/>
                    <a:pt x="316" y="371"/>
                  </a:cubicBezTo>
                  <a:cubicBezTo>
                    <a:pt x="316" y="371"/>
                    <a:pt x="316" y="371"/>
                    <a:pt x="316" y="371"/>
                  </a:cubicBezTo>
                  <a:cubicBezTo>
                    <a:pt x="317" y="372"/>
                    <a:pt x="317" y="373"/>
                    <a:pt x="318" y="373"/>
                  </a:cubicBezTo>
                  <a:cubicBezTo>
                    <a:pt x="318" y="373"/>
                    <a:pt x="319" y="373"/>
                    <a:pt x="319" y="373"/>
                  </a:cubicBezTo>
                  <a:cubicBezTo>
                    <a:pt x="320" y="374"/>
                    <a:pt x="320" y="374"/>
                    <a:pt x="321" y="374"/>
                  </a:cubicBezTo>
                  <a:cubicBezTo>
                    <a:pt x="320" y="375"/>
                    <a:pt x="321" y="375"/>
                    <a:pt x="321" y="375"/>
                  </a:cubicBezTo>
                  <a:cubicBezTo>
                    <a:pt x="322" y="375"/>
                    <a:pt x="321" y="377"/>
                    <a:pt x="321" y="378"/>
                  </a:cubicBezTo>
                  <a:cubicBezTo>
                    <a:pt x="321" y="378"/>
                    <a:pt x="322" y="378"/>
                    <a:pt x="322" y="378"/>
                  </a:cubicBezTo>
                  <a:cubicBezTo>
                    <a:pt x="322" y="379"/>
                    <a:pt x="323" y="385"/>
                    <a:pt x="322" y="387"/>
                  </a:cubicBezTo>
                  <a:cubicBezTo>
                    <a:pt x="322" y="387"/>
                    <a:pt x="321" y="387"/>
                    <a:pt x="321" y="387"/>
                  </a:cubicBezTo>
                  <a:cubicBezTo>
                    <a:pt x="321" y="388"/>
                    <a:pt x="322" y="389"/>
                    <a:pt x="321" y="389"/>
                  </a:cubicBezTo>
                  <a:cubicBezTo>
                    <a:pt x="321" y="391"/>
                    <a:pt x="321" y="393"/>
                    <a:pt x="320" y="394"/>
                  </a:cubicBezTo>
                  <a:cubicBezTo>
                    <a:pt x="320" y="396"/>
                    <a:pt x="322" y="396"/>
                    <a:pt x="321" y="399"/>
                  </a:cubicBezTo>
                  <a:cubicBezTo>
                    <a:pt x="323" y="399"/>
                    <a:pt x="326" y="399"/>
                    <a:pt x="328" y="399"/>
                  </a:cubicBezTo>
                  <a:cubicBezTo>
                    <a:pt x="328" y="400"/>
                    <a:pt x="329" y="400"/>
                    <a:pt x="330" y="400"/>
                  </a:cubicBezTo>
                  <a:cubicBezTo>
                    <a:pt x="330" y="400"/>
                    <a:pt x="330" y="401"/>
                    <a:pt x="330" y="401"/>
                  </a:cubicBezTo>
                  <a:cubicBezTo>
                    <a:pt x="330" y="401"/>
                    <a:pt x="330" y="400"/>
                    <a:pt x="330" y="401"/>
                  </a:cubicBezTo>
                  <a:cubicBezTo>
                    <a:pt x="331" y="401"/>
                    <a:pt x="330" y="401"/>
                    <a:pt x="330" y="401"/>
                  </a:cubicBezTo>
                  <a:cubicBezTo>
                    <a:pt x="331" y="402"/>
                    <a:pt x="332" y="401"/>
                    <a:pt x="332" y="401"/>
                  </a:cubicBezTo>
                  <a:cubicBezTo>
                    <a:pt x="333" y="401"/>
                    <a:pt x="335" y="401"/>
                    <a:pt x="337" y="401"/>
                  </a:cubicBezTo>
                  <a:cubicBezTo>
                    <a:pt x="338" y="402"/>
                    <a:pt x="341" y="403"/>
                    <a:pt x="342" y="403"/>
                  </a:cubicBezTo>
                  <a:cubicBezTo>
                    <a:pt x="342" y="402"/>
                    <a:pt x="344" y="402"/>
                    <a:pt x="345" y="401"/>
                  </a:cubicBezTo>
                  <a:cubicBezTo>
                    <a:pt x="345" y="401"/>
                    <a:pt x="345" y="400"/>
                    <a:pt x="345" y="400"/>
                  </a:cubicBezTo>
                  <a:cubicBezTo>
                    <a:pt x="348" y="399"/>
                    <a:pt x="347" y="403"/>
                    <a:pt x="349" y="403"/>
                  </a:cubicBezTo>
                  <a:cubicBezTo>
                    <a:pt x="350" y="403"/>
                    <a:pt x="350" y="402"/>
                    <a:pt x="350" y="401"/>
                  </a:cubicBezTo>
                  <a:cubicBezTo>
                    <a:pt x="350" y="399"/>
                    <a:pt x="349" y="399"/>
                    <a:pt x="349" y="399"/>
                  </a:cubicBezTo>
                  <a:close/>
                  <a:moveTo>
                    <a:pt x="358" y="321"/>
                  </a:moveTo>
                  <a:cubicBezTo>
                    <a:pt x="359" y="321"/>
                    <a:pt x="358" y="319"/>
                    <a:pt x="360" y="319"/>
                  </a:cubicBezTo>
                  <a:cubicBezTo>
                    <a:pt x="360" y="320"/>
                    <a:pt x="361" y="320"/>
                    <a:pt x="362" y="319"/>
                  </a:cubicBezTo>
                  <a:cubicBezTo>
                    <a:pt x="364" y="320"/>
                    <a:pt x="364" y="320"/>
                    <a:pt x="366" y="319"/>
                  </a:cubicBezTo>
                  <a:cubicBezTo>
                    <a:pt x="366" y="320"/>
                    <a:pt x="365" y="320"/>
                    <a:pt x="365" y="322"/>
                  </a:cubicBezTo>
                  <a:cubicBezTo>
                    <a:pt x="365" y="322"/>
                    <a:pt x="364" y="322"/>
                    <a:pt x="364" y="322"/>
                  </a:cubicBezTo>
                  <a:cubicBezTo>
                    <a:pt x="363" y="322"/>
                    <a:pt x="363" y="322"/>
                    <a:pt x="363" y="322"/>
                  </a:cubicBezTo>
                  <a:cubicBezTo>
                    <a:pt x="363" y="322"/>
                    <a:pt x="363" y="321"/>
                    <a:pt x="363" y="321"/>
                  </a:cubicBezTo>
                  <a:cubicBezTo>
                    <a:pt x="363" y="320"/>
                    <a:pt x="362" y="321"/>
                    <a:pt x="362" y="321"/>
                  </a:cubicBezTo>
                  <a:cubicBezTo>
                    <a:pt x="361" y="321"/>
                    <a:pt x="359" y="321"/>
                    <a:pt x="360" y="323"/>
                  </a:cubicBezTo>
                  <a:cubicBezTo>
                    <a:pt x="359" y="323"/>
                    <a:pt x="358" y="323"/>
                    <a:pt x="358" y="323"/>
                  </a:cubicBezTo>
                  <a:cubicBezTo>
                    <a:pt x="357" y="323"/>
                    <a:pt x="355" y="324"/>
                    <a:pt x="355" y="323"/>
                  </a:cubicBezTo>
                  <a:cubicBezTo>
                    <a:pt x="356" y="323"/>
                    <a:pt x="357" y="322"/>
                    <a:pt x="358" y="321"/>
                  </a:cubicBezTo>
                  <a:close/>
                  <a:moveTo>
                    <a:pt x="312" y="369"/>
                  </a:moveTo>
                  <a:cubicBezTo>
                    <a:pt x="311" y="368"/>
                    <a:pt x="312" y="368"/>
                    <a:pt x="312" y="368"/>
                  </a:cubicBezTo>
                  <a:cubicBezTo>
                    <a:pt x="313" y="368"/>
                    <a:pt x="312" y="369"/>
                    <a:pt x="312" y="369"/>
                  </a:cubicBezTo>
                  <a:close/>
                  <a:moveTo>
                    <a:pt x="373" y="364"/>
                  </a:moveTo>
                  <a:cubicBezTo>
                    <a:pt x="373" y="363"/>
                    <a:pt x="373" y="363"/>
                    <a:pt x="374" y="363"/>
                  </a:cubicBezTo>
                  <a:cubicBezTo>
                    <a:pt x="374" y="362"/>
                    <a:pt x="374" y="361"/>
                    <a:pt x="375" y="361"/>
                  </a:cubicBezTo>
                  <a:cubicBezTo>
                    <a:pt x="375" y="360"/>
                    <a:pt x="376" y="359"/>
                    <a:pt x="376" y="358"/>
                  </a:cubicBezTo>
                  <a:cubicBezTo>
                    <a:pt x="375" y="358"/>
                    <a:pt x="375" y="357"/>
                    <a:pt x="375" y="357"/>
                  </a:cubicBezTo>
                  <a:cubicBezTo>
                    <a:pt x="374" y="357"/>
                    <a:pt x="374" y="356"/>
                    <a:pt x="374" y="356"/>
                  </a:cubicBezTo>
                  <a:cubicBezTo>
                    <a:pt x="374" y="356"/>
                    <a:pt x="373" y="356"/>
                    <a:pt x="374" y="355"/>
                  </a:cubicBezTo>
                  <a:cubicBezTo>
                    <a:pt x="373" y="355"/>
                    <a:pt x="373" y="355"/>
                    <a:pt x="373" y="355"/>
                  </a:cubicBezTo>
                  <a:cubicBezTo>
                    <a:pt x="373" y="353"/>
                    <a:pt x="373" y="352"/>
                    <a:pt x="371" y="353"/>
                  </a:cubicBezTo>
                  <a:cubicBezTo>
                    <a:pt x="369" y="354"/>
                    <a:pt x="372" y="355"/>
                    <a:pt x="372" y="357"/>
                  </a:cubicBezTo>
                  <a:cubicBezTo>
                    <a:pt x="372" y="359"/>
                    <a:pt x="370" y="358"/>
                    <a:pt x="370" y="360"/>
                  </a:cubicBezTo>
                  <a:cubicBezTo>
                    <a:pt x="370" y="361"/>
                    <a:pt x="370" y="362"/>
                    <a:pt x="370" y="363"/>
                  </a:cubicBezTo>
                  <a:cubicBezTo>
                    <a:pt x="372" y="362"/>
                    <a:pt x="372" y="366"/>
                    <a:pt x="373" y="364"/>
                  </a:cubicBezTo>
                  <a:close/>
                  <a:moveTo>
                    <a:pt x="327" y="310"/>
                  </a:moveTo>
                  <a:cubicBezTo>
                    <a:pt x="325" y="310"/>
                    <a:pt x="326" y="312"/>
                    <a:pt x="325" y="313"/>
                  </a:cubicBezTo>
                  <a:cubicBezTo>
                    <a:pt x="325" y="313"/>
                    <a:pt x="325" y="313"/>
                    <a:pt x="325" y="313"/>
                  </a:cubicBezTo>
                  <a:cubicBezTo>
                    <a:pt x="324" y="313"/>
                    <a:pt x="324" y="315"/>
                    <a:pt x="322" y="315"/>
                  </a:cubicBezTo>
                  <a:cubicBezTo>
                    <a:pt x="322" y="315"/>
                    <a:pt x="322" y="315"/>
                    <a:pt x="322" y="315"/>
                  </a:cubicBezTo>
                  <a:cubicBezTo>
                    <a:pt x="322" y="315"/>
                    <a:pt x="321" y="316"/>
                    <a:pt x="321" y="316"/>
                  </a:cubicBezTo>
                  <a:cubicBezTo>
                    <a:pt x="322" y="317"/>
                    <a:pt x="323" y="317"/>
                    <a:pt x="323" y="318"/>
                  </a:cubicBezTo>
                  <a:cubicBezTo>
                    <a:pt x="325" y="317"/>
                    <a:pt x="325" y="319"/>
                    <a:pt x="325" y="320"/>
                  </a:cubicBezTo>
                  <a:cubicBezTo>
                    <a:pt x="326" y="319"/>
                    <a:pt x="328" y="319"/>
                    <a:pt x="328" y="317"/>
                  </a:cubicBezTo>
                  <a:cubicBezTo>
                    <a:pt x="329" y="317"/>
                    <a:pt x="329" y="315"/>
                    <a:pt x="330" y="315"/>
                  </a:cubicBezTo>
                  <a:cubicBezTo>
                    <a:pt x="331" y="313"/>
                    <a:pt x="328" y="312"/>
                    <a:pt x="330" y="311"/>
                  </a:cubicBezTo>
                  <a:cubicBezTo>
                    <a:pt x="331" y="311"/>
                    <a:pt x="331" y="310"/>
                    <a:pt x="331" y="310"/>
                  </a:cubicBezTo>
                  <a:cubicBezTo>
                    <a:pt x="332" y="310"/>
                    <a:pt x="332" y="309"/>
                    <a:pt x="332" y="309"/>
                  </a:cubicBezTo>
                  <a:cubicBezTo>
                    <a:pt x="332" y="307"/>
                    <a:pt x="329" y="308"/>
                    <a:pt x="329" y="309"/>
                  </a:cubicBezTo>
                  <a:cubicBezTo>
                    <a:pt x="328" y="309"/>
                    <a:pt x="328" y="310"/>
                    <a:pt x="327" y="310"/>
                  </a:cubicBezTo>
                  <a:cubicBezTo>
                    <a:pt x="327" y="310"/>
                    <a:pt x="327" y="310"/>
                    <a:pt x="327" y="310"/>
                  </a:cubicBezTo>
                  <a:close/>
                  <a:moveTo>
                    <a:pt x="335" y="314"/>
                  </a:moveTo>
                  <a:cubicBezTo>
                    <a:pt x="335" y="314"/>
                    <a:pt x="336" y="314"/>
                    <a:pt x="337" y="314"/>
                  </a:cubicBezTo>
                  <a:cubicBezTo>
                    <a:pt x="337" y="313"/>
                    <a:pt x="338" y="313"/>
                    <a:pt x="337" y="312"/>
                  </a:cubicBezTo>
                  <a:cubicBezTo>
                    <a:pt x="335" y="313"/>
                    <a:pt x="336" y="311"/>
                    <a:pt x="334" y="311"/>
                  </a:cubicBezTo>
                  <a:cubicBezTo>
                    <a:pt x="334" y="312"/>
                    <a:pt x="333" y="312"/>
                    <a:pt x="333" y="312"/>
                  </a:cubicBezTo>
                  <a:cubicBezTo>
                    <a:pt x="332" y="314"/>
                    <a:pt x="334" y="313"/>
                    <a:pt x="335" y="314"/>
                  </a:cubicBezTo>
                  <a:close/>
                  <a:moveTo>
                    <a:pt x="404" y="363"/>
                  </a:moveTo>
                  <a:cubicBezTo>
                    <a:pt x="403" y="363"/>
                    <a:pt x="403" y="363"/>
                    <a:pt x="403" y="363"/>
                  </a:cubicBezTo>
                  <a:cubicBezTo>
                    <a:pt x="402" y="365"/>
                    <a:pt x="404" y="364"/>
                    <a:pt x="405" y="364"/>
                  </a:cubicBezTo>
                  <a:cubicBezTo>
                    <a:pt x="405" y="364"/>
                    <a:pt x="405" y="365"/>
                    <a:pt x="405" y="365"/>
                  </a:cubicBezTo>
                  <a:cubicBezTo>
                    <a:pt x="406" y="365"/>
                    <a:pt x="406" y="365"/>
                    <a:pt x="407" y="364"/>
                  </a:cubicBezTo>
                  <a:cubicBezTo>
                    <a:pt x="407" y="365"/>
                    <a:pt x="408" y="365"/>
                    <a:pt x="409" y="365"/>
                  </a:cubicBezTo>
                  <a:cubicBezTo>
                    <a:pt x="410" y="363"/>
                    <a:pt x="408" y="363"/>
                    <a:pt x="408" y="361"/>
                  </a:cubicBezTo>
                  <a:cubicBezTo>
                    <a:pt x="408" y="360"/>
                    <a:pt x="409" y="359"/>
                    <a:pt x="408" y="358"/>
                  </a:cubicBezTo>
                  <a:cubicBezTo>
                    <a:pt x="408" y="358"/>
                    <a:pt x="408" y="358"/>
                    <a:pt x="408" y="358"/>
                  </a:cubicBezTo>
                  <a:cubicBezTo>
                    <a:pt x="407" y="358"/>
                    <a:pt x="408" y="357"/>
                    <a:pt x="407" y="357"/>
                  </a:cubicBezTo>
                  <a:cubicBezTo>
                    <a:pt x="406" y="358"/>
                    <a:pt x="406" y="360"/>
                    <a:pt x="406" y="362"/>
                  </a:cubicBezTo>
                  <a:cubicBezTo>
                    <a:pt x="405" y="362"/>
                    <a:pt x="405" y="363"/>
                    <a:pt x="404" y="363"/>
                  </a:cubicBezTo>
                  <a:close/>
                  <a:moveTo>
                    <a:pt x="383" y="298"/>
                  </a:moveTo>
                  <a:cubicBezTo>
                    <a:pt x="385" y="298"/>
                    <a:pt x="384" y="299"/>
                    <a:pt x="386" y="299"/>
                  </a:cubicBezTo>
                  <a:cubicBezTo>
                    <a:pt x="386" y="298"/>
                    <a:pt x="388" y="298"/>
                    <a:pt x="388" y="295"/>
                  </a:cubicBezTo>
                  <a:cubicBezTo>
                    <a:pt x="389" y="296"/>
                    <a:pt x="389" y="295"/>
                    <a:pt x="390" y="295"/>
                  </a:cubicBezTo>
                  <a:cubicBezTo>
                    <a:pt x="390" y="295"/>
                    <a:pt x="390" y="294"/>
                    <a:pt x="390" y="293"/>
                  </a:cubicBezTo>
                  <a:cubicBezTo>
                    <a:pt x="387" y="294"/>
                    <a:pt x="388" y="292"/>
                    <a:pt x="385" y="293"/>
                  </a:cubicBezTo>
                  <a:cubicBezTo>
                    <a:pt x="385" y="294"/>
                    <a:pt x="385" y="294"/>
                    <a:pt x="385" y="294"/>
                  </a:cubicBezTo>
                  <a:cubicBezTo>
                    <a:pt x="383" y="294"/>
                    <a:pt x="382" y="295"/>
                    <a:pt x="382" y="297"/>
                  </a:cubicBezTo>
                  <a:cubicBezTo>
                    <a:pt x="383" y="297"/>
                    <a:pt x="383" y="298"/>
                    <a:pt x="383" y="298"/>
                  </a:cubicBezTo>
                  <a:close/>
                  <a:moveTo>
                    <a:pt x="385" y="356"/>
                  </a:moveTo>
                  <a:cubicBezTo>
                    <a:pt x="385" y="358"/>
                    <a:pt x="387" y="357"/>
                    <a:pt x="387" y="359"/>
                  </a:cubicBezTo>
                  <a:cubicBezTo>
                    <a:pt x="388" y="360"/>
                    <a:pt x="389" y="359"/>
                    <a:pt x="390" y="360"/>
                  </a:cubicBezTo>
                  <a:cubicBezTo>
                    <a:pt x="391" y="358"/>
                    <a:pt x="389" y="359"/>
                    <a:pt x="389" y="357"/>
                  </a:cubicBezTo>
                  <a:cubicBezTo>
                    <a:pt x="387" y="358"/>
                    <a:pt x="388" y="356"/>
                    <a:pt x="385" y="356"/>
                  </a:cubicBezTo>
                  <a:close/>
                  <a:moveTo>
                    <a:pt x="369" y="354"/>
                  </a:moveTo>
                  <a:cubicBezTo>
                    <a:pt x="369" y="354"/>
                    <a:pt x="369" y="354"/>
                    <a:pt x="369" y="355"/>
                  </a:cubicBezTo>
                  <a:cubicBezTo>
                    <a:pt x="366" y="355"/>
                    <a:pt x="371" y="356"/>
                    <a:pt x="369" y="354"/>
                  </a:cubicBezTo>
                  <a:close/>
                  <a:moveTo>
                    <a:pt x="320" y="376"/>
                  </a:moveTo>
                  <a:cubicBezTo>
                    <a:pt x="320" y="374"/>
                    <a:pt x="319" y="374"/>
                    <a:pt x="318" y="373"/>
                  </a:cubicBezTo>
                  <a:cubicBezTo>
                    <a:pt x="318" y="375"/>
                    <a:pt x="319" y="376"/>
                    <a:pt x="320" y="376"/>
                  </a:cubicBezTo>
                  <a:close/>
                  <a:moveTo>
                    <a:pt x="320" y="387"/>
                  </a:moveTo>
                  <a:cubicBezTo>
                    <a:pt x="320" y="387"/>
                    <a:pt x="319" y="387"/>
                    <a:pt x="319" y="386"/>
                  </a:cubicBezTo>
                  <a:cubicBezTo>
                    <a:pt x="318" y="386"/>
                    <a:pt x="317" y="386"/>
                    <a:pt x="316" y="386"/>
                  </a:cubicBezTo>
                  <a:cubicBezTo>
                    <a:pt x="317" y="387"/>
                    <a:pt x="316" y="387"/>
                    <a:pt x="315" y="387"/>
                  </a:cubicBezTo>
                  <a:cubicBezTo>
                    <a:pt x="316" y="389"/>
                    <a:pt x="316" y="392"/>
                    <a:pt x="316" y="394"/>
                  </a:cubicBezTo>
                  <a:cubicBezTo>
                    <a:pt x="319" y="394"/>
                    <a:pt x="318" y="390"/>
                    <a:pt x="320" y="390"/>
                  </a:cubicBezTo>
                  <a:cubicBezTo>
                    <a:pt x="319" y="388"/>
                    <a:pt x="322" y="387"/>
                    <a:pt x="320" y="387"/>
                  </a:cubicBezTo>
                  <a:close/>
                  <a:moveTo>
                    <a:pt x="319" y="383"/>
                  </a:moveTo>
                  <a:cubicBezTo>
                    <a:pt x="319" y="383"/>
                    <a:pt x="319" y="383"/>
                    <a:pt x="319" y="383"/>
                  </a:cubicBezTo>
                  <a:cubicBezTo>
                    <a:pt x="321" y="383"/>
                    <a:pt x="318" y="382"/>
                    <a:pt x="318" y="382"/>
                  </a:cubicBezTo>
                  <a:cubicBezTo>
                    <a:pt x="318" y="383"/>
                    <a:pt x="318" y="383"/>
                    <a:pt x="319" y="383"/>
                  </a:cubicBezTo>
                  <a:close/>
                  <a:moveTo>
                    <a:pt x="318" y="380"/>
                  </a:moveTo>
                  <a:cubicBezTo>
                    <a:pt x="318" y="378"/>
                    <a:pt x="318" y="377"/>
                    <a:pt x="318" y="376"/>
                  </a:cubicBezTo>
                  <a:cubicBezTo>
                    <a:pt x="316" y="375"/>
                    <a:pt x="317" y="373"/>
                    <a:pt x="314" y="373"/>
                  </a:cubicBezTo>
                  <a:cubicBezTo>
                    <a:pt x="315" y="375"/>
                    <a:pt x="314" y="378"/>
                    <a:pt x="315" y="378"/>
                  </a:cubicBezTo>
                  <a:cubicBezTo>
                    <a:pt x="315" y="379"/>
                    <a:pt x="317" y="379"/>
                    <a:pt x="318" y="380"/>
                  </a:cubicBezTo>
                  <a:close/>
                  <a:moveTo>
                    <a:pt x="395" y="401"/>
                  </a:moveTo>
                  <a:cubicBezTo>
                    <a:pt x="396" y="400"/>
                    <a:pt x="397" y="397"/>
                    <a:pt x="395" y="397"/>
                  </a:cubicBezTo>
                  <a:cubicBezTo>
                    <a:pt x="396" y="398"/>
                    <a:pt x="393" y="400"/>
                    <a:pt x="395" y="401"/>
                  </a:cubicBezTo>
                  <a:close/>
                  <a:moveTo>
                    <a:pt x="399" y="405"/>
                  </a:moveTo>
                  <a:cubicBezTo>
                    <a:pt x="399" y="403"/>
                    <a:pt x="398" y="402"/>
                    <a:pt x="397" y="402"/>
                  </a:cubicBezTo>
                  <a:cubicBezTo>
                    <a:pt x="397" y="404"/>
                    <a:pt x="396" y="405"/>
                    <a:pt x="395" y="405"/>
                  </a:cubicBezTo>
                  <a:cubicBezTo>
                    <a:pt x="394" y="405"/>
                    <a:pt x="394" y="405"/>
                    <a:pt x="394" y="405"/>
                  </a:cubicBezTo>
                  <a:cubicBezTo>
                    <a:pt x="394" y="405"/>
                    <a:pt x="394" y="405"/>
                    <a:pt x="394" y="405"/>
                  </a:cubicBezTo>
                  <a:cubicBezTo>
                    <a:pt x="392" y="405"/>
                    <a:pt x="392" y="403"/>
                    <a:pt x="390" y="403"/>
                  </a:cubicBezTo>
                  <a:cubicBezTo>
                    <a:pt x="390" y="403"/>
                    <a:pt x="390" y="402"/>
                    <a:pt x="390" y="402"/>
                  </a:cubicBezTo>
                  <a:cubicBezTo>
                    <a:pt x="390" y="402"/>
                    <a:pt x="389" y="401"/>
                    <a:pt x="389" y="401"/>
                  </a:cubicBezTo>
                  <a:cubicBezTo>
                    <a:pt x="387" y="401"/>
                    <a:pt x="386" y="399"/>
                    <a:pt x="384" y="400"/>
                  </a:cubicBezTo>
                  <a:cubicBezTo>
                    <a:pt x="384" y="401"/>
                    <a:pt x="383" y="402"/>
                    <a:pt x="382" y="402"/>
                  </a:cubicBezTo>
                  <a:cubicBezTo>
                    <a:pt x="381" y="405"/>
                    <a:pt x="384" y="404"/>
                    <a:pt x="383" y="406"/>
                  </a:cubicBezTo>
                  <a:cubicBezTo>
                    <a:pt x="382" y="406"/>
                    <a:pt x="380" y="404"/>
                    <a:pt x="379" y="406"/>
                  </a:cubicBezTo>
                  <a:cubicBezTo>
                    <a:pt x="380" y="406"/>
                    <a:pt x="380" y="407"/>
                    <a:pt x="381" y="407"/>
                  </a:cubicBezTo>
                  <a:cubicBezTo>
                    <a:pt x="381" y="408"/>
                    <a:pt x="381" y="408"/>
                    <a:pt x="381" y="408"/>
                  </a:cubicBezTo>
                  <a:cubicBezTo>
                    <a:pt x="381" y="410"/>
                    <a:pt x="384" y="409"/>
                    <a:pt x="384" y="410"/>
                  </a:cubicBezTo>
                  <a:cubicBezTo>
                    <a:pt x="384" y="410"/>
                    <a:pt x="384" y="411"/>
                    <a:pt x="384" y="411"/>
                  </a:cubicBezTo>
                  <a:cubicBezTo>
                    <a:pt x="385" y="411"/>
                    <a:pt x="385" y="412"/>
                    <a:pt x="386" y="412"/>
                  </a:cubicBezTo>
                  <a:cubicBezTo>
                    <a:pt x="386" y="412"/>
                    <a:pt x="386" y="412"/>
                    <a:pt x="386" y="412"/>
                  </a:cubicBezTo>
                  <a:cubicBezTo>
                    <a:pt x="387" y="413"/>
                    <a:pt x="388" y="413"/>
                    <a:pt x="389" y="414"/>
                  </a:cubicBezTo>
                  <a:cubicBezTo>
                    <a:pt x="389" y="414"/>
                    <a:pt x="389" y="415"/>
                    <a:pt x="389" y="415"/>
                  </a:cubicBezTo>
                  <a:cubicBezTo>
                    <a:pt x="390" y="415"/>
                    <a:pt x="390" y="415"/>
                    <a:pt x="390" y="415"/>
                  </a:cubicBezTo>
                  <a:cubicBezTo>
                    <a:pt x="390" y="416"/>
                    <a:pt x="391" y="417"/>
                    <a:pt x="392" y="417"/>
                  </a:cubicBezTo>
                  <a:cubicBezTo>
                    <a:pt x="393" y="416"/>
                    <a:pt x="393" y="416"/>
                    <a:pt x="393" y="415"/>
                  </a:cubicBezTo>
                  <a:cubicBezTo>
                    <a:pt x="394" y="415"/>
                    <a:pt x="395" y="415"/>
                    <a:pt x="395" y="415"/>
                  </a:cubicBezTo>
                  <a:cubicBezTo>
                    <a:pt x="397" y="415"/>
                    <a:pt x="400" y="414"/>
                    <a:pt x="401" y="415"/>
                  </a:cubicBezTo>
                  <a:cubicBezTo>
                    <a:pt x="401" y="413"/>
                    <a:pt x="401" y="411"/>
                    <a:pt x="401" y="409"/>
                  </a:cubicBezTo>
                  <a:cubicBezTo>
                    <a:pt x="401" y="409"/>
                    <a:pt x="401" y="408"/>
                    <a:pt x="401" y="408"/>
                  </a:cubicBezTo>
                  <a:cubicBezTo>
                    <a:pt x="400" y="407"/>
                    <a:pt x="401" y="405"/>
                    <a:pt x="399" y="405"/>
                  </a:cubicBezTo>
                  <a:close/>
                  <a:moveTo>
                    <a:pt x="408" y="403"/>
                  </a:moveTo>
                  <a:cubicBezTo>
                    <a:pt x="408" y="403"/>
                    <a:pt x="408" y="402"/>
                    <a:pt x="408" y="402"/>
                  </a:cubicBezTo>
                  <a:cubicBezTo>
                    <a:pt x="407" y="404"/>
                    <a:pt x="406" y="401"/>
                    <a:pt x="406" y="401"/>
                  </a:cubicBezTo>
                  <a:cubicBezTo>
                    <a:pt x="404" y="400"/>
                    <a:pt x="402" y="401"/>
                    <a:pt x="400" y="401"/>
                  </a:cubicBezTo>
                  <a:cubicBezTo>
                    <a:pt x="400" y="402"/>
                    <a:pt x="400" y="402"/>
                    <a:pt x="400" y="403"/>
                  </a:cubicBezTo>
                  <a:cubicBezTo>
                    <a:pt x="402" y="404"/>
                    <a:pt x="401" y="408"/>
                    <a:pt x="403" y="408"/>
                  </a:cubicBezTo>
                  <a:cubicBezTo>
                    <a:pt x="403" y="409"/>
                    <a:pt x="403" y="410"/>
                    <a:pt x="404" y="410"/>
                  </a:cubicBezTo>
                  <a:cubicBezTo>
                    <a:pt x="404" y="412"/>
                    <a:pt x="402" y="412"/>
                    <a:pt x="402" y="413"/>
                  </a:cubicBezTo>
                  <a:cubicBezTo>
                    <a:pt x="403" y="413"/>
                    <a:pt x="403" y="414"/>
                    <a:pt x="403" y="415"/>
                  </a:cubicBezTo>
                  <a:cubicBezTo>
                    <a:pt x="404" y="414"/>
                    <a:pt x="404" y="417"/>
                    <a:pt x="405" y="417"/>
                  </a:cubicBezTo>
                  <a:cubicBezTo>
                    <a:pt x="406" y="415"/>
                    <a:pt x="406" y="414"/>
                    <a:pt x="406" y="412"/>
                  </a:cubicBezTo>
                  <a:cubicBezTo>
                    <a:pt x="407" y="412"/>
                    <a:pt x="407" y="411"/>
                    <a:pt x="407" y="410"/>
                  </a:cubicBezTo>
                  <a:cubicBezTo>
                    <a:pt x="409" y="410"/>
                    <a:pt x="410" y="408"/>
                    <a:pt x="410" y="406"/>
                  </a:cubicBezTo>
                  <a:cubicBezTo>
                    <a:pt x="410" y="405"/>
                    <a:pt x="410" y="405"/>
                    <a:pt x="409" y="404"/>
                  </a:cubicBezTo>
                  <a:cubicBezTo>
                    <a:pt x="409" y="404"/>
                    <a:pt x="409" y="403"/>
                    <a:pt x="408" y="403"/>
                  </a:cubicBezTo>
                  <a:close/>
                  <a:moveTo>
                    <a:pt x="384" y="391"/>
                  </a:moveTo>
                  <a:cubicBezTo>
                    <a:pt x="385" y="391"/>
                    <a:pt x="385" y="392"/>
                    <a:pt x="385" y="392"/>
                  </a:cubicBezTo>
                  <a:cubicBezTo>
                    <a:pt x="386" y="392"/>
                    <a:pt x="387" y="392"/>
                    <a:pt x="387" y="390"/>
                  </a:cubicBezTo>
                  <a:cubicBezTo>
                    <a:pt x="387" y="390"/>
                    <a:pt x="387" y="390"/>
                    <a:pt x="387" y="389"/>
                  </a:cubicBezTo>
                  <a:cubicBezTo>
                    <a:pt x="388" y="388"/>
                    <a:pt x="386" y="386"/>
                    <a:pt x="385" y="388"/>
                  </a:cubicBezTo>
                  <a:cubicBezTo>
                    <a:pt x="386" y="388"/>
                    <a:pt x="386" y="388"/>
                    <a:pt x="386" y="389"/>
                  </a:cubicBezTo>
                  <a:cubicBezTo>
                    <a:pt x="386" y="390"/>
                    <a:pt x="384" y="390"/>
                    <a:pt x="384" y="391"/>
                  </a:cubicBezTo>
                  <a:close/>
                  <a:moveTo>
                    <a:pt x="489" y="392"/>
                  </a:moveTo>
                  <a:cubicBezTo>
                    <a:pt x="488" y="391"/>
                    <a:pt x="488" y="390"/>
                    <a:pt x="487" y="389"/>
                  </a:cubicBezTo>
                  <a:cubicBezTo>
                    <a:pt x="486" y="389"/>
                    <a:pt x="485" y="388"/>
                    <a:pt x="484" y="388"/>
                  </a:cubicBezTo>
                  <a:cubicBezTo>
                    <a:pt x="484" y="388"/>
                    <a:pt x="484" y="388"/>
                    <a:pt x="484" y="387"/>
                  </a:cubicBezTo>
                  <a:cubicBezTo>
                    <a:pt x="482" y="387"/>
                    <a:pt x="482" y="385"/>
                    <a:pt x="480" y="385"/>
                  </a:cubicBezTo>
                  <a:cubicBezTo>
                    <a:pt x="481" y="387"/>
                    <a:pt x="479" y="388"/>
                    <a:pt x="479" y="389"/>
                  </a:cubicBezTo>
                  <a:cubicBezTo>
                    <a:pt x="479" y="391"/>
                    <a:pt x="478" y="392"/>
                    <a:pt x="478" y="394"/>
                  </a:cubicBezTo>
                  <a:cubicBezTo>
                    <a:pt x="479" y="394"/>
                    <a:pt x="479" y="395"/>
                    <a:pt x="479" y="396"/>
                  </a:cubicBezTo>
                  <a:cubicBezTo>
                    <a:pt x="480" y="396"/>
                    <a:pt x="482" y="397"/>
                    <a:pt x="484" y="397"/>
                  </a:cubicBezTo>
                  <a:cubicBezTo>
                    <a:pt x="485" y="399"/>
                    <a:pt x="486" y="399"/>
                    <a:pt x="488" y="399"/>
                  </a:cubicBezTo>
                  <a:cubicBezTo>
                    <a:pt x="488" y="399"/>
                    <a:pt x="489" y="399"/>
                    <a:pt x="489" y="399"/>
                  </a:cubicBezTo>
                  <a:cubicBezTo>
                    <a:pt x="490" y="397"/>
                    <a:pt x="490" y="396"/>
                    <a:pt x="490" y="395"/>
                  </a:cubicBezTo>
                  <a:cubicBezTo>
                    <a:pt x="490" y="394"/>
                    <a:pt x="489" y="394"/>
                    <a:pt x="489" y="392"/>
                  </a:cubicBezTo>
                  <a:close/>
                  <a:moveTo>
                    <a:pt x="394" y="400"/>
                  </a:moveTo>
                  <a:cubicBezTo>
                    <a:pt x="394" y="400"/>
                    <a:pt x="393" y="400"/>
                    <a:pt x="393" y="400"/>
                  </a:cubicBezTo>
                  <a:cubicBezTo>
                    <a:pt x="392" y="400"/>
                    <a:pt x="391" y="400"/>
                    <a:pt x="391" y="401"/>
                  </a:cubicBezTo>
                  <a:cubicBezTo>
                    <a:pt x="392" y="401"/>
                    <a:pt x="393" y="401"/>
                    <a:pt x="394" y="400"/>
                  </a:cubicBezTo>
                  <a:close/>
                  <a:moveTo>
                    <a:pt x="424" y="367"/>
                  </a:moveTo>
                  <a:cubicBezTo>
                    <a:pt x="424" y="367"/>
                    <a:pt x="424" y="366"/>
                    <a:pt x="424" y="366"/>
                  </a:cubicBezTo>
                  <a:cubicBezTo>
                    <a:pt x="424" y="365"/>
                    <a:pt x="424" y="363"/>
                    <a:pt x="424" y="362"/>
                  </a:cubicBezTo>
                  <a:cubicBezTo>
                    <a:pt x="423" y="361"/>
                    <a:pt x="422" y="360"/>
                    <a:pt x="422" y="357"/>
                  </a:cubicBezTo>
                  <a:cubicBezTo>
                    <a:pt x="423" y="355"/>
                    <a:pt x="425" y="353"/>
                    <a:pt x="423" y="350"/>
                  </a:cubicBezTo>
                  <a:cubicBezTo>
                    <a:pt x="423" y="350"/>
                    <a:pt x="422" y="350"/>
                    <a:pt x="422" y="350"/>
                  </a:cubicBezTo>
                  <a:cubicBezTo>
                    <a:pt x="422" y="350"/>
                    <a:pt x="422" y="350"/>
                    <a:pt x="422" y="350"/>
                  </a:cubicBezTo>
                  <a:cubicBezTo>
                    <a:pt x="422" y="348"/>
                    <a:pt x="419" y="349"/>
                    <a:pt x="418" y="349"/>
                  </a:cubicBezTo>
                  <a:cubicBezTo>
                    <a:pt x="417" y="349"/>
                    <a:pt x="417" y="347"/>
                    <a:pt x="415" y="348"/>
                  </a:cubicBezTo>
                  <a:cubicBezTo>
                    <a:pt x="414" y="348"/>
                    <a:pt x="412" y="349"/>
                    <a:pt x="410" y="349"/>
                  </a:cubicBezTo>
                  <a:cubicBezTo>
                    <a:pt x="409" y="351"/>
                    <a:pt x="408" y="352"/>
                    <a:pt x="406" y="353"/>
                  </a:cubicBezTo>
                  <a:cubicBezTo>
                    <a:pt x="406" y="353"/>
                    <a:pt x="406" y="353"/>
                    <a:pt x="406" y="353"/>
                  </a:cubicBezTo>
                  <a:cubicBezTo>
                    <a:pt x="405" y="353"/>
                    <a:pt x="405" y="354"/>
                    <a:pt x="405" y="355"/>
                  </a:cubicBezTo>
                  <a:cubicBezTo>
                    <a:pt x="405" y="356"/>
                    <a:pt x="408" y="355"/>
                    <a:pt x="409" y="355"/>
                  </a:cubicBezTo>
                  <a:cubicBezTo>
                    <a:pt x="409" y="356"/>
                    <a:pt x="409" y="356"/>
                    <a:pt x="409" y="357"/>
                  </a:cubicBezTo>
                  <a:cubicBezTo>
                    <a:pt x="409" y="357"/>
                    <a:pt x="409" y="357"/>
                    <a:pt x="409" y="357"/>
                  </a:cubicBezTo>
                  <a:cubicBezTo>
                    <a:pt x="410" y="357"/>
                    <a:pt x="410" y="359"/>
                    <a:pt x="410" y="360"/>
                  </a:cubicBezTo>
                  <a:cubicBezTo>
                    <a:pt x="410" y="360"/>
                    <a:pt x="411" y="360"/>
                    <a:pt x="411" y="360"/>
                  </a:cubicBezTo>
                  <a:cubicBezTo>
                    <a:pt x="411" y="360"/>
                    <a:pt x="411" y="361"/>
                    <a:pt x="411" y="361"/>
                  </a:cubicBezTo>
                  <a:cubicBezTo>
                    <a:pt x="410" y="362"/>
                    <a:pt x="411" y="363"/>
                    <a:pt x="411" y="364"/>
                  </a:cubicBezTo>
                  <a:cubicBezTo>
                    <a:pt x="410" y="365"/>
                    <a:pt x="410" y="365"/>
                    <a:pt x="410" y="365"/>
                  </a:cubicBezTo>
                  <a:cubicBezTo>
                    <a:pt x="410" y="366"/>
                    <a:pt x="411" y="368"/>
                    <a:pt x="409" y="369"/>
                  </a:cubicBezTo>
                  <a:cubicBezTo>
                    <a:pt x="408" y="369"/>
                    <a:pt x="408" y="369"/>
                    <a:pt x="407" y="369"/>
                  </a:cubicBezTo>
                  <a:cubicBezTo>
                    <a:pt x="406" y="368"/>
                    <a:pt x="407" y="367"/>
                    <a:pt x="406" y="366"/>
                  </a:cubicBezTo>
                  <a:cubicBezTo>
                    <a:pt x="406" y="368"/>
                    <a:pt x="403" y="367"/>
                    <a:pt x="402" y="367"/>
                  </a:cubicBezTo>
                  <a:cubicBezTo>
                    <a:pt x="402" y="365"/>
                    <a:pt x="399" y="368"/>
                    <a:pt x="400" y="365"/>
                  </a:cubicBezTo>
                  <a:cubicBezTo>
                    <a:pt x="400" y="363"/>
                    <a:pt x="403" y="365"/>
                    <a:pt x="402" y="363"/>
                  </a:cubicBezTo>
                  <a:cubicBezTo>
                    <a:pt x="402" y="363"/>
                    <a:pt x="402" y="363"/>
                    <a:pt x="402" y="362"/>
                  </a:cubicBezTo>
                  <a:cubicBezTo>
                    <a:pt x="402" y="362"/>
                    <a:pt x="401" y="362"/>
                    <a:pt x="402" y="362"/>
                  </a:cubicBezTo>
                  <a:cubicBezTo>
                    <a:pt x="402" y="360"/>
                    <a:pt x="402" y="359"/>
                    <a:pt x="401" y="358"/>
                  </a:cubicBezTo>
                  <a:cubicBezTo>
                    <a:pt x="401" y="358"/>
                    <a:pt x="401" y="358"/>
                    <a:pt x="401" y="357"/>
                  </a:cubicBezTo>
                  <a:cubicBezTo>
                    <a:pt x="402" y="357"/>
                    <a:pt x="403" y="356"/>
                    <a:pt x="404" y="356"/>
                  </a:cubicBezTo>
                  <a:cubicBezTo>
                    <a:pt x="404" y="356"/>
                    <a:pt x="404" y="355"/>
                    <a:pt x="404" y="355"/>
                  </a:cubicBezTo>
                  <a:cubicBezTo>
                    <a:pt x="404" y="355"/>
                    <a:pt x="404" y="355"/>
                    <a:pt x="404" y="354"/>
                  </a:cubicBezTo>
                  <a:cubicBezTo>
                    <a:pt x="403" y="353"/>
                    <a:pt x="403" y="354"/>
                    <a:pt x="401" y="354"/>
                  </a:cubicBezTo>
                  <a:cubicBezTo>
                    <a:pt x="401" y="354"/>
                    <a:pt x="400" y="355"/>
                    <a:pt x="399" y="355"/>
                  </a:cubicBezTo>
                  <a:cubicBezTo>
                    <a:pt x="398" y="355"/>
                    <a:pt x="398" y="355"/>
                    <a:pt x="397" y="355"/>
                  </a:cubicBezTo>
                  <a:cubicBezTo>
                    <a:pt x="395" y="353"/>
                    <a:pt x="392" y="353"/>
                    <a:pt x="390" y="353"/>
                  </a:cubicBezTo>
                  <a:cubicBezTo>
                    <a:pt x="390" y="353"/>
                    <a:pt x="390" y="353"/>
                    <a:pt x="390" y="354"/>
                  </a:cubicBezTo>
                  <a:cubicBezTo>
                    <a:pt x="390" y="354"/>
                    <a:pt x="390" y="354"/>
                    <a:pt x="390" y="355"/>
                  </a:cubicBezTo>
                  <a:cubicBezTo>
                    <a:pt x="391" y="355"/>
                    <a:pt x="392" y="355"/>
                    <a:pt x="392" y="356"/>
                  </a:cubicBezTo>
                  <a:cubicBezTo>
                    <a:pt x="394" y="356"/>
                    <a:pt x="396" y="356"/>
                    <a:pt x="396" y="358"/>
                  </a:cubicBezTo>
                  <a:cubicBezTo>
                    <a:pt x="395" y="358"/>
                    <a:pt x="395" y="359"/>
                    <a:pt x="395" y="360"/>
                  </a:cubicBezTo>
                  <a:cubicBezTo>
                    <a:pt x="393" y="359"/>
                    <a:pt x="393" y="360"/>
                    <a:pt x="392" y="360"/>
                  </a:cubicBezTo>
                  <a:cubicBezTo>
                    <a:pt x="392" y="361"/>
                    <a:pt x="392" y="362"/>
                    <a:pt x="392" y="362"/>
                  </a:cubicBezTo>
                  <a:cubicBezTo>
                    <a:pt x="392" y="362"/>
                    <a:pt x="392" y="362"/>
                    <a:pt x="391" y="362"/>
                  </a:cubicBezTo>
                  <a:cubicBezTo>
                    <a:pt x="391" y="362"/>
                    <a:pt x="391" y="362"/>
                    <a:pt x="391" y="362"/>
                  </a:cubicBezTo>
                  <a:cubicBezTo>
                    <a:pt x="391" y="363"/>
                    <a:pt x="390" y="364"/>
                    <a:pt x="388" y="364"/>
                  </a:cubicBezTo>
                  <a:cubicBezTo>
                    <a:pt x="388" y="364"/>
                    <a:pt x="388" y="364"/>
                    <a:pt x="388" y="364"/>
                  </a:cubicBezTo>
                  <a:cubicBezTo>
                    <a:pt x="388" y="364"/>
                    <a:pt x="388" y="364"/>
                    <a:pt x="388" y="364"/>
                  </a:cubicBezTo>
                  <a:cubicBezTo>
                    <a:pt x="388" y="364"/>
                    <a:pt x="387" y="364"/>
                    <a:pt x="387" y="364"/>
                  </a:cubicBezTo>
                  <a:cubicBezTo>
                    <a:pt x="387" y="362"/>
                    <a:pt x="385" y="364"/>
                    <a:pt x="384" y="364"/>
                  </a:cubicBezTo>
                  <a:cubicBezTo>
                    <a:pt x="384" y="364"/>
                    <a:pt x="383" y="364"/>
                    <a:pt x="383" y="364"/>
                  </a:cubicBezTo>
                  <a:cubicBezTo>
                    <a:pt x="382" y="364"/>
                    <a:pt x="382" y="364"/>
                    <a:pt x="381" y="364"/>
                  </a:cubicBezTo>
                  <a:cubicBezTo>
                    <a:pt x="380" y="364"/>
                    <a:pt x="381" y="365"/>
                    <a:pt x="381" y="365"/>
                  </a:cubicBezTo>
                  <a:cubicBezTo>
                    <a:pt x="382" y="365"/>
                    <a:pt x="382" y="365"/>
                    <a:pt x="382" y="366"/>
                  </a:cubicBezTo>
                  <a:cubicBezTo>
                    <a:pt x="382" y="367"/>
                    <a:pt x="383" y="367"/>
                    <a:pt x="383" y="368"/>
                  </a:cubicBezTo>
                  <a:cubicBezTo>
                    <a:pt x="382" y="368"/>
                    <a:pt x="381" y="368"/>
                    <a:pt x="381" y="369"/>
                  </a:cubicBezTo>
                  <a:cubicBezTo>
                    <a:pt x="382" y="369"/>
                    <a:pt x="382" y="370"/>
                    <a:pt x="383" y="370"/>
                  </a:cubicBezTo>
                  <a:cubicBezTo>
                    <a:pt x="384" y="371"/>
                    <a:pt x="385" y="369"/>
                    <a:pt x="385" y="371"/>
                  </a:cubicBezTo>
                  <a:cubicBezTo>
                    <a:pt x="385" y="374"/>
                    <a:pt x="386" y="376"/>
                    <a:pt x="386" y="379"/>
                  </a:cubicBezTo>
                  <a:cubicBezTo>
                    <a:pt x="386" y="379"/>
                    <a:pt x="387" y="379"/>
                    <a:pt x="387" y="379"/>
                  </a:cubicBezTo>
                  <a:cubicBezTo>
                    <a:pt x="387" y="381"/>
                    <a:pt x="384" y="380"/>
                    <a:pt x="384" y="382"/>
                  </a:cubicBezTo>
                  <a:cubicBezTo>
                    <a:pt x="384" y="382"/>
                    <a:pt x="384" y="382"/>
                    <a:pt x="384" y="382"/>
                  </a:cubicBezTo>
                  <a:cubicBezTo>
                    <a:pt x="387" y="383"/>
                    <a:pt x="388" y="386"/>
                    <a:pt x="388" y="389"/>
                  </a:cubicBezTo>
                  <a:cubicBezTo>
                    <a:pt x="390" y="390"/>
                    <a:pt x="391" y="389"/>
                    <a:pt x="392" y="38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3" y="390"/>
                    <a:pt x="394" y="389"/>
                    <a:pt x="395" y="390"/>
                  </a:cubicBezTo>
                  <a:cubicBezTo>
                    <a:pt x="395" y="390"/>
                    <a:pt x="395" y="390"/>
                    <a:pt x="395" y="390"/>
                  </a:cubicBezTo>
                  <a:cubicBezTo>
                    <a:pt x="395" y="391"/>
                    <a:pt x="395" y="391"/>
                    <a:pt x="395" y="392"/>
                  </a:cubicBezTo>
                  <a:cubicBezTo>
                    <a:pt x="396" y="392"/>
                    <a:pt x="397" y="391"/>
                    <a:pt x="398" y="391"/>
                  </a:cubicBezTo>
                  <a:cubicBezTo>
                    <a:pt x="398" y="392"/>
                    <a:pt x="400" y="392"/>
                    <a:pt x="400" y="393"/>
                  </a:cubicBezTo>
                  <a:cubicBezTo>
                    <a:pt x="400" y="395"/>
                    <a:pt x="397" y="394"/>
                    <a:pt x="397" y="395"/>
                  </a:cubicBezTo>
                  <a:cubicBezTo>
                    <a:pt x="398" y="395"/>
                    <a:pt x="398" y="396"/>
                    <a:pt x="399" y="396"/>
                  </a:cubicBezTo>
                  <a:cubicBezTo>
                    <a:pt x="400" y="396"/>
                    <a:pt x="401" y="396"/>
                    <a:pt x="401" y="396"/>
                  </a:cubicBezTo>
                  <a:cubicBezTo>
                    <a:pt x="402" y="397"/>
                    <a:pt x="402" y="397"/>
                    <a:pt x="403" y="397"/>
                  </a:cubicBezTo>
                  <a:cubicBezTo>
                    <a:pt x="404" y="399"/>
                    <a:pt x="406" y="400"/>
                    <a:pt x="408" y="401"/>
                  </a:cubicBezTo>
                  <a:cubicBezTo>
                    <a:pt x="409" y="400"/>
                    <a:pt x="410" y="400"/>
                    <a:pt x="411" y="400"/>
                  </a:cubicBezTo>
                  <a:cubicBezTo>
                    <a:pt x="411" y="398"/>
                    <a:pt x="412" y="395"/>
                    <a:pt x="412" y="393"/>
                  </a:cubicBezTo>
                  <a:cubicBezTo>
                    <a:pt x="411" y="393"/>
                    <a:pt x="408" y="394"/>
                    <a:pt x="409" y="392"/>
                  </a:cubicBezTo>
                  <a:cubicBezTo>
                    <a:pt x="410" y="392"/>
                    <a:pt x="411" y="392"/>
                    <a:pt x="413" y="392"/>
                  </a:cubicBezTo>
                  <a:cubicBezTo>
                    <a:pt x="413" y="391"/>
                    <a:pt x="413" y="391"/>
                    <a:pt x="413" y="391"/>
                  </a:cubicBezTo>
                  <a:cubicBezTo>
                    <a:pt x="414" y="391"/>
                    <a:pt x="415" y="391"/>
                    <a:pt x="416" y="390"/>
                  </a:cubicBezTo>
                  <a:cubicBezTo>
                    <a:pt x="416" y="390"/>
                    <a:pt x="416" y="390"/>
                    <a:pt x="416" y="390"/>
                  </a:cubicBezTo>
                  <a:cubicBezTo>
                    <a:pt x="417" y="390"/>
                    <a:pt x="417" y="390"/>
                    <a:pt x="417" y="389"/>
                  </a:cubicBezTo>
                  <a:cubicBezTo>
                    <a:pt x="417" y="389"/>
                    <a:pt x="417" y="389"/>
                    <a:pt x="417" y="389"/>
                  </a:cubicBezTo>
                  <a:cubicBezTo>
                    <a:pt x="418" y="389"/>
                    <a:pt x="419" y="387"/>
                    <a:pt x="420" y="386"/>
                  </a:cubicBezTo>
                  <a:cubicBezTo>
                    <a:pt x="420" y="386"/>
                    <a:pt x="420" y="386"/>
                    <a:pt x="420" y="386"/>
                  </a:cubicBezTo>
                  <a:cubicBezTo>
                    <a:pt x="420" y="386"/>
                    <a:pt x="420" y="386"/>
                    <a:pt x="420" y="385"/>
                  </a:cubicBezTo>
                  <a:cubicBezTo>
                    <a:pt x="419" y="385"/>
                    <a:pt x="420" y="384"/>
                    <a:pt x="420" y="383"/>
                  </a:cubicBezTo>
                  <a:cubicBezTo>
                    <a:pt x="420" y="383"/>
                    <a:pt x="420" y="383"/>
                    <a:pt x="420" y="382"/>
                  </a:cubicBezTo>
                  <a:cubicBezTo>
                    <a:pt x="419" y="382"/>
                    <a:pt x="418" y="380"/>
                    <a:pt x="417" y="380"/>
                  </a:cubicBezTo>
                  <a:cubicBezTo>
                    <a:pt x="417" y="380"/>
                    <a:pt x="417" y="380"/>
                    <a:pt x="417" y="380"/>
                  </a:cubicBezTo>
                  <a:cubicBezTo>
                    <a:pt x="417" y="380"/>
                    <a:pt x="416" y="380"/>
                    <a:pt x="416" y="380"/>
                  </a:cubicBezTo>
                  <a:cubicBezTo>
                    <a:pt x="415" y="380"/>
                    <a:pt x="414" y="379"/>
                    <a:pt x="414" y="378"/>
                  </a:cubicBezTo>
                  <a:cubicBezTo>
                    <a:pt x="414" y="377"/>
                    <a:pt x="415" y="376"/>
                    <a:pt x="415" y="376"/>
                  </a:cubicBezTo>
                  <a:cubicBezTo>
                    <a:pt x="415" y="375"/>
                    <a:pt x="415" y="375"/>
                    <a:pt x="415" y="375"/>
                  </a:cubicBezTo>
                  <a:cubicBezTo>
                    <a:pt x="415" y="375"/>
                    <a:pt x="416" y="375"/>
                    <a:pt x="415" y="376"/>
                  </a:cubicBezTo>
                  <a:cubicBezTo>
                    <a:pt x="416" y="376"/>
                    <a:pt x="416" y="376"/>
                    <a:pt x="416" y="376"/>
                  </a:cubicBezTo>
                  <a:cubicBezTo>
                    <a:pt x="417" y="376"/>
                    <a:pt x="417" y="375"/>
                    <a:pt x="417" y="374"/>
                  </a:cubicBezTo>
                  <a:cubicBezTo>
                    <a:pt x="417" y="374"/>
                    <a:pt x="417" y="374"/>
                    <a:pt x="418" y="373"/>
                  </a:cubicBezTo>
                  <a:cubicBezTo>
                    <a:pt x="418" y="373"/>
                    <a:pt x="419" y="372"/>
                    <a:pt x="420" y="372"/>
                  </a:cubicBezTo>
                  <a:cubicBezTo>
                    <a:pt x="420" y="372"/>
                    <a:pt x="420" y="372"/>
                    <a:pt x="420" y="373"/>
                  </a:cubicBezTo>
                  <a:cubicBezTo>
                    <a:pt x="422" y="373"/>
                    <a:pt x="422" y="375"/>
                    <a:pt x="424" y="374"/>
                  </a:cubicBezTo>
                  <a:cubicBezTo>
                    <a:pt x="424" y="374"/>
                    <a:pt x="424" y="373"/>
                    <a:pt x="424" y="373"/>
                  </a:cubicBezTo>
                  <a:cubicBezTo>
                    <a:pt x="425" y="373"/>
                    <a:pt x="425" y="373"/>
                    <a:pt x="426" y="373"/>
                  </a:cubicBezTo>
                  <a:cubicBezTo>
                    <a:pt x="426" y="371"/>
                    <a:pt x="425" y="370"/>
                    <a:pt x="425" y="369"/>
                  </a:cubicBezTo>
                  <a:cubicBezTo>
                    <a:pt x="424" y="369"/>
                    <a:pt x="425" y="368"/>
                    <a:pt x="424" y="367"/>
                  </a:cubicBezTo>
                  <a:close/>
                  <a:moveTo>
                    <a:pt x="365" y="362"/>
                  </a:moveTo>
                  <a:cubicBezTo>
                    <a:pt x="365" y="365"/>
                    <a:pt x="363" y="362"/>
                    <a:pt x="362" y="364"/>
                  </a:cubicBezTo>
                  <a:cubicBezTo>
                    <a:pt x="363" y="365"/>
                    <a:pt x="364" y="365"/>
                    <a:pt x="366" y="365"/>
                  </a:cubicBezTo>
                  <a:cubicBezTo>
                    <a:pt x="366" y="364"/>
                    <a:pt x="366" y="362"/>
                    <a:pt x="365" y="362"/>
                  </a:cubicBezTo>
                  <a:close/>
                  <a:moveTo>
                    <a:pt x="420" y="398"/>
                  </a:moveTo>
                  <a:cubicBezTo>
                    <a:pt x="417" y="398"/>
                    <a:pt x="417" y="398"/>
                    <a:pt x="417" y="398"/>
                  </a:cubicBezTo>
                  <a:cubicBezTo>
                    <a:pt x="417" y="397"/>
                    <a:pt x="416" y="397"/>
                    <a:pt x="415" y="397"/>
                  </a:cubicBezTo>
                  <a:cubicBezTo>
                    <a:pt x="416" y="397"/>
                    <a:pt x="415" y="396"/>
                    <a:pt x="415" y="396"/>
                  </a:cubicBezTo>
                  <a:cubicBezTo>
                    <a:pt x="415" y="395"/>
                    <a:pt x="413" y="396"/>
                    <a:pt x="412" y="396"/>
                  </a:cubicBezTo>
                  <a:cubicBezTo>
                    <a:pt x="412" y="398"/>
                    <a:pt x="412" y="398"/>
                    <a:pt x="412" y="398"/>
                  </a:cubicBezTo>
                  <a:cubicBezTo>
                    <a:pt x="413" y="398"/>
                    <a:pt x="413" y="398"/>
                    <a:pt x="413" y="399"/>
                  </a:cubicBezTo>
                  <a:cubicBezTo>
                    <a:pt x="412" y="399"/>
                    <a:pt x="411" y="400"/>
                    <a:pt x="411" y="401"/>
                  </a:cubicBezTo>
                  <a:cubicBezTo>
                    <a:pt x="409" y="402"/>
                    <a:pt x="411" y="404"/>
                    <a:pt x="411" y="405"/>
                  </a:cubicBezTo>
                  <a:cubicBezTo>
                    <a:pt x="412" y="405"/>
                    <a:pt x="412" y="404"/>
                    <a:pt x="413" y="404"/>
                  </a:cubicBezTo>
                  <a:cubicBezTo>
                    <a:pt x="413" y="404"/>
                    <a:pt x="413" y="403"/>
                    <a:pt x="414" y="403"/>
                  </a:cubicBezTo>
                  <a:cubicBezTo>
                    <a:pt x="415" y="402"/>
                    <a:pt x="415" y="400"/>
                    <a:pt x="417" y="401"/>
                  </a:cubicBezTo>
                  <a:cubicBezTo>
                    <a:pt x="418" y="400"/>
                    <a:pt x="418" y="401"/>
                    <a:pt x="419" y="401"/>
                  </a:cubicBezTo>
                  <a:cubicBezTo>
                    <a:pt x="420" y="401"/>
                    <a:pt x="420" y="401"/>
                    <a:pt x="421" y="401"/>
                  </a:cubicBezTo>
                  <a:cubicBezTo>
                    <a:pt x="421" y="399"/>
                    <a:pt x="421" y="399"/>
                    <a:pt x="421" y="399"/>
                  </a:cubicBezTo>
                  <a:cubicBezTo>
                    <a:pt x="421" y="398"/>
                    <a:pt x="421" y="398"/>
                    <a:pt x="420" y="398"/>
                  </a:cubicBezTo>
                  <a:close/>
                  <a:moveTo>
                    <a:pt x="381" y="395"/>
                  </a:moveTo>
                  <a:cubicBezTo>
                    <a:pt x="381" y="395"/>
                    <a:pt x="381" y="394"/>
                    <a:pt x="381" y="394"/>
                  </a:cubicBezTo>
                  <a:cubicBezTo>
                    <a:pt x="381" y="393"/>
                    <a:pt x="381" y="392"/>
                    <a:pt x="381" y="392"/>
                  </a:cubicBezTo>
                  <a:cubicBezTo>
                    <a:pt x="381" y="391"/>
                    <a:pt x="380" y="391"/>
                    <a:pt x="379" y="391"/>
                  </a:cubicBezTo>
                  <a:cubicBezTo>
                    <a:pt x="379" y="391"/>
                    <a:pt x="379" y="392"/>
                    <a:pt x="378" y="392"/>
                  </a:cubicBezTo>
                  <a:cubicBezTo>
                    <a:pt x="378" y="392"/>
                    <a:pt x="378" y="392"/>
                    <a:pt x="378" y="393"/>
                  </a:cubicBezTo>
                  <a:cubicBezTo>
                    <a:pt x="378" y="394"/>
                    <a:pt x="378" y="394"/>
                    <a:pt x="377" y="394"/>
                  </a:cubicBezTo>
                  <a:cubicBezTo>
                    <a:pt x="377" y="395"/>
                    <a:pt x="377" y="395"/>
                    <a:pt x="377" y="395"/>
                  </a:cubicBezTo>
                  <a:cubicBezTo>
                    <a:pt x="377" y="396"/>
                    <a:pt x="377" y="396"/>
                    <a:pt x="377" y="396"/>
                  </a:cubicBezTo>
                  <a:cubicBezTo>
                    <a:pt x="377" y="396"/>
                    <a:pt x="376" y="398"/>
                    <a:pt x="376" y="399"/>
                  </a:cubicBezTo>
                  <a:cubicBezTo>
                    <a:pt x="376" y="399"/>
                    <a:pt x="376" y="399"/>
                    <a:pt x="376" y="399"/>
                  </a:cubicBezTo>
                  <a:cubicBezTo>
                    <a:pt x="375" y="400"/>
                    <a:pt x="374" y="400"/>
                    <a:pt x="374" y="401"/>
                  </a:cubicBezTo>
                  <a:cubicBezTo>
                    <a:pt x="374" y="401"/>
                    <a:pt x="374" y="401"/>
                    <a:pt x="374" y="401"/>
                  </a:cubicBezTo>
                  <a:cubicBezTo>
                    <a:pt x="374" y="402"/>
                    <a:pt x="373" y="402"/>
                    <a:pt x="373" y="403"/>
                  </a:cubicBezTo>
                  <a:cubicBezTo>
                    <a:pt x="373" y="403"/>
                    <a:pt x="372" y="403"/>
                    <a:pt x="372" y="404"/>
                  </a:cubicBezTo>
                  <a:cubicBezTo>
                    <a:pt x="372" y="405"/>
                    <a:pt x="372" y="405"/>
                    <a:pt x="372" y="405"/>
                  </a:cubicBezTo>
                  <a:cubicBezTo>
                    <a:pt x="371" y="406"/>
                    <a:pt x="372" y="407"/>
                    <a:pt x="372" y="408"/>
                  </a:cubicBezTo>
                  <a:cubicBezTo>
                    <a:pt x="374" y="408"/>
                    <a:pt x="372" y="411"/>
                    <a:pt x="374" y="410"/>
                  </a:cubicBezTo>
                  <a:cubicBezTo>
                    <a:pt x="375" y="409"/>
                    <a:pt x="375" y="407"/>
                    <a:pt x="376" y="406"/>
                  </a:cubicBezTo>
                  <a:cubicBezTo>
                    <a:pt x="375" y="404"/>
                    <a:pt x="377" y="404"/>
                    <a:pt x="376" y="402"/>
                  </a:cubicBezTo>
                  <a:cubicBezTo>
                    <a:pt x="378" y="402"/>
                    <a:pt x="378" y="400"/>
                    <a:pt x="378" y="399"/>
                  </a:cubicBezTo>
                  <a:cubicBezTo>
                    <a:pt x="379" y="399"/>
                    <a:pt x="379" y="399"/>
                    <a:pt x="379" y="398"/>
                  </a:cubicBezTo>
                  <a:cubicBezTo>
                    <a:pt x="379" y="398"/>
                    <a:pt x="379" y="398"/>
                    <a:pt x="379" y="398"/>
                  </a:cubicBezTo>
                  <a:cubicBezTo>
                    <a:pt x="380" y="397"/>
                    <a:pt x="381" y="396"/>
                    <a:pt x="381" y="395"/>
                  </a:cubicBezTo>
                  <a:close/>
                  <a:moveTo>
                    <a:pt x="361" y="395"/>
                  </a:moveTo>
                  <a:cubicBezTo>
                    <a:pt x="361" y="395"/>
                    <a:pt x="360" y="395"/>
                    <a:pt x="359" y="395"/>
                  </a:cubicBezTo>
                  <a:cubicBezTo>
                    <a:pt x="359" y="395"/>
                    <a:pt x="359" y="395"/>
                    <a:pt x="359" y="395"/>
                  </a:cubicBezTo>
                  <a:cubicBezTo>
                    <a:pt x="359" y="396"/>
                    <a:pt x="358" y="398"/>
                    <a:pt x="361" y="397"/>
                  </a:cubicBezTo>
                  <a:cubicBezTo>
                    <a:pt x="360" y="396"/>
                    <a:pt x="362" y="396"/>
                    <a:pt x="361" y="395"/>
                  </a:cubicBezTo>
                  <a:close/>
                  <a:moveTo>
                    <a:pt x="365" y="398"/>
                  </a:moveTo>
                  <a:cubicBezTo>
                    <a:pt x="366" y="396"/>
                    <a:pt x="363" y="396"/>
                    <a:pt x="362" y="396"/>
                  </a:cubicBezTo>
                  <a:cubicBezTo>
                    <a:pt x="362" y="399"/>
                    <a:pt x="363" y="398"/>
                    <a:pt x="365" y="398"/>
                  </a:cubicBezTo>
                  <a:close/>
                  <a:moveTo>
                    <a:pt x="362" y="394"/>
                  </a:moveTo>
                  <a:cubicBezTo>
                    <a:pt x="362" y="395"/>
                    <a:pt x="364" y="395"/>
                    <a:pt x="365" y="395"/>
                  </a:cubicBezTo>
                  <a:cubicBezTo>
                    <a:pt x="365" y="396"/>
                    <a:pt x="365" y="396"/>
                    <a:pt x="366" y="396"/>
                  </a:cubicBezTo>
                  <a:cubicBezTo>
                    <a:pt x="366" y="396"/>
                    <a:pt x="366" y="396"/>
                    <a:pt x="367" y="396"/>
                  </a:cubicBezTo>
                  <a:cubicBezTo>
                    <a:pt x="367" y="395"/>
                    <a:pt x="368" y="395"/>
                    <a:pt x="369" y="395"/>
                  </a:cubicBezTo>
                  <a:cubicBezTo>
                    <a:pt x="371" y="395"/>
                    <a:pt x="372" y="395"/>
                    <a:pt x="374" y="395"/>
                  </a:cubicBezTo>
                  <a:cubicBezTo>
                    <a:pt x="373" y="394"/>
                    <a:pt x="374" y="394"/>
                    <a:pt x="374" y="394"/>
                  </a:cubicBezTo>
                  <a:cubicBezTo>
                    <a:pt x="375" y="394"/>
                    <a:pt x="375" y="394"/>
                    <a:pt x="376" y="394"/>
                  </a:cubicBezTo>
                  <a:cubicBezTo>
                    <a:pt x="376" y="393"/>
                    <a:pt x="376" y="392"/>
                    <a:pt x="376" y="392"/>
                  </a:cubicBezTo>
                  <a:cubicBezTo>
                    <a:pt x="377" y="391"/>
                    <a:pt x="376" y="391"/>
                    <a:pt x="376" y="390"/>
                  </a:cubicBezTo>
                  <a:cubicBezTo>
                    <a:pt x="377" y="390"/>
                    <a:pt x="377" y="389"/>
                    <a:pt x="377" y="387"/>
                  </a:cubicBezTo>
                  <a:cubicBezTo>
                    <a:pt x="377" y="386"/>
                    <a:pt x="376" y="386"/>
                    <a:pt x="376" y="385"/>
                  </a:cubicBezTo>
                  <a:cubicBezTo>
                    <a:pt x="378" y="385"/>
                    <a:pt x="378" y="384"/>
                    <a:pt x="378" y="382"/>
                  </a:cubicBezTo>
                  <a:cubicBezTo>
                    <a:pt x="377" y="381"/>
                    <a:pt x="376" y="380"/>
                    <a:pt x="375" y="378"/>
                  </a:cubicBezTo>
                  <a:cubicBezTo>
                    <a:pt x="375" y="378"/>
                    <a:pt x="375" y="377"/>
                    <a:pt x="376" y="378"/>
                  </a:cubicBezTo>
                  <a:cubicBezTo>
                    <a:pt x="376" y="375"/>
                    <a:pt x="375" y="374"/>
                    <a:pt x="374" y="371"/>
                  </a:cubicBezTo>
                  <a:cubicBezTo>
                    <a:pt x="374" y="371"/>
                    <a:pt x="373" y="371"/>
                    <a:pt x="374" y="371"/>
                  </a:cubicBezTo>
                  <a:cubicBezTo>
                    <a:pt x="374" y="370"/>
                    <a:pt x="374" y="370"/>
                    <a:pt x="374" y="370"/>
                  </a:cubicBezTo>
                  <a:cubicBezTo>
                    <a:pt x="371" y="370"/>
                    <a:pt x="372" y="373"/>
                    <a:pt x="372" y="374"/>
                  </a:cubicBezTo>
                  <a:cubicBezTo>
                    <a:pt x="372" y="374"/>
                    <a:pt x="372" y="374"/>
                    <a:pt x="372" y="375"/>
                  </a:cubicBezTo>
                  <a:cubicBezTo>
                    <a:pt x="371" y="376"/>
                    <a:pt x="372" y="376"/>
                    <a:pt x="372" y="377"/>
                  </a:cubicBezTo>
                  <a:cubicBezTo>
                    <a:pt x="370" y="377"/>
                    <a:pt x="370" y="378"/>
                    <a:pt x="369" y="378"/>
                  </a:cubicBezTo>
                  <a:cubicBezTo>
                    <a:pt x="369" y="379"/>
                    <a:pt x="367" y="379"/>
                    <a:pt x="367" y="378"/>
                  </a:cubicBezTo>
                  <a:cubicBezTo>
                    <a:pt x="369" y="377"/>
                    <a:pt x="370" y="376"/>
                    <a:pt x="370" y="374"/>
                  </a:cubicBezTo>
                  <a:cubicBezTo>
                    <a:pt x="368" y="374"/>
                    <a:pt x="369" y="371"/>
                    <a:pt x="367" y="371"/>
                  </a:cubicBezTo>
                  <a:cubicBezTo>
                    <a:pt x="367" y="370"/>
                    <a:pt x="365" y="370"/>
                    <a:pt x="364" y="369"/>
                  </a:cubicBezTo>
                  <a:cubicBezTo>
                    <a:pt x="364" y="370"/>
                    <a:pt x="364" y="371"/>
                    <a:pt x="363" y="371"/>
                  </a:cubicBezTo>
                  <a:cubicBezTo>
                    <a:pt x="362" y="371"/>
                    <a:pt x="363" y="370"/>
                    <a:pt x="362" y="370"/>
                  </a:cubicBezTo>
                  <a:cubicBezTo>
                    <a:pt x="362" y="371"/>
                    <a:pt x="361" y="370"/>
                    <a:pt x="360" y="371"/>
                  </a:cubicBezTo>
                  <a:cubicBezTo>
                    <a:pt x="360" y="371"/>
                    <a:pt x="360" y="371"/>
                    <a:pt x="360" y="371"/>
                  </a:cubicBezTo>
                  <a:cubicBezTo>
                    <a:pt x="359" y="372"/>
                    <a:pt x="358" y="371"/>
                    <a:pt x="357" y="371"/>
                  </a:cubicBezTo>
                  <a:cubicBezTo>
                    <a:pt x="357" y="371"/>
                    <a:pt x="357" y="372"/>
                    <a:pt x="356" y="372"/>
                  </a:cubicBezTo>
                  <a:cubicBezTo>
                    <a:pt x="356" y="372"/>
                    <a:pt x="356" y="373"/>
                    <a:pt x="356" y="373"/>
                  </a:cubicBezTo>
                  <a:cubicBezTo>
                    <a:pt x="355" y="373"/>
                    <a:pt x="355" y="373"/>
                    <a:pt x="355" y="373"/>
                  </a:cubicBezTo>
                  <a:cubicBezTo>
                    <a:pt x="353" y="371"/>
                    <a:pt x="351" y="373"/>
                    <a:pt x="349" y="373"/>
                  </a:cubicBezTo>
                  <a:cubicBezTo>
                    <a:pt x="349" y="376"/>
                    <a:pt x="351" y="376"/>
                    <a:pt x="352" y="377"/>
                  </a:cubicBezTo>
                  <a:cubicBezTo>
                    <a:pt x="350" y="376"/>
                    <a:pt x="351" y="378"/>
                    <a:pt x="350" y="379"/>
                  </a:cubicBezTo>
                  <a:cubicBezTo>
                    <a:pt x="351" y="379"/>
                    <a:pt x="351" y="381"/>
                    <a:pt x="351" y="382"/>
                  </a:cubicBezTo>
                  <a:cubicBezTo>
                    <a:pt x="352" y="382"/>
                    <a:pt x="353" y="382"/>
                    <a:pt x="353" y="384"/>
                  </a:cubicBezTo>
                  <a:cubicBezTo>
                    <a:pt x="353" y="386"/>
                    <a:pt x="351" y="385"/>
                    <a:pt x="352" y="387"/>
                  </a:cubicBezTo>
                  <a:cubicBezTo>
                    <a:pt x="353" y="387"/>
                    <a:pt x="353" y="388"/>
                    <a:pt x="354" y="388"/>
                  </a:cubicBezTo>
                  <a:cubicBezTo>
                    <a:pt x="355" y="388"/>
                    <a:pt x="355" y="388"/>
                    <a:pt x="355" y="389"/>
                  </a:cubicBezTo>
                  <a:cubicBezTo>
                    <a:pt x="355" y="389"/>
                    <a:pt x="356" y="389"/>
                    <a:pt x="356" y="390"/>
                  </a:cubicBezTo>
                  <a:cubicBezTo>
                    <a:pt x="357" y="390"/>
                    <a:pt x="360" y="389"/>
                    <a:pt x="359" y="392"/>
                  </a:cubicBezTo>
                  <a:cubicBezTo>
                    <a:pt x="359" y="392"/>
                    <a:pt x="357" y="392"/>
                    <a:pt x="356" y="392"/>
                  </a:cubicBezTo>
                  <a:cubicBezTo>
                    <a:pt x="356" y="395"/>
                    <a:pt x="359" y="394"/>
                    <a:pt x="362" y="394"/>
                  </a:cubicBezTo>
                  <a:close/>
                  <a:moveTo>
                    <a:pt x="356" y="397"/>
                  </a:moveTo>
                  <a:cubicBezTo>
                    <a:pt x="355" y="397"/>
                    <a:pt x="355" y="396"/>
                    <a:pt x="355" y="396"/>
                  </a:cubicBezTo>
                  <a:cubicBezTo>
                    <a:pt x="355" y="396"/>
                    <a:pt x="354" y="396"/>
                    <a:pt x="353" y="396"/>
                  </a:cubicBezTo>
                  <a:cubicBezTo>
                    <a:pt x="353" y="396"/>
                    <a:pt x="353" y="395"/>
                    <a:pt x="353" y="395"/>
                  </a:cubicBezTo>
                  <a:cubicBezTo>
                    <a:pt x="353" y="395"/>
                    <a:pt x="353" y="395"/>
                    <a:pt x="353" y="395"/>
                  </a:cubicBezTo>
                  <a:cubicBezTo>
                    <a:pt x="353" y="394"/>
                    <a:pt x="351" y="394"/>
                    <a:pt x="350" y="393"/>
                  </a:cubicBezTo>
                  <a:cubicBezTo>
                    <a:pt x="350" y="393"/>
                    <a:pt x="350" y="393"/>
                    <a:pt x="350" y="393"/>
                  </a:cubicBezTo>
                  <a:cubicBezTo>
                    <a:pt x="350" y="393"/>
                    <a:pt x="350" y="393"/>
                    <a:pt x="350" y="393"/>
                  </a:cubicBezTo>
                  <a:cubicBezTo>
                    <a:pt x="349" y="393"/>
                    <a:pt x="348" y="393"/>
                    <a:pt x="348" y="394"/>
                  </a:cubicBezTo>
                  <a:cubicBezTo>
                    <a:pt x="348" y="395"/>
                    <a:pt x="348" y="395"/>
                    <a:pt x="349" y="396"/>
                  </a:cubicBezTo>
                  <a:cubicBezTo>
                    <a:pt x="349" y="396"/>
                    <a:pt x="349" y="397"/>
                    <a:pt x="349" y="397"/>
                  </a:cubicBezTo>
                  <a:cubicBezTo>
                    <a:pt x="349" y="397"/>
                    <a:pt x="349" y="397"/>
                    <a:pt x="349" y="397"/>
                  </a:cubicBezTo>
                  <a:cubicBezTo>
                    <a:pt x="350" y="398"/>
                    <a:pt x="352" y="398"/>
                    <a:pt x="352" y="400"/>
                  </a:cubicBezTo>
                  <a:cubicBezTo>
                    <a:pt x="352" y="400"/>
                    <a:pt x="352" y="400"/>
                    <a:pt x="352" y="400"/>
                  </a:cubicBezTo>
                  <a:cubicBezTo>
                    <a:pt x="352" y="401"/>
                    <a:pt x="353" y="401"/>
                    <a:pt x="353" y="403"/>
                  </a:cubicBezTo>
                  <a:cubicBezTo>
                    <a:pt x="355" y="403"/>
                    <a:pt x="356" y="404"/>
                    <a:pt x="358" y="404"/>
                  </a:cubicBezTo>
                  <a:cubicBezTo>
                    <a:pt x="358" y="403"/>
                    <a:pt x="358" y="401"/>
                    <a:pt x="358" y="400"/>
                  </a:cubicBezTo>
                  <a:cubicBezTo>
                    <a:pt x="358" y="399"/>
                    <a:pt x="356" y="399"/>
                    <a:pt x="356" y="397"/>
                  </a:cubicBezTo>
                  <a:close/>
                  <a:moveTo>
                    <a:pt x="373" y="397"/>
                  </a:moveTo>
                  <a:cubicBezTo>
                    <a:pt x="373" y="397"/>
                    <a:pt x="374" y="397"/>
                    <a:pt x="374" y="396"/>
                  </a:cubicBezTo>
                  <a:cubicBezTo>
                    <a:pt x="371" y="396"/>
                    <a:pt x="369" y="396"/>
                    <a:pt x="369" y="399"/>
                  </a:cubicBezTo>
                  <a:cubicBezTo>
                    <a:pt x="370" y="399"/>
                    <a:pt x="370" y="401"/>
                    <a:pt x="372" y="401"/>
                  </a:cubicBezTo>
                  <a:cubicBezTo>
                    <a:pt x="371" y="398"/>
                    <a:pt x="373" y="399"/>
                    <a:pt x="373" y="397"/>
                  </a:cubicBezTo>
                  <a:close/>
                  <a:moveTo>
                    <a:pt x="366" y="403"/>
                  </a:moveTo>
                  <a:cubicBezTo>
                    <a:pt x="366" y="403"/>
                    <a:pt x="366" y="402"/>
                    <a:pt x="366" y="402"/>
                  </a:cubicBezTo>
                  <a:cubicBezTo>
                    <a:pt x="366" y="402"/>
                    <a:pt x="366" y="402"/>
                    <a:pt x="366" y="402"/>
                  </a:cubicBezTo>
                  <a:cubicBezTo>
                    <a:pt x="364" y="401"/>
                    <a:pt x="363" y="401"/>
                    <a:pt x="362" y="401"/>
                  </a:cubicBezTo>
                  <a:cubicBezTo>
                    <a:pt x="362" y="401"/>
                    <a:pt x="362" y="401"/>
                    <a:pt x="362" y="401"/>
                  </a:cubicBezTo>
                  <a:cubicBezTo>
                    <a:pt x="362" y="401"/>
                    <a:pt x="362" y="401"/>
                    <a:pt x="362" y="401"/>
                  </a:cubicBezTo>
                  <a:cubicBezTo>
                    <a:pt x="362" y="401"/>
                    <a:pt x="362" y="401"/>
                    <a:pt x="362" y="401"/>
                  </a:cubicBezTo>
                  <a:cubicBezTo>
                    <a:pt x="362" y="401"/>
                    <a:pt x="362" y="401"/>
                    <a:pt x="362" y="402"/>
                  </a:cubicBezTo>
                  <a:cubicBezTo>
                    <a:pt x="361" y="402"/>
                    <a:pt x="363" y="403"/>
                    <a:pt x="363" y="403"/>
                  </a:cubicBezTo>
                  <a:cubicBezTo>
                    <a:pt x="363" y="403"/>
                    <a:pt x="363" y="404"/>
                    <a:pt x="363" y="404"/>
                  </a:cubicBezTo>
                  <a:cubicBezTo>
                    <a:pt x="363" y="404"/>
                    <a:pt x="363" y="404"/>
                    <a:pt x="363" y="404"/>
                  </a:cubicBezTo>
                  <a:cubicBezTo>
                    <a:pt x="365" y="404"/>
                    <a:pt x="364" y="407"/>
                    <a:pt x="367" y="406"/>
                  </a:cubicBezTo>
                  <a:cubicBezTo>
                    <a:pt x="368" y="406"/>
                    <a:pt x="368" y="405"/>
                    <a:pt x="369" y="405"/>
                  </a:cubicBezTo>
                  <a:cubicBezTo>
                    <a:pt x="370" y="403"/>
                    <a:pt x="367" y="404"/>
                    <a:pt x="366" y="403"/>
                  </a:cubicBezTo>
                  <a:close/>
                  <a:moveTo>
                    <a:pt x="11" y="27"/>
                  </a:moveTo>
                  <a:cubicBezTo>
                    <a:pt x="11" y="28"/>
                    <a:pt x="11" y="29"/>
                    <a:pt x="12" y="29"/>
                  </a:cubicBezTo>
                  <a:cubicBezTo>
                    <a:pt x="12" y="29"/>
                    <a:pt x="13" y="29"/>
                    <a:pt x="13" y="30"/>
                  </a:cubicBezTo>
                  <a:cubicBezTo>
                    <a:pt x="13" y="31"/>
                    <a:pt x="14" y="31"/>
                    <a:pt x="14" y="30"/>
                  </a:cubicBezTo>
                  <a:cubicBezTo>
                    <a:pt x="13" y="30"/>
                    <a:pt x="14" y="26"/>
                    <a:pt x="11" y="27"/>
                  </a:cubicBezTo>
                  <a:close/>
                  <a:moveTo>
                    <a:pt x="11" y="42"/>
                  </a:moveTo>
                  <a:cubicBezTo>
                    <a:pt x="11" y="42"/>
                    <a:pt x="11" y="42"/>
                    <a:pt x="11" y="42"/>
                  </a:cubicBezTo>
                  <a:cubicBezTo>
                    <a:pt x="11" y="41"/>
                    <a:pt x="11" y="40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6"/>
                    <a:pt x="12" y="35"/>
                    <a:pt x="10" y="35"/>
                  </a:cubicBezTo>
                  <a:cubicBezTo>
                    <a:pt x="10" y="35"/>
                    <a:pt x="10" y="35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9" y="33"/>
                    <a:pt x="8" y="32"/>
                    <a:pt x="7" y="32"/>
                  </a:cubicBezTo>
                  <a:cubicBezTo>
                    <a:pt x="7" y="34"/>
                    <a:pt x="8" y="35"/>
                    <a:pt x="8" y="37"/>
                  </a:cubicBezTo>
                  <a:cubicBezTo>
                    <a:pt x="8" y="39"/>
                    <a:pt x="7" y="39"/>
                    <a:pt x="7" y="41"/>
                  </a:cubicBezTo>
                  <a:cubicBezTo>
                    <a:pt x="8" y="41"/>
                    <a:pt x="8" y="42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3"/>
                    <a:pt x="9" y="47"/>
                    <a:pt x="11" y="45"/>
                  </a:cubicBezTo>
                  <a:cubicBezTo>
                    <a:pt x="12" y="45"/>
                    <a:pt x="11" y="43"/>
                    <a:pt x="11" y="43"/>
                  </a:cubicBezTo>
                  <a:cubicBezTo>
                    <a:pt x="11" y="43"/>
                    <a:pt x="11" y="43"/>
                    <a:pt x="11" y="42"/>
                  </a:cubicBezTo>
                  <a:close/>
                  <a:moveTo>
                    <a:pt x="0" y="7"/>
                  </a:moveTo>
                  <a:cubicBezTo>
                    <a:pt x="0" y="7"/>
                    <a:pt x="0" y="8"/>
                    <a:pt x="0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2" y="10"/>
                    <a:pt x="2" y="10"/>
                    <a:pt x="4" y="10"/>
                  </a:cubicBezTo>
                  <a:cubicBezTo>
                    <a:pt x="4" y="7"/>
                    <a:pt x="2" y="8"/>
                    <a:pt x="0" y="7"/>
                  </a:cubicBezTo>
                  <a:close/>
                  <a:moveTo>
                    <a:pt x="20" y="22"/>
                  </a:moveTo>
                  <a:cubicBezTo>
                    <a:pt x="20" y="21"/>
                    <a:pt x="20" y="19"/>
                    <a:pt x="20" y="17"/>
                  </a:cubicBezTo>
                  <a:cubicBezTo>
                    <a:pt x="17" y="16"/>
                    <a:pt x="19" y="20"/>
                    <a:pt x="18" y="20"/>
                  </a:cubicBezTo>
                  <a:cubicBezTo>
                    <a:pt x="18" y="21"/>
                    <a:pt x="18" y="21"/>
                    <a:pt x="18" y="22"/>
                  </a:cubicBezTo>
                  <a:cubicBezTo>
                    <a:pt x="19" y="21"/>
                    <a:pt x="19" y="22"/>
                    <a:pt x="20" y="22"/>
                  </a:cubicBezTo>
                  <a:close/>
                  <a:moveTo>
                    <a:pt x="23" y="5"/>
                  </a:moveTo>
                  <a:cubicBezTo>
                    <a:pt x="23" y="4"/>
                    <a:pt x="21" y="4"/>
                    <a:pt x="21" y="3"/>
                  </a:cubicBezTo>
                  <a:cubicBezTo>
                    <a:pt x="21" y="2"/>
                    <a:pt x="21" y="1"/>
                    <a:pt x="20" y="1"/>
                  </a:cubicBezTo>
                  <a:cubicBezTo>
                    <a:pt x="20" y="1"/>
                    <a:pt x="20" y="2"/>
                    <a:pt x="20" y="4"/>
                  </a:cubicBezTo>
                  <a:cubicBezTo>
                    <a:pt x="20" y="4"/>
                    <a:pt x="20" y="5"/>
                    <a:pt x="19" y="6"/>
                  </a:cubicBezTo>
                  <a:cubicBezTo>
                    <a:pt x="18" y="4"/>
                    <a:pt x="18" y="3"/>
                    <a:pt x="18" y="1"/>
                  </a:cubicBezTo>
                  <a:cubicBezTo>
                    <a:pt x="16" y="2"/>
                    <a:pt x="15" y="2"/>
                    <a:pt x="13" y="3"/>
                  </a:cubicBezTo>
                  <a:cubicBezTo>
                    <a:pt x="13" y="2"/>
                    <a:pt x="12" y="2"/>
                    <a:pt x="11" y="2"/>
                  </a:cubicBezTo>
                  <a:cubicBezTo>
                    <a:pt x="11" y="3"/>
                    <a:pt x="11" y="3"/>
                    <a:pt x="11" y="4"/>
                  </a:cubicBezTo>
                  <a:cubicBezTo>
                    <a:pt x="11" y="4"/>
                    <a:pt x="11" y="5"/>
                    <a:pt x="10" y="6"/>
                  </a:cubicBezTo>
                  <a:cubicBezTo>
                    <a:pt x="10" y="7"/>
                    <a:pt x="10" y="8"/>
                    <a:pt x="9" y="8"/>
                  </a:cubicBezTo>
                  <a:cubicBezTo>
                    <a:pt x="6" y="9"/>
                    <a:pt x="6" y="8"/>
                    <a:pt x="4" y="8"/>
                  </a:cubicBezTo>
                  <a:cubicBezTo>
                    <a:pt x="4" y="8"/>
                    <a:pt x="4" y="9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6" y="11"/>
                    <a:pt x="5" y="11"/>
                  </a:cubicBezTo>
                  <a:cubicBezTo>
                    <a:pt x="5" y="12"/>
                    <a:pt x="5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8" y="16"/>
                    <a:pt x="9" y="15"/>
                  </a:cubicBezTo>
                  <a:cubicBezTo>
                    <a:pt x="9" y="15"/>
                    <a:pt x="9" y="15"/>
                    <a:pt x="10" y="15"/>
                  </a:cubicBezTo>
                  <a:cubicBezTo>
                    <a:pt x="10" y="15"/>
                    <a:pt x="10" y="15"/>
                    <a:pt x="11" y="15"/>
                  </a:cubicBezTo>
                  <a:cubicBezTo>
                    <a:pt x="11" y="15"/>
                    <a:pt x="12" y="15"/>
                    <a:pt x="12" y="15"/>
                  </a:cubicBezTo>
                  <a:cubicBezTo>
                    <a:pt x="12" y="14"/>
                    <a:pt x="12" y="13"/>
                    <a:pt x="13" y="13"/>
                  </a:cubicBezTo>
                  <a:cubicBezTo>
                    <a:pt x="13" y="14"/>
                    <a:pt x="13" y="15"/>
                    <a:pt x="13" y="16"/>
                  </a:cubicBezTo>
                  <a:cubicBezTo>
                    <a:pt x="14" y="16"/>
                    <a:pt x="14" y="17"/>
                    <a:pt x="14" y="18"/>
                  </a:cubicBezTo>
                  <a:cubicBezTo>
                    <a:pt x="15" y="18"/>
                    <a:pt x="15" y="19"/>
                    <a:pt x="16" y="20"/>
                  </a:cubicBezTo>
                  <a:cubicBezTo>
                    <a:pt x="15" y="20"/>
                    <a:pt x="15" y="20"/>
                    <a:pt x="15" y="21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18" y="19"/>
                    <a:pt x="18" y="17"/>
                    <a:pt x="18" y="16"/>
                  </a:cubicBezTo>
                  <a:cubicBezTo>
                    <a:pt x="17" y="15"/>
                    <a:pt x="16" y="14"/>
                    <a:pt x="16" y="12"/>
                  </a:cubicBezTo>
                  <a:cubicBezTo>
                    <a:pt x="16" y="12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9"/>
                    <a:pt x="13" y="8"/>
                    <a:pt x="15" y="7"/>
                  </a:cubicBezTo>
                  <a:cubicBezTo>
                    <a:pt x="15" y="8"/>
                    <a:pt x="16" y="9"/>
                    <a:pt x="15" y="9"/>
                  </a:cubicBezTo>
                  <a:cubicBezTo>
                    <a:pt x="15" y="9"/>
                    <a:pt x="15" y="10"/>
                    <a:pt x="15" y="10"/>
                  </a:cubicBezTo>
                  <a:cubicBezTo>
                    <a:pt x="15" y="10"/>
                    <a:pt x="15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1"/>
                    <a:pt x="17" y="11"/>
                    <a:pt x="17" y="12"/>
                  </a:cubicBezTo>
                  <a:cubicBezTo>
                    <a:pt x="17" y="14"/>
                    <a:pt x="19" y="14"/>
                    <a:pt x="18" y="16"/>
                  </a:cubicBezTo>
                  <a:cubicBezTo>
                    <a:pt x="20" y="17"/>
                    <a:pt x="20" y="14"/>
                    <a:pt x="22" y="15"/>
                  </a:cubicBezTo>
                  <a:cubicBezTo>
                    <a:pt x="22" y="13"/>
                    <a:pt x="22" y="12"/>
                    <a:pt x="22" y="11"/>
                  </a:cubicBezTo>
                  <a:cubicBezTo>
                    <a:pt x="22" y="11"/>
                    <a:pt x="22" y="10"/>
                    <a:pt x="22" y="9"/>
                  </a:cubicBezTo>
                  <a:cubicBezTo>
                    <a:pt x="22" y="8"/>
                    <a:pt x="22" y="7"/>
                    <a:pt x="22" y="6"/>
                  </a:cubicBezTo>
                  <a:cubicBezTo>
                    <a:pt x="23" y="7"/>
                    <a:pt x="23" y="6"/>
                    <a:pt x="23" y="5"/>
                  </a:cubicBezTo>
                  <a:close/>
                  <a:moveTo>
                    <a:pt x="30" y="5"/>
                  </a:moveTo>
                  <a:cubicBezTo>
                    <a:pt x="30" y="6"/>
                    <a:pt x="30" y="7"/>
                    <a:pt x="29" y="7"/>
                  </a:cubicBezTo>
                  <a:cubicBezTo>
                    <a:pt x="29" y="6"/>
                    <a:pt x="28" y="6"/>
                    <a:pt x="27" y="6"/>
                  </a:cubicBezTo>
                  <a:cubicBezTo>
                    <a:pt x="27" y="5"/>
                    <a:pt x="28" y="5"/>
                    <a:pt x="28" y="4"/>
                  </a:cubicBezTo>
                  <a:cubicBezTo>
                    <a:pt x="26" y="5"/>
                    <a:pt x="29" y="0"/>
                    <a:pt x="27" y="1"/>
                  </a:cubicBezTo>
                  <a:cubicBezTo>
                    <a:pt x="27" y="1"/>
                    <a:pt x="26" y="2"/>
                    <a:pt x="25" y="1"/>
                  </a:cubicBezTo>
                  <a:cubicBezTo>
                    <a:pt x="26" y="4"/>
                    <a:pt x="24" y="4"/>
                    <a:pt x="25" y="7"/>
                  </a:cubicBezTo>
                  <a:cubicBezTo>
                    <a:pt x="24" y="7"/>
                    <a:pt x="24" y="8"/>
                    <a:pt x="23" y="8"/>
                  </a:cubicBezTo>
                  <a:cubicBezTo>
                    <a:pt x="23" y="9"/>
                    <a:pt x="23" y="11"/>
                    <a:pt x="23" y="13"/>
                  </a:cubicBezTo>
                  <a:cubicBezTo>
                    <a:pt x="25" y="12"/>
                    <a:pt x="25" y="13"/>
                    <a:pt x="26" y="13"/>
                  </a:cubicBezTo>
                  <a:cubicBezTo>
                    <a:pt x="26" y="12"/>
                    <a:pt x="26" y="11"/>
                    <a:pt x="27" y="10"/>
                  </a:cubicBezTo>
                  <a:cubicBezTo>
                    <a:pt x="30" y="11"/>
                    <a:pt x="32" y="9"/>
                    <a:pt x="30" y="7"/>
                  </a:cubicBezTo>
                  <a:cubicBezTo>
                    <a:pt x="31" y="7"/>
                    <a:pt x="33" y="7"/>
                    <a:pt x="32" y="6"/>
                  </a:cubicBezTo>
                  <a:cubicBezTo>
                    <a:pt x="31" y="6"/>
                    <a:pt x="31" y="5"/>
                    <a:pt x="30" y="5"/>
                  </a:cubicBezTo>
                  <a:close/>
                  <a:moveTo>
                    <a:pt x="16" y="23"/>
                  </a:moveTo>
                  <a:cubicBezTo>
                    <a:pt x="15" y="22"/>
                    <a:pt x="13" y="22"/>
                    <a:pt x="12" y="21"/>
                  </a:cubicBezTo>
                  <a:cubicBezTo>
                    <a:pt x="12" y="22"/>
                    <a:pt x="11" y="22"/>
                    <a:pt x="11" y="23"/>
                  </a:cubicBezTo>
                  <a:cubicBezTo>
                    <a:pt x="11" y="24"/>
                    <a:pt x="12" y="24"/>
                    <a:pt x="12" y="25"/>
                  </a:cubicBezTo>
                  <a:cubicBezTo>
                    <a:pt x="11" y="25"/>
                    <a:pt x="11" y="25"/>
                    <a:pt x="11" y="26"/>
                  </a:cubicBezTo>
                  <a:cubicBezTo>
                    <a:pt x="13" y="26"/>
                    <a:pt x="14" y="26"/>
                    <a:pt x="14" y="27"/>
                  </a:cubicBezTo>
                  <a:cubicBezTo>
                    <a:pt x="14" y="28"/>
                    <a:pt x="14" y="29"/>
                    <a:pt x="14" y="30"/>
                  </a:cubicBezTo>
                  <a:cubicBezTo>
                    <a:pt x="16" y="30"/>
                    <a:pt x="16" y="30"/>
                    <a:pt x="17" y="29"/>
                  </a:cubicBezTo>
                  <a:cubicBezTo>
                    <a:pt x="17" y="28"/>
                    <a:pt x="17" y="26"/>
                    <a:pt x="17" y="24"/>
                  </a:cubicBezTo>
                  <a:cubicBezTo>
                    <a:pt x="16" y="24"/>
                    <a:pt x="16" y="24"/>
                    <a:pt x="16" y="23"/>
                  </a:cubicBezTo>
                  <a:close/>
                  <a:moveTo>
                    <a:pt x="14" y="19"/>
                  </a:moveTo>
                  <a:cubicBezTo>
                    <a:pt x="14" y="18"/>
                    <a:pt x="13" y="18"/>
                    <a:pt x="12" y="18"/>
                  </a:cubicBezTo>
                  <a:cubicBezTo>
                    <a:pt x="12" y="18"/>
                    <a:pt x="12" y="19"/>
                    <a:pt x="12" y="19"/>
                  </a:cubicBezTo>
                  <a:cubicBezTo>
                    <a:pt x="13" y="19"/>
                    <a:pt x="14" y="20"/>
                    <a:pt x="14" y="19"/>
                  </a:cubicBezTo>
                  <a:close/>
                  <a:moveTo>
                    <a:pt x="11" y="17"/>
                  </a:moveTo>
                  <a:cubicBezTo>
                    <a:pt x="11" y="18"/>
                    <a:pt x="12" y="18"/>
                    <a:pt x="12" y="18"/>
                  </a:cubicBezTo>
                  <a:cubicBezTo>
                    <a:pt x="12" y="18"/>
                    <a:pt x="12" y="17"/>
                    <a:pt x="12" y="17"/>
                  </a:cubicBezTo>
                  <a:cubicBezTo>
                    <a:pt x="12" y="17"/>
                    <a:pt x="12" y="17"/>
                    <a:pt x="11" y="17"/>
                  </a:cubicBez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73" name="Rectangle 83">
              <a:extLst>
                <a:ext uri="{FF2B5EF4-FFF2-40B4-BE49-F238E27FC236}">
                  <a16:creationId xmlns:a16="http://schemas.microsoft.com/office/drawing/2014/main" id="{A1088044-4A7E-1D4C-9A13-60C06A78D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2925763"/>
              <a:ext cx="279400" cy="8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400" b="1">
                  <a:solidFill>
                    <a:srgbClr val="000000"/>
                  </a:solidFill>
                  <a:latin typeface="Open Sans Semibold" pitchFamily="34" charset="0"/>
                </a:rPr>
                <a:t>DENMARK</a:t>
              </a:r>
              <a:endParaRPr lang="en-US" altLang="en-US" sz="1800"/>
            </a:p>
          </p:txBody>
        </p:sp>
        <p:sp>
          <p:nvSpPr>
            <p:cNvPr id="174" name="Freeform 84">
              <a:extLst>
                <a:ext uri="{FF2B5EF4-FFF2-40B4-BE49-F238E27FC236}">
                  <a16:creationId xmlns:a16="http://schemas.microsoft.com/office/drawing/2014/main" id="{4A2CBB92-5117-334B-B1A2-6CD0934800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18388" y="3892550"/>
              <a:ext cx="781050" cy="449263"/>
            </a:xfrm>
            <a:custGeom>
              <a:avLst/>
              <a:gdLst>
                <a:gd name="T0" fmla="*/ 2147483646 w 202"/>
                <a:gd name="T1" fmla="*/ 2147483646 h 116"/>
                <a:gd name="T2" fmla="*/ 2147483646 w 202"/>
                <a:gd name="T3" fmla="*/ 2147483646 h 116"/>
                <a:gd name="T4" fmla="*/ 2147483646 w 202"/>
                <a:gd name="T5" fmla="*/ 2147483646 h 116"/>
                <a:gd name="T6" fmla="*/ 2147483646 w 202"/>
                <a:gd name="T7" fmla="*/ 2147483646 h 116"/>
                <a:gd name="T8" fmla="*/ 2147483646 w 202"/>
                <a:gd name="T9" fmla="*/ 2147483646 h 116"/>
                <a:gd name="T10" fmla="*/ 2147483646 w 202"/>
                <a:gd name="T11" fmla="*/ 2147483646 h 116"/>
                <a:gd name="T12" fmla="*/ 2147483646 w 202"/>
                <a:gd name="T13" fmla="*/ 2147483646 h 116"/>
                <a:gd name="T14" fmla="*/ 2147483646 w 202"/>
                <a:gd name="T15" fmla="*/ 2147483646 h 116"/>
                <a:gd name="T16" fmla="*/ 2147483646 w 202"/>
                <a:gd name="T17" fmla="*/ 2147483646 h 116"/>
                <a:gd name="T18" fmla="*/ 2147483646 w 202"/>
                <a:gd name="T19" fmla="*/ 2147483646 h 116"/>
                <a:gd name="T20" fmla="*/ 2147483646 w 202"/>
                <a:gd name="T21" fmla="*/ 2147483646 h 116"/>
                <a:gd name="T22" fmla="*/ 2147483646 w 202"/>
                <a:gd name="T23" fmla="*/ 2147483646 h 116"/>
                <a:gd name="T24" fmla="*/ 2147483646 w 202"/>
                <a:gd name="T25" fmla="*/ 2147483646 h 116"/>
                <a:gd name="T26" fmla="*/ 2147483646 w 202"/>
                <a:gd name="T27" fmla="*/ 2147483646 h 116"/>
                <a:gd name="T28" fmla="*/ 2147483646 w 202"/>
                <a:gd name="T29" fmla="*/ 2147483646 h 116"/>
                <a:gd name="T30" fmla="*/ 2147483646 w 202"/>
                <a:gd name="T31" fmla="*/ 2147483646 h 116"/>
                <a:gd name="T32" fmla="*/ 2147483646 w 202"/>
                <a:gd name="T33" fmla="*/ 2147483646 h 116"/>
                <a:gd name="T34" fmla="*/ 2147483646 w 202"/>
                <a:gd name="T35" fmla="*/ 2147483646 h 116"/>
                <a:gd name="T36" fmla="*/ 2147483646 w 202"/>
                <a:gd name="T37" fmla="*/ 0 h 116"/>
                <a:gd name="T38" fmla="*/ 2147483646 w 202"/>
                <a:gd name="T39" fmla="*/ 2147483646 h 116"/>
                <a:gd name="T40" fmla="*/ 2147483646 w 202"/>
                <a:gd name="T41" fmla="*/ 2147483646 h 116"/>
                <a:gd name="T42" fmla="*/ 2147483646 w 202"/>
                <a:gd name="T43" fmla="*/ 2147483646 h 116"/>
                <a:gd name="T44" fmla="*/ 2147483646 w 202"/>
                <a:gd name="T45" fmla="*/ 2147483646 h 116"/>
                <a:gd name="T46" fmla="*/ 2147483646 w 202"/>
                <a:gd name="T47" fmla="*/ 2147483646 h 116"/>
                <a:gd name="T48" fmla="*/ 2147483646 w 202"/>
                <a:gd name="T49" fmla="*/ 2147483646 h 116"/>
                <a:gd name="T50" fmla="*/ 2147483646 w 202"/>
                <a:gd name="T51" fmla="*/ 2147483646 h 116"/>
                <a:gd name="T52" fmla="*/ 2147483646 w 202"/>
                <a:gd name="T53" fmla="*/ 2147483646 h 116"/>
                <a:gd name="T54" fmla="*/ 2147483646 w 202"/>
                <a:gd name="T55" fmla="*/ 2147483646 h 116"/>
                <a:gd name="T56" fmla="*/ 2147483646 w 202"/>
                <a:gd name="T57" fmla="*/ 2147483646 h 116"/>
                <a:gd name="T58" fmla="*/ 2147483646 w 202"/>
                <a:gd name="T59" fmla="*/ 2147483646 h 116"/>
                <a:gd name="T60" fmla="*/ 2147483646 w 202"/>
                <a:gd name="T61" fmla="*/ 2147483646 h 116"/>
                <a:gd name="T62" fmla="*/ 2147483646 w 202"/>
                <a:gd name="T63" fmla="*/ 2147483646 h 116"/>
                <a:gd name="T64" fmla="*/ 2147483646 w 202"/>
                <a:gd name="T65" fmla="*/ 2147483646 h 116"/>
                <a:gd name="T66" fmla="*/ 2147483646 w 202"/>
                <a:gd name="T67" fmla="*/ 2147483646 h 116"/>
                <a:gd name="T68" fmla="*/ 2147483646 w 202"/>
                <a:gd name="T69" fmla="*/ 2147483646 h 116"/>
                <a:gd name="T70" fmla="*/ 2147483646 w 202"/>
                <a:gd name="T71" fmla="*/ 2147483646 h 116"/>
                <a:gd name="T72" fmla="*/ 2147483646 w 202"/>
                <a:gd name="T73" fmla="*/ 2147483646 h 116"/>
                <a:gd name="T74" fmla="*/ 2147483646 w 202"/>
                <a:gd name="T75" fmla="*/ 2147483646 h 116"/>
                <a:gd name="T76" fmla="*/ 2147483646 w 202"/>
                <a:gd name="T77" fmla="*/ 2147483646 h 116"/>
                <a:gd name="T78" fmla="*/ 2147483646 w 202"/>
                <a:gd name="T79" fmla="*/ 2147483646 h 116"/>
                <a:gd name="T80" fmla="*/ 2147483646 w 202"/>
                <a:gd name="T81" fmla="*/ 2147483646 h 116"/>
                <a:gd name="T82" fmla="*/ 2147483646 w 202"/>
                <a:gd name="T83" fmla="*/ 2147483646 h 116"/>
                <a:gd name="T84" fmla="*/ 2147483646 w 202"/>
                <a:gd name="T85" fmla="*/ 2147483646 h 116"/>
                <a:gd name="T86" fmla="*/ 2147483646 w 202"/>
                <a:gd name="T87" fmla="*/ 2147483646 h 116"/>
                <a:gd name="T88" fmla="*/ 2147483646 w 202"/>
                <a:gd name="T89" fmla="*/ 2147483646 h 116"/>
                <a:gd name="T90" fmla="*/ 2147483646 w 202"/>
                <a:gd name="T91" fmla="*/ 2147483646 h 116"/>
                <a:gd name="T92" fmla="*/ 2147483646 w 202"/>
                <a:gd name="T93" fmla="*/ 2147483646 h 116"/>
                <a:gd name="T94" fmla="*/ 2147483646 w 202"/>
                <a:gd name="T95" fmla="*/ 2147483646 h 116"/>
                <a:gd name="T96" fmla="*/ 2147483646 w 202"/>
                <a:gd name="T97" fmla="*/ 2147483646 h 116"/>
                <a:gd name="T98" fmla="*/ 2147483646 w 202"/>
                <a:gd name="T99" fmla="*/ 2147483646 h 116"/>
                <a:gd name="T100" fmla="*/ 2147483646 w 202"/>
                <a:gd name="T101" fmla="*/ 2147483646 h 116"/>
                <a:gd name="T102" fmla="*/ 2147483646 w 202"/>
                <a:gd name="T103" fmla="*/ 2147483646 h 116"/>
                <a:gd name="T104" fmla="*/ 2147483646 w 202"/>
                <a:gd name="T105" fmla="*/ 2147483646 h 116"/>
                <a:gd name="T106" fmla="*/ 2147483646 w 202"/>
                <a:gd name="T107" fmla="*/ 2147483646 h 11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02" h="116">
                  <a:moveTo>
                    <a:pt x="200" y="62"/>
                  </a:moveTo>
                  <a:cubicBezTo>
                    <a:pt x="200" y="61"/>
                    <a:pt x="200" y="61"/>
                    <a:pt x="200" y="60"/>
                  </a:cubicBezTo>
                  <a:cubicBezTo>
                    <a:pt x="199" y="59"/>
                    <a:pt x="198" y="58"/>
                    <a:pt x="197" y="57"/>
                  </a:cubicBezTo>
                  <a:cubicBezTo>
                    <a:pt x="197" y="56"/>
                    <a:pt x="197" y="56"/>
                    <a:pt x="196" y="56"/>
                  </a:cubicBezTo>
                  <a:cubicBezTo>
                    <a:pt x="196" y="56"/>
                    <a:pt x="195" y="56"/>
                    <a:pt x="195" y="56"/>
                  </a:cubicBezTo>
                  <a:cubicBezTo>
                    <a:pt x="195" y="55"/>
                    <a:pt x="194" y="55"/>
                    <a:pt x="194" y="55"/>
                  </a:cubicBezTo>
                  <a:cubicBezTo>
                    <a:pt x="193" y="55"/>
                    <a:pt x="193" y="54"/>
                    <a:pt x="193" y="54"/>
                  </a:cubicBezTo>
                  <a:cubicBezTo>
                    <a:pt x="193" y="53"/>
                    <a:pt x="193" y="52"/>
                    <a:pt x="193" y="52"/>
                  </a:cubicBezTo>
                  <a:cubicBezTo>
                    <a:pt x="193" y="51"/>
                    <a:pt x="193" y="50"/>
                    <a:pt x="193" y="48"/>
                  </a:cubicBezTo>
                  <a:cubicBezTo>
                    <a:pt x="193" y="47"/>
                    <a:pt x="193" y="47"/>
                    <a:pt x="193" y="47"/>
                  </a:cubicBezTo>
                  <a:cubicBezTo>
                    <a:pt x="193" y="47"/>
                    <a:pt x="192" y="47"/>
                    <a:pt x="192" y="47"/>
                  </a:cubicBezTo>
                  <a:cubicBezTo>
                    <a:pt x="190" y="46"/>
                    <a:pt x="188" y="45"/>
                    <a:pt x="187" y="44"/>
                  </a:cubicBezTo>
                  <a:cubicBezTo>
                    <a:pt x="182" y="44"/>
                    <a:pt x="182" y="44"/>
                    <a:pt x="182" y="44"/>
                  </a:cubicBezTo>
                  <a:cubicBezTo>
                    <a:pt x="180" y="44"/>
                    <a:pt x="179" y="42"/>
                    <a:pt x="176" y="42"/>
                  </a:cubicBezTo>
                  <a:cubicBezTo>
                    <a:pt x="176" y="43"/>
                    <a:pt x="176" y="43"/>
                    <a:pt x="175" y="43"/>
                  </a:cubicBezTo>
                  <a:cubicBezTo>
                    <a:pt x="175" y="43"/>
                    <a:pt x="175" y="43"/>
                    <a:pt x="175" y="44"/>
                  </a:cubicBezTo>
                  <a:cubicBezTo>
                    <a:pt x="173" y="44"/>
                    <a:pt x="173" y="44"/>
                    <a:pt x="172" y="44"/>
                  </a:cubicBezTo>
                  <a:cubicBezTo>
                    <a:pt x="170" y="44"/>
                    <a:pt x="170" y="43"/>
                    <a:pt x="169" y="42"/>
                  </a:cubicBezTo>
                  <a:cubicBezTo>
                    <a:pt x="167" y="41"/>
                    <a:pt x="167" y="39"/>
                    <a:pt x="165" y="39"/>
                  </a:cubicBezTo>
                  <a:cubicBezTo>
                    <a:pt x="166" y="38"/>
                    <a:pt x="167" y="37"/>
                    <a:pt x="168" y="37"/>
                  </a:cubicBezTo>
                  <a:cubicBezTo>
                    <a:pt x="168" y="37"/>
                    <a:pt x="169" y="37"/>
                    <a:pt x="169" y="36"/>
                  </a:cubicBezTo>
                  <a:cubicBezTo>
                    <a:pt x="169" y="36"/>
                    <a:pt x="169" y="35"/>
                    <a:pt x="170" y="35"/>
                  </a:cubicBezTo>
                  <a:cubicBezTo>
                    <a:pt x="169" y="33"/>
                    <a:pt x="168" y="31"/>
                    <a:pt x="166" y="30"/>
                  </a:cubicBezTo>
                  <a:cubicBezTo>
                    <a:pt x="165" y="30"/>
                    <a:pt x="165" y="31"/>
                    <a:pt x="163" y="31"/>
                  </a:cubicBezTo>
                  <a:cubicBezTo>
                    <a:pt x="163" y="31"/>
                    <a:pt x="162" y="31"/>
                    <a:pt x="162" y="32"/>
                  </a:cubicBezTo>
                  <a:cubicBezTo>
                    <a:pt x="159" y="32"/>
                    <a:pt x="156" y="32"/>
                    <a:pt x="154" y="33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3" y="33"/>
                    <a:pt x="153" y="33"/>
                    <a:pt x="152" y="33"/>
                  </a:cubicBezTo>
                  <a:cubicBezTo>
                    <a:pt x="152" y="32"/>
                    <a:pt x="152" y="32"/>
                    <a:pt x="152" y="31"/>
                  </a:cubicBezTo>
                  <a:cubicBezTo>
                    <a:pt x="152" y="31"/>
                    <a:pt x="151" y="31"/>
                    <a:pt x="151" y="31"/>
                  </a:cubicBezTo>
                  <a:cubicBezTo>
                    <a:pt x="151" y="30"/>
                    <a:pt x="151" y="30"/>
                    <a:pt x="150" y="30"/>
                  </a:cubicBezTo>
                  <a:cubicBezTo>
                    <a:pt x="148" y="28"/>
                    <a:pt x="146" y="26"/>
                    <a:pt x="142" y="26"/>
                  </a:cubicBezTo>
                  <a:cubicBezTo>
                    <a:pt x="142" y="28"/>
                    <a:pt x="142" y="28"/>
                    <a:pt x="143" y="28"/>
                  </a:cubicBezTo>
                  <a:cubicBezTo>
                    <a:pt x="143" y="28"/>
                    <a:pt x="144" y="29"/>
                    <a:pt x="145" y="29"/>
                  </a:cubicBezTo>
                  <a:cubicBezTo>
                    <a:pt x="145" y="30"/>
                    <a:pt x="145" y="30"/>
                    <a:pt x="145" y="31"/>
                  </a:cubicBezTo>
                  <a:cubicBezTo>
                    <a:pt x="146" y="31"/>
                    <a:pt x="146" y="33"/>
                    <a:pt x="147" y="33"/>
                  </a:cubicBezTo>
                  <a:cubicBezTo>
                    <a:pt x="146" y="35"/>
                    <a:pt x="144" y="35"/>
                    <a:pt x="145" y="38"/>
                  </a:cubicBezTo>
                  <a:cubicBezTo>
                    <a:pt x="143" y="38"/>
                    <a:pt x="142" y="39"/>
                    <a:pt x="141" y="40"/>
                  </a:cubicBezTo>
                  <a:cubicBezTo>
                    <a:pt x="140" y="40"/>
                    <a:pt x="139" y="41"/>
                    <a:pt x="139" y="42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32" y="39"/>
                    <a:pt x="132" y="38"/>
                    <a:pt x="132" y="38"/>
                  </a:cubicBezTo>
                  <a:cubicBezTo>
                    <a:pt x="132" y="38"/>
                    <a:pt x="131" y="36"/>
                    <a:pt x="131" y="36"/>
                  </a:cubicBezTo>
                  <a:cubicBezTo>
                    <a:pt x="130" y="35"/>
                    <a:pt x="130" y="34"/>
                    <a:pt x="129" y="33"/>
                  </a:cubicBezTo>
                  <a:cubicBezTo>
                    <a:pt x="129" y="32"/>
                    <a:pt x="128" y="31"/>
                    <a:pt x="126" y="31"/>
                  </a:cubicBezTo>
                  <a:cubicBezTo>
                    <a:pt x="126" y="30"/>
                    <a:pt x="125" y="30"/>
                    <a:pt x="125" y="29"/>
                  </a:cubicBezTo>
                  <a:cubicBezTo>
                    <a:pt x="125" y="24"/>
                    <a:pt x="129" y="24"/>
                    <a:pt x="131" y="21"/>
                  </a:cubicBezTo>
                  <a:cubicBezTo>
                    <a:pt x="130" y="20"/>
                    <a:pt x="129" y="19"/>
                    <a:pt x="128" y="18"/>
                  </a:cubicBezTo>
                  <a:cubicBezTo>
                    <a:pt x="127" y="18"/>
                    <a:pt x="127" y="17"/>
                    <a:pt x="126" y="17"/>
                  </a:cubicBezTo>
                  <a:cubicBezTo>
                    <a:pt x="126" y="16"/>
                    <a:pt x="125" y="16"/>
                    <a:pt x="125" y="15"/>
                  </a:cubicBezTo>
                  <a:cubicBezTo>
                    <a:pt x="122" y="16"/>
                    <a:pt x="119" y="17"/>
                    <a:pt x="116" y="17"/>
                  </a:cubicBezTo>
                  <a:cubicBezTo>
                    <a:pt x="116" y="17"/>
                    <a:pt x="115" y="17"/>
                    <a:pt x="115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6"/>
                    <a:pt x="114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2" y="15"/>
                    <a:pt x="112" y="14"/>
                    <a:pt x="110" y="14"/>
                  </a:cubicBezTo>
                  <a:cubicBezTo>
                    <a:pt x="110" y="14"/>
                    <a:pt x="109" y="13"/>
                    <a:pt x="108" y="13"/>
                  </a:cubicBezTo>
                  <a:cubicBezTo>
                    <a:pt x="108" y="12"/>
                    <a:pt x="105" y="13"/>
                    <a:pt x="106" y="11"/>
                  </a:cubicBezTo>
                  <a:cubicBezTo>
                    <a:pt x="105" y="11"/>
                    <a:pt x="104" y="11"/>
                    <a:pt x="104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11"/>
                    <a:pt x="99" y="11"/>
                    <a:pt x="98" y="11"/>
                  </a:cubicBezTo>
                  <a:cubicBezTo>
                    <a:pt x="99" y="8"/>
                    <a:pt x="96" y="9"/>
                    <a:pt x="97" y="7"/>
                  </a:cubicBezTo>
                  <a:cubicBezTo>
                    <a:pt x="96" y="7"/>
                    <a:pt x="96" y="5"/>
                    <a:pt x="95" y="5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2" y="2"/>
                    <a:pt x="90" y="1"/>
                    <a:pt x="86" y="1"/>
                  </a:cubicBezTo>
                  <a:cubicBezTo>
                    <a:pt x="86" y="1"/>
                    <a:pt x="86" y="1"/>
                    <a:pt x="85" y="1"/>
                  </a:cubicBezTo>
                  <a:cubicBezTo>
                    <a:pt x="84" y="1"/>
                    <a:pt x="84" y="2"/>
                    <a:pt x="84" y="4"/>
                  </a:cubicBezTo>
                  <a:cubicBezTo>
                    <a:pt x="84" y="5"/>
                    <a:pt x="84" y="6"/>
                    <a:pt x="83" y="7"/>
                  </a:cubicBezTo>
                  <a:cubicBezTo>
                    <a:pt x="81" y="7"/>
                    <a:pt x="81" y="6"/>
                    <a:pt x="80" y="6"/>
                  </a:cubicBezTo>
                  <a:cubicBezTo>
                    <a:pt x="80" y="7"/>
                    <a:pt x="79" y="8"/>
                    <a:pt x="77" y="8"/>
                  </a:cubicBezTo>
                  <a:cubicBezTo>
                    <a:pt x="77" y="7"/>
                    <a:pt x="77" y="7"/>
                    <a:pt x="76" y="7"/>
                  </a:cubicBezTo>
                  <a:cubicBezTo>
                    <a:pt x="76" y="6"/>
                    <a:pt x="76" y="5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3"/>
                    <a:pt x="76" y="3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4" y="3"/>
                    <a:pt x="74" y="1"/>
                    <a:pt x="72" y="2"/>
                  </a:cubicBezTo>
                  <a:cubicBezTo>
                    <a:pt x="72" y="1"/>
                    <a:pt x="70" y="2"/>
                    <a:pt x="70" y="1"/>
                  </a:cubicBezTo>
                  <a:cubicBezTo>
                    <a:pt x="69" y="0"/>
                    <a:pt x="69" y="0"/>
                    <a:pt x="68" y="0"/>
                  </a:cubicBezTo>
                  <a:cubicBezTo>
                    <a:pt x="67" y="0"/>
                    <a:pt x="67" y="1"/>
                    <a:pt x="66" y="1"/>
                  </a:cubicBezTo>
                  <a:cubicBezTo>
                    <a:pt x="66" y="2"/>
                    <a:pt x="64" y="1"/>
                    <a:pt x="64" y="3"/>
                  </a:cubicBezTo>
                  <a:cubicBezTo>
                    <a:pt x="63" y="6"/>
                    <a:pt x="68" y="6"/>
                    <a:pt x="66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2" y="9"/>
                    <a:pt x="62" y="9"/>
                  </a:cubicBezTo>
                  <a:cubicBezTo>
                    <a:pt x="62" y="9"/>
                    <a:pt x="62" y="10"/>
                    <a:pt x="62" y="10"/>
                  </a:cubicBezTo>
                  <a:cubicBezTo>
                    <a:pt x="61" y="10"/>
                    <a:pt x="61" y="9"/>
                    <a:pt x="60" y="10"/>
                  </a:cubicBezTo>
                  <a:cubicBezTo>
                    <a:pt x="60" y="10"/>
                    <a:pt x="60" y="11"/>
                    <a:pt x="60" y="11"/>
                  </a:cubicBezTo>
                  <a:cubicBezTo>
                    <a:pt x="59" y="11"/>
                    <a:pt x="59" y="11"/>
                    <a:pt x="58" y="11"/>
                  </a:cubicBezTo>
                  <a:cubicBezTo>
                    <a:pt x="58" y="12"/>
                    <a:pt x="57" y="12"/>
                    <a:pt x="57" y="12"/>
                  </a:cubicBezTo>
                  <a:cubicBezTo>
                    <a:pt x="57" y="12"/>
                    <a:pt x="57" y="12"/>
                    <a:pt x="56" y="12"/>
                  </a:cubicBezTo>
                  <a:cubicBezTo>
                    <a:pt x="56" y="13"/>
                    <a:pt x="55" y="13"/>
                    <a:pt x="55" y="13"/>
                  </a:cubicBezTo>
                  <a:cubicBezTo>
                    <a:pt x="54" y="13"/>
                    <a:pt x="53" y="13"/>
                    <a:pt x="53" y="13"/>
                  </a:cubicBezTo>
                  <a:cubicBezTo>
                    <a:pt x="53" y="13"/>
                    <a:pt x="53" y="14"/>
                    <a:pt x="53" y="14"/>
                  </a:cubicBezTo>
                  <a:cubicBezTo>
                    <a:pt x="52" y="14"/>
                    <a:pt x="51" y="14"/>
                    <a:pt x="50" y="14"/>
                  </a:cubicBezTo>
                  <a:cubicBezTo>
                    <a:pt x="50" y="15"/>
                    <a:pt x="50" y="15"/>
                    <a:pt x="49" y="15"/>
                  </a:cubicBezTo>
                  <a:cubicBezTo>
                    <a:pt x="49" y="15"/>
                    <a:pt x="48" y="16"/>
                    <a:pt x="48" y="16"/>
                  </a:cubicBezTo>
                  <a:cubicBezTo>
                    <a:pt x="47" y="16"/>
                    <a:pt x="47" y="17"/>
                    <a:pt x="46" y="17"/>
                  </a:cubicBezTo>
                  <a:cubicBezTo>
                    <a:pt x="46" y="17"/>
                    <a:pt x="46" y="17"/>
                    <a:pt x="45" y="17"/>
                  </a:cubicBezTo>
                  <a:cubicBezTo>
                    <a:pt x="44" y="17"/>
                    <a:pt x="44" y="18"/>
                    <a:pt x="44" y="18"/>
                  </a:cubicBezTo>
                  <a:cubicBezTo>
                    <a:pt x="44" y="18"/>
                    <a:pt x="43" y="19"/>
                    <a:pt x="42" y="19"/>
                  </a:cubicBezTo>
                  <a:cubicBezTo>
                    <a:pt x="42" y="18"/>
                    <a:pt x="41" y="18"/>
                    <a:pt x="41" y="19"/>
                  </a:cubicBezTo>
                  <a:cubicBezTo>
                    <a:pt x="41" y="20"/>
                    <a:pt x="40" y="20"/>
                    <a:pt x="39" y="20"/>
                  </a:cubicBezTo>
                  <a:cubicBezTo>
                    <a:pt x="37" y="21"/>
                    <a:pt x="37" y="22"/>
                    <a:pt x="36" y="23"/>
                  </a:cubicBezTo>
                  <a:cubicBezTo>
                    <a:pt x="34" y="23"/>
                    <a:pt x="34" y="24"/>
                    <a:pt x="33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8" y="26"/>
                    <a:pt x="27" y="26"/>
                    <a:pt x="27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5" y="29"/>
                    <a:pt x="24" y="28"/>
                    <a:pt x="23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0" y="28"/>
                    <a:pt x="19" y="28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29"/>
                    <a:pt x="17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4" y="30"/>
                    <a:pt x="14" y="30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1"/>
                    <a:pt x="13" y="31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1" y="31"/>
                    <a:pt x="12" y="33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5"/>
                    <a:pt x="9" y="36"/>
                    <a:pt x="9" y="37"/>
                  </a:cubicBezTo>
                  <a:cubicBezTo>
                    <a:pt x="9" y="37"/>
                    <a:pt x="8" y="38"/>
                    <a:pt x="8" y="39"/>
                  </a:cubicBezTo>
                  <a:cubicBezTo>
                    <a:pt x="7" y="39"/>
                    <a:pt x="6" y="38"/>
                    <a:pt x="6" y="37"/>
                  </a:cubicBezTo>
                  <a:cubicBezTo>
                    <a:pt x="5" y="36"/>
                    <a:pt x="5" y="36"/>
                    <a:pt x="5" y="35"/>
                  </a:cubicBezTo>
                  <a:cubicBezTo>
                    <a:pt x="3" y="35"/>
                    <a:pt x="3" y="34"/>
                    <a:pt x="1" y="34"/>
                  </a:cubicBezTo>
                  <a:cubicBezTo>
                    <a:pt x="1" y="33"/>
                    <a:pt x="1" y="33"/>
                    <a:pt x="0" y="33"/>
                  </a:cubicBezTo>
                  <a:cubicBezTo>
                    <a:pt x="0" y="34"/>
                    <a:pt x="1" y="35"/>
                    <a:pt x="0" y="35"/>
                  </a:cubicBezTo>
                  <a:cubicBezTo>
                    <a:pt x="1" y="38"/>
                    <a:pt x="2" y="41"/>
                    <a:pt x="3" y="43"/>
                  </a:cubicBezTo>
                  <a:cubicBezTo>
                    <a:pt x="3" y="43"/>
                    <a:pt x="4" y="44"/>
                    <a:pt x="4" y="44"/>
                  </a:cubicBezTo>
                  <a:cubicBezTo>
                    <a:pt x="5" y="45"/>
                    <a:pt x="6" y="46"/>
                    <a:pt x="7" y="47"/>
                  </a:cubicBezTo>
                  <a:cubicBezTo>
                    <a:pt x="8" y="48"/>
                    <a:pt x="9" y="49"/>
                    <a:pt x="9" y="50"/>
                  </a:cubicBezTo>
                  <a:cubicBezTo>
                    <a:pt x="11" y="50"/>
                    <a:pt x="10" y="53"/>
                    <a:pt x="13" y="52"/>
                  </a:cubicBezTo>
                  <a:cubicBezTo>
                    <a:pt x="12" y="53"/>
                    <a:pt x="12" y="54"/>
                    <a:pt x="12" y="54"/>
                  </a:cubicBezTo>
                  <a:cubicBezTo>
                    <a:pt x="11" y="55"/>
                    <a:pt x="11" y="55"/>
                    <a:pt x="11" y="56"/>
                  </a:cubicBezTo>
                  <a:cubicBezTo>
                    <a:pt x="9" y="57"/>
                    <a:pt x="9" y="58"/>
                    <a:pt x="9" y="60"/>
                  </a:cubicBezTo>
                  <a:cubicBezTo>
                    <a:pt x="9" y="62"/>
                    <a:pt x="10" y="62"/>
                    <a:pt x="12" y="62"/>
                  </a:cubicBezTo>
                  <a:cubicBezTo>
                    <a:pt x="12" y="63"/>
                    <a:pt x="13" y="64"/>
                    <a:pt x="14" y="64"/>
                  </a:cubicBezTo>
                  <a:cubicBezTo>
                    <a:pt x="13" y="65"/>
                    <a:pt x="14" y="66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8"/>
                    <a:pt x="15" y="67"/>
                    <a:pt x="15" y="67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6" y="68"/>
                    <a:pt x="16" y="68"/>
                  </a:cubicBezTo>
                  <a:cubicBezTo>
                    <a:pt x="16" y="68"/>
                    <a:pt x="16" y="69"/>
                    <a:pt x="16" y="70"/>
                  </a:cubicBezTo>
                  <a:cubicBezTo>
                    <a:pt x="16" y="71"/>
                    <a:pt x="17" y="70"/>
                    <a:pt x="17" y="72"/>
                  </a:cubicBezTo>
                  <a:cubicBezTo>
                    <a:pt x="19" y="74"/>
                    <a:pt x="20" y="77"/>
                    <a:pt x="21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81"/>
                    <a:pt x="28" y="81"/>
                    <a:pt x="28" y="82"/>
                  </a:cubicBezTo>
                  <a:cubicBezTo>
                    <a:pt x="29" y="83"/>
                    <a:pt x="30" y="84"/>
                    <a:pt x="30" y="85"/>
                  </a:cubicBezTo>
                  <a:cubicBezTo>
                    <a:pt x="30" y="85"/>
                    <a:pt x="31" y="85"/>
                    <a:pt x="31" y="85"/>
                  </a:cubicBezTo>
                  <a:cubicBezTo>
                    <a:pt x="31" y="85"/>
                    <a:pt x="31" y="86"/>
                    <a:pt x="31" y="86"/>
                  </a:cubicBezTo>
                  <a:cubicBezTo>
                    <a:pt x="31" y="87"/>
                    <a:pt x="32" y="87"/>
                    <a:pt x="32" y="87"/>
                  </a:cubicBezTo>
                  <a:cubicBezTo>
                    <a:pt x="33" y="87"/>
                    <a:pt x="32" y="88"/>
                    <a:pt x="32" y="88"/>
                  </a:cubicBezTo>
                  <a:cubicBezTo>
                    <a:pt x="33" y="89"/>
                    <a:pt x="34" y="89"/>
                    <a:pt x="34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8" y="92"/>
                    <a:pt x="40" y="93"/>
                    <a:pt x="41" y="95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3" y="96"/>
                    <a:pt x="44" y="96"/>
                    <a:pt x="44" y="96"/>
                  </a:cubicBezTo>
                  <a:cubicBezTo>
                    <a:pt x="44" y="97"/>
                    <a:pt x="45" y="97"/>
                    <a:pt x="45" y="97"/>
                  </a:cubicBezTo>
                  <a:cubicBezTo>
                    <a:pt x="46" y="98"/>
                    <a:pt x="46" y="99"/>
                    <a:pt x="48" y="99"/>
                  </a:cubicBezTo>
                  <a:cubicBezTo>
                    <a:pt x="48" y="102"/>
                    <a:pt x="50" y="102"/>
                    <a:pt x="51" y="102"/>
                  </a:cubicBezTo>
                  <a:cubicBezTo>
                    <a:pt x="50" y="105"/>
                    <a:pt x="50" y="108"/>
                    <a:pt x="53" y="109"/>
                  </a:cubicBezTo>
                  <a:cubicBezTo>
                    <a:pt x="54" y="109"/>
                    <a:pt x="55" y="110"/>
                    <a:pt x="56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2"/>
                    <a:pt x="56" y="112"/>
                    <a:pt x="57" y="112"/>
                  </a:cubicBezTo>
                  <a:cubicBezTo>
                    <a:pt x="57" y="112"/>
                    <a:pt x="57" y="113"/>
                    <a:pt x="57" y="113"/>
                  </a:cubicBezTo>
                  <a:cubicBezTo>
                    <a:pt x="57" y="114"/>
                    <a:pt x="58" y="113"/>
                    <a:pt x="58" y="113"/>
                  </a:cubicBezTo>
                  <a:cubicBezTo>
                    <a:pt x="58" y="113"/>
                    <a:pt x="58" y="114"/>
                    <a:pt x="58" y="114"/>
                  </a:cubicBezTo>
                  <a:cubicBezTo>
                    <a:pt x="59" y="115"/>
                    <a:pt x="61" y="114"/>
                    <a:pt x="62" y="114"/>
                  </a:cubicBezTo>
                  <a:cubicBezTo>
                    <a:pt x="62" y="115"/>
                    <a:pt x="64" y="115"/>
                    <a:pt x="64" y="116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9" y="115"/>
                    <a:pt x="70" y="114"/>
                    <a:pt x="71" y="113"/>
                  </a:cubicBezTo>
                  <a:cubicBezTo>
                    <a:pt x="72" y="114"/>
                    <a:pt x="73" y="113"/>
                    <a:pt x="74" y="113"/>
                  </a:cubicBezTo>
                  <a:cubicBezTo>
                    <a:pt x="75" y="114"/>
                    <a:pt x="76" y="114"/>
                    <a:pt x="78" y="114"/>
                  </a:cubicBezTo>
                  <a:cubicBezTo>
                    <a:pt x="78" y="113"/>
                    <a:pt x="79" y="113"/>
                    <a:pt x="80" y="113"/>
                  </a:cubicBezTo>
                  <a:cubicBezTo>
                    <a:pt x="81" y="111"/>
                    <a:pt x="80" y="107"/>
                    <a:pt x="83" y="106"/>
                  </a:cubicBezTo>
                  <a:cubicBezTo>
                    <a:pt x="87" y="106"/>
                    <a:pt x="87" y="106"/>
                    <a:pt x="87" y="106"/>
                  </a:cubicBezTo>
                  <a:cubicBezTo>
                    <a:pt x="87" y="101"/>
                    <a:pt x="87" y="101"/>
                    <a:pt x="87" y="101"/>
                  </a:cubicBezTo>
                  <a:cubicBezTo>
                    <a:pt x="87" y="100"/>
                    <a:pt x="88" y="100"/>
                    <a:pt x="87" y="98"/>
                  </a:cubicBezTo>
                  <a:cubicBezTo>
                    <a:pt x="88" y="97"/>
                    <a:pt x="87" y="96"/>
                    <a:pt x="88" y="95"/>
                  </a:cubicBezTo>
                  <a:cubicBezTo>
                    <a:pt x="89" y="95"/>
                    <a:pt x="89" y="95"/>
                    <a:pt x="90" y="95"/>
                  </a:cubicBezTo>
                  <a:cubicBezTo>
                    <a:pt x="90" y="95"/>
                    <a:pt x="90" y="97"/>
                    <a:pt x="90" y="97"/>
                  </a:cubicBezTo>
                  <a:cubicBezTo>
                    <a:pt x="91" y="97"/>
                    <a:pt x="91" y="97"/>
                    <a:pt x="92" y="97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92" y="98"/>
                    <a:pt x="93" y="97"/>
                    <a:pt x="93" y="97"/>
                  </a:cubicBezTo>
                  <a:cubicBezTo>
                    <a:pt x="94" y="97"/>
                    <a:pt x="96" y="96"/>
                    <a:pt x="97" y="96"/>
                  </a:cubicBezTo>
                  <a:cubicBezTo>
                    <a:pt x="97" y="98"/>
                    <a:pt x="100" y="97"/>
                    <a:pt x="101" y="98"/>
                  </a:cubicBezTo>
                  <a:cubicBezTo>
                    <a:pt x="102" y="98"/>
                    <a:pt x="103" y="100"/>
                    <a:pt x="105" y="99"/>
                  </a:cubicBezTo>
                  <a:cubicBezTo>
                    <a:pt x="105" y="101"/>
                    <a:pt x="107" y="101"/>
                    <a:pt x="108" y="101"/>
                  </a:cubicBezTo>
                  <a:cubicBezTo>
                    <a:pt x="108" y="101"/>
                    <a:pt x="108" y="102"/>
                    <a:pt x="108" y="102"/>
                  </a:cubicBezTo>
                  <a:cubicBezTo>
                    <a:pt x="109" y="102"/>
                    <a:pt x="111" y="101"/>
                    <a:pt x="112" y="102"/>
                  </a:cubicBezTo>
                  <a:cubicBezTo>
                    <a:pt x="112" y="102"/>
                    <a:pt x="112" y="102"/>
                    <a:pt x="112" y="102"/>
                  </a:cubicBezTo>
                  <a:cubicBezTo>
                    <a:pt x="112" y="103"/>
                    <a:pt x="113" y="102"/>
                    <a:pt x="113" y="102"/>
                  </a:cubicBezTo>
                  <a:cubicBezTo>
                    <a:pt x="115" y="102"/>
                    <a:pt x="115" y="105"/>
                    <a:pt x="117" y="104"/>
                  </a:cubicBezTo>
                  <a:cubicBezTo>
                    <a:pt x="117" y="104"/>
                    <a:pt x="118" y="104"/>
                    <a:pt x="117" y="105"/>
                  </a:cubicBezTo>
                  <a:cubicBezTo>
                    <a:pt x="122" y="105"/>
                    <a:pt x="124" y="106"/>
                    <a:pt x="129" y="106"/>
                  </a:cubicBezTo>
                  <a:cubicBezTo>
                    <a:pt x="129" y="106"/>
                    <a:pt x="130" y="105"/>
                    <a:pt x="131" y="105"/>
                  </a:cubicBezTo>
                  <a:cubicBezTo>
                    <a:pt x="132" y="104"/>
                    <a:pt x="133" y="103"/>
                    <a:pt x="134" y="104"/>
                  </a:cubicBezTo>
                  <a:cubicBezTo>
                    <a:pt x="138" y="105"/>
                    <a:pt x="141" y="106"/>
                    <a:pt x="145" y="107"/>
                  </a:cubicBezTo>
                  <a:cubicBezTo>
                    <a:pt x="145" y="106"/>
                    <a:pt x="146" y="107"/>
                    <a:pt x="147" y="107"/>
                  </a:cubicBezTo>
                  <a:cubicBezTo>
                    <a:pt x="147" y="107"/>
                    <a:pt x="147" y="107"/>
                    <a:pt x="147" y="106"/>
                  </a:cubicBezTo>
                  <a:cubicBezTo>
                    <a:pt x="147" y="106"/>
                    <a:pt x="148" y="106"/>
                    <a:pt x="148" y="106"/>
                  </a:cubicBezTo>
                  <a:cubicBezTo>
                    <a:pt x="148" y="106"/>
                    <a:pt x="149" y="106"/>
                    <a:pt x="149" y="106"/>
                  </a:cubicBezTo>
                  <a:cubicBezTo>
                    <a:pt x="149" y="105"/>
                    <a:pt x="150" y="105"/>
                    <a:pt x="150" y="104"/>
                  </a:cubicBezTo>
                  <a:cubicBezTo>
                    <a:pt x="150" y="104"/>
                    <a:pt x="150" y="104"/>
                    <a:pt x="151" y="104"/>
                  </a:cubicBezTo>
                  <a:cubicBezTo>
                    <a:pt x="151" y="101"/>
                    <a:pt x="153" y="100"/>
                    <a:pt x="155" y="99"/>
                  </a:cubicBezTo>
                  <a:cubicBezTo>
                    <a:pt x="156" y="99"/>
                    <a:pt x="158" y="99"/>
                    <a:pt x="158" y="101"/>
                  </a:cubicBezTo>
                  <a:cubicBezTo>
                    <a:pt x="158" y="101"/>
                    <a:pt x="159" y="101"/>
                    <a:pt x="159" y="101"/>
                  </a:cubicBezTo>
                  <a:cubicBezTo>
                    <a:pt x="162" y="100"/>
                    <a:pt x="165" y="100"/>
                    <a:pt x="168" y="99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69" y="98"/>
                    <a:pt x="170" y="98"/>
                    <a:pt x="170" y="97"/>
                  </a:cubicBezTo>
                  <a:cubicBezTo>
                    <a:pt x="171" y="97"/>
                    <a:pt x="171" y="96"/>
                    <a:pt x="172" y="96"/>
                  </a:cubicBezTo>
                  <a:cubicBezTo>
                    <a:pt x="173" y="96"/>
                    <a:pt x="174" y="94"/>
                    <a:pt x="176" y="95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7" y="91"/>
                    <a:pt x="177" y="89"/>
                    <a:pt x="179" y="90"/>
                  </a:cubicBezTo>
                  <a:cubicBezTo>
                    <a:pt x="181" y="90"/>
                    <a:pt x="180" y="88"/>
                    <a:pt x="182" y="88"/>
                  </a:cubicBezTo>
                  <a:cubicBezTo>
                    <a:pt x="182" y="85"/>
                    <a:pt x="183" y="82"/>
                    <a:pt x="183" y="78"/>
                  </a:cubicBezTo>
                  <a:cubicBezTo>
                    <a:pt x="183" y="78"/>
                    <a:pt x="184" y="77"/>
                    <a:pt x="184" y="77"/>
                  </a:cubicBezTo>
                  <a:cubicBezTo>
                    <a:pt x="184" y="76"/>
                    <a:pt x="185" y="76"/>
                    <a:pt x="186" y="76"/>
                  </a:cubicBezTo>
                  <a:cubicBezTo>
                    <a:pt x="186" y="76"/>
                    <a:pt x="186" y="75"/>
                    <a:pt x="187" y="75"/>
                  </a:cubicBezTo>
                  <a:cubicBezTo>
                    <a:pt x="188" y="75"/>
                    <a:pt x="188" y="75"/>
                    <a:pt x="188" y="74"/>
                  </a:cubicBezTo>
                  <a:cubicBezTo>
                    <a:pt x="189" y="75"/>
                    <a:pt x="189" y="74"/>
                    <a:pt x="189" y="74"/>
                  </a:cubicBezTo>
                  <a:cubicBezTo>
                    <a:pt x="190" y="73"/>
                    <a:pt x="192" y="72"/>
                    <a:pt x="191" y="70"/>
                  </a:cubicBezTo>
                  <a:cubicBezTo>
                    <a:pt x="193" y="70"/>
                    <a:pt x="192" y="68"/>
                    <a:pt x="194" y="67"/>
                  </a:cubicBezTo>
                  <a:cubicBezTo>
                    <a:pt x="194" y="68"/>
                    <a:pt x="195" y="68"/>
                    <a:pt x="196" y="68"/>
                  </a:cubicBezTo>
                  <a:cubicBezTo>
                    <a:pt x="196" y="67"/>
                    <a:pt x="197" y="67"/>
                    <a:pt x="198" y="67"/>
                  </a:cubicBezTo>
                  <a:cubicBezTo>
                    <a:pt x="199" y="67"/>
                    <a:pt x="199" y="66"/>
                    <a:pt x="199" y="66"/>
                  </a:cubicBezTo>
                  <a:cubicBezTo>
                    <a:pt x="202" y="66"/>
                    <a:pt x="202" y="66"/>
                    <a:pt x="202" y="66"/>
                  </a:cubicBezTo>
                  <a:cubicBezTo>
                    <a:pt x="202" y="65"/>
                    <a:pt x="202" y="65"/>
                    <a:pt x="202" y="65"/>
                  </a:cubicBezTo>
                  <a:cubicBezTo>
                    <a:pt x="202" y="63"/>
                    <a:pt x="201" y="62"/>
                    <a:pt x="200" y="62"/>
                  </a:cubicBezTo>
                  <a:close/>
                  <a:moveTo>
                    <a:pt x="139" y="42"/>
                  </a:move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39" y="42"/>
                    <a:pt x="139" y="42"/>
                  </a:cubicBezTo>
                  <a:close/>
                  <a:moveTo>
                    <a:pt x="139" y="42"/>
                  </a:move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39" y="42"/>
                    <a:pt x="139" y="42"/>
                  </a:cubicBezTo>
                  <a:close/>
                  <a:moveTo>
                    <a:pt x="139" y="42"/>
                  </a:move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39" y="42"/>
                    <a:pt x="139" y="42"/>
                  </a:cubicBezTo>
                  <a:close/>
                  <a:moveTo>
                    <a:pt x="139" y="42"/>
                  </a:moveTo>
                  <a:cubicBezTo>
                    <a:pt x="138" y="42"/>
                    <a:pt x="138" y="42"/>
                    <a:pt x="138" y="42"/>
                  </a:cubicBezTo>
                  <a:cubicBezTo>
                    <a:pt x="138" y="42"/>
                    <a:pt x="138" y="42"/>
                    <a:pt x="139" y="42"/>
                  </a:cubicBezTo>
                  <a:close/>
                  <a:moveTo>
                    <a:pt x="132" y="39"/>
                  </a:moveTo>
                  <a:cubicBezTo>
                    <a:pt x="132" y="39"/>
                    <a:pt x="132" y="39"/>
                    <a:pt x="132" y="39"/>
                  </a:cubicBezTo>
                  <a:cubicBezTo>
                    <a:pt x="132" y="39"/>
                    <a:pt x="132" y="39"/>
                    <a:pt x="132" y="39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75" name="Rectangle 85">
              <a:extLst>
                <a:ext uri="{FF2B5EF4-FFF2-40B4-BE49-F238E27FC236}">
                  <a16:creationId xmlns:a16="http://schemas.microsoft.com/office/drawing/2014/main" id="{39C02676-2E6B-5F4B-B2EB-D2498CEF4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4044950"/>
              <a:ext cx="204906" cy="9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500" b="1">
                  <a:latin typeface="Open Sans Semibold" pitchFamily="34" charset="0"/>
                </a:rPr>
                <a:t>CZECH</a:t>
              </a:r>
              <a:endParaRPr lang="en-US" altLang="en-US" sz="1800"/>
            </a:p>
          </p:txBody>
        </p:sp>
        <p:sp>
          <p:nvSpPr>
            <p:cNvPr id="176" name="Rectangle 86">
              <a:extLst>
                <a:ext uri="{FF2B5EF4-FFF2-40B4-BE49-F238E27FC236}">
                  <a16:creationId xmlns:a16="http://schemas.microsoft.com/office/drawing/2014/main" id="{D4C2B694-037B-1246-B262-70BA201C8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113" y="4117976"/>
              <a:ext cx="311227" cy="9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500" b="1" dirty="0">
                  <a:latin typeface="Open Sans Semibold" pitchFamily="34" charset="0"/>
                </a:rPr>
                <a:t>REPUBLIC</a:t>
              </a:r>
              <a:endParaRPr lang="en-US" altLang="en-US" sz="1800" dirty="0"/>
            </a:p>
          </p:txBody>
        </p:sp>
        <p:sp>
          <p:nvSpPr>
            <p:cNvPr id="177" name="Freeform 87">
              <a:extLst>
                <a:ext uri="{FF2B5EF4-FFF2-40B4-BE49-F238E27FC236}">
                  <a16:creationId xmlns:a16="http://schemas.microsoft.com/office/drawing/2014/main" id="{B6CEB937-05A6-5041-8639-20AC20CF9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6688" y="6169025"/>
              <a:ext cx="314325" cy="266700"/>
            </a:xfrm>
            <a:custGeom>
              <a:avLst/>
              <a:gdLst>
                <a:gd name="T0" fmla="*/ 2147483646 w 81"/>
                <a:gd name="T1" fmla="*/ 0 h 69"/>
                <a:gd name="T2" fmla="*/ 2147483646 w 81"/>
                <a:gd name="T3" fmla="*/ 2147483646 h 69"/>
                <a:gd name="T4" fmla="*/ 2147483646 w 81"/>
                <a:gd name="T5" fmla="*/ 2147483646 h 69"/>
                <a:gd name="T6" fmla="*/ 2147483646 w 81"/>
                <a:gd name="T7" fmla="*/ 2147483646 h 69"/>
                <a:gd name="T8" fmla="*/ 2147483646 w 81"/>
                <a:gd name="T9" fmla="*/ 2147483646 h 69"/>
                <a:gd name="T10" fmla="*/ 2147483646 w 81"/>
                <a:gd name="T11" fmla="*/ 2147483646 h 69"/>
                <a:gd name="T12" fmla="*/ 2147483646 w 81"/>
                <a:gd name="T13" fmla="*/ 2147483646 h 69"/>
                <a:gd name="T14" fmla="*/ 2147483646 w 81"/>
                <a:gd name="T15" fmla="*/ 2147483646 h 69"/>
                <a:gd name="T16" fmla="*/ 2147483646 w 81"/>
                <a:gd name="T17" fmla="*/ 2147483646 h 69"/>
                <a:gd name="T18" fmla="*/ 2147483646 w 81"/>
                <a:gd name="T19" fmla="*/ 2147483646 h 69"/>
                <a:gd name="T20" fmla="*/ 2147483646 w 81"/>
                <a:gd name="T21" fmla="*/ 2147483646 h 69"/>
                <a:gd name="T22" fmla="*/ 2147483646 w 81"/>
                <a:gd name="T23" fmla="*/ 2147483646 h 69"/>
                <a:gd name="T24" fmla="*/ 2147483646 w 81"/>
                <a:gd name="T25" fmla="*/ 2147483646 h 69"/>
                <a:gd name="T26" fmla="*/ 2147483646 w 81"/>
                <a:gd name="T27" fmla="*/ 2147483646 h 69"/>
                <a:gd name="T28" fmla="*/ 2147483646 w 81"/>
                <a:gd name="T29" fmla="*/ 2147483646 h 69"/>
                <a:gd name="T30" fmla="*/ 2147483646 w 81"/>
                <a:gd name="T31" fmla="*/ 2147483646 h 69"/>
                <a:gd name="T32" fmla="*/ 2147483646 w 81"/>
                <a:gd name="T33" fmla="*/ 2147483646 h 69"/>
                <a:gd name="T34" fmla="*/ 2147483646 w 81"/>
                <a:gd name="T35" fmla="*/ 2147483646 h 69"/>
                <a:gd name="T36" fmla="*/ 2147483646 w 81"/>
                <a:gd name="T37" fmla="*/ 2147483646 h 69"/>
                <a:gd name="T38" fmla="*/ 2147483646 w 81"/>
                <a:gd name="T39" fmla="*/ 2147483646 h 69"/>
                <a:gd name="T40" fmla="*/ 2147483646 w 81"/>
                <a:gd name="T41" fmla="*/ 2147483646 h 69"/>
                <a:gd name="T42" fmla="*/ 0 w 81"/>
                <a:gd name="T43" fmla="*/ 2147483646 h 69"/>
                <a:gd name="T44" fmla="*/ 2147483646 w 81"/>
                <a:gd name="T45" fmla="*/ 2147483646 h 69"/>
                <a:gd name="T46" fmla="*/ 2147483646 w 81"/>
                <a:gd name="T47" fmla="*/ 2147483646 h 69"/>
                <a:gd name="T48" fmla="*/ 2147483646 w 81"/>
                <a:gd name="T49" fmla="*/ 2147483646 h 69"/>
                <a:gd name="T50" fmla="*/ 2147483646 w 81"/>
                <a:gd name="T51" fmla="*/ 2147483646 h 69"/>
                <a:gd name="T52" fmla="*/ 2147483646 w 81"/>
                <a:gd name="T53" fmla="*/ 2147483646 h 69"/>
                <a:gd name="T54" fmla="*/ 2147483646 w 81"/>
                <a:gd name="T55" fmla="*/ 2147483646 h 69"/>
                <a:gd name="T56" fmla="*/ 2147483646 w 81"/>
                <a:gd name="T57" fmla="*/ 2147483646 h 69"/>
                <a:gd name="T58" fmla="*/ 2147483646 w 81"/>
                <a:gd name="T59" fmla="*/ 2147483646 h 69"/>
                <a:gd name="T60" fmla="*/ 2147483646 w 81"/>
                <a:gd name="T61" fmla="*/ 2147483646 h 69"/>
                <a:gd name="T62" fmla="*/ 2147483646 w 81"/>
                <a:gd name="T63" fmla="*/ 2147483646 h 69"/>
                <a:gd name="T64" fmla="*/ 2147483646 w 81"/>
                <a:gd name="T65" fmla="*/ 2147483646 h 69"/>
                <a:gd name="T66" fmla="*/ 2147483646 w 81"/>
                <a:gd name="T67" fmla="*/ 2147483646 h 69"/>
                <a:gd name="T68" fmla="*/ 2147483646 w 81"/>
                <a:gd name="T69" fmla="*/ 2147483646 h 69"/>
                <a:gd name="T70" fmla="*/ 2147483646 w 81"/>
                <a:gd name="T71" fmla="*/ 2147483646 h 69"/>
                <a:gd name="T72" fmla="*/ 2147483646 w 81"/>
                <a:gd name="T73" fmla="*/ 2147483646 h 69"/>
                <a:gd name="T74" fmla="*/ 2147483646 w 81"/>
                <a:gd name="T75" fmla="*/ 2147483646 h 69"/>
                <a:gd name="T76" fmla="*/ 2147483646 w 81"/>
                <a:gd name="T77" fmla="*/ 2147483646 h 69"/>
                <a:gd name="T78" fmla="*/ 2147483646 w 81"/>
                <a:gd name="T79" fmla="*/ 2147483646 h 69"/>
                <a:gd name="T80" fmla="*/ 2147483646 w 81"/>
                <a:gd name="T81" fmla="*/ 2147483646 h 69"/>
                <a:gd name="T82" fmla="*/ 2147483646 w 81"/>
                <a:gd name="T83" fmla="*/ 2147483646 h 69"/>
                <a:gd name="T84" fmla="*/ 2147483646 w 81"/>
                <a:gd name="T85" fmla="*/ 2147483646 h 69"/>
                <a:gd name="T86" fmla="*/ 2147483646 w 81"/>
                <a:gd name="T87" fmla="*/ 2147483646 h 69"/>
                <a:gd name="T88" fmla="*/ 2147483646 w 81"/>
                <a:gd name="T89" fmla="*/ 2147483646 h 69"/>
                <a:gd name="T90" fmla="*/ 2147483646 w 81"/>
                <a:gd name="T91" fmla="*/ 2147483646 h 69"/>
                <a:gd name="T92" fmla="*/ 2147483646 w 81"/>
                <a:gd name="T93" fmla="*/ 2147483646 h 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" h="69">
                  <a:moveTo>
                    <a:pt x="79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7" y="0"/>
                    <a:pt x="77" y="1"/>
                    <a:pt x="76" y="1"/>
                  </a:cubicBezTo>
                  <a:cubicBezTo>
                    <a:pt x="76" y="1"/>
                    <a:pt x="76" y="2"/>
                    <a:pt x="76" y="2"/>
                  </a:cubicBezTo>
                  <a:cubicBezTo>
                    <a:pt x="74" y="3"/>
                    <a:pt x="73" y="4"/>
                    <a:pt x="72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1" y="5"/>
                    <a:pt x="71" y="6"/>
                    <a:pt x="71" y="6"/>
                  </a:cubicBezTo>
                  <a:cubicBezTo>
                    <a:pt x="71" y="6"/>
                    <a:pt x="71" y="6"/>
                    <a:pt x="71" y="7"/>
                  </a:cubicBezTo>
                  <a:cubicBezTo>
                    <a:pt x="71" y="7"/>
                    <a:pt x="70" y="7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7"/>
                    <a:pt x="70" y="7"/>
                    <a:pt x="69" y="7"/>
                  </a:cubicBezTo>
                  <a:cubicBezTo>
                    <a:pt x="69" y="8"/>
                    <a:pt x="68" y="9"/>
                    <a:pt x="67" y="10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6" y="10"/>
                    <a:pt x="66" y="10"/>
                    <a:pt x="65" y="10"/>
                  </a:cubicBezTo>
                  <a:cubicBezTo>
                    <a:pt x="64" y="11"/>
                    <a:pt x="64" y="11"/>
                    <a:pt x="64" y="12"/>
                  </a:cubicBezTo>
                  <a:cubicBezTo>
                    <a:pt x="64" y="13"/>
                    <a:pt x="64" y="13"/>
                    <a:pt x="63" y="13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2" y="14"/>
                    <a:pt x="62" y="14"/>
                    <a:pt x="62" y="15"/>
                  </a:cubicBezTo>
                  <a:cubicBezTo>
                    <a:pt x="62" y="15"/>
                    <a:pt x="61" y="15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6"/>
                    <a:pt x="59" y="16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7" y="18"/>
                    <a:pt x="56" y="19"/>
                    <a:pt x="55" y="19"/>
                  </a:cubicBezTo>
                  <a:cubicBezTo>
                    <a:pt x="55" y="19"/>
                    <a:pt x="55" y="20"/>
                    <a:pt x="55" y="20"/>
                  </a:cubicBezTo>
                  <a:cubicBezTo>
                    <a:pt x="55" y="20"/>
                    <a:pt x="55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1"/>
                    <a:pt x="52" y="21"/>
                    <a:pt x="51" y="21"/>
                  </a:cubicBezTo>
                  <a:cubicBezTo>
                    <a:pt x="51" y="21"/>
                    <a:pt x="51" y="22"/>
                    <a:pt x="50" y="22"/>
                  </a:cubicBezTo>
                  <a:cubicBezTo>
                    <a:pt x="50" y="22"/>
                    <a:pt x="50" y="22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8" y="23"/>
                    <a:pt x="48" y="23"/>
                  </a:cubicBezTo>
                  <a:cubicBezTo>
                    <a:pt x="48" y="24"/>
                    <a:pt x="47" y="23"/>
                    <a:pt x="47" y="24"/>
                  </a:cubicBezTo>
                  <a:cubicBezTo>
                    <a:pt x="47" y="24"/>
                    <a:pt x="46" y="24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5" y="25"/>
                    <a:pt x="44" y="26"/>
                    <a:pt x="43" y="26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6"/>
                    <a:pt x="41" y="26"/>
                    <a:pt x="40" y="26"/>
                  </a:cubicBezTo>
                  <a:cubicBezTo>
                    <a:pt x="40" y="26"/>
                    <a:pt x="40" y="27"/>
                    <a:pt x="39" y="27"/>
                  </a:cubicBezTo>
                  <a:cubicBezTo>
                    <a:pt x="39" y="27"/>
                    <a:pt x="39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6" y="28"/>
                    <a:pt x="36" y="28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2" y="29"/>
                    <a:pt x="31" y="29"/>
                    <a:pt x="29" y="29"/>
                  </a:cubicBezTo>
                  <a:cubicBezTo>
                    <a:pt x="29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7" y="28"/>
                    <a:pt x="25" y="30"/>
                    <a:pt x="24" y="30"/>
                  </a:cubicBezTo>
                  <a:cubicBezTo>
                    <a:pt x="24" y="30"/>
                    <a:pt x="24" y="30"/>
                    <a:pt x="23" y="30"/>
                  </a:cubicBezTo>
                  <a:cubicBezTo>
                    <a:pt x="23" y="30"/>
                    <a:pt x="23" y="30"/>
                    <a:pt x="22" y="30"/>
                  </a:cubicBezTo>
                  <a:cubicBezTo>
                    <a:pt x="21" y="30"/>
                    <a:pt x="21" y="30"/>
                    <a:pt x="20" y="31"/>
                  </a:cubicBezTo>
                  <a:cubicBezTo>
                    <a:pt x="20" y="33"/>
                    <a:pt x="21" y="34"/>
                    <a:pt x="22" y="35"/>
                  </a:cubicBezTo>
                  <a:cubicBezTo>
                    <a:pt x="23" y="37"/>
                    <a:pt x="22" y="39"/>
                    <a:pt x="22" y="40"/>
                  </a:cubicBezTo>
                  <a:cubicBezTo>
                    <a:pt x="20" y="40"/>
                    <a:pt x="18" y="40"/>
                    <a:pt x="17" y="41"/>
                  </a:cubicBezTo>
                  <a:cubicBezTo>
                    <a:pt x="15" y="41"/>
                    <a:pt x="11" y="40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4"/>
                    <a:pt x="9" y="44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7" y="50"/>
                    <a:pt x="5" y="50"/>
                    <a:pt x="4" y="49"/>
                  </a:cubicBezTo>
                  <a:cubicBezTo>
                    <a:pt x="4" y="49"/>
                    <a:pt x="3" y="49"/>
                    <a:pt x="3" y="49"/>
                  </a:cubicBezTo>
                  <a:cubicBezTo>
                    <a:pt x="3" y="49"/>
                    <a:pt x="2" y="48"/>
                    <a:pt x="1" y="49"/>
                  </a:cubicBezTo>
                  <a:cubicBezTo>
                    <a:pt x="1" y="50"/>
                    <a:pt x="0" y="50"/>
                    <a:pt x="0" y="5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2" y="53"/>
                    <a:pt x="2" y="54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2" y="55"/>
                    <a:pt x="2" y="55"/>
                    <a:pt x="3" y="55"/>
                  </a:cubicBezTo>
                  <a:cubicBezTo>
                    <a:pt x="3" y="55"/>
                    <a:pt x="3" y="55"/>
                    <a:pt x="3" y="56"/>
                  </a:cubicBezTo>
                  <a:cubicBezTo>
                    <a:pt x="3" y="56"/>
                    <a:pt x="4" y="56"/>
                    <a:pt x="4" y="56"/>
                  </a:cubicBezTo>
                  <a:cubicBezTo>
                    <a:pt x="4" y="57"/>
                    <a:pt x="4" y="58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6" y="60"/>
                    <a:pt x="7" y="61"/>
                    <a:pt x="7" y="62"/>
                  </a:cubicBezTo>
                  <a:cubicBezTo>
                    <a:pt x="8" y="62"/>
                    <a:pt x="8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9" y="65"/>
                    <a:pt x="9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2" y="65"/>
                    <a:pt x="12" y="65"/>
                    <a:pt x="13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5" y="65"/>
                    <a:pt x="16" y="66"/>
                    <a:pt x="17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6"/>
                    <a:pt x="19" y="67"/>
                    <a:pt x="20" y="67"/>
                  </a:cubicBezTo>
                  <a:cubicBezTo>
                    <a:pt x="20" y="67"/>
                    <a:pt x="21" y="67"/>
                    <a:pt x="21" y="67"/>
                  </a:cubicBezTo>
                  <a:cubicBezTo>
                    <a:pt x="23" y="67"/>
                    <a:pt x="22" y="65"/>
                    <a:pt x="24" y="65"/>
                  </a:cubicBezTo>
                  <a:cubicBezTo>
                    <a:pt x="26" y="66"/>
                    <a:pt x="26" y="64"/>
                    <a:pt x="28" y="65"/>
                  </a:cubicBezTo>
                  <a:cubicBezTo>
                    <a:pt x="28" y="65"/>
                    <a:pt x="29" y="65"/>
                    <a:pt x="29" y="65"/>
                  </a:cubicBezTo>
                  <a:cubicBezTo>
                    <a:pt x="30" y="65"/>
                    <a:pt x="29" y="68"/>
                    <a:pt x="31" y="67"/>
                  </a:cubicBezTo>
                  <a:cubicBezTo>
                    <a:pt x="32" y="68"/>
                    <a:pt x="33" y="68"/>
                    <a:pt x="34" y="69"/>
                  </a:cubicBezTo>
                  <a:cubicBezTo>
                    <a:pt x="34" y="67"/>
                    <a:pt x="35" y="67"/>
                    <a:pt x="35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5" y="62"/>
                    <a:pt x="35" y="61"/>
                    <a:pt x="36" y="60"/>
                  </a:cubicBezTo>
                  <a:cubicBezTo>
                    <a:pt x="36" y="60"/>
                    <a:pt x="36" y="61"/>
                    <a:pt x="36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7" y="60"/>
                    <a:pt x="38" y="59"/>
                    <a:pt x="40" y="59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9"/>
                    <a:pt x="41" y="59"/>
                    <a:pt x="42" y="5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4" y="57"/>
                    <a:pt x="45" y="57"/>
                    <a:pt x="46" y="56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8" y="55"/>
                    <a:pt x="48" y="53"/>
                    <a:pt x="50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2" y="52"/>
                    <a:pt x="51" y="51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49"/>
                    <a:pt x="53" y="49"/>
                    <a:pt x="53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46"/>
                    <a:pt x="53" y="45"/>
                    <a:pt x="53" y="44"/>
                  </a:cubicBezTo>
                  <a:cubicBezTo>
                    <a:pt x="54" y="44"/>
                    <a:pt x="54" y="43"/>
                    <a:pt x="55" y="42"/>
                  </a:cubicBezTo>
                  <a:cubicBezTo>
                    <a:pt x="58" y="41"/>
                    <a:pt x="58" y="42"/>
                    <a:pt x="61" y="42"/>
                  </a:cubicBezTo>
                  <a:cubicBezTo>
                    <a:pt x="63" y="41"/>
                    <a:pt x="64" y="40"/>
                    <a:pt x="66" y="40"/>
                  </a:cubicBezTo>
                  <a:cubicBezTo>
                    <a:pt x="67" y="40"/>
                    <a:pt x="68" y="39"/>
                    <a:pt x="69" y="39"/>
                  </a:cubicBezTo>
                  <a:cubicBezTo>
                    <a:pt x="69" y="38"/>
                    <a:pt x="69" y="38"/>
                    <a:pt x="68" y="37"/>
                  </a:cubicBezTo>
                  <a:cubicBezTo>
                    <a:pt x="68" y="38"/>
                    <a:pt x="68" y="37"/>
                    <a:pt x="68" y="37"/>
                  </a:cubicBezTo>
                  <a:cubicBezTo>
                    <a:pt x="67" y="36"/>
                    <a:pt x="67" y="36"/>
                    <a:pt x="66" y="35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5" y="34"/>
                    <a:pt x="64" y="34"/>
                    <a:pt x="64" y="32"/>
                  </a:cubicBezTo>
                  <a:cubicBezTo>
                    <a:pt x="61" y="32"/>
                    <a:pt x="60" y="30"/>
                    <a:pt x="59" y="28"/>
                  </a:cubicBezTo>
                  <a:cubicBezTo>
                    <a:pt x="59" y="27"/>
                    <a:pt x="59" y="27"/>
                    <a:pt x="60" y="26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0" y="26"/>
                    <a:pt x="60" y="26"/>
                    <a:pt x="61" y="26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61" y="25"/>
                    <a:pt x="62" y="25"/>
                    <a:pt x="62" y="24"/>
                  </a:cubicBezTo>
                  <a:cubicBezTo>
                    <a:pt x="62" y="24"/>
                    <a:pt x="62" y="24"/>
                    <a:pt x="63" y="24"/>
                  </a:cubicBezTo>
                  <a:cubicBezTo>
                    <a:pt x="63" y="23"/>
                    <a:pt x="65" y="23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0"/>
                    <a:pt x="65" y="20"/>
                    <a:pt x="65" y="19"/>
                  </a:cubicBezTo>
                  <a:cubicBezTo>
                    <a:pt x="67" y="19"/>
                    <a:pt x="67" y="17"/>
                    <a:pt x="69" y="16"/>
                  </a:cubicBezTo>
                  <a:cubicBezTo>
                    <a:pt x="69" y="15"/>
                    <a:pt x="70" y="15"/>
                    <a:pt x="70" y="14"/>
                  </a:cubicBezTo>
                  <a:cubicBezTo>
                    <a:pt x="70" y="14"/>
                    <a:pt x="70" y="14"/>
                    <a:pt x="71" y="14"/>
                  </a:cubicBezTo>
                  <a:cubicBezTo>
                    <a:pt x="71" y="14"/>
                    <a:pt x="71" y="14"/>
                    <a:pt x="71" y="13"/>
                  </a:cubicBezTo>
                  <a:cubicBezTo>
                    <a:pt x="71" y="13"/>
                    <a:pt x="72" y="13"/>
                    <a:pt x="72" y="13"/>
                  </a:cubicBezTo>
                  <a:cubicBezTo>
                    <a:pt x="71" y="12"/>
                    <a:pt x="72" y="12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5" y="9"/>
                    <a:pt x="75" y="8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6" y="7"/>
                    <a:pt x="76" y="6"/>
                    <a:pt x="77" y="5"/>
                  </a:cubicBezTo>
                  <a:cubicBezTo>
                    <a:pt x="78" y="5"/>
                    <a:pt x="78" y="4"/>
                    <a:pt x="79" y="3"/>
                  </a:cubicBezTo>
                  <a:cubicBezTo>
                    <a:pt x="79" y="2"/>
                    <a:pt x="81" y="0"/>
                    <a:pt x="7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78" name="Rectangle 88">
              <a:extLst>
                <a:ext uri="{FF2B5EF4-FFF2-40B4-BE49-F238E27FC236}">
                  <a16:creationId xmlns:a16="http://schemas.microsoft.com/office/drawing/2014/main" id="{60F9DFA9-D64E-4041-819D-9790D3C7B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1163" y="6340475"/>
              <a:ext cx="220662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400" b="1">
                  <a:solidFill>
                    <a:srgbClr val="000000"/>
                  </a:solidFill>
                  <a:latin typeface="Open Sans Semibold" pitchFamily="34" charset="0"/>
                </a:rPr>
                <a:t>CYPRUS</a:t>
              </a:r>
              <a:endParaRPr lang="en-US" altLang="en-US" sz="1800"/>
            </a:p>
          </p:txBody>
        </p:sp>
        <p:sp>
          <p:nvSpPr>
            <p:cNvPr id="179" name="Freeform 89">
              <a:extLst>
                <a:ext uri="{FF2B5EF4-FFF2-40B4-BE49-F238E27FC236}">
                  <a16:creationId xmlns:a16="http://schemas.microsoft.com/office/drawing/2014/main" id="{FE008B35-BD14-E943-A4C9-79128DE3FE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93013" y="4689475"/>
              <a:ext cx="741362" cy="709613"/>
            </a:xfrm>
            <a:custGeom>
              <a:avLst/>
              <a:gdLst>
                <a:gd name="T0" fmla="*/ 2147483646 w 192"/>
                <a:gd name="T1" fmla="*/ 2147483646 h 183"/>
                <a:gd name="T2" fmla="*/ 2147483646 w 192"/>
                <a:gd name="T3" fmla="*/ 2147483646 h 183"/>
                <a:gd name="T4" fmla="*/ 2147483646 w 192"/>
                <a:gd name="T5" fmla="*/ 2147483646 h 183"/>
                <a:gd name="T6" fmla="*/ 2147483646 w 192"/>
                <a:gd name="T7" fmla="*/ 2147483646 h 183"/>
                <a:gd name="T8" fmla="*/ 2147483646 w 192"/>
                <a:gd name="T9" fmla="*/ 2147483646 h 183"/>
                <a:gd name="T10" fmla="*/ 2147483646 w 192"/>
                <a:gd name="T11" fmla="*/ 2147483646 h 183"/>
                <a:gd name="T12" fmla="*/ 2147483646 w 192"/>
                <a:gd name="T13" fmla="*/ 2147483646 h 183"/>
                <a:gd name="T14" fmla="*/ 2147483646 w 192"/>
                <a:gd name="T15" fmla="*/ 2147483646 h 183"/>
                <a:gd name="T16" fmla="*/ 2147483646 w 192"/>
                <a:gd name="T17" fmla="*/ 2147483646 h 183"/>
                <a:gd name="T18" fmla="*/ 2147483646 w 192"/>
                <a:gd name="T19" fmla="*/ 2147483646 h 183"/>
                <a:gd name="T20" fmla="*/ 2147483646 w 192"/>
                <a:gd name="T21" fmla="*/ 2147483646 h 183"/>
                <a:gd name="T22" fmla="*/ 2147483646 w 192"/>
                <a:gd name="T23" fmla="*/ 2147483646 h 183"/>
                <a:gd name="T24" fmla="*/ 2147483646 w 192"/>
                <a:gd name="T25" fmla="*/ 2147483646 h 183"/>
                <a:gd name="T26" fmla="*/ 2147483646 w 192"/>
                <a:gd name="T27" fmla="*/ 2147483646 h 183"/>
                <a:gd name="T28" fmla="*/ 2147483646 w 192"/>
                <a:gd name="T29" fmla="*/ 2147483646 h 183"/>
                <a:gd name="T30" fmla="*/ 2147483646 w 192"/>
                <a:gd name="T31" fmla="*/ 2147483646 h 183"/>
                <a:gd name="T32" fmla="*/ 2147483646 w 192"/>
                <a:gd name="T33" fmla="*/ 2147483646 h 183"/>
                <a:gd name="T34" fmla="*/ 2147483646 w 192"/>
                <a:gd name="T35" fmla="*/ 2147483646 h 183"/>
                <a:gd name="T36" fmla="*/ 2147483646 w 192"/>
                <a:gd name="T37" fmla="*/ 2147483646 h 183"/>
                <a:gd name="T38" fmla="*/ 2147483646 w 192"/>
                <a:gd name="T39" fmla="*/ 2147483646 h 183"/>
                <a:gd name="T40" fmla="*/ 2147483646 w 192"/>
                <a:gd name="T41" fmla="*/ 2147483646 h 183"/>
                <a:gd name="T42" fmla="*/ 2147483646 w 192"/>
                <a:gd name="T43" fmla="*/ 2147483646 h 183"/>
                <a:gd name="T44" fmla="*/ 2147483646 w 192"/>
                <a:gd name="T45" fmla="*/ 2147483646 h 183"/>
                <a:gd name="T46" fmla="*/ 2147483646 w 192"/>
                <a:gd name="T47" fmla="*/ 2147483646 h 183"/>
                <a:gd name="T48" fmla="*/ 2147483646 w 192"/>
                <a:gd name="T49" fmla="*/ 2147483646 h 183"/>
                <a:gd name="T50" fmla="*/ 2147483646 w 192"/>
                <a:gd name="T51" fmla="*/ 2147483646 h 183"/>
                <a:gd name="T52" fmla="*/ 2147483646 w 192"/>
                <a:gd name="T53" fmla="*/ 2147483646 h 183"/>
                <a:gd name="T54" fmla="*/ 2147483646 w 192"/>
                <a:gd name="T55" fmla="*/ 2147483646 h 183"/>
                <a:gd name="T56" fmla="*/ 2147483646 w 192"/>
                <a:gd name="T57" fmla="*/ 2147483646 h 183"/>
                <a:gd name="T58" fmla="*/ 2147483646 w 192"/>
                <a:gd name="T59" fmla="*/ 2147483646 h 183"/>
                <a:gd name="T60" fmla="*/ 2147483646 w 192"/>
                <a:gd name="T61" fmla="*/ 2147483646 h 183"/>
                <a:gd name="T62" fmla="*/ 2147483646 w 192"/>
                <a:gd name="T63" fmla="*/ 2147483646 h 183"/>
                <a:gd name="T64" fmla="*/ 2147483646 w 192"/>
                <a:gd name="T65" fmla="*/ 2147483646 h 183"/>
                <a:gd name="T66" fmla="*/ 2147483646 w 192"/>
                <a:gd name="T67" fmla="*/ 2147483646 h 183"/>
                <a:gd name="T68" fmla="*/ 2147483646 w 192"/>
                <a:gd name="T69" fmla="*/ 2147483646 h 183"/>
                <a:gd name="T70" fmla="*/ 2147483646 w 192"/>
                <a:gd name="T71" fmla="*/ 2147483646 h 183"/>
                <a:gd name="T72" fmla="*/ 2147483646 w 192"/>
                <a:gd name="T73" fmla="*/ 2147483646 h 183"/>
                <a:gd name="T74" fmla="*/ 2147483646 w 192"/>
                <a:gd name="T75" fmla="*/ 2147483646 h 183"/>
                <a:gd name="T76" fmla="*/ 2147483646 w 192"/>
                <a:gd name="T77" fmla="*/ 2147483646 h 183"/>
                <a:gd name="T78" fmla="*/ 2147483646 w 192"/>
                <a:gd name="T79" fmla="*/ 2147483646 h 183"/>
                <a:gd name="T80" fmla="*/ 2147483646 w 192"/>
                <a:gd name="T81" fmla="*/ 2147483646 h 183"/>
                <a:gd name="T82" fmla="*/ 2147483646 w 192"/>
                <a:gd name="T83" fmla="*/ 2147483646 h 183"/>
                <a:gd name="T84" fmla="*/ 2147483646 w 192"/>
                <a:gd name="T85" fmla="*/ 2147483646 h 183"/>
                <a:gd name="T86" fmla="*/ 2147483646 w 192"/>
                <a:gd name="T87" fmla="*/ 2147483646 h 183"/>
                <a:gd name="T88" fmla="*/ 2147483646 w 192"/>
                <a:gd name="T89" fmla="*/ 2147483646 h 183"/>
                <a:gd name="T90" fmla="*/ 2147483646 w 192"/>
                <a:gd name="T91" fmla="*/ 2147483646 h 183"/>
                <a:gd name="T92" fmla="*/ 2147483646 w 192"/>
                <a:gd name="T93" fmla="*/ 2147483646 h 183"/>
                <a:gd name="T94" fmla="*/ 2147483646 w 192"/>
                <a:gd name="T95" fmla="*/ 2147483646 h 183"/>
                <a:gd name="T96" fmla="*/ 2147483646 w 192"/>
                <a:gd name="T97" fmla="*/ 2147483646 h 183"/>
                <a:gd name="T98" fmla="*/ 2147483646 w 192"/>
                <a:gd name="T99" fmla="*/ 2147483646 h 183"/>
                <a:gd name="T100" fmla="*/ 2147483646 w 192"/>
                <a:gd name="T101" fmla="*/ 2147483646 h 183"/>
                <a:gd name="T102" fmla="*/ 2147483646 w 192"/>
                <a:gd name="T103" fmla="*/ 2147483646 h 183"/>
                <a:gd name="T104" fmla="*/ 2147483646 w 192"/>
                <a:gd name="T105" fmla="*/ 2147483646 h 183"/>
                <a:gd name="T106" fmla="*/ 2147483646 w 192"/>
                <a:gd name="T107" fmla="*/ 2147483646 h 183"/>
                <a:gd name="T108" fmla="*/ 2147483646 w 192"/>
                <a:gd name="T109" fmla="*/ 2147483646 h 183"/>
                <a:gd name="T110" fmla="*/ 2147483646 w 192"/>
                <a:gd name="T111" fmla="*/ 2147483646 h 183"/>
                <a:gd name="T112" fmla="*/ 2147483646 w 192"/>
                <a:gd name="T113" fmla="*/ 2147483646 h 183"/>
                <a:gd name="T114" fmla="*/ 2147483646 w 192"/>
                <a:gd name="T115" fmla="*/ 2147483646 h 183"/>
                <a:gd name="T116" fmla="*/ 2147483646 w 192"/>
                <a:gd name="T117" fmla="*/ 2147483646 h 183"/>
                <a:gd name="T118" fmla="*/ 2147483646 w 192"/>
                <a:gd name="T119" fmla="*/ 2147483646 h 18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92" h="183">
                  <a:moveTo>
                    <a:pt x="43" y="98"/>
                  </a:moveTo>
                  <a:cubicBezTo>
                    <a:pt x="43" y="99"/>
                    <a:pt x="43" y="102"/>
                    <a:pt x="45" y="102"/>
                  </a:cubicBezTo>
                  <a:cubicBezTo>
                    <a:pt x="46" y="101"/>
                    <a:pt x="46" y="97"/>
                    <a:pt x="43" y="98"/>
                  </a:cubicBezTo>
                  <a:close/>
                  <a:moveTo>
                    <a:pt x="45" y="104"/>
                  </a:moveTo>
                  <a:cubicBezTo>
                    <a:pt x="44" y="104"/>
                    <a:pt x="44" y="103"/>
                    <a:pt x="42" y="103"/>
                  </a:cubicBezTo>
                  <a:cubicBezTo>
                    <a:pt x="43" y="104"/>
                    <a:pt x="42" y="106"/>
                    <a:pt x="43" y="106"/>
                  </a:cubicBezTo>
                  <a:cubicBezTo>
                    <a:pt x="43" y="104"/>
                    <a:pt x="45" y="105"/>
                    <a:pt x="45" y="104"/>
                  </a:cubicBezTo>
                  <a:close/>
                  <a:moveTo>
                    <a:pt x="54" y="116"/>
                  </a:moveTo>
                  <a:cubicBezTo>
                    <a:pt x="55" y="116"/>
                    <a:pt x="55" y="117"/>
                    <a:pt x="56" y="116"/>
                  </a:cubicBezTo>
                  <a:cubicBezTo>
                    <a:pt x="56" y="116"/>
                    <a:pt x="56" y="115"/>
                    <a:pt x="56" y="116"/>
                  </a:cubicBezTo>
                  <a:cubicBezTo>
                    <a:pt x="57" y="115"/>
                    <a:pt x="56" y="115"/>
                    <a:pt x="56" y="115"/>
                  </a:cubicBezTo>
                  <a:cubicBezTo>
                    <a:pt x="55" y="114"/>
                    <a:pt x="55" y="113"/>
                    <a:pt x="53" y="113"/>
                  </a:cubicBezTo>
                  <a:cubicBezTo>
                    <a:pt x="53" y="114"/>
                    <a:pt x="54" y="114"/>
                    <a:pt x="54" y="116"/>
                  </a:cubicBezTo>
                  <a:cubicBezTo>
                    <a:pt x="54" y="116"/>
                    <a:pt x="54" y="116"/>
                    <a:pt x="54" y="116"/>
                  </a:cubicBezTo>
                  <a:close/>
                  <a:moveTo>
                    <a:pt x="47" y="96"/>
                  </a:moveTo>
                  <a:cubicBezTo>
                    <a:pt x="47" y="97"/>
                    <a:pt x="50" y="100"/>
                    <a:pt x="49" y="97"/>
                  </a:cubicBezTo>
                  <a:cubicBezTo>
                    <a:pt x="49" y="97"/>
                    <a:pt x="49" y="97"/>
                    <a:pt x="49" y="96"/>
                  </a:cubicBezTo>
                  <a:cubicBezTo>
                    <a:pt x="48" y="96"/>
                    <a:pt x="47" y="96"/>
                    <a:pt x="47" y="96"/>
                  </a:cubicBezTo>
                  <a:close/>
                  <a:moveTo>
                    <a:pt x="39" y="99"/>
                  </a:moveTo>
                  <a:cubicBezTo>
                    <a:pt x="40" y="99"/>
                    <a:pt x="40" y="102"/>
                    <a:pt x="42" y="101"/>
                  </a:cubicBezTo>
                  <a:cubicBezTo>
                    <a:pt x="43" y="99"/>
                    <a:pt x="40" y="97"/>
                    <a:pt x="39" y="99"/>
                  </a:cubicBezTo>
                  <a:close/>
                  <a:moveTo>
                    <a:pt x="47" y="108"/>
                  </a:moveTo>
                  <a:cubicBezTo>
                    <a:pt x="47" y="106"/>
                    <a:pt x="47" y="105"/>
                    <a:pt x="46" y="105"/>
                  </a:cubicBezTo>
                  <a:cubicBezTo>
                    <a:pt x="46" y="105"/>
                    <a:pt x="45" y="105"/>
                    <a:pt x="45" y="105"/>
                  </a:cubicBezTo>
                  <a:cubicBezTo>
                    <a:pt x="45" y="106"/>
                    <a:pt x="44" y="108"/>
                    <a:pt x="45" y="108"/>
                  </a:cubicBezTo>
                  <a:cubicBezTo>
                    <a:pt x="45" y="107"/>
                    <a:pt x="47" y="108"/>
                    <a:pt x="47" y="108"/>
                  </a:cubicBezTo>
                  <a:close/>
                  <a:moveTo>
                    <a:pt x="52" y="110"/>
                  </a:moveTo>
                  <a:cubicBezTo>
                    <a:pt x="52" y="108"/>
                    <a:pt x="51" y="107"/>
                    <a:pt x="49" y="107"/>
                  </a:cubicBezTo>
                  <a:cubicBezTo>
                    <a:pt x="49" y="108"/>
                    <a:pt x="50" y="109"/>
                    <a:pt x="50" y="109"/>
                  </a:cubicBezTo>
                  <a:cubicBezTo>
                    <a:pt x="50" y="110"/>
                    <a:pt x="51" y="110"/>
                    <a:pt x="52" y="110"/>
                  </a:cubicBezTo>
                  <a:close/>
                  <a:moveTo>
                    <a:pt x="46" y="86"/>
                  </a:moveTo>
                  <a:cubicBezTo>
                    <a:pt x="46" y="85"/>
                    <a:pt x="46" y="84"/>
                    <a:pt x="46" y="83"/>
                  </a:cubicBezTo>
                  <a:cubicBezTo>
                    <a:pt x="46" y="83"/>
                    <a:pt x="46" y="83"/>
                    <a:pt x="46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4" y="81"/>
                    <a:pt x="45" y="80"/>
                  </a:cubicBezTo>
                  <a:cubicBezTo>
                    <a:pt x="42" y="81"/>
                    <a:pt x="44" y="78"/>
                    <a:pt x="42" y="78"/>
                  </a:cubicBezTo>
                  <a:cubicBezTo>
                    <a:pt x="40" y="78"/>
                    <a:pt x="40" y="80"/>
                    <a:pt x="40" y="81"/>
                  </a:cubicBezTo>
                  <a:cubicBezTo>
                    <a:pt x="39" y="82"/>
                    <a:pt x="40" y="82"/>
                    <a:pt x="40" y="83"/>
                  </a:cubicBezTo>
                  <a:cubicBezTo>
                    <a:pt x="41" y="83"/>
                    <a:pt x="42" y="83"/>
                    <a:pt x="42" y="84"/>
                  </a:cubicBezTo>
                  <a:cubicBezTo>
                    <a:pt x="44" y="84"/>
                    <a:pt x="45" y="85"/>
                    <a:pt x="46" y="86"/>
                  </a:cubicBezTo>
                  <a:close/>
                  <a:moveTo>
                    <a:pt x="32" y="70"/>
                  </a:moveTo>
                  <a:cubicBezTo>
                    <a:pt x="34" y="70"/>
                    <a:pt x="35" y="71"/>
                    <a:pt x="36" y="71"/>
                  </a:cubicBezTo>
                  <a:cubicBezTo>
                    <a:pt x="36" y="72"/>
                    <a:pt x="37" y="72"/>
                    <a:pt x="37" y="73"/>
                  </a:cubicBezTo>
                  <a:cubicBezTo>
                    <a:pt x="38" y="73"/>
                    <a:pt x="38" y="74"/>
                    <a:pt x="38" y="74"/>
                  </a:cubicBezTo>
                  <a:cubicBezTo>
                    <a:pt x="39" y="75"/>
                    <a:pt x="39" y="76"/>
                    <a:pt x="41" y="76"/>
                  </a:cubicBezTo>
                  <a:cubicBezTo>
                    <a:pt x="42" y="75"/>
                    <a:pt x="44" y="75"/>
                    <a:pt x="44" y="73"/>
                  </a:cubicBezTo>
                  <a:cubicBezTo>
                    <a:pt x="44" y="71"/>
                    <a:pt x="43" y="70"/>
                    <a:pt x="42" y="69"/>
                  </a:cubicBezTo>
                  <a:cubicBezTo>
                    <a:pt x="42" y="68"/>
                    <a:pt x="41" y="68"/>
                    <a:pt x="41" y="67"/>
                  </a:cubicBezTo>
                  <a:cubicBezTo>
                    <a:pt x="40" y="67"/>
                    <a:pt x="40" y="65"/>
                    <a:pt x="40" y="65"/>
                  </a:cubicBezTo>
                  <a:cubicBezTo>
                    <a:pt x="38" y="64"/>
                    <a:pt x="37" y="63"/>
                    <a:pt x="35" y="62"/>
                  </a:cubicBezTo>
                  <a:cubicBezTo>
                    <a:pt x="35" y="63"/>
                    <a:pt x="34" y="64"/>
                    <a:pt x="33" y="63"/>
                  </a:cubicBezTo>
                  <a:cubicBezTo>
                    <a:pt x="32" y="65"/>
                    <a:pt x="34" y="65"/>
                    <a:pt x="34" y="66"/>
                  </a:cubicBezTo>
                  <a:cubicBezTo>
                    <a:pt x="33" y="67"/>
                    <a:pt x="32" y="68"/>
                    <a:pt x="32" y="70"/>
                  </a:cubicBezTo>
                  <a:close/>
                  <a:moveTo>
                    <a:pt x="26" y="91"/>
                  </a:moveTo>
                  <a:cubicBezTo>
                    <a:pt x="27" y="91"/>
                    <a:pt x="29" y="92"/>
                    <a:pt x="29" y="91"/>
                  </a:cubicBezTo>
                  <a:cubicBezTo>
                    <a:pt x="28" y="91"/>
                    <a:pt x="28" y="90"/>
                    <a:pt x="28" y="89"/>
                  </a:cubicBezTo>
                  <a:cubicBezTo>
                    <a:pt x="28" y="88"/>
                    <a:pt x="28" y="87"/>
                    <a:pt x="28" y="86"/>
                  </a:cubicBezTo>
                  <a:cubicBezTo>
                    <a:pt x="27" y="86"/>
                    <a:pt x="27" y="85"/>
                    <a:pt x="26" y="85"/>
                  </a:cubicBezTo>
                  <a:cubicBezTo>
                    <a:pt x="27" y="87"/>
                    <a:pt x="25" y="86"/>
                    <a:pt x="24" y="87"/>
                  </a:cubicBezTo>
                  <a:cubicBezTo>
                    <a:pt x="24" y="88"/>
                    <a:pt x="25" y="89"/>
                    <a:pt x="25" y="90"/>
                  </a:cubicBezTo>
                  <a:cubicBezTo>
                    <a:pt x="26" y="90"/>
                    <a:pt x="27" y="90"/>
                    <a:pt x="26" y="91"/>
                  </a:cubicBezTo>
                  <a:close/>
                  <a:moveTo>
                    <a:pt x="29" y="74"/>
                  </a:moveTo>
                  <a:cubicBezTo>
                    <a:pt x="29" y="75"/>
                    <a:pt x="27" y="75"/>
                    <a:pt x="27" y="77"/>
                  </a:cubicBezTo>
                  <a:cubicBezTo>
                    <a:pt x="28" y="77"/>
                    <a:pt x="28" y="78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8" y="82"/>
                    <a:pt x="30" y="82"/>
                    <a:pt x="29" y="84"/>
                  </a:cubicBezTo>
                  <a:cubicBezTo>
                    <a:pt x="30" y="84"/>
                    <a:pt x="30" y="84"/>
                    <a:pt x="31" y="85"/>
                  </a:cubicBezTo>
                  <a:cubicBezTo>
                    <a:pt x="31" y="85"/>
                    <a:pt x="31" y="85"/>
                    <a:pt x="31" y="86"/>
                  </a:cubicBezTo>
                  <a:cubicBezTo>
                    <a:pt x="32" y="86"/>
                    <a:pt x="32" y="87"/>
                    <a:pt x="32" y="87"/>
                  </a:cubicBezTo>
                  <a:cubicBezTo>
                    <a:pt x="33" y="87"/>
                    <a:pt x="33" y="87"/>
                    <a:pt x="33" y="88"/>
                  </a:cubicBezTo>
                  <a:cubicBezTo>
                    <a:pt x="33" y="89"/>
                    <a:pt x="34" y="89"/>
                    <a:pt x="36" y="89"/>
                  </a:cubicBezTo>
                  <a:cubicBezTo>
                    <a:pt x="37" y="87"/>
                    <a:pt x="34" y="88"/>
                    <a:pt x="35" y="85"/>
                  </a:cubicBezTo>
                  <a:cubicBezTo>
                    <a:pt x="34" y="84"/>
                    <a:pt x="34" y="83"/>
                    <a:pt x="33" y="81"/>
                  </a:cubicBezTo>
                  <a:cubicBezTo>
                    <a:pt x="33" y="78"/>
                    <a:pt x="34" y="74"/>
                    <a:pt x="33" y="72"/>
                  </a:cubicBezTo>
                  <a:cubicBezTo>
                    <a:pt x="30" y="71"/>
                    <a:pt x="32" y="75"/>
                    <a:pt x="29" y="74"/>
                  </a:cubicBezTo>
                  <a:close/>
                  <a:moveTo>
                    <a:pt x="30" y="63"/>
                  </a:moveTo>
                  <a:cubicBezTo>
                    <a:pt x="29" y="63"/>
                    <a:pt x="29" y="63"/>
                    <a:pt x="28" y="63"/>
                  </a:cubicBezTo>
                  <a:cubicBezTo>
                    <a:pt x="28" y="64"/>
                    <a:pt x="27" y="64"/>
                    <a:pt x="27" y="65"/>
                  </a:cubicBezTo>
                  <a:cubicBezTo>
                    <a:pt x="27" y="66"/>
                    <a:pt x="25" y="66"/>
                    <a:pt x="26" y="68"/>
                  </a:cubicBezTo>
                  <a:cubicBezTo>
                    <a:pt x="26" y="69"/>
                    <a:pt x="27" y="70"/>
                    <a:pt x="27" y="70"/>
                  </a:cubicBezTo>
                  <a:cubicBezTo>
                    <a:pt x="29" y="70"/>
                    <a:pt x="28" y="72"/>
                    <a:pt x="30" y="72"/>
                  </a:cubicBezTo>
                  <a:cubicBezTo>
                    <a:pt x="29" y="70"/>
                    <a:pt x="31" y="70"/>
                    <a:pt x="31" y="68"/>
                  </a:cubicBezTo>
                  <a:cubicBezTo>
                    <a:pt x="31" y="66"/>
                    <a:pt x="30" y="65"/>
                    <a:pt x="30" y="63"/>
                  </a:cubicBezTo>
                  <a:close/>
                  <a:moveTo>
                    <a:pt x="39" y="102"/>
                  </a:moveTo>
                  <a:cubicBezTo>
                    <a:pt x="39" y="101"/>
                    <a:pt x="38" y="102"/>
                    <a:pt x="38" y="102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39" y="103"/>
                    <a:pt x="39" y="104"/>
                    <a:pt x="40" y="103"/>
                  </a:cubicBezTo>
                  <a:cubicBezTo>
                    <a:pt x="40" y="102"/>
                    <a:pt x="40" y="102"/>
                    <a:pt x="39" y="102"/>
                  </a:cubicBezTo>
                  <a:close/>
                  <a:moveTo>
                    <a:pt x="39" y="97"/>
                  </a:moveTo>
                  <a:cubicBezTo>
                    <a:pt x="38" y="96"/>
                    <a:pt x="37" y="96"/>
                    <a:pt x="36" y="96"/>
                  </a:cubicBezTo>
                  <a:cubicBezTo>
                    <a:pt x="36" y="97"/>
                    <a:pt x="35" y="97"/>
                    <a:pt x="35" y="98"/>
                  </a:cubicBezTo>
                  <a:cubicBezTo>
                    <a:pt x="37" y="98"/>
                    <a:pt x="39" y="98"/>
                    <a:pt x="39" y="97"/>
                  </a:cubicBezTo>
                  <a:close/>
                  <a:moveTo>
                    <a:pt x="36" y="94"/>
                  </a:moveTo>
                  <a:cubicBezTo>
                    <a:pt x="36" y="94"/>
                    <a:pt x="36" y="94"/>
                    <a:pt x="36" y="94"/>
                  </a:cubicBezTo>
                  <a:cubicBezTo>
                    <a:pt x="36" y="93"/>
                    <a:pt x="34" y="93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3" y="91"/>
                    <a:pt x="32" y="90"/>
                    <a:pt x="32" y="89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1" y="88"/>
                    <a:pt x="31" y="87"/>
                    <a:pt x="31" y="87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86"/>
                    <a:pt x="31" y="86"/>
                    <a:pt x="30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84"/>
                    <a:pt x="29" y="86"/>
                    <a:pt x="29" y="85"/>
                  </a:cubicBezTo>
                  <a:cubicBezTo>
                    <a:pt x="29" y="86"/>
                    <a:pt x="29" y="86"/>
                    <a:pt x="29" y="87"/>
                  </a:cubicBezTo>
                  <a:cubicBezTo>
                    <a:pt x="29" y="87"/>
                    <a:pt x="29" y="87"/>
                    <a:pt x="29" y="88"/>
                  </a:cubicBezTo>
                  <a:cubicBezTo>
                    <a:pt x="29" y="89"/>
                    <a:pt x="30" y="89"/>
                    <a:pt x="30" y="90"/>
                  </a:cubicBezTo>
                  <a:cubicBezTo>
                    <a:pt x="30" y="90"/>
                    <a:pt x="30" y="91"/>
                    <a:pt x="30" y="91"/>
                  </a:cubicBezTo>
                  <a:cubicBezTo>
                    <a:pt x="29" y="93"/>
                    <a:pt x="31" y="92"/>
                    <a:pt x="32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3" y="94"/>
                    <a:pt x="33" y="94"/>
                    <a:pt x="33" y="95"/>
                  </a:cubicBezTo>
                  <a:cubicBezTo>
                    <a:pt x="34" y="96"/>
                    <a:pt x="35" y="96"/>
                    <a:pt x="36" y="96"/>
                  </a:cubicBezTo>
                  <a:cubicBezTo>
                    <a:pt x="37" y="95"/>
                    <a:pt x="37" y="95"/>
                    <a:pt x="36" y="94"/>
                  </a:cubicBezTo>
                  <a:close/>
                  <a:moveTo>
                    <a:pt x="29" y="94"/>
                  </a:moveTo>
                  <a:cubicBezTo>
                    <a:pt x="29" y="93"/>
                    <a:pt x="28" y="93"/>
                    <a:pt x="27" y="93"/>
                  </a:cubicBezTo>
                  <a:cubicBezTo>
                    <a:pt x="27" y="93"/>
                    <a:pt x="27" y="94"/>
                    <a:pt x="26" y="94"/>
                  </a:cubicBezTo>
                  <a:cubicBezTo>
                    <a:pt x="28" y="94"/>
                    <a:pt x="27" y="97"/>
                    <a:pt x="29" y="96"/>
                  </a:cubicBezTo>
                  <a:cubicBezTo>
                    <a:pt x="29" y="95"/>
                    <a:pt x="30" y="95"/>
                    <a:pt x="29" y="94"/>
                  </a:cubicBezTo>
                  <a:close/>
                  <a:moveTo>
                    <a:pt x="116" y="169"/>
                  </a:moveTo>
                  <a:cubicBezTo>
                    <a:pt x="115" y="168"/>
                    <a:pt x="114" y="169"/>
                    <a:pt x="113" y="169"/>
                  </a:cubicBezTo>
                  <a:cubicBezTo>
                    <a:pt x="113" y="170"/>
                    <a:pt x="112" y="170"/>
                    <a:pt x="112" y="171"/>
                  </a:cubicBezTo>
                  <a:cubicBezTo>
                    <a:pt x="113" y="171"/>
                    <a:pt x="114" y="173"/>
                    <a:pt x="116" y="172"/>
                  </a:cubicBezTo>
                  <a:cubicBezTo>
                    <a:pt x="116" y="172"/>
                    <a:pt x="116" y="171"/>
                    <a:pt x="117" y="171"/>
                  </a:cubicBezTo>
                  <a:cubicBezTo>
                    <a:pt x="117" y="171"/>
                    <a:pt x="118" y="171"/>
                    <a:pt x="118" y="171"/>
                  </a:cubicBezTo>
                  <a:cubicBezTo>
                    <a:pt x="119" y="169"/>
                    <a:pt x="117" y="170"/>
                    <a:pt x="116" y="169"/>
                  </a:cubicBezTo>
                  <a:close/>
                  <a:moveTo>
                    <a:pt x="111" y="148"/>
                  </a:moveTo>
                  <a:cubicBezTo>
                    <a:pt x="112" y="148"/>
                    <a:pt x="113" y="148"/>
                    <a:pt x="114" y="148"/>
                  </a:cubicBezTo>
                  <a:cubicBezTo>
                    <a:pt x="114" y="147"/>
                    <a:pt x="114" y="147"/>
                    <a:pt x="115" y="146"/>
                  </a:cubicBezTo>
                  <a:cubicBezTo>
                    <a:pt x="115" y="142"/>
                    <a:pt x="109" y="143"/>
                    <a:pt x="106" y="142"/>
                  </a:cubicBezTo>
                  <a:cubicBezTo>
                    <a:pt x="104" y="142"/>
                    <a:pt x="101" y="142"/>
                    <a:pt x="99" y="142"/>
                  </a:cubicBezTo>
                  <a:cubicBezTo>
                    <a:pt x="100" y="144"/>
                    <a:pt x="100" y="144"/>
                    <a:pt x="99" y="146"/>
                  </a:cubicBezTo>
                  <a:cubicBezTo>
                    <a:pt x="102" y="148"/>
                    <a:pt x="106" y="149"/>
                    <a:pt x="111" y="148"/>
                  </a:cubicBezTo>
                  <a:close/>
                  <a:moveTo>
                    <a:pt x="107" y="154"/>
                  </a:moveTo>
                  <a:cubicBezTo>
                    <a:pt x="107" y="154"/>
                    <a:pt x="108" y="155"/>
                    <a:pt x="109" y="155"/>
                  </a:cubicBezTo>
                  <a:cubicBezTo>
                    <a:pt x="110" y="155"/>
                    <a:pt x="110" y="154"/>
                    <a:pt x="111" y="154"/>
                  </a:cubicBezTo>
                  <a:cubicBezTo>
                    <a:pt x="113" y="154"/>
                    <a:pt x="113" y="156"/>
                    <a:pt x="115" y="155"/>
                  </a:cubicBezTo>
                  <a:cubicBezTo>
                    <a:pt x="116" y="155"/>
                    <a:pt x="118" y="156"/>
                    <a:pt x="119" y="155"/>
                  </a:cubicBezTo>
                  <a:cubicBezTo>
                    <a:pt x="119" y="155"/>
                    <a:pt x="119" y="155"/>
                    <a:pt x="120" y="155"/>
                  </a:cubicBezTo>
                  <a:cubicBezTo>
                    <a:pt x="122" y="154"/>
                    <a:pt x="124" y="156"/>
                    <a:pt x="125" y="153"/>
                  </a:cubicBezTo>
                  <a:cubicBezTo>
                    <a:pt x="123" y="152"/>
                    <a:pt x="121" y="153"/>
                    <a:pt x="118" y="153"/>
                  </a:cubicBezTo>
                  <a:cubicBezTo>
                    <a:pt x="117" y="153"/>
                    <a:pt x="117" y="152"/>
                    <a:pt x="116" y="152"/>
                  </a:cubicBezTo>
                  <a:cubicBezTo>
                    <a:pt x="114" y="152"/>
                    <a:pt x="113" y="152"/>
                    <a:pt x="112" y="152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10" y="152"/>
                    <a:pt x="109" y="152"/>
                    <a:pt x="108" y="150"/>
                  </a:cubicBezTo>
                  <a:cubicBezTo>
                    <a:pt x="108" y="150"/>
                    <a:pt x="108" y="150"/>
                    <a:pt x="108" y="150"/>
                  </a:cubicBezTo>
                  <a:cubicBezTo>
                    <a:pt x="108" y="150"/>
                    <a:pt x="107" y="150"/>
                    <a:pt x="107" y="150"/>
                  </a:cubicBezTo>
                  <a:cubicBezTo>
                    <a:pt x="107" y="150"/>
                    <a:pt x="107" y="150"/>
                    <a:pt x="106" y="150"/>
                  </a:cubicBezTo>
                  <a:cubicBezTo>
                    <a:pt x="106" y="150"/>
                    <a:pt x="106" y="150"/>
                    <a:pt x="106" y="149"/>
                  </a:cubicBezTo>
                  <a:cubicBezTo>
                    <a:pt x="104" y="149"/>
                    <a:pt x="103" y="150"/>
                    <a:pt x="101" y="150"/>
                  </a:cubicBezTo>
                  <a:cubicBezTo>
                    <a:pt x="100" y="150"/>
                    <a:pt x="100" y="151"/>
                    <a:pt x="99" y="151"/>
                  </a:cubicBezTo>
                  <a:cubicBezTo>
                    <a:pt x="98" y="151"/>
                    <a:pt x="97" y="151"/>
                    <a:pt x="97" y="152"/>
                  </a:cubicBezTo>
                  <a:cubicBezTo>
                    <a:pt x="97" y="152"/>
                    <a:pt x="96" y="152"/>
                    <a:pt x="96" y="153"/>
                  </a:cubicBezTo>
                  <a:cubicBezTo>
                    <a:pt x="97" y="153"/>
                    <a:pt x="97" y="154"/>
                    <a:pt x="98" y="154"/>
                  </a:cubicBezTo>
                  <a:cubicBezTo>
                    <a:pt x="99" y="154"/>
                    <a:pt x="100" y="153"/>
                    <a:pt x="101" y="153"/>
                  </a:cubicBezTo>
                  <a:cubicBezTo>
                    <a:pt x="102" y="155"/>
                    <a:pt x="103" y="154"/>
                    <a:pt x="104" y="154"/>
                  </a:cubicBezTo>
                  <a:cubicBezTo>
                    <a:pt x="105" y="154"/>
                    <a:pt x="106" y="154"/>
                    <a:pt x="107" y="154"/>
                  </a:cubicBezTo>
                  <a:close/>
                  <a:moveTo>
                    <a:pt x="93" y="138"/>
                  </a:moveTo>
                  <a:cubicBezTo>
                    <a:pt x="93" y="138"/>
                    <a:pt x="92" y="138"/>
                    <a:pt x="92" y="139"/>
                  </a:cubicBezTo>
                  <a:cubicBezTo>
                    <a:pt x="94" y="138"/>
                    <a:pt x="97" y="140"/>
                    <a:pt x="97" y="138"/>
                  </a:cubicBezTo>
                  <a:cubicBezTo>
                    <a:pt x="96" y="138"/>
                    <a:pt x="94" y="135"/>
                    <a:pt x="93" y="137"/>
                  </a:cubicBezTo>
                  <a:cubicBezTo>
                    <a:pt x="94" y="137"/>
                    <a:pt x="94" y="138"/>
                    <a:pt x="93" y="138"/>
                  </a:cubicBezTo>
                  <a:close/>
                  <a:moveTo>
                    <a:pt x="192" y="57"/>
                  </a:moveTo>
                  <a:cubicBezTo>
                    <a:pt x="191" y="57"/>
                    <a:pt x="191" y="56"/>
                    <a:pt x="191" y="54"/>
                  </a:cubicBezTo>
                  <a:cubicBezTo>
                    <a:pt x="189" y="54"/>
                    <a:pt x="189" y="54"/>
                    <a:pt x="189" y="54"/>
                  </a:cubicBezTo>
                  <a:cubicBezTo>
                    <a:pt x="188" y="54"/>
                    <a:pt x="188" y="54"/>
                    <a:pt x="187" y="53"/>
                  </a:cubicBezTo>
                  <a:cubicBezTo>
                    <a:pt x="187" y="52"/>
                    <a:pt x="185" y="53"/>
                    <a:pt x="185" y="52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81" y="51"/>
                    <a:pt x="181" y="51"/>
                    <a:pt x="180" y="51"/>
                  </a:cubicBezTo>
                  <a:cubicBezTo>
                    <a:pt x="180" y="50"/>
                    <a:pt x="180" y="50"/>
                    <a:pt x="179" y="50"/>
                  </a:cubicBezTo>
                  <a:cubicBezTo>
                    <a:pt x="179" y="50"/>
                    <a:pt x="179" y="50"/>
                    <a:pt x="178" y="50"/>
                  </a:cubicBezTo>
                  <a:cubicBezTo>
                    <a:pt x="178" y="48"/>
                    <a:pt x="178" y="48"/>
                    <a:pt x="178" y="47"/>
                  </a:cubicBezTo>
                  <a:cubicBezTo>
                    <a:pt x="177" y="46"/>
                    <a:pt x="178" y="45"/>
                    <a:pt x="178" y="44"/>
                  </a:cubicBezTo>
                  <a:cubicBezTo>
                    <a:pt x="178" y="44"/>
                    <a:pt x="179" y="44"/>
                    <a:pt x="179" y="44"/>
                  </a:cubicBezTo>
                  <a:cubicBezTo>
                    <a:pt x="179" y="44"/>
                    <a:pt x="179" y="44"/>
                    <a:pt x="179" y="45"/>
                  </a:cubicBezTo>
                  <a:cubicBezTo>
                    <a:pt x="179" y="45"/>
                    <a:pt x="179" y="45"/>
                    <a:pt x="180" y="45"/>
                  </a:cubicBezTo>
                  <a:cubicBezTo>
                    <a:pt x="181" y="45"/>
                    <a:pt x="182" y="44"/>
                    <a:pt x="181" y="43"/>
                  </a:cubicBezTo>
                  <a:cubicBezTo>
                    <a:pt x="181" y="43"/>
                    <a:pt x="181" y="43"/>
                    <a:pt x="181" y="43"/>
                  </a:cubicBezTo>
                  <a:cubicBezTo>
                    <a:pt x="181" y="41"/>
                    <a:pt x="180" y="41"/>
                    <a:pt x="178" y="41"/>
                  </a:cubicBezTo>
                  <a:cubicBezTo>
                    <a:pt x="177" y="41"/>
                    <a:pt x="176" y="40"/>
                    <a:pt x="176" y="39"/>
                  </a:cubicBezTo>
                  <a:cubicBezTo>
                    <a:pt x="175" y="37"/>
                    <a:pt x="177" y="36"/>
                    <a:pt x="177" y="34"/>
                  </a:cubicBezTo>
                  <a:cubicBezTo>
                    <a:pt x="175" y="34"/>
                    <a:pt x="176" y="31"/>
                    <a:pt x="174" y="31"/>
                  </a:cubicBezTo>
                  <a:cubicBezTo>
                    <a:pt x="174" y="29"/>
                    <a:pt x="172" y="30"/>
                    <a:pt x="172" y="28"/>
                  </a:cubicBezTo>
                  <a:cubicBezTo>
                    <a:pt x="172" y="26"/>
                    <a:pt x="170" y="26"/>
                    <a:pt x="171" y="24"/>
                  </a:cubicBezTo>
                  <a:cubicBezTo>
                    <a:pt x="170" y="23"/>
                    <a:pt x="169" y="23"/>
                    <a:pt x="169" y="22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69" y="22"/>
                    <a:pt x="168" y="22"/>
                    <a:pt x="168" y="22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68" y="22"/>
                    <a:pt x="167" y="22"/>
                    <a:pt x="167" y="22"/>
                  </a:cubicBezTo>
                  <a:cubicBezTo>
                    <a:pt x="167" y="22"/>
                    <a:pt x="167" y="22"/>
                    <a:pt x="167" y="22"/>
                  </a:cubicBezTo>
                  <a:cubicBezTo>
                    <a:pt x="167" y="22"/>
                    <a:pt x="167" y="22"/>
                    <a:pt x="167" y="22"/>
                  </a:cubicBezTo>
                  <a:cubicBezTo>
                    <a:pt x="167" y="22"/>
                    <a:pt x="166" y="22"/>
                    <a:pt x="166" y="22"/>
                  </a:cubicBezTo>
                  <a:cubicBezTo>
                    <a:pt x="166" y="22"/>
                    <a:pt x="166" y="22"/>
                    <a:pt x="166" y="22"/>
                  </a:cubicBezTo>
                  <a:cubicBezTo>
                    <a:pt x="166" y="21"/>
                    <a:pt x="166" y="22"/>
                    <a:pt x="166" y="22"/>
                  </a:cubicBezTo>
                  <a:cubicBezTo>
                    <a:pt x="165" y="22"/>
                    <a:pt x="165" y="22"/>
                    <a:pt x="165" y="22"/>
                  </a:cubicBezTo>
                  <a:cubicBezTo>
                    <a:pt x="165" y="22"/>
                    <a:pt x="165" y="22"/>
                    <a:pt x="165" y="22"/>
                  </a:cubicBezTo>
                  <a:cubicBezTo>
                    <a:pt x="165" y="22"/>
                    <a:pt x="164" y="22"/>
                    <a:pt x="164" y="22"/>
                  </a:cubicBezTo>
                  <a:cubicBezTo>
                    <a:pt x="164" y="22"/>
                    <a:pt x="164" y="22"/>
                    <a:pt x="164" y="22"/>
                  </a:cubicBezTo>
                  <a:cubicBezTo>
                    <a:pt x="164" y="22"/>
                    <a:pt x="164" y="22"/>
                    <a:pt x="164" y="22"/>
                  </a:cubicBezTo>
                  <a:cubicBezTo>
                    <a:pt x="164" y="22"/>
                    <a:pt x="164" y="22"/>
                    <a:pt x="163" y="22"/>
                  </a:cubicBezTo>
                  <a:cubicBezTo>
                    <a:pt x="163" y="22"/>
                    <a:pt x="163" y="22"/>
                    <a:pt x="163" y="22"/>
                  </a:cubicBezTo>
                  <a:cubicBezTo>
                    <a:pt x="163" y="22"/>
                    <a:pt x="163" y="22"/>
                    <a:pt x="163" y="22"/>
                  </a:cubicBezTo>
                  <a:cubicBezTo>
                    <a:pt x="163" y="22"/>
                    <a:pt x="163" y="23"/>
                    <a:pt x="163" y="23"/>
                  </a:cubicBezTo>
                  <a:cubicBezTo>
                    <a:pt x="163" y="23"/>
                    <a:pt x="162" y="23"/>
                    <a:pt x="162" y="23"/>
                  </a:cubicBezTo>
                  <a:cubicBezTo>
                    <a:pt x="162" y="23"/>
                    <a:pt x="162" y="24"/>
                    <a:pt x="162" y="24"/>
                  </a:cubicBezTo>
                  <a:cubicBezTo>
                    <a:pt x="160" y="24"/>
                    <a:pt x="161" y="26"/>
                    <a:pt x="159" y="27"/>
                  </a:cubicBezTo>
                  <a:cubicBezTo>
                    <a:pt x="158" y="27"/>
                    <a:pt x="158" y="28"/>
                    <a:pt x="157" y="28"/>
                  </a:cubicBezTo>
                  <a:cubicBezTo>
                    <a:pt x="157" y="29"/>
                    <a:pt x="156" y="28"/>
                    <a:pt x="156" y="29"/>
                  </a:cubicBezTo>
                  <a:cubicBezTo>
                    <a:pt x="155" y="30"/>
                    <a:pt x="153" y="27"/>
                    <a:pt x="152" y="29"/>
                  </a:cubicBezTo>
                  <a:cubicBezTo>
                    <a:pt x="151" y="28"/>
                    <a:pt x="147" y="28"/>
                    <a:pt x="146" y="29"/>
                  </a:cubicBezTo>
                  <a:cubicBezTo>
                    <a:pt x="145" y="29"/>
                    <a:pt x="144" y="29"/>
                    <a:pt x="143" y="30"/>
                  </a:cubicBezTo>
                  <a:cubicBezTo>
                    <a:pt x="143" y="30"/>
                    <a:pt x="143" y="30"/>
                    <a:pt x="142" y="30"/>
                  </a:cubicBezTo>
                  <a:cubicBezTo>
                    <a:pt x="142" y="29"/>
                    <a:pt x="140" y="29"/>
                    <a:pt x="139" y="29"/>
                  </a:cubicBezTo>
                  <a:cubicBezTo>
                    <a:pt x="139" y="28"/>
                    <a:pt x="138" y="28"/>
                    <a:pt x="137" y="28"/>
                  </a:cubicBezTo>
                  <a:cubicBezTo>
                    <a:pt x="137" y="29"/>
                    <a:pt x="135" y="27"/>
                    <a:pt x="133" y="28"/>
                  </a:cubicBezTo>
                  <a:cubicBezTo>
                    <a:pt x="133" y="28"/>
                    <a:pt x="133" y="27"/>
                    <a:pt x="132" y="27"/>
                  </a:cubicBezTo>
                  <a:cubicBezTo>
                    <a:pt x="132" y="27"/>
                    <a:pt x="132" y="27"/>
                    <a:pt x="132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31" y="26"/>
                    <a:pt x="131" y="26"/>
                    <a:pt x="131" y="26"/>
                  </a:cubicBezTo>
                  <a:cubicBezTo>
                    <a:pt x="131" y="26"/>
                    <a:pt x="131" y="26"/>
                    <a:pt x="131" y="26"/>
                  </a:cubicBezTo>
                  <a:cubicBezTo>
                    <a:pt x="131" y="26"/>
                    <a:pt x="131" y="26"/>
                    <a:pt x="131" y="26"/>
                  </a:cubicBezTo>
                  <a:cubicBezTo>
                    <a:pt x="131" y="26"/>
                    <a:pt x="131" y="26"/>
                    <a:pt x="131" y="26"/>
                  </a:cubicBezTo>
                  <a:cubicBezTo>
                    <a:pt x="131" y="26"/>
                    <a:pt x="131" y="26"/>
                    <a:pt x="131" y="26"/>
                  </a:cubicBezTo>
                  <a:cubicBezTo>
                    <a:pt x="130" y="25"/>
                    <a:pt x="130" y="24"/>
                    <a:pt x="129" y="23"/>
                  </a:cubicBezTo>
                  <a:cubicBezTo>
                    <a:pt x="129" y="23"/>
                    <a:pt x="129" y="23"/>
                    <a:pt x="128" y="23"/>
                  </a:cubicBezTo>
                  <a:cubicBezTo>
                    <a:pt x="126" y="23"/>
                    <a:pt x="123" y="23"/>
                    <a:pt x="123" y="23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2" y="25"/>
                    <a:pt x="121" y="25"/>
                    <a:pt x="120" y="24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19" y="20"/>
                    <a:pt x="119" y="19"/>
                    <a:pt x="118" y="19"/>
                  </a:cubicBezTo>
                  <a:cubicBezTo>
                    <a:pt x="118" y="19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8"/>
                    <a:pt x="116" y="17"/>
                    <a:pt x="115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6"/>
                  </a:cubicBezTo>
                  <a:cubicBezTo>
                    <a:pt x="114" y="16"/>
                    <a:pt x="114" y="16"/>
                    <a:pt x="113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3" y="16"/>
                    <a:pt x="112" y="16"/>
                    <a:pt x="112" y="16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6"/>
                    <a:pt x="112" y="16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0" y="15"/>
                    <a:pt x="110" y="14"/>
                    <a:pt x="109" y="13"/>
                  </a:cubicBezTo>
                  <a:cubicBezTo>
                    <a:pt x="109" y="13"/>
                    <a:pt x="109" y="12"/>
                    <a:pt x="108" y="12"/>
                  </a:cubicBezTo>
                  <a:cubicBezTo>
                    <a:pt x="108" y="11"/>
                    <a:pt x="107" y="11"/>
                    <a:pt x="107" y="10"/>
                  </a:cubicBezTo>
                  <a:cubicBezTo>
                    <a:pt x="107" y="9"/>
                    <a:pt x="106" y="9"/>
                    <a:pt x="106" y="8"/>
                  </a:cubicBezTo>
                  <a:cubicBezTo>
                    <a:pt x="106" y="8"/>
                    <a:pt x="106" y="8"/>
                    <a:pt x="106" y="7"/>
                  </a:cubicBezTo>
                  <a:cubicBezTo>
                    <a:pt x="105" y="6"/>
                    <a:pt x="104" y="4"/>
                    <a:pt x="101" y="4"/>
                  </a:cubicBezTo>
                  <a:cubicBezTo>
                    <a:pt x="101" y="4"/>
                    <a:pt x="100" y="4"/>
                    <a:pt x="100" y="4"/>
                  </a:cubicBezTo>
                  <a:cubicBezTo>
                    <a:pt x="99" y="4"/>
                    <a:pt x="98" y="4"/>
                    <a:pt x="97" y="4"/>
                  </a:cubicBezTo>
                  <a:cubicBezTo>
                    <a:pt x="98" y="2"/>
                    <a:pt x="97" y="2"/>
                    <a:pt x="96" y="2"/>
                  </a:cubicBezTo>
                  <a:cubicBezTo>
                    <a:pt x="96" y="2"/>
                    <a:pt x="95" y="1"/>
                    <a:pt x="95" y="1"/>
                  </a:cubicBezTo>
                  <a:cubicBezTo>
                    <a:pt x="92" y="1"/>
                    <a:pt x="92" y="0"/>
                    <a:pt x="90" y="0"/>
                  </a:cubicBezTo>
                  <a:cubicBezTo>
                    <a:pt x="88" y="0"/>
                    <a:pt x="89" y="2"/>
                    <a:pt x="86" y="1"/>
                  </a:cubicBezTo>
                  <a:cubicBezTo>
                    <a:pt x="86" y="3"/>
                    <a:pt x="88" y="4"/>
                    <a:pt x="87" y="6"/>
                  </a:cubicBezTo>
                  <a:cubicBezTo>
                    <a:pt x="88" y="6"/>
                    <a:pt x="89" y="7"/>
                    <a:pt x="88" y="8"/>
                  </a:cubicBezTo>
                  <a:cubicBezTo>
                    <a:pt x="87" y="8"/>
                    <a:pt x="84" y="9"/>
                    <a:pt x="84" y="8"/>
                  </a:cubicBezTo>
                  <a:cubicBezTo>
                    <a:pt x="84" y="7"/>
                    <a:pt x="83" y="7"/>
                    <a:pt x="81" y="7"/>
                  </a:cubicBezTo>
                  <a:cubicBezTo>
                    <a:pt x="81" y="7"/>
                    <a:pt x="81" y="8"/>
                    <a:pt x="81" y="8"/>
                  </a:cubicBezTo>
                  <a:cubicBezTo>
                    <a:pt x="80" y="8"/>
                    <a:pt x="80" y="9"/>
                    <a:pt x="79" y="9"/>
                  </a:cubicBezTo>
                  <a:cubicBezTo>
                    <a:pt x="79" y="9"/>
                    <a:pt x="79" y="10"/>
                    <a:pt x="79" y="11"/>
                  </a:cubicBezTo>
                  <a:cubicBezTo>
                    <a:pt x="78" y="10"/>
                    <a:pt x="78" y="11"/>
                    <a:pt x="78" y="11"/>
                  </a:cubicBezTo>
                  <a:cubicBezTo>
                    <a:pt x="76" y="11"/>
                    <a:pt x="76" y="12"/>
                    <a:pt x="74" y="13"/>
                  </a:cubicBezTo>
                  <a:cubicBezTo>
                    <a:pt x="74" y="14"/>
                    <a:pt x="73" y="14"/>
                    <a:pt x="72" y="14"/>
                  </a:cubicBezTo>
                  <a:cubicBezTo>
                    <a:pt x="72" y="15"/>
                    <a:pt x="69" y="14"/>
                    <a:pt x="70" y="16"/>
                  </a:cubicBezTo>
                  <a:cubicBezTo>
                    <a:pt x="69" y="16"/>
                    <a:pt x="68" y="17"/>
                    <a:pt x="68" y="18"/>
                  </a:cubicBezTo>
                  <a:cubicBezTo>
                    <a:pt x="67" y="20"/>
                    <a:pt x="68" y="20"/>
                    <a:pt x="70" y="20"/>
                  </a:cubicBezTo>
                  <a:cubicBezTo>
                    <a:pt x="70" y="21"/>
                    <a:pt x="70" y="22"/>
                    <a:pt x="71" y="22"/>
                  </a:cubicBezTo>
                  <a:cubicBezTo>
                    <a:pt x="71" y="24"/>
                    <a:pt x="71" y="26"/>
                    <a:pt x="71" y="27"/>
                  </a:cubicBezTo>
                  <a:cubicBezTo>
                    <a:pt x="71" y="27"/>
                    <a:pt x="71" y="28"/>
                    <a:pt x="71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69" y="33"/>
                    <a:pt x="68" y="33"/>
                    <a:pt x="68" y="34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5" y="34"/>
                    <a:pt x="64" y="34"/>
                    <a:pt x="63" y="35"/>
                  </a:cubicBezTo>
                  <a:cubicBezTo>
                    <a:pt x="62" y="35"/>
                    <a:pt x="62" y="36"/>
                    <a:pt x="62" y="37"/>
                  </a:cubicBezTo>
                  <a:cubicBezTo>
                    <a:pt x="61" y="37"/>
                    <a:pt x="61" y="38"/>
                    <a:pt x="61" y="38"/>
                  </a:cubicBezTo>
                  <a:cubicBezTo>
                    <a:pt x="60" y="41"/>
                    <a:pt x="63" y="40"/>
                    <a:pt x="63" y="43"/>
                  </a:cubicBezTo>
                  <a:cubicBezTo>
                    <a:pt x="61" y="43"/>
                    <a:pt x="61" y="44"/>
                    <a:pt x="59" y="44"/>
                  </a:cubicBezTo>
                  <a:cubicBezTo>
                    <a:pt x="58" y="47"/>
                    <a:pt x="61" y="47"/>
                    <a:pt x="61" y="49"/>
                  </a:cubicBezTo>
                  <a:cubicBezTo>
                    <a:pt x="62" y="49"/>
                    <a:pt x="62" y="49"/>
                    <a:pt x="62" y="50"/>
                  </a:cubicBezTo>
                  <a:cubicBezTo>
                    <a:pt x="62" y="50"/>
                    <a:pt x="61" y="50"/>
                    <a:pt x="61" y="50"/>
                  </a:cubicBezTo>
                  <a:cubicBezTo>
                    <a:pt x="60" y="49"/>
                    <a:pt x="59" y="49"/>
                    <a:pt x="58" y="49"/>
                  </a:cubicBezTo>
                  <a:cubicBezTo>
                    <a:pt x="57" y="50"/>
                    <a:pt x="57" y="49"/>
                    <a:pt x="56" y="49"/>
                  </a:cubicBezTo>
                  <a:cubicBezTo>
                    <a:pt x="55" y="49"/>
                    <a:pt x="55" y="51"/>
                    <a:pt x="54" y="51"/>
                  </a:cubicBezTo>
                  <a:cubicBezTo>
                    <a:pt x="53" y="51"/>
                    <a:pt x="52" y="50"/>
                    <a:pt x="52" y="49"/>
                  </a:cubicBezTo>
                  <a:cubicBezTo>
                    <a:pt x="50" y="48"/>
                    <a:pt x="50" y="48"/>
                    <a:pt x="49" y="47"/>
                  </a:cubicBezTo>
                  <a:cubicBezTo>
                    <a:pt x="48" y="47"/>
                    <a:pt x="46" y="47"/>
                    <a:pt x="45" y="47"/>
                  </a:cubicBezTo>
                  <a:cubicBezTo>
                    <a:pt x="44" y="48"/>
                    <a:pt x="44" y="49"/>
                    <a:pt x="43" y="49"/>
                  </a:cubicBezTo>
                  <a:cubicBezTo>
                    <a:pt x="41" y="49"/>
                    <a:pt x="42" y="47"/>
                    <a:pt x="40" y="47"/>
                  </a:cubicBezTo>
                  <a:cubicBezTo>
                    <a:pt x="39" y="47"/>
                    <a:pt x="39" y="47"/>
                    <a:pt x="39" y="46"/>
                  </a:cubicBezTo>
                  <a:cubicBezTo>
                    <a:pt x="39" y="46"/>
                    <a:pt x="39" y="45"/>
                    <a:pt x="39" y="45"/>
                  </a:cubicBezTo>
                  <a:cubicBezTo>
                    <a:pt x="39" y="45"/>
                    <a:pt x="38" y="46"/>
                    <a:pt x="38" y="45"/>
                  </a:cubicBezTo>
                  <a:cubicBezTo>
                    <a:pt x="37" y="45"/>
                    <a:pt x="38" y="44"/>
                    <a:pt x="37" y="44"/>
                  </a:cubicBezTo>
                  <a:cubicBezTo>
                    <a:pt x="36" y="43"/>
                    <a:pt x="35" y="42"/>
                    <a:pt x="35" y="40"/>
                  </a:cubicBezTo>
                  <a:cubicBezTo>
                    <a:pt x="34" y="40"/>
                    <a:pt x="34" y="41"/>
                    <a:pt x="33" y="41"/>
                  </a:cubicBezTo>
                  <a:cubicBezTo>
                    <a:pt x="33" y="42"/>
                    <a:pt x="31" y="42"/>
                    <a:pt x="31" y="43"/>
                  </a:cubicBezTo>
                  <a:cubicBezTo>
                    <a:pt x="31" y="43"/>
                    <a:pt x="31" y="43"/>
                    <a:pt x="30" y="43"/>
                  </a:cubicBezTo>
                  <a:cubicBezTo>
                    <a:pt x="30" y="45"/>
                    <a:pt x="30" y="46"/>
                    <a:pt x="30" y="47"/>
                  </a:cubicBezTo>
                  <a:cubicBezTo>
                    <a:pt x="28" y="47"/>
                    <a:pt x="28" y="49"/>
                    <a:pt x="27" y="50"/>
                  </a:cubicBezTo>
                  <a:cubicBezTo>
                    <a:pt x="26" y="50"/>
                    <a:pt x="26" y="49"/>
                    <a:pt x="24" y="49"/>
                  </a:cubicBezTo>
                  <a:cubicBezTo>
                    <a:pt x="24" y="49"/>
                    <a:pt x="24" y="50"/>
                    <a:pt x="24" y="50"/>
                  </a:cubicBezTo>
                  <a:cubicBezTo>
                    <a:pt x="24" y="51"/>
                    <a:pt x="23" y="51"/>
                    <a:pt x="23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7" y="52"/>
                    <a:pt x="17" y="53"/>
                    <a:pt x="16" y="54"/>
                  </a:cubicBezTo>
                  <a:cubicBezTo>
                    <a:pt x="15" y="54"/>
                    <a:pt x="14" y="54"/>
                    <a:pt x="14" y="54"/>
                  </a:cubicBezTo>
                  <a:cubicBezTo>
                    <a:pt x="13" y="54"/>
                    <a:pt x="12" y="54"/>
                    <a:pt x="12" y="55"/>
                  </a:cubicBezTo>
                  <a:cubicBezTo>
                    <a:pt x="11" y="55"/>
                    <a:pt x="11" y="54"/>
                    <a:pt x="10" y="54"/>
                  </a:cubicBezTo>
                  <a:cubicBezTo>
                    <a:pt x="10" y="54"/>
                    <a:pt x="8" y="54"/>
                    <a:pt x="8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4" y="52"/>
                    <a:pt x="3" y="52"/>
                    <a:pt x="3" y="52"/>
                  </a:cubicBezTo>
                  <a:cubicBezTo>
                    <a:pt x="3" y="52"/>
                    <a:pt x="2" y="52"/>
                    <a:pt x="2" y="51"/>
                  </a:cubicBezTo>
                  <a:cubicBezTo>
                    <a:pt x="2" y="50"/>
                    <a:pt x="2" y="50"/>
                    <a:pt x="1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0" y="52"/>
                    <a:pt x="1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3"/>
                    <a:pt x="1" y="54"/>
                    <a:pt x="2" y="54"/>
                  </a:cubicBezTo>
                  <a:cubicBezTo>
                    <a:pt x="2" y="55"/>
                    <a:pt x="1" y="56"/>
                    <a:pt x="1" y="57"/>
                  </a:cubicBezTo>
                  <a:cubicBezTo>
                    <a:pt x="1" y="58"/>
                    <a:pt x="3" y="59"/>
                    <a:pt x="2" y="61"/>
                  </a:cubicBezTo>
                  <a:cubicBezTo>
                    <a:pt x="2" y="61"/>
                    <a:pt x="3" y="62"/>
                    <a:pt x="3" y="62"/>
                  </a:cubicBezTo>
                  <a:cubicBezTo>
                    <a:pt x="3" y="63"/>
                    <a:pt x="3" y="64"/>
                    <a:pt x="4" y="64"/>
                  </a:cubicBezTo>
                  <a:cubicBezTo>
                    <a:pt x="4" y="66"/>
                    <a:pt x="5" y="67"/>
                    <a:pt x="5" y="68"/>
                  </a:cubicBezTo>
                  <a:cubicBezTo>
                    <a:pt x="5" y="69"/>
                    <a:pt x="6" y="69"/>
                    <a:pt x="6" y="70"/>
                  </a:cubicBezTo>
                  <a:cubicBezTo>
                    <a:pt x="6" y="70"/>
                    <a:pt x="6" y="70"/>
                    <a:pt x="7" y="70"/>
                  </a:cubicBezTo>
                  <a:cubicBezTo>
                    <a:pt x="7" y="71"/>
                    <a:pt x="7" y="71"/>
                    <a:pt x="8" y="71"/>
                  </a:cubicBezTo>
                  <a:cubicBezTo>
                    <a:pt x="7" y="73"/>
                    <a:pt x="8" y="74"/>
                    <a:pt x="10" y="75"/>
                  </a:cubicBezTo>
                  <a:cubicBezTo>
                    <a:pt x="10" y="76"/>
                    <a:pt x="9" y="76"/>
                    <a:pt x="9" y="77"/>
                  </a:cubicBezTo>
                  <a:cubicBezTo>
                    <a:pt x="9" y="78"/>
                    <a:pt x="10" y="78"/>
                    <a:pt x="11" y="78"/>
                  </a:cubicBezTo>
                  <a:cubicBezTo>
                    <a:pt x="11" y="79"/>
                    <a:pt x="12" y="80"/>
                    <a:pt x="12" y="81"/>
                  </a:cubicBezTo>
                  <a:cubicBezTo>
                    <a:pt x="13" y="82"/>
                    <a:pt x="15" y="81"/>
                    <a:pt x="15" y="83"/>
                  </a:cubicBezTo>
                  <a:cubicBezTo>
                    <a:pt x="15" y="84"/>
                    <a:pt x="16" y="83"/>
                    <a:pt x="16" y="83"/>
                  </a:cubicBezTo>
                  <a:cubicBezTo>
                    <a:pt x="16" y="82"/>
                    <a:pt x="17" y="82"/>
                    <a:pt x="18" y="82"/>
                  </a:cubicBezTo>
                  <a:cubicBezTo>
                    <a:pt x="18" y="80"/>
                    <a:pt x="18" y="79"/>
                    <a:pt x="19" y="79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19" y="74"/>
                    <a:pt x="20" y="76"/>
                    <a:pt x="22" y="76"/>
                  </a:cubicBezTo>
                  <a:cubicBezTo>
                    <a:pt x="22" y="75"/>
                    <a:pt x="23" y="74"/>
                    <a:pt x="24" y="74"/>
                  </a:cubicBezTo>
                  <a:cubicBezTo>
                    <a:pt x="24" y="70"/>
                    <a:pt x="24" y="67"/>
                    <a:pt x="25" y="64"/>
                  </a:cubicBezTo>
                  <a:cubicBezTo>
                    <a:pt x="25" y="64"/>
                    <a:pt x="26" y="64"/>
                    <a:pt x="26" y="64"/>
                  </a:cubicBezTo>
                  <a:cubicBezTo>
                    <a:pt x="26" y="63"/>
                    <a:pt x="27" y="63"/>
                    <a:pt x="27" y="63"/>
                  </a:cubicBezTo>
                  <a:cubicBezTo>
                    <a:pt x="27" y="60"/>
                    <a:pt x="28" y="59"/>
                    <a:pt x="29" y="58"/>
                  </a:cubicBezTo>
                  <a:cubicBezTo>
                    <a:pt x="29" y="58"/>
                    <a:pt x="30" y="57"/>
                    <a:pt x="30" y="58"/>
                  </a:cubicBezTo>
                  <a:cubicBezTo>
                    <a:pt x="31" y="58"/>
                    <a:pt x="31" y="60"/>
                    <a:pt x="33" y="59"/>
                  </a:cubicBezTo>
                  <a:cubicBezTo>
                    <a:pt x="33" y="59"/>
                    <a:pt x="34" y="59"/>
                    <a:pt x="33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60"/>
                    <a:pt x="35" y="60"/>
                    <a:pt x="35" y="61"/>
                  </a:cubicBezTo>
                  <a:cubicBezTo>
                    <a:pt x="36" y="61"/>
                    <a:pt x="36" y="62"/>
                    <a:pt x="37" y="62"/>
                  </a:cubicBezTo>
                  <a:cubicBezTo>
                    <a:pt x="37" y="62"/>
                    <a:pt x="37" y="62"/>
                    <a:pt x="38" y="62"/>
                  </a:cubicBezTo>
                  <a:cubicBezTo>
                    <a:pt x="38" y="62"/>
                    <a:pt x="38" y="63"/>
                    <a:pt x="38" y="63"/>
                  </a:cubicBezTo>
                  <a:cubicBezTo>
                    <a:pt x="39" y="64"/>
                    <a:pt x="39" y="63"/>
                    <a:pt x="40" y="63"/>
                  </a:cubicBezTo>
                  <a:cubicBezTo>
                    <a:pt x="41" y="66"/>
                    <a:pt x="43" y="67"/>
                    <a:pt x="45" y="69"/>
                  </a:cubicBezTo>
                  <a:cubicBezTo>
                    <a:pt x="45" y="69"/>
                    <a:pt x="45" y="69"/>
                    <a:pt x="45" y="70"/>
                  </a:cubicBezTo>
                  <a:cubicBezTo>
                    <a:pt x="46" y="70"/>
                    <a:pt x="46" y="71"/>
                    <a:pt x="47" y="71"/>
                  </a:cubicBezTo>
                  <a:cubicBezTo>
                    <a:pt x="47" y="72"/>
                    <a:pt x="47" y="72"/>
                    <a:pt x="47" y="73"/>
                  </a:cubicBezTo>
                  <a:cubicBezTo>
                    <a:pt x="47" y="73"/>
                    <a:pt x="47" y="74"/>
                    <a:pt x="47" y="74"/>
                  </a:cubicBezTo>
                  <a:cubicBezTo>
                    <a:pt x="46" y="74"/>
                    <a:pt x="46" y="74"/>
                    <a:pt x="46" y="75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2" y="79"/>
                    <a:pt x="47" y="81"/>
                    <a:pt x="46" y="81"/>
                  </a:cubicBezTo>
                  <a:cubicBezTo>
                    <a:pt x="46" y="81"/>
                    <a:pt x="46" y="81"/>
                    <a:pt x="46" y="82"/>
                  </a:cubicBezTo>
                  <a:cubicBezTo>
                    <a:pt x="46" y="82"/>
                    <a:pt x="46" y="83"/>
                    <a:pt x="47" y="83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4"/>
                    <a:pt x="46" y="85"/>
                    <a:pt x="47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6"/>
                    <a:pt x="48" y="87"/>
                    <a:pt x="49" y="88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50" y="89"/>
                    <a:pt x="50" y="90"/>
                    <a:pt x="50" y="90"/>
                  </a:cubicBezTo>
                  <a:cubicBezTo>
                    <a:pt x="50" y="90"/>
                    <a:pt x="51" y="90"/>
                    <a:pt x="51" y="90"/>
                  </a:cubicBezTo>
                  <a:cubicBezTo>
                    <a:pt x="51" y="91"/>
                    <a:pt x="51" y="91"/>
                    <a:pt x="52" y="91"/>
                  </a:cubicBezTo>
                  <a:cubicBezTo>
                    <a:pt x="51" y="92"/>
                    <a:pt x="53" y="92"/>
                    <a:pt x="53" y="94"/>
                  </a:cubicBezTo>
                  <a:cubicBezTo>
                    <a:pt x="53" y="94"/>
                    <a:pt x="53" y="94"/>
                    <a:pt x="54" y="94"/>
                  </a:cubicBezTo>
                  <a:cubicBezTo>
                    <a:pt x="54" y="94"/>
                    <a:pt x="55" y="95"/>
                    <a:pt x="56" y="96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6" y="97"/>
                    <a:pt x="57" y="97"/>
                    <a:pt x="57" y="97"/>
                  </a:cubicBezTo>
                  <a:cubicBezTo>
                    <a:pt x="57" y="97"/>
                    <a:pt x="57" y="97"/>
                    <a:pt x="58" y="97"/>
                  </a:cubicBezTo>
                  <a:cubicBezTo>
                    <a:pt x="59" y="98"/>
                    <a:pt x="59" y="99"/>
                    <a:pt x="59" y="100"/>
                  </a:cubicBezTo>
                  <a:cubicBezTo>
                    <a:pt x="60" y="100"/>
                    <a:pt x="60" y="101"/>
                    <a:pt x="60" y="101"/>
                  </a:cubicBezTo>
                  <a:cubicBezTo>
                    <a:pt x="60" y="101"/>
                    <a:pt x="60" y="101"/>
                    <a:pt x="61" y="101"/>
                  </a:cubicBezTo>
                  <a:cubicBezTo>
                    <a:pt x="62" y="103"/>
                    <a:pt x="65" y="102"/>
                    <a:pt x="65" y="105"/>
                  </a:cubicBezTo>
                  <a:cubicBezTo>
                    <a:pt x="64" y="105"/>
                    <a:pt x="64" y="104"/>
                    <a:pt x="63" y="104"/>
                  </a:cubicBezTo>
                  <a:cubicBezTo>
                    <a:pt x="62" y="103"/>
                    <a:pt x="61" y="103"/>
                    <a:pt x="60" y="102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4"/>
                    <a:pt x="59" y="104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8" y="102"/>
                    <a:pt x="60" y="102"/>
                    <a:pt x="59" y="101"/>
                  </a:cubicBezTo>
                  <a:cubicBezTo>
                    <a:pt x="59" y="100"/>
                    <a:pt x="59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99"/>
                    <a:pt x="57" y="99"/>
                  </a:cubicBezTo>
                  <a:cubicBezTo>
                    <a:pt x="57" y="99"/>
                    <a:pt x="57" y="98"/>
                    <a:pt x="57" y="98"/>
                  </a:cubicBezTo>
                  <a:cubicBezTo>
                    <a:pt x="57" y="97"/>
                    <a:pt x="54" y="98"/>
                    <a:pt x="54" y="96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6"/>
                    <a:pt x="53" y="96"/>
                    <a:pt x="53" y="96"/>
                  </a:cubicBezTo>
                  <a:cubicBezTo>
                    <a:pt x="53" y="96"/>
                    <a:pt x="52" y="96"/>
                    <a:pt x="52" y="96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0" y="95"/>
                    <a:pt x="51" y="95"/>
                  </a:cubicBezTo>
                  <a:cubicBezTo>
                    <a:pt x="51" y="95"/>
                    <a:pt x="52" y="95"/>
                    <a:pt x="52" y="95"/>
                  </a:cubicBezTo>
                  <a:cubicBezTo>
                    <a:pt x="52" y="95"/>
                    <a:pt x="52" y="95"/>
                    <a:pt x="52" y="96"/>
                  </a:cubicBezTo>
                  <a:cubicBezTo>
                    <a:pt x="52" y="96"/>
                    <a:pt x="53" y="96"/>
                    <a:pt x="53" y="96"/>
                  </a:cubicBezTo>
                  <a:cubicBezTo>
                    <a:pt x="53" y="95"/>
                    <a:pt x="53" y="94"/>
                    <a:pt x="5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3"/>
                    <a:pt x="51" y="93"/>
                    <a:pt x="51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1"/>
                    <a:pt x="50" y="91"/>
                  </a:cubicBezTo>
                  <a:cubicBezTo>
                    <a:pt x="50" y="91"/>
                    <a:pt x="49" y="90"/>
                    <a:pt x="49" y="90"/>
                  </a:cubicBezTo>
                  <a:cubicBezTo>
                    <a:pt x="50" y="91"/>
                    <a:pt x="49" y="90"/>
                    <a:pt x="49" y="90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7" y="90"/>
                    <a:pt x="48" y="88"/>
                    <a:pt x="47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6" y="88"/>
                    <a:pt x="45" y="88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5" y="86"/>
                    <a:pt x="45" y="86"/>
                  </a:cubicBezTo>
                  <a:cubicBezTo>
                    <a:pt x="44" y="86"/>
                    <a:pt x="43" y="86"/>
                    <a:pt x="42" y="86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3" y="88"/>
                    <a:pt x="43" y="88"/>
                    <a:pt x="43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5" y="90"/>
                    <a:pt x="44" y="91"/>
                    <a:pt x="46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6" y="93"/>
                    <a:pt x="47" y="93"/>
                    <a:pt x="47" y="94"/>
                  </a:cubicBezTo>
                  <a:cubicBezTo>
                    <a:pt x="48" y="94"/>
                    <a:pt x="48" y="94"/>
                    <a:pt x="48" y="94"/>
                  </a:cubicBezTo>
                  <a:cubicBezTo>
                    <a:pt x="48" y="94"/>
                    <a:pt x="48" y="94"/>
                    <a:pt x="48" y="95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48" y="96"/>
                    <a:pt x="50" y="96"/>
                    <a:pt x="50" y="98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1" y="98"/>
                    <a:pt x="52" y="98"/>
                    <a:pt x="53" y="98"/>
                  </a:cubicBezTo>
                  <a:cubicBezTo>
                    <a:pt x="53" y="99"/>
                    <a:pt x="53" y="99"/>
                    <a:pt x="54" y="99"/>
                  </a:cubicBezTo>
                  <a:cubicBezTo>
                    <a:pt x="54" y="99"/>
                    <a:pt x="54" y="99"/>
                    <a:pt x="54" y="100"/>
                  </a:cubicBezTo>
                  <a:cubicBezTo>
                    <a:pt x="55" y="100"/>
                    <a:pt x="54" y="102"/>
                    <a:pt x="56" y="103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56" y="103"/>
                    <a:pt x="57" y="103"/>
                    <a:pt x="57" y="103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7" y="104"/>
                    <a:pt x="57" y="105"/>
                    <a:pt x="56" y="104"/>
                  </a:cubicBezTo>
                  <a:cubicBezTo>
                    <a:pt x="56" y="104"/>
                    <a:pt x="55" y="104"/>
                    <a:pt x="55" y="103"/>
                  </a:cubicBezTo>
                  <a:cubicBezTo>
                    <a:pt x="54" y="103"/>
                    <a:pt x="53" y="102"/>
                    <a:pt x="52" y="102"/>
                  </a:cubicBezTo>
                  <a:cubicBezTo>
                    <a:pt x="52" y="105"/>
                    <a:pt x="55" y="105"/>
                    <a:pt x="56" y="107"/>
                  </a:cubicBezTo>
                  <a:cubicBezTo>
                    <a:pt x="55" y="109"/>
                    <a:pt x="57" y="109"/>
                    <a:pt x="56" y="111"/>
                  </a:cubicBezTo>
                  <a:cubicBezTo>
                    <a:pt x="55" y="110"/>
                    <a:pt x="55" y="110"/>
                    <a:pt x="54" y="109"/>
                  </a:cubicBezTo>
                  <a:cubicBezTo>
                    <a:pt x="53" y="112"/>
                    <a:pt x="55" y="112"/>
                    <a:pt x="56" y="113"/>
                  </a:cubicBezTo>
                  <a:cubicBezTo>
                    <a:pt x="56" y="115"/>
                    <a:pt x="58" y="115"/>
                    <a:pt x="58" y="116"/>
                  </a:cubicBezTo>
                  <a:cubicBezTo>
                    <a:pt x="61" y="116"/>
                    <a:pt x="60" y="118"/>
                    <a:pt x="62" y="119"/>
                  </a:cubicBezTo>
                  <a:cubicBezTo>
                    <a:pt x="62" y="120"/>
                    <a:pt x="63" y="120"/>
                    <a:pt x="63" y="120"/>
                  </a:cubicBezTo>
                  <a:cubicBezTo>
                    <a:pt x="64" y="121"/>
                    <a:pt x="64" y="121"/>
                    <a:pt x="65" y="121"/>
                  </a:cubicBezTo>
                  <a:cubicBezTo>
                    <a:pt x="65" y="120"/>
                    <a:pt x="66" y="119"/>
                    <a:pt x="65" y="119"/>
                  </a:cubicBezTo>
                  <a:cubicBezTo>
                    <a:pt x="64" y="118"/>
                    <a:pt x="64" y="118"/>
                    <a:pt x="63" y="117"/>
                  </a:cubicBezTo>
                  <a:cubicBezTo>
                    <a:pt x="62" y="117"/>
                    <a:pt x="62" y="116"/>
                    <a:pt x="61" y="116"/>
                  </a:cubicBezTo>
                  <a:cubicBezTo>
                    <a:pt x="61" y="115"/>
                    <a:pt x="60" y="115"/>
                    <a:pt x="60" y="115"/>
                  </a:cubicBezTo>
                  <a:cubicBezTo>
                    <a:pt x="60" y="115"/>
                    <a:pt x="60" y="114"/>
                    <a:pt x="60" y="114"/>
                  </a:cubicBezTo>
                  <a:cubicBezTo>
                    <a:pt x="62" y="114"/>
                    <a:pt x="63" y="115"/>
                    <a:pt x="64" y="116"/>
                  </a:cubicBezTo>
                  <a:cubicBezTo>
                    <a:pt x="65" y="117"/>
                    <a:pt x="67" y="118"/>
                    <a:pt x="67" y="120"/>
                  </a:cubicBezTo>
                  <a:cubicBezTo>
                    <a:pt x="69" y="119"/>
                    <a:pt x="68" y="121"/>
                    <a:pt x="70" y="121"/>
                  </a:cubicBezTo>
                  <a:cubicBezTo>
                    <a:pt x="70" y="121"/>
                    <a:pt x="71" y="122"/>
                    <a:pt x="71" y="123"/>
                  </a:cubicBezTo>
                  <a:cubicBezTo>
                    <a:pt x="71" y="124"/>
                    <a:pt x="73" y="125"/>
                    <a:pt x="74" y="126"/>
                  </a:cubicBezTo>
                  <a:cubicBezTo>
                    <a:pt x="76" y="127"/>
                    <a:pt x="78" y="127"/>
                    <a:pt x="79" y="128"/>
                  </a:cubicBezTo>
                  <a:cubicBezTo>
                    <a:pt x="79" y="128"/>
                    <a:pt x="79" y="128"/>
                    <a:pt x="79" y="129"/>
                  </a:cubicBezTo>
                  <a:cubicBezTo>
                    <a:pt x="80" y="130"/>
                    <a:pt x="82" y="130"/>
                    <a:pt x="82" y="131"/>
                  </a:cubicBezTo>
                  <a:cubicBezTo>
                    <a:pt x="82" y="131"/>
                    <a:pt x="82" y="131"/>
                    <a:pt x="82" y="131"/>
                  </a:cubicBezTo>
                  <a:cubicBezTo>
                    <a:pt x="82" y="132"/>
                    <a:pt x="82" y="132"/>
                    <a:pt x="82" y="132"/>
                  </a:cubicBezTo>
                  <a:cubicBezTo>
                    <a:pt x="82" y="132"/>
                    <a:pt x="82" y="133"/>
                    <a:pt x="81" y="132"/>
                  </a:cubicBezTo>
                  <a:cubicBezTo>
                    <a:pt x="81" y="133"/>
                    <a:pt x="81" y="133"/>
                    <a:pt x="81" y="133"/>
                  </a:cubicBezTo>
                  <a:cubicBezTo>
                    <a:pt x="81" y="133"/>
                    <a:pt x="81" y="133"/>
                    <a:pt x="81" y="133"/>
                  </a:cubicBezTo>
                  <a:cubicBezTo>
                    <a:pt x="81" y="134"/>
                    <a:pt x="82" y="135"/>
                    <a:pt x="83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84" y="139"/>
                    <a:pt x="85" y="137"/>
                    <a:pt x="86" y="139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87" y="139"/>
                    <a:pt x="88" y="139"/>
                    <a:pt x="88" y="139"/>
                  </a:cubicBezTo>
                  <a:cubicBezTo>
                    <a:pt x="88" y="139"/>
                    <a:pt x="89" y="139"/>
                    <a:pt x="89" y="139"/>
                  </a:cubicBezTo>
                  <a:cubicBezTo>
                    <a:pt x="89" y="139"/>
                    <a:pt x="89" y="138"/>
                    <a:pt x="89" y="138"/>
                  </a:cubicBezTo>
                  <a:cubicBezTo>
                    <a:pt x="89" y="138"/>
                    <a:pt x="90" y="138"/>
                    <a:pt x="91" y="138"/>
                  </a:cubicBezTo>
                  <a:cubicBezTo>
                    <a:pt x="91" y="138"/>
                    <a:pt x="90" y="137"/>
                    <a:pt x="91" y="137"/>
                  </a:cubicBezTo>
                  <a:cubicBezTo>
                    <a:pt x="91" y="137"/>
                    <a:pt x="92" y="137"/>
                    <a:pt x="93" y="136"/>
                  </a:cubicBezTo>
                  <a:cubicBezTo>
                    <a:pt x="95" y="136"/>
                    <a:pt x="96" y="135"/>
                    <a:pt x="97" y="135"/>
                  </a:cubicBezTo>
                  <a:cubicBezTo>
                    <a:pt x="97" y="136"/>
                    <a:pt x="97" y="137"/>
                    <a:pt x="97" y="137"/>
                  </a:cubicBezTo>
                  <a:cubicBezTo>
                    <a:pt x="99" y="137"/>
                    <a:pt x="100" y="137"/>
                    <a:pt x="101" y="138"/>
                  </a:cubicBezTo>
                  <a:cubicBezTo>
                    <a:pt x="102" y="138"/>
                    <a:pt x="103" y="138"/>
                    <a:pt x="104" y="139"/>
                  </a:cubicBezTo>
                  <a:cubicBezTo>
                    <a:pt x="105" y="140"/>
                    <a:pt x="106" y="140"/>
                    <a:pt x="107" y="140"/>
                  </a:cubicBezTo>
                  <a:cubicBezTo>
                    <a:pt x="108" y="140"/>
                    <a:pt x="108" y="141"/>
                    <a:pt x="109" y="142"/>
                  </a:cubicBezTo>
                  <a:cubicBezTo>
                    <a:pt x="110" y="142"/>
                    <a:pt x="110" y="142"/>
                    <a:pt x="111" y="142"/>
                  </a:cubicBezTo>
                  <a:cubicBezTo>
                    <a:pt x="111" y="142"/>
                    <a:pt x="111" y="142"/>
                    <a:pt x="111" y="142"/>
                  </a:cubicBezTo>
                  <a:cubicBezTo>
                    <a:pt x="113" y="141"/>
                    <a:pt x="114" y="141"/>
                    <a:pt x="115" y="143"/>
                  </a:cubicBezTo>
                  <a:cubicBezTo>
                    <a:pt x="115" y="143"/>
                    <a:pt x="115" y="143"/>
                    <a:pt x="115" y="143"/>
                  </a:cubicBezTo>
                  <a:cubicBezTo>
                    <a:pt x="116" y="144"/>
                    <a:pt x="117" y="144"/>
                    <a:pt x="117" y="145"/>
                  </a:cubicBezTo>
                  <a:cubicBezTo>
                    <a:pt x="117" y="145"/>
                    <a:pt x="118" y="145"/>
                    <a:pt x="118" y="145"/>
                  </a:cubicBezTo>
                  <a:cubicBezTo>
                    <a:pt x="118" y="145"/>
                    <a:pt x="118" y="145"/>
                    <a:pt x="118" y="145"/>
                  </a:cubicBezTo>
                  <a:cubicBezTo>
                    <a:pt x="118" y="146"/>
                    <a:pt x="118" y="146"/>
                    <a:pt x="118" y="146"/>
                  </a:cubicBezTo>
                  <a:cubicBezTo>
                    <a:pt x="119" y="146"/>
                    <a:pt x="120" y="146"/>
                    <a:pt x="120" y="148"/>
                  </a:cubicBezTo>
                  <a:cubicBezTo>
                    <a:pt x="120" y="148"/>
                    <a:pt x="120" y="148"/>
                    <a:pt x="120" y="148"/>
                  </a:cubicBezTo>
                  <a:cubicBezTo>
                    <a:pt x="121" y="148"/>
                    <a:pt x="121" y="149"/>
                    <a:pt x="121" y="148"/>
                  </a:cubicBezTo>
                  <a:cubicBezTo>
                    <a:pt x="121" y="150"/>
                    <a:pt x="123" y="150"/>
                    <a:pt x="123" y="151"/>
                  </a:cubicBezTo>
                  <a:cubicBezTo>
                    <a:pt x="125" y="151"/>
                    <a:pt x="125" y="152"/>
                    <a:pt x="127" y="153"/>
                  </a:cubicBezTo>
                  <a:cubicBezTo>
                    <a:pt x="128" y="153"/>
                    <a:pt x="128" y="155"/>
                    <a:pt x="130" y="154"/>
                  </a:cubicBezTo>
                  <a:cubicBezTo>
                    <a:pt x="130" y="155"/>
                    <a:pt x="130" y="157"/>
                    <a:pt x="132" y="157"/>
                  </a:cubicBezTo>
                  <a:cubicBezTo>
                    <a:pt x="132" y="156"/>
                    <a:pt x="132" y="156"/>
                    <a:pt x="132" y="157"/>
                  </a:cubicBezTo>
                  <a:cubicBezTo>
                    <a:pt x="133" y="158"/>
                    <a:pt x="135" y="159"/>
                    <a:pt x="137" y="160"/>
                  </a:cubicBezTo>
                  <a:cubicBezTo>
                    <a:pt x="137" y="160"/>
                    <a:pt x="137" y="160"/>
                    <a:pt x="137" y="160"/>
                  </a:cubicBezTo>
                  <a:cubicBezTo>
                    <a:pt x="137" y="160"/>
                    <a:pt x="138" y="161"/>
                    <a:pt x="138" y="161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139" y="161"/>
                    <a:pt x="139" y="161"/>
                    <a:pt x="139" y="162"/>
                  </a:cubicBezTo>
                  <a:cubicBezTo>
                    <a:pt x="140" y="162"/>
                    <a:pt x="140" y="162"/>
                    <a:pt x="140" y="162"/>
                  </a:cubicBezTo>
                  <a:cubicBezTo>
                    <a:pt x="140" y="162"/>
                    <a:pt x="140" y="162"/>
                    <a:pt x="140" y="163"/>
                  </a:cubicBezTo>
                  <a:cubicBezTo>
                    <a:pt x="140" y="163"/>
                    <a:pt x="141" y="163"/>
                    <a:pt x="141" y="164"/>
                  </a:cubicBezTo>
                  <a:cubicBezTo>
                    <a:pt x="140" y="164"/>
                    <a:pt x="139" y="163"/>
                    <a:pt x="139" y="163"/>
                  </a:cubicBezTo>
                  <a:cubicBezTo>
                    <a:pt x="139" y="163"/>
                    <a:pt x="138" y="163"/>
                    <a:pt x="138" y="163"/>
                  </a:cubicBezTo>
                  <a:cubicBezTo>
                    <a:pt x="137" y="162"/>
                    <a:pt x="136" y="162"/>
                    <a:pt x="135" y="161"/>
                  </a:cubicBezTo>
                  <a:cubicBezTo>
                    <a:pt x="135" y="161"/>
                    <a:pt x="135" y="161"/>
                    <a:pt x="135" y="161"/>
                  </a:cubicBezTo>
                  <a:cubicBezTo>
                    <a:pt x="135" y="160"/>
                    <a:pt x="134" y="160"/>
                    <a:pt x="134" y="160"/>
                  </a:cubicBezTo>
                  <a:cubicBezTo>
                    <a:pt x="134" y="160"/>
                    <a:pt x="134" y="160"/>
                    <a:pt x="133" y="160"/>
                  </a:cubicBezTo>
                  <a:cubicBezTo>
                    <a:pt x="133" y="159"/>
                    <a:pt x="133" y="159"/>
                    <a:pt x="132" y="159"/>
                  </a:cubicBezTo>
                  <a:cubicBezTo>
                    <a:pt x="132" y="159"/>
                    <a:pt x="132" y="159"/>
                    <a:pt x="132" y="159"/>
                  </a:cubicBezTo>
                  <a:cubicBezTo>
                    <a:pt x="132" y="160"/>
                    <a:pt x="131" y="158"/>
                    <a:pt x="131" y="158"/>
                  </a:cubicBezTo>
                  <a:cubicBezTo>
                    <a:pt x="130" y="158"/>
                    <a:pt x="130" y="158"/>
                    <a:pt x="130" y="158"/>
                  </a:cubicBezTo>
                  <a:cubicBezTo>
                    <a:pt x="130" y="157"/>
                    <a:pt x="129" y="158"/>
                    <a:pt x="128" y="158"/>
                  </a:cubicBezTo>
                  <a:cubicBezTo>
                    <a:pt x="128" y="158"/>
                    <a:pt x="128" y="158"/>
                    <a:pt x="128" y="158"/>
                  </a:cubicBezTo>
                  <a:cubicBezTo>
                    <a:pt x="128" y="158"/>
                    <a:pt x="127" y="158"/>
                    <a:pt x="127" y="158"/>
                  </a:cubicBezTo>
                  <a:cubicBezTo>
                    <a:pt x="127" y="158"/>
                    <a:pt x="126" y="158"/>
                    <a:pt x="126" y="158"/>
                  </a:cubicBezTo>
                  <a:cubicBezTo>
                    <a:pt x="125" y="157"/>
                    <a:pt x="124" y="157"/>
                    <a:pt x="123" y="157"/>
                  </a:cubicBezTo>
                  <a:cubicBezTo>
                    <a:pt x="123" y="157"/>
                    <a:pt x="123" y="157"/>
                    <a:pt x="123" y="157"/>
                  </a:cubicBezTo>
                  <a:cubicBezTo>
                    <a:pt x="121" y="157"/>
                    <a:pt x="120" y="157"/>
                    <a:pt x="119" y="157"/>
                  </a:cubicBezTo>
                  <a:cubicBezTo>
                    <a:pt x="119" y="159"/>
                    <a:pt x="120" y="160"/>
                    <a:pt x="122" y="160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25" y="160"/>
                    <a:pt x="125" y="160"/>
                    <a:pt x="125" y="160"/>
                  </a:cubicBezTo>
                  <a:cubicBezTo>
                    <a:pt x="127" y="160"/>
                    <a:pt x="127" y="162"/>
                    <a:pt x="129" y="162"/>
                  </a:cubicBezTo>
                  <a:cubicBezTo>
                    <a:pt x="129" y="163"/>
                    <a:pt x="131" y="162"/>
                    <a:pt x="132" y="164"/>
                  </a:cubicBezTo>
                  <a:cubicBezTo>
                    <a:pt x="132" y="164"/>
                    <a:pt x="133" y="164"/>
                    <a:pt x="134" y="164"/>
                  </a:cubicBezTo>
                  <a:cubicBezTo>
                    <a:pt x="134" y="164"/>
                    <a:pt x="134" y="164"/>
                    <a:pt x="134" y="164"/>
                  </a:cubicBezTo>
                  <a:cubicBezTo>
                    <a:pt x="135" y="165"/>
                    <a:pt x="136" y="165"/>
                    <a:pt x="137" y="166"/>
                  </a:cubicBezTo>
                  <a:cubicBezTo>
                    <a:pt x="137" y="166"/>
                    <a:pt x="137" y="166"/>
                    <a:pt x="137" y="166"/>
                  </a:cubicBezTo>
                  <a:cubicBezTo>
                    <a:pt x="138" y="166"/>
                    <a:pt x="139" y="166"/>
                    <a:pt x="140" y="166"/>
                  </a:cubicBezTo>
                  <a:cubicBezTo>
                    <a:pt x="140" y="166"/>
                    <a:pt x="141" y="166"/>
                    <a:pt x="141" y="167"/>
                  </a:cubicBezTo>
                  <a:cubicBezTo>
                    <a:pt x="141" y="166"/>
                    <a:pt x="142" y="166"/>
                    <a:pt x="142" y="166"/>
                  </a:cubicBezTo>
                  <a:cubicBezTo>
                    <a:pt x="142" y="167"/>
                    <a:pt x="142" y="167"/>
                    <a:pt x="142" y="167"/>
                  </a:cubicBezTo>
                  <a:cubicBezTo>
                    <a:pt x="143" y="167"/>
                    <a:pt x="143" y="168"/>
                    <a:pt x="143" y="168"/>
                  </a:cubicBezTo>
                  <a:cubicBezTo>
                    <a:pt x="144" y="168"/>
                    <a:pt x="144" y="169"/>
                    <a:pt x="145" y="169"/>
                  </a:cubicBezTo>
                  <a:cubicBezTo>
                    <a:pt x="146" y="170"/>
                    <a:pt x="147" y="170"/>
                    <a:pt x="148" y="171"/>
                  </a:cubicBezTo>
                  <a:cubicBezTo>
                    <a:pt x="149" y="171"/>
                    <a:pt x="150" y="171"/>
                    <a:pt x="151" y="171"/>
                  </a:cubicBezTo>
                  <a:cubicBezTo>
                    <a:pt x="151" y="171"/>
                    <a:pt x="151" y="171"/>
                    <a:pt x="151" y="171"/>
                  </a:cubicBezTo>
                  <a:cubicBezTo>
                    <a:pt x="152" y="171"/>
                    <a:pt x="152" y="172"/>
                    <a:pt x="152" y="172"/>
                  </a:cubicBezTo>
                  <a:cubicBezTo>
                    <a:pt x="152" y="172"/>
                    <a:pt x="152" y="172"/>
                    <a:pt x="153" y="172"/>
                  </a:cubicBezTo>
                  <a:cubicBezTo>
                    <a:pt x="154" y="173"/>
                    <a:pt x="154" y="173"/>
                    <a:pt x="155" y="173"/>
                  </a:cubicBezTo>
                  <a:cubicBezTo>
                    <a:pt x="155" y="173"/>
                    <a:pt x="156" y="173"/>
                    <a:pt x="156" y="173"/>
                  </a:cubicBezTo>
                  <a:cubicBezTo>
                    <a:pt x="156" y="173"/>
                    <a:pt x="156" y="173"/>
                    <a:pt x="156" y="173"/>
                  </a:cubicBezTo>
                  <a:cubicBezTo>
                    <a:pt x="156" y="173"/>
                    <a:pt x="157" y="174"/>
                    <a:pt x="157" y="174"/>
                  </a:cubicBezTo>
                  <a:cubicBezTo>
                    <a:pt x="157" y="174"/>
                    <a:pt x="157" y="174"/>
                    <a:pt x="157" y="174"/>
                  </a:cubicBezTo>
                  <a:cubicBezTo>
                    <a:pt x="157" y="174"/>
                    <a:pt x="158" y="174"/>
                    <a:pt x="158" y="174"/>
                  </a:cubicBezTo>
                  <a:cubicBezTo>
                    <a:pt x="158" y="174"/>
                    <a:pt x="159" y="174"/>
                    <a:pt x="159" y="175"/>
                  </a:cubicBezTo>
                  <a:cubicBezTo>
                    <a:pt x="159" y="175"/>
                    <a:pt x="159" y="175"/>
                    <a:pt x="160" y="175"/>
                  </a:cubicBezTo>
                  <a:cubicBezTo>
                    <a:pt x="160" y="176"/>
                    <a:pt x="161" y="176"/>
                    <a:pt x="162" y="177"/>
                  </a:cubicBezTo>
                  <a:cubicBezTo>
                    <a:pt x="162" y="177"/>
                    <a:pt x="162" y="177"/>
                    <a:pt x="162" y="177"/>
                  </a:cubicBezTo>
                  <a:cubicBezTo>
                    <a:pt x="162" y="177"/>
                    <a:pt x="162" y="177"/>
                    <a:pt x="162" y="177"/>
                  </a:cubicBezTo>
                  <a:cubicBezTo>
                    <a:pt x="162" y="177"/>
                    <a:pt x="162" y="177"/>
                    <a:pt x="162" y="177"/>
                  </a:cubicBezTo>
                  <a:cubicBezTo>
                    <a:pt x="162" y="178"/>
                    <a:pt x="163" y="179"/>
                    <a:pt x="164" y="179"/>
                  </a:cubicBezTo>
                  <a:cubicBezTo>
                    <a:pt x="164" y="179"/>
                    <a:pt x="164" y="179"/>
                    <a:pt x="164" y="179"/>
                  </a:cubicBezTo>
                  <a:cubicBezTo>
                    <a:pt x="165" y="180"/>
                    <a:pt x="165" y="180"/>
                    <a:pt x="166" y="180"/>
                  </a:cubicBezTo>
                  <a:cubicBezTo>
                    <a:pt x="166" y="181"/>
                    <a:pt x="166" y="181"/>
                    <a:pt x="166" y="181"/>
                  </a:cubicBezTo>
                  <a:cubicBezTo>
                    <a:pt x="167" y="181"/>
                    <a:pt x="168" y="181"/>
                    <a:pt x="168" y="181"/>
                  </a:cubicBezTo>
                  <a:cubicBezTo>
                    <a:pt x="168" y="181"/>
                    <a:pt x="169" y="182"/>
                    <a:pt x="169" y="182"/>
                  </a:cubicBezTo>
                  <a:cubicBezTo>
                    <a:pt x="169" y="182"/>
                    <a:pt x="170" y="182"/>
                    <a:pt x="170" y="182"/>
                  </a:cubicBezTo>
                  <a:cubicBezTo>
                    <a:pt x="170" y="183"/>
                    <a:pt x="171" y="183"/>
                    <a:pt x="171" y="183"/>
                  </a:cubicBezTo>
                  <a:cubicBezTo>
                    <a:pt x="171" y="182"/>
                    <a:pt x="170" y="182"/>
                    <a:pt x="170" y="182"/>
                  </a:cubicBezTo>
                  <a:cubicBezTo>
                    <a:pt x="170" y="182"/>
                    <a:pt x="170" y="181"/>
                    <a:pt x="169" y="181"/>
                  </a:cubicBezTo>
                  <a:cubicBezTo>
                    <a:pt x="169" y="180"/>
                    <a:pt x="168" y="180"/>
                    <a:pt x="168" y="179"/>
                  </a:cubicBezTo>
                  <a:cubicBezTo>
                    <a:pt x="167" y="178"/>
                    <a:pt x="167" y="178"/>
                    <a:pt x="166" y="177"/>
                  </a:cubicBezTo>
                  <a:cubicBezTo>
                    <a:pt x="165" y="176"/>
                    <a:pt x="164" y="176"/>
                    <a:pt x="164" y="175"/>
                  </a:cubicBezTo>
                  <a:cubicBezTo>
                    <a:pt x="163" y="175"/>
                    <a:pt x="163" y="175"/>
                    <a:pt x="162" y="174"/>
                  </a:cubicBezTo>
                  <a:cubicBezTo>
                    <a:pt x="161" y="174"/>
                    <a:pt x="161" y="174"/>
                    <a:pt x="160" y="174"/>
                  </a:cubicBezTo>
                  <a:cubicBezTo>
                    <a:pt x="159" y="173"/>
                    <a:pt x="159" y="173"/>
                    <a:pt x="158" y="172"/>
                  </a:cubicBezTo>
                  <a:cubicBezTo>
                    <a:pt x="158" y="172"/>
                    <a:pt x="158" y="172"/>
                    <a:pt x="157" y="172"/>
                  </a:cubicBezTo>
                  <a:cubicBezTo>
                    <a:pt x="156" y="172"/>
                    <a:pt x="155" y="171"/>
                    <a:pt x="154" y="170"/>
                  </a:cubicBezTo>
                  <a:cubicBezTo>
                    <a:pt x="153" y="170"/>
                    <a:pt x="152" y="169"/>
                    <a:pt x="151" y="169"/>
                  </a:cubicBezTo>
                  <a:cubicBezTo>
                    <a:pt x="150" y="167"/>
                    <a:pt x="149" y="165"/>
                    <a:pt x="147" y="164"/>
                  </a:cubicBezTo>
                  <a:cubicBezTo>
                    <a:pt x="147" y="164"/>
                    <a:pt x="147" y="164"/>
                    <a:pt x="146" y="164"/>
                  </a:cubicBezTo>
                  <a:cubicBezTo>
                    <a:pt x="146" y="163"/>
                    <a:pt x="143" y="164"/>
                    <a:pt x="142" y="163"/>
                  </a:cubicBezTo>
                  <a:cubicBezTo>
                    <a:pt x="142" y="162"/>
                    <a:pt x="142" y="162"/>
                    <a:pt x="142" y="162"/>
                  </a:cubicBezTo>
                  <a:cubicBezTo>
                    <a:pt x="142" y="162"/>
                    <a:pt x="142" y="162"/>
                    <a:pt x="142" y="162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1" y="161"/>
                    <a:pt x="141" y="161"/>
                    <a:pt x="141" y="161"/>
                  </a:cubicBezTo>
                  <a:cubicBezTo>
                    <a:pt x="141" y="161"/>
                    <a:pt x="140" y="160"/>
                    <a:pt x="140" y="160"/>
                  </a:cubicBezTo>
                  <a:cubicBezTo>
                    <a:pt x="140" y="160"/>
                    <a:pt x="140" y="160"/>
                    <a:pt x="140" y="160"/>
                  </a:cubicBezTo>
                  <a:cubicBezTo>
                    <a:pt x="140" y="160"/>
                    <a:pt x="140" y="159"/>
                    <a:pt x="140" y="159"/>
                  </a:cubicBezTo>
                  <a:cubicBezTo>
                    <a:pt x="139" y="158"/>
                    <a:pt x="141" y="157"/>
                    <a:pt x="141" y="156"/>
                  </a:cubicBezTo>
                  <a:cubicBezTo>
                    <a:pt x="141" y="156"/>
                    <a:pt x="141" y="156"/>
                    <a:pt x="141" y="156"/>
                  </a:cubicBezTo>
                  <a:cubicBezTo>
                    <a:pt x="141" y="155"/>
                    <a:pt x="140" y="155"/>
                    <a:pt x="139" y="155"/>
                  </a:cubicBezTo>
                  <a:cubicBezTo>
                    <a:pt x="139" y="155"/>
                    <a:pt x="139" y="155"/>
                    <a:pt x="139" y="155"/>
                  </a:cubicBezTo>
                  <a:cubicBezTo>
                    <a:pt x="139" y="155"/>
                    <a:pt x="139" y="155"/>
                    <a:pt x="139" y="155"/>
                  </a:cubicBezTo>
                  <a:cubicBezTo>
                    <a:pt x="139" y="155"/>
                    <a:pt x="139" y="155"/>
                    <a:pt x="139" y="155"/>
                  </a:cubicBezTo>
                  <a:cubicBezTo>
                    <a:pt x="139" y="155"/>
                    <a:pt x="139" y="154"/>
                    <a:pt x="139" y="154"/>
                  </a:cubicBezTo>
                  <a:cubicBezTo>
                    <a:pt x="139" y="154"/>
                    <a:pt x="139" y="154"/>
                    <a:pt x="139" y="154"/>
                  </a:cubicBezTo>
                  <a:cubicBezTo>
                    <a:pt x="138" y="154"/>
                    <a:pt x="138" y="154"/>
                    <a:pt x="138" y="154"/>
                  </a:cubicBezTo>
                  <a:cubicBezTo>
                    <a:pt x="138" y="154"/>
                    <a:pt x="138" y="154"/>
                    <a:pt x="138" y="154"/>
                  </a:cubicBezTo>
                  <a:cubicBezTo>
                    <a:pt x="138" y="154"/>
                    <a:pt x="138" y="154"/>
                    <a:pt x="137" y="154"/>
                  </a:cubicBezTo>
                  <a:cubicBezTo>
                    <a:pt x="137" y="154"/>
                    <a:pt x="137" y="154"/>
                    <a:pt x="136" y="153"/>
                  </a:cubicBezTo>
                  <a:cubicBezTo>
                    <a:pt x="136" y="153"/>
                    <a:pt x="136" y="153"/>
                    <a:pt x="136" y="153"/>
                  </a:cubicBezTo>
                  <a:cubicBezTo>
                    <a:pt x="136" y="153"/>
                    <a:pt x="135" y="152"/>
                    <a:pt x="135" y="153"/>
                  </a:cubicBezTo>
                  <a:cubicBezTo>
                    <a:pt x="135" y="152"/>
                    <a:pt x="135" y="152"/>
                    <a:pt x="135" y="152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33" y="152"/>
                    <a:pt x="133" y="152"/>
                    <a:pt x="133" y="152"/>
                  </a:cubicBezTo>
                  <a:cubicBezTo>
                    <a:pt x="133" y="152"/>
                    <a:pt x="133" y="152"/>
                    <a:pt x="133" y="152"/>
                  </a:cubicBezTo>
                  <a:cubicBezTo>
                    <a:pt x="133" y="152"/>
                    <a:pt x="133" y="152"/>
                    <a:pt x="133" y="152"/>
                  </a:cubicBezTo>
                  <a:cubicBezTo>
                    <a:pt x="133" y="152"/>
                    <a:pt x="133" y="152"/>
                    <a:pt x="133" y="152"/>
                  </a:cubicBezTo>
                  <a:cubicBezTo>
                    <a:pt x="133" y="152"/>
                    <a:pt x="132" y="152"/>
                    <a:pt x="132" y="152"/>
                  </a:cubicBezTo>
                  <a:cubicBezTo>
                    <a:pt x="131" y="151"/>
                    <a:pt x="132" y="151"/>
                    <a:pt x="132" y="150"/>
                  </a:cubicBezTo>
                  <a:cubicBezTo>
                    <a:pt x="131" y="150"/>
                    <a:pt x="130" y="149"/>
                    <a:pt x="128" y="149"/>
                  </a:cubicBezTo>
                  <a:cubicBezTo>
                    <a:pt x="128" y="148"/>
                    <a:pt x="128" y="147"/>
                    <a:pt x="127" y="147"/>
                  </a:cubicBezTo>
                  <a:cubicBezTo>
                    <a:pt x="128" y="146"/>
                    <a:pt x="127" y="146"/>
                    <a:pt x="127" y="146"/>
                  </a:cubicBezTo>
                  <a:cubicBezTo>
                    <a:pt x="127" y="143"/>
                    <a:pt x="126" y="143"/>
                    <a:pt x="126" y="140"/>
                  </a:cubicBezTo>
                  <a:cubicBezTo>
                    <a:pt x="125" y="138"/>
                    <a:pt x="122" y="138"/>
                    <a:pt x="120" y="137"/>
                  </a:cubicBezTo>
                  <a:cubicBezTo>
                    <a:pt x="120" y="135"/>
                    <a:pt x="117" y="136"/>
                    <a:pt x="117" y="135"/>
                  </a:cubicBezTo>
                  <a:cubicBezTo>
                    <a:pt x="116" y="135"/>
                    <a:pt x="116" y="133"/>
                    <a:pt x="114" y="133"/>
                  </a:cubicBezTo>
                  <a:cubicBezTo>
                    <a:pt x="114" y="131"/>
                    <a:pt x="113" y="131"/>
                    <a:pt x="113" y="129"/>
                  </a:cubicBezTo>
                  <a:cubicBezTo>
                    <a:pt x="111" y="128"/>
                    <a:pt x="109" y="127"/>
                    <a:pt x="107" y="126"/>
                  </a:cubicBezTo>
                  <a:cubicBezTo>
                    <a:pt x="107" y="125"/>
                    <a:pt x="107" y="124"/>
                    <a:pt x="107" y="123"/>
                  </a:cubicBezTo>
                  <a:cubicBezTo>
                    <a:pt x="105" y="121"/>
                    <a:pt x="104" y="120"/>
                    <a:pt x="102" y="119"/>
                  </a:cubicBezTo>
                  <a:cubicBezTo>
                    <a:pt x="101" y="117"/>
                    <a:pt x="100" y="116"/>
                    <a:pt x="98" y="116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98" y="114"/>
                    <a:pt x="100" y="115"/>
                    <a:pt x="100" y="114"/>
                  </a:cubicBezTo>
                  <a:cubicBezTo>
                    <a:pt x="99" y="113"/>
                    <a:pt x="100" y="112"/>
                    <a:pt x="100" y="112"/>
                  </a:cubicBezTo>
                  <a:cubicBezTo>
                    <a:pt x="100" y="112"/>
                    <a:pt x="99" y="112"/>
                    <a:pt x="99" y="112"/>
                  </a:cubicBezTo>
                  <a:cubicBezTo>
                    <a:pt x="99" y="111"/>
                    <a:pt x="99" y="111"/>
                    <a:pt x="98" y="111"/>
                  </a:cubicBezTo>
                  <a:cubicBezTo>
                    <a:pt x="98" y="110"/>
                    <a:pt x="97" y="110"/>
                    <a:pt x="96" y="110"/>
                  </a:cubicBezTo>
                  <a:cubicBezTo>
                    <a:pt x="95" y="108"/>
                    <a:pt x="93" y="107"/>
                    <a:pt x="91" y="105"/>
                  </a:cubicBezTo>
                  <a:cubicBezTo>
                    <a:pt x="91" y="104"/>
                    <a:pt x="91" y="104"/>
                    <a:pt x="90" y="104"/>
                  </a:cubicBezTo>
                  <a:cubicBezTo>
                    <a:pt x="90" y="103"/>
                    <a:pt x="90" y="103"/>
                    <a:pt x="90" y="103"/>
                  </a:cubicBezTo>
                  <a:cubicBezTo>
                    <a:pt x="90" y="103"/>
                    <a:pt x="90" y="102"/>
                    <a:pt x="90" y="101"/>
                  </a:cubicBezTo>
                  <a:cubicBezTo>
                    <a:pt x="90" y="100"/>
                    <a:pt x="90" y="100"/>
                    <a:pt x="90" y="99"/>
                  </a:cubicBezTo>
                  <a:cubicBezTo>
                    <a:pt x="89" y="99"/>
                    <a:pt x="89" y="99"/>
                    <a:pt x="88" y="98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88" y="98"/>
                    <a:pt x="88" y="98"/>
                    <a:pt x="88" y="97"/>
                  </a:cubicBezTo>
                  <a:cubicBezTo>
                    <a:pt x="88" y="97"/>
                    <a:pt x="88" y="97"/>
                    <a:pt x="87" y="97"/>
                  </a:cubicBezTo>
                  <a:cubicBezTo>
                    <a:pt x="87" y="97"/>
                    <a:pt x="87" y="96"/>
                    <a:pt x="87" y="96"/>
                  </a:cubicBezTo>
                  <a:cubicBezTo>
                    <a:pt x="87" y="96"/>
                    <a:pt x="87" y="96"/>
                    <a:pt x="87" y="95"/>
                  </a:cubicBezTo>
                  <a:cubicBezTo>
                    <a:pt x="87" y="95"/>
                    <a:pt x="87" y="95"/>
                    <a:pt x="87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7" y="94"/>
                    <a:pt x="87" y="93"/>
                    <a:pt x="87" y="93"/>
                  </a:cubicBezTo>
                  <a:cubicBezTo>
                    <a:pt x="87" y="93"/>
                    <a:pt x="87" y="93"/>
                    <a:pt x="87" y="92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7" y="92"/>
                    <a:pt x="87" y="92"/>
                    <a:pt x="86" y="91"/>
                  </a:cubicBezTo>
                  <a:cubicBezTo>
                    <a:pt x="86" y="91"/>
                    <a:pt x="86" y="91"/>
                    <a:pt x="86" y="91"/>
                  </a:cubicBezTo>
                  <a:cubicBezTo>
                    <a:pt x="86" y="91"/>
                    <a:pt x="86" y="91"/>
                    <a:pt x="86" y="91"/>
                  </a:cubicBezTo>
                  <a:cubicBezTo>
                    <a:pt x="86" y="91"/>
                    <a:pt x="86" y="91"/>
                    <a:pt x="86" y="91"/>
                  </a:cubicBezTo>
                  <a:cubicBezTo>
                    <a:pt x="86" y="91"/>
                    <a:pt x="86" y="91"/>
                    <a:pt x="86" y="91"/>
                  </a:cubicBezTo>
                  <a:cubicBezTo>
                    <a:pt x="86" y="91"/>
                    <a:pt x="86" y="91"/>
                    <a:pt x="86" y="91"/>
                  </a:cubicBezTo>
                  <a:cubicBezTo>
                    <a:pt x="86" y="91"/>
                    <a:pt x="86" y="91"/>
                    <a:pt x="86" y="91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6" y="90"/>
                    <a:pt x="85" y="90"/>
                    <a:pt x="85" y="90"/>
                  </a:cubicBezTo>
                  <a:cubicBezTo>
                    <a:pt x="85" y="90"/>
                    <a:pt x="85" y="90"/>
                    <a:pt x="85" y="90"/>
                  </a:cubicBezTo>
                  <a:cubicBezTo>
                    <a:pt x="85" y="90"/>
                    <a:pt x="85" y="90"/>
                    <a:pt x="85" y="90"/>
                  </a:cubicBezTo>
                  <a:cubicBezTo>
                    <a:pt x="85" y="90"/>
                    <a:pt x="85" y="89"/>
                    <a:pt x="85" y="89"/>
                  </a:cubicBezTo>
                  <a:cubicBezTo>
                    <a:pt x="85" y="89"/>
                    <a:pt x="86" y="89"/>
                    <a:pt x="86" y="89"/>
                  </a:cubicBezTo>
                  <a:cubicBezTo>
                    <a:pt x="86" y="87"/>
                    <a:pt x="85" y="86"/>
                    <a:pt x="84" y="85"/>
                  </a:cubicBezTo>
                  <a:cubicBezTo>
                    <a:pt x="84" y="83"/>
                    <a:pt x="82" y="83"/>
                    <a:pt x="81" y="82"/>
                  </a:cubicBezTo>
                  <a:cubicBezTo>
                    <a:pt x="79" y="82"/>
                    <a:pt x="77" y="82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5" y="79"/>
                    <a:pt x="75" y="79"/>
                  </a:cubicBezTo>
                  <a:cubicBezTo>
                    <a:pt x="75" y="79"/>
                    <a:pt x="75" y="78"/>
                    <a:pt x="75" y="78"/>
                  </a:cubicBezTo>
                  <a:cubicBezTo>
                    <a:pt x="75" y="78"/>
                    <a:pt x="75" y="76"/>
                    <a:pt x="74" y="76"/>
                  </a:cubicBezTo>
                  <a:cubicBezTo>
                    <a:pt x="73" y="76"/>
                    <a:pt x="73" y="75"/>
                    <a:pt x="72" y="75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3" y="73"/>
                    <a:pt x="74" y="73"/>
                    <a:pt x="74" y="73"/>
                  </a:cubicBezTo>
                  <a:cubicBezTo>
                    <a:pt x="75" y="70"/>
                    <a:pt x="73" y="71"/>
                    <a:pt x="73" y="68"/>
                  </a:cubicBezTo>
                  <a:cubicBezTo>
                    <a:pt x="73" y="66"/>
                    <a:pt x="73" y="64"/>
                    <a:pt x="73" y="62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6" y="63"/>
                    <a:pt x="76" y="62"/>
                    <a:pt x="77" y="62"/>
                  </a:cubicBezTo>
                  <a:cubicBezTo>
                    <a:pt x="77" y="62"/>
                    <a:pt x="77" y="61"/>
                    <a:pt x="77" y="61"/>
                  </a:cubicBezTo>
                  <a:cubicBezTo>
                    <a:pt x="77" y="61"/>
                    <a:pt x="79" y="62"/>
                    <a:pt x="79" y="61"/>
                  </a:cubicBezTo>
                  <a:cubicBezTo>
                    <a:pt x="81" y="62"/>
                    <a:pt x="82" y="64"/>
                    <a:pt x="83" y="67"/>
                  </a:cubicBezTo>
                  <a:cubicBezTo>
                    <a:pt x="84" y="67"/>
                    <a:pt x="84" y="68"/>
                    <a:pt x="85" y="68"/>
                  </a:cubicBezTo>
                  <a:cubicBezTo>
                    <a:pt x="85" y="70"/>
                    <a:pt x="87" y="69"/>
                    <a:pt x="87" y="70"/>
                  </a:cubicBezTo>
                  <a:cubicBezTo>
                    <a:pt x="87" y="72"/>
                    <a:pt x="89" y="71"/>
                    <a:pt x="88" y="73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1" y="72"/>
                    <a:pt x="92" y="72"/>
                    <a:pt x="94" y="73"/>
                  </a:cubicBezTo>
                  <a:cubicBezTo>
                    <a:pt x="94" y="72"/>
                    <a:pt x="94" y="71"/>
                    <a:pt x="95" y="71"/>
                  </a:cubicBezTo>
                  <a:cubicBezTo>
                    <a:pt x="95" y="69"/>
                    <a:pt x="97" y="69"/>
                    <a:pt x="97" y="67"/>
                  </a:cubicBezTo>
                  <a:cubicBezTo>
                    <a:pt x="99" y="66"/>
                    <a:pt x="99" y="63"/>
                    <a:pt x="101" y="63"/>
                  </a:cubicBezTo>
                  <a:cubicBezTo>
                    <a:pt x="102" y="63"/>
                    <a:pt x="102" y="62"/>
                    <a:pt x="103" y="62"/>
                  </a:cubicBezTo>
                  <a:cubicBezTo>
                    <a:pt x="103" y="62"/>
                    <a:pt x="104" y="62"/>
                    <a:pt x="104" y="62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07" y="63"/>
                    <a:pt x="107" y="62"/>
                    <a:pt x="107" y="62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107" y="62"/>
                    <a:pt x="108" y="62"/>
                    <a:pt x="108" y="62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108" y="62"/>
                    <a:pt x="108" y="62"/>
                    <a:pt x="109" y="62"/>
                  </a:cubicBezTo>
                  <a:cubicBezTo>
                    <a:pt x="109" y="62"/>
                    <a:pt x="109" y="62"/>
                    <a:pt x="109" y="62"/>
                  </a:cubicBezTo>
                  <a:cubicBezTo>
                    <a:pt x="109" y="62"/>
                    <a:pt x="109" y="62"/>
                    <a:pt x="110" y="62"/>
                  </a:cubicBezTo>
                  <a:cubicBezTo>
                    <a:pt x="111" y="62"/>
                    <a:pt x="112" y="61"/>
                    <a:pt x="113" y="61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6" y="63"/>
                    <a:pt x="117" y="63"/>
                    <a:pt x="117" y="63"/>
                  </a:cubicBezTo>
                  <a:cubicBezTo>
                    <a:pt x="119" y="63"/>
                    <a:pt x="122" y="64"/>
                    <a:pt x="125" y="63"/>
                  </a:cubicBezTo>
                  <a:cubicBezTo>
                    <a:pt x="125" y="64"/>
                    <a:pt x="126" y="64"/>
                    <a:pt x="127" y="64"/>
                  </a:cubicBezTo>
                  <a:cubicBezTo>
                    <a:pt x="128" y="64"/>
                    <a:pt x="127" y="65"/>
                    <a:pt x="127" y="65"/>
                  </a:cubicBezTo>
                  <a:cubicBezTo>
                    <a:pt x="128" y="65"/>
                    <a:pt x="129" y="65"/>
                    <a:pt x="129" y="65"/>
                  </a:cubicBezTo>
                  <a:cubicBezTo>
                    <a:pt x="129" y="65"/>
                    <a:pt x="129" y="65"/>
                    <a:pt x="129" y="66"/>
                  </a:cubicBezTo>
                  <a:cubicBezTo>
                    <a:pt x="129" y="66"/>
                    <a:pt x="130" y="65"/>
                    <a:pt x="130" y="66"/>
                  </a:cubicBezTo>
                  <a:cubicBezTo>
                    <a:pt x="132" y="65"/>
                    <a:pt x="135" y="65"/>
                    <a:pt x="137" y="64"/>
                  </a:cubicBezTo>
                  <a:cubicBezTo>
                    <a:pt x="137" y="65"/>
                    <a:pt x="138" y="65"/>
                    <a:pt x="139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0" y="67"/>
                    <a:pt x="143" y="66"/>
                    <a:pt x="142" y="68"/>
                  </a:cubicBezTo>
                  <a:cubicBezTo>
                    <a:pt x="143" y="68"/>
                    <a:pt x="144" y="67"/>
                    <a:pt x="144" y="66"/>
                  </a:cubicBezTo>
                  <a:cubicBezTo>
                    <a:pt x="145" y="66"/>
                    <a:pt x="146" y="65"/>
                    <a:pt x="147" y="65"/>
                  </a:cubicBezTo>
                  <a:cubicBezTo>
                    <a:pt x="148" y="66"/>
                    <a:pt x="150" y="66"/>
                    <a:pt x="152" y="66"/>
                  </a:cubicBezTo>
                  <a:cubicBezTo>
                    <a:pt x="152" y="65"/>
                    <a:pt x="152" y="65"/>
                    <a:pt x="153" y="65"/>
                  </a:cubicBezTo>
                  <a:cubicBezTo>
                    <a:pt x="153" y="64"/>
                    <a:pt x="154" y="64"/>
                    <a:pt x="155" y="64"/>
                  </a:cubicBezTo>
                  <a:cubicBezTo>
                    <a:pt x="155" y="64"/>
                    <a:pt x="155" y="62"/>
                    <a:pt x="157" y="62"/>
                  </a:cubicBezTo>
                  <a:cubicBezTo>
                    <a:pt x="158" y="63"/>
                    <a:pt x="160" y="64"/>
                    <a:pt x="161" y="66"/>
                  </a:cubicBezTo>
                  <a:cubicBezTo>
                    <a:pt x="163" y="66"/>
                    <a:pt x="163" y="66"/>
                    <a:pt x="163" y="66"/>
                  </a:cubicBezTo>
                  <a:cubicBezTo>
                    <a:pt x="163" y="65"/>
                    <a:pt x="163" y="64"/>
                    <a:pt x="164" y="64"/>
                  </a:cubicBezTo>
                  <a:cubicBezTo>
                    <a:pt x="166" y="64"/>
                    <a:pt x="166" y="64"/>
                    <a:pt x="166" y="63"/>
                  </a:cubicBezTo>
                  <a:cubicBezTo>
                    <a:pt x="170" y="63"/>
                    <a:pt x="170" y="63"/>
                    <a:pt x="170" y="63"/>
                  </a:cubicBezTo>
                  <a:cubicBezTo>
                    <a:pt x="170" y="64"/>
                    <a:pt x="170" y="65"/>
                    <a:pt x="171" y="66"/>
                  </a:cubicBezTo>
                  <a:cubicBezTo>
                    <a:pt x="171" y="66"/>
                    <a:pt x="171" y="67"/>
                    <a:pt x="171" y="67"/>
                  </a:cubicBezTo>
                  <a:cubicBezTo>
                    <a:pt x="171" y="67"/>
                    <a:pt x="172" y="67"/>
                    <a:pt x="172" y="67"/>
                  </a:cubicBezTo>
                  <a:cubicBezTo>
                    <a:pt x="172" y="67"/>
                    <a:pt x="172" y="68"/>
                    <a:pt x="172" y="68"/>
                  </a:cubicBezTo>
                  <a:cubicBezTo>
                    <a:pt x="172" y="69"/>
                    <a:pt x="173" y="68"/>
                    <a:pt x="173" y="69"/>
                  </a:cubicBezTo>
                  <a:cubicBezTo>
                    <a:pt x="173" y="69"/>
                    <a:pt x="173" y="70"/>
                    <a:pt x="172" y="70"/>
                  </a:cubicBezTo>
                  <a:cubicBezTo>
                    <a:pt x="172" y="71"/>
                    <a:pt x="173" y="72"/>
                    <a:pt x="173" y="73"/>
                  </a:cubicBezTo>
                  <a:cubicBezTo>
                    <a:pt x="176" y="73"/>
                    <a:pt x="176" y="73"/>
                    <a:pt x="176" y="73"/>
                  </a:cubicBezTo>
                  <a:cubicBezTo>
                    <a:pt x="176" y="73"/>
                    <a:pt x="176" y="73"/>
                    <a:pt x="176" y="73"/>
                  </a:cubicBezTo>
                  <a:cubicBezTo>
                    <a:pt x="178" y="72"/>
                    <a:pt x="180" y="73"/>
                    <a:pt x="182" y="72"/>
                  </a:cubicBezTo>
                  <a:cubicBezTo>
                    <a:pt x="182" y="71"/>
                    <a:pt x="182" y="71"/>
                    <a:pt x="183" y="71"/>
                  </a:cubicBezTo>
                  <a:cubicBezTo>
                    <a:pt x="183" y="71"/>
                    <a:pt x="183" y="71"/>
                    <a:pt x="183" y="71"/>
                  </a:cubicBezTo>
                  <a:cubicBezTo>
                    <a:pt x="183" y="71"/>
                    <a:pt x="183" y="70"/>
                    <a:pt x="184" y="70"/>
                  </a:cubicBezTo>
                  <a:cubicBezTo>
                    <a:pt x="185" y="69"/>
                    <a:pt x="185" y="65"/>
                    <a:pt x="184" y="64"/>
                  </a:cubicBezTo>
                  <a:cubicBezTo>
                    <a:pt x="184" y="62"/>
                    <a:pt x="181" y="62"/>
                    <a:pt x="182" y="60"/>
                  </a:cubicBezTo>
                  <a:cubicBezTo>
                    <a:pt x="183" y="60"/>
                    <a:pt x="183" y="59"/>
                    <a:pt x="184" y="59"/>
                  </a:cubicBezTo>
                  <a:cubicBezTo>
                    <a:pt x="185" y="59"/>
                    <a:pt x="186" y="58"/>
                    <a:pt x="186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90" y="59"/>
                    <a:pt x="190" y="58"/>
                    <a:pt x="190" y="58"/>
                  </a:cubicBezTo>
                  <a:cubicBezTo>
                    <a:pt x="191" y="58"/>
                    <a:pt x="192" y="58"/>
                    <a:pt x="192" y="57"/>
                  </a:cubicBezTo>
                  <a:close/>
                  <a:moveTo>
                    <a:pt x="65" y="73"/>
                  </a:moveTo>
                  <a:cubicBezTo>
                    <a:pt x="65" y="73"/>
                    <a:pt x="65" y="73"/>
                    <a:pt x="65" y="73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3"/>
                    <a:pt x="65" y="73"/>
                    <a:pt x="65" y="73"/>
                  </a:cubicBezTo>
                  <a:close/>
                  <a:moveTo>
                    <a:pt x="77" y="45"/>
                  </a:moveTo>
                  <a:cubicBezTo>
                    <a:pt x="77" y="45"/>
                    <a:pt x="77" y="45"/>
                    <a:pt x="77" y="45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77" y="45"/>
                    <a:pt x="77" y="45"/>
                    <a:pt x="77" y="45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79" y="45"/>
                    <a:pt x="80" y="45"/>
                    <a:pt x="80" y="45"/>
                  </a:cubicBezTo>
                  <a:cubicBezTo>
                    <a:pt x="80" y="45"/>
                    <a:pt x="79" y="45"/>
                    <a:pt x="79" y="45"/>
                  </a:cubicBezTo>
                  <a:close/>
                  <a:moveTo>
                    <a:pt x="84" y="40"/>
                  </a:move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4" y="40"/>
                    <a:pt x="84" y="40"/>
                  </a:cubicBezTo>
                  <a:close/>
                  <a:moveTo>
                    <a:pt x="90" y="35"/>
                  </a:moveTo>
                  <a:cubicBezTo>
                    <a:pt x="90" y="35"/>
                    <a:pt x="90" y="35"/>
                    <a:pt x="90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5"/>
                    <a:pt x="90" y="35"/>
                    <a:pt x="91" y="35"/>
                  </a:cubicBezTo>
                  <a:cubicBezTo>
                    <a:pt x="90" y="35"/>
                    <a:pt x="90" y="35"/>
                    <a:pt x="90" y="35"/>
                  </a:cubicBezTo>
                  <a:close/>
                  <a:moveTo>
                    <a:pt x="100" y="36"/>
                  </a:moveTo>
                  <a:cubicBezTo>
                    <a:pt x="100" y="36"/>
                    <a:pt x="100" y="36"/>
                    <a:pt x="100" y="36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00" y="36"/>
                    <a:pt x="100" y="36"/>
                    <a:pt x="100" y="36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0" y="26"/>
                  </a:cubicBez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3"/>
                    <a:pt x="143" y="43"/>
                  </a:cubicBezTo>
                  <a:cubicBezTo>
                    <a:pt x="143" y="43"/>
                    <a:pt x="143" y="44"/>
                    <a:pt x="143" y="44"/>
                  </a:cubicBezTo>
                  <a:close/>
                  <a:moveTo>
                    <a:pt x="173" y="44"/>
                  </a:moveTo>
                  <a:cubicBezTo>
                    <a:pt x="173" y="44"/>
                    <a:pt x="173" y="44"/>
                    <a:pt x="173" y="44"/>
                  </a:cubicBezTo>
                  <a:cubicBezTo>
                    <a:pt x="173" y="44"/>
                    <a:pt x="173" y="44"/>
                    <a:pt x="173" y="44"/>
                  </a:cubicBezTo>
                  <a:cubicBezTo>
                    <a:pt x="173" y="44"/>
                    <a:pt x="173" y="44"/>
                    <a:pt x="173" y="44"/>
                  </a:cubicBezTo>
                  <a:close/>
                  <a:moveTo>
                    <a:pt x="124" y="163"/>
                  </a:moveTo>
                  <a:cubicBezTo>
                    <a:pt x="123" y="162"/>
                    <a:pt x="122" y="162"/>
                    <a:pt x="121" y="162"/>
                  </a:cubicBezTo>
                  <a:cubicBezTo>
                    <a:pt x="121" y="162"/>
                    <a:pt x="121" y="161"/>
                    <a:pt x="121" y="161"/>
                  </a:cubicBezTo>
                  <a:cubicBezTo>
                    <a:pt x="121" y="161"/>
                    <a:pt x="120" y="162"/>
                    <a:pt x="119" y="162"/>
                  </a:cubicBezTo>
                  <a:cubicBezTo>
                    <a:pt x="119" y="162"/>
                    <a:pt x="119" y="161"/>
                    <a:pt x="119" y="161"/>
                  </a:cubicBezTo>
                  <a:cubicBezTo>
                    <a:pt x="118" y="161"/>
                    <a:pt x="117" y="161"/>
                    <a:pt x="116" y="160"/>
                  </a:cubicBezTo>
                  <a:cubicBezTo>
                    <a:pt x="115" y="160"/>
                    <a:pt x="114" y="162"/>
                    <a:pt x="113" y="162"/>
                  </a:cubicBezTo>
                  <a:cubicBezTo>
                    <a:pt x="111" y="162"/>
                    <a:pt x="112" y="160"/>
                    <a:pt x="109" y="160"/>
                  </a:cubicBezTo>
                  <a:cubicBezTo>
                    <a:pt x="108" y="161"/>
                    <a:pt x="106" y="160"/>
                    <a:pt x="106" y="161"/>
                  </a:cubicBezTo>
                  <a:cubicBezTo>
                    <a:pt x="106" y="161"/>
                    <a:pt x="106" y="162"/>
                    <a:pt x="106" y="162"/>
                  </a:cubicBezTo>
                  <a:cubicBezTo>
                    <a:pt x="107" y="162"/>
                    <a:pt x="107" y="162"/>
                    <a:pt x="108" y="162"/>
                  </a:cubicBezTo>
                  <a:cubicBezTo>
                    <a:pt x="108" y="163"/>
                    <a:pt x="107" y="162"/>
                    <a:pt x="106" y="163"/>
                  </a:cubicBezTo>
                  <a:cubicBezTo>
                    <a:pt x="106" y="164"/>
                    <a:pt x="107" y="164"/>
                    <a:pt x="107" y="165"/>
                  </a:cubicBezTo>
                  <a:cubicBezTo>
                    <a:pt x="108" y="165"/>
                    <a:pt x="109" y="165"/>
                    <a:pt x="109" y="165"/>
                  </a:cubicBezTo>
                  <a:cubicBezTo>
                    <a:pt x="110" y="165"/>
                    <a:pt x="111" y="165"/>
                    <a:pt x="112" y="165"/>
                  </a:cubicBezTo>
                  <a:cubicBezTo>
                    <a:pt x="112" y="165"/>
                    <a:pt x="113" y="166"/>
                    <a:pt x="113" y="166"/>
                  </a:cubicBezTo>
                  <a:cubicBezTo>
                    <a:pt x="114" y="166"/>
                    <a:pt x="114" y="165"/>
                    <a:pt x="116" y="165"/>
                  </a:cubicBezTo>
                  <a:cubicBezTo>
                    <a:pt x="118" y="166"/>
                    <a:pt x="117" y="164"/>
                    <a:pt x="118" y="164"/>
                  </a:cubicBezTo>
                  <a:cubicBezTo>
                    <a:pt x="121" y="164"/>
                    <a:pt x="123" y="164"/>
                    <a:pt x="125" y="164"/>
                  </a:cubicBezTo>
                  <a:cubicBezTo>
                    <a:pt x="126" y="164"/>
                    <a:pt x="125" y="163"/>
                    <a:pt x="124" y="163"/>
                  </a:cubicBezTo>
                  <a:close/>
                  <a:moveTo>
                    <a:pt x="145" y="170"/>
                  </a:moveTo>
                  <a:cubicBezTo>
                    <a:pt x="144" y="170"/>
                    <a:pt x="143" y="170"/>
                    <a:pt x="142" y="169"/>
                  </a:cubicBezTo>
                  <a:cubicBezTo>
                    <a:pt x="141" y="169"/>
                    <a:pt x="140" y="169"/>
                    <a:pt x="140" y="168"/>
                  </a:cubicBezTo>
                  <a:cubicBezTo>
                    <a:pt x="136" y="169"/>
                    <a:pt x="133" y="165"/>
                    <a:pt x="130" y="167"/>
                  </a:cubicBezTo>
                  <a:cubicBezTo>
                    <a:pt x="129" y="168"/>
                    <a:pt x="130" y="168"/>
                    <a:pt x="130" y="169"/>
                  </a:cubicBezTo>
                  <a:cubicBezTo>
                    <a:pt x="131" y="169"/>
                    <a:pt x="132" y="169"/>
                    <a:pt x="132" y="170"/>
                  </a:cubicBezTo>
                  <a:cubicBezTo>
                    <a:pt x="133" y="170"/>
                    <a:pt x="134" y="170"/>
                    <a:pt x="135" y="170"/>
                  </a:cubicBezTo>
                  <a:cubicBezTo>
                    <a:pt x="135" y="170"/>
                    <a:pt x="135" y="171"/>
                    <a:pt x="135" y="171"/>
                  </a:cubicBezTo>
                  <a:cubicBezTo>
                    <a:pt x="135" y="171"/>
                    <a:pt x="136" y="171"/>
                    <a:pt x="136" y="171"/>
                  </a:cubicBezTo>
                  <a:cubicBezTo>
                    <a:pt x="136" y="171"/>
                    <a:pt x="136" y="171"/>
                    <a:pt x="137" y="171"/>
                  </a:cubicBezTo>
                  <a:cubicBezTo>
                    <a:pt x="139" y="172"/>
                    <a:pt x="142" y="172"/>
                    <a:pt x="145" y="172"/>
                  </a:cubicBezTo>
                  <a:cubicBezTo>
                    <a:pt x="146" y="172"/>
                    <a:pt x="145" y="171"/>
                    <a:pt x="146" y="171"/>
                  </a:cubicBezTo>
                  <a:cubicBezTo>
                    <a:pt x="145" y="171"/>
                    <a:pt x="145" y="171"/>
                    <a:pt x="145" y="170"/>
                  </a:cubicBezTo>
                  <a:close/>
                  <a:moveTo>
                    <a:pt x="70" y="124"/>
                  </a:moveTo>
                  <a:cubicBezTo>
                    <a:pt x="70" y="126"/>
                    <a:pt x="71" y="127"/>
                    <a:pt x="72" y="127"/>
                  </a:cubicBezTo>
                  <a:cubicBezTo>
                    <a:pt x="72" y="125"/>
                    <a:pt x="71" y="124"/>
                    <a:pt x="70" y="124"/>
                  </a:cubicBezTo>
                  <a:close/>
                  <a:moveTo>
                    <a:pt x="54" y="116"/>
                  </a:moveTo>
                  <a:cubicBezTo>
                    <a:pt x="54" y="116"/>
                    <a:pt x="53" y="116"/>
                    <a:pt x="54" y="116"/>
                  </a:cubicBezTo>
                  <a:cubicBezTo>
                    <a:pt x="52" y="115"/>
                    <a:pt x="51" y="114"/>
                    <a:pt x="52" y="112"/>
                  </a:cubicBezTo>
                  <a:cubicBezTo>
                    <a:pt x="49" y="113"/>
                    <a:pt x="50" y="110"/>
                    <a:pt x="49" y="110"/>
                  </a:cubicBezTo>
                  <a:cubicBezTo>
                    <a:pt x="49" y="109"/>
                    <a:pt x="47" y="109"/>
                    <a:pt x="45" y="109"/>
                  </a:cubicBezTo>
                  <a:cubicBezTo>
                    <a:pt x="45" y="110"/>
                    <a:pt x="46" y="110"/>
                    <a:pt x="46" y="111"/>
                  </a:cubicBezTo>
                  <a:cubicBezTo>
                    <a:pt x="46" y="112"/>
                    <a:pt x="47" y="111"/>
                    <a:pt x="47" y="112"/>
                  </a:cubicBezTo>
                  <a:cubicBezTo>
                    <a:pt x="48" y="114"/>
                    <a:pt x="50" y="114"/>
                    <a:pt x="49" y="116"/>
                  </a:cubicBezTo>
                  <a:cubicBezTo>
                    <a:pt x="51" y="115"/>
                    <a:pt x="51" y="117"/>
                    <a:pt x="52" y="117"/>
                  </a:cubicBezTo>
                  <a:cubicBezTo>
                    <a:pt x="52" y="118"/>
                    <a:pt x="52" y="119"/>
                    <a:pt x="52" y="119"/>
                  </a:cubicBezTo>
                  <a:cubicBezTo>
                    <a:pt x="55" y="119"/>
                    <a:pt x="55" y="121"/>
                    <a:pt x="58" y="121"/>
                  </a:cubicBezTo>
                  <a:cubicBezTo>
                    <a:pt x="58" y="119"/>
                    <a:pt x="55" y="119"/>
                    <a:pt x="54" y="116"/>
                  </a:cubicBezTo>
                  <a:close/>
                  <a:moveTo>
                    <a:pt x="64" y="123"/>
                  </a:moveTo>
                  <a:cubicBezTo>
                    <a:pt x="62" y="123"/>
                    <a:pt x="63" y="121"/>
                    <a:pt x="61" y="121"/>
                  </a:cubicBezTo>
                  <a:cubicBezTo>
                    <a:pt x="60" y="122"/>
                    <a:pt x="60" y="123"/>
                    <a:pt x="59" y="123"/>
                  </a:cubicBezTo>
                  <a:cubicBezTo>
                    <a:pt x="59" y="125"/>
                    <a:pt x="61" y="125"/>
                    <a:pt x="61" y="126"/>
                  </a:cubicBezTo>
                  <a:cubicBezTo>
                    <a:pt x="64" y="125"/>
                    <a:pt x="63" y="128"/>
                    <a:pt x="65" y="128"/>
                  </a:cubicBezTo>
                  <a:cubicBezTo>
                    <a:pt x="66" y="125"/>
                    <a:pt x="63" y="126"/>
                    <a:pt x="64" y="123"/>
                  </a:cubicBezTo>
                  <a:close/>
                  <a:moveTo>
                    <a:pt x="74" y="130"/>
                  </a:moveTo>
                  <a:cubicBezTo>
                    <a:pt x="72" y="131"/>
                    <a:pt x="72" y="130"/>
                    <a:pt x="71" y="130"/>
                  </a:cubicBezTo>
                  <a:cubicBezTo>
                    <a:pt x="71" y="131"/>
                    <a:pt x="71" y="132"/>
                    <a:pt x="72" y="132"/>
                  </a:cubicBezTo>
                  <a:cubicBezTo>
                    <a:pt x="73" y="132"/>
                    <a:pt x="74" y="133"/>
                    <a:pt x="75" y="132"/>
                  </a:cubicBezTo>
                  <a:cubicBezTo>
                    <a:pt x="75" y="132"/>
                    <a:pt x="75" y="132"/>
                    <a:pt x="75" y="131"/>
                  </a:cubicBezTo>
                  <a:cubicBezTo>
                    <a:pt x="75" y="131"/>
                    <a:pt x="74" y="131"/>
                    <a:pt x="74" y="130"/>
                  </a:cubicBezTo>
                  <a:close/>
                  <a:moveTo>
                    <a:pt x="73" y="128"/>
                  </a:moveTo>
                  <a:cubicBezTo>
                    <a:pt x="73" y="129"/>
                    <a:pt x="74" y="130"/>
                    <a:pt x="76" y="130"/>
                  </a:cubicBezTo>
                  <a:cubicBezTo>
                    <a:pt x="76" y="128"/>
                    <a:pt x="75" y="127"/>
                    <a:pt x="73" y="128"/>
                  </a:cubicBezTo>
                  <a:close/>
                  <a:moveTo>
                    <a:pt x="88" y="142"/>
                  </a:moveTo>
                  <a:cubicBezTo>
                    <a:pt x="90" y="142"/>
                    <a:pt x="90" y="141"/>
                    <a:pt x="91" y="141"/>
                  </a:cubicBezTo>
                  <a:cubicBezTo>
                    <a:pt x="92" y="138"/>
                    <a:pt x="87" y="139"/>
                    <a:pt x="88" y="142"/>
                  </a:cubicBezTo>
                  <a:close/>
                  <a:moveTo>
                    <a:pt x="97" y="146"/>
                  </a:moveTo>
                  <a:cubicBezTo>
                    <a:pt x="97" y="145"/>
                    <a:pt x="98" y="144"/>
                    <a:pt x="98" y="144"/>
                  </a:cubicBezTo>
                  <a:cubicBezTo>
                    <a:pt x="98" y="143"/>
                    <a:pt x="97" y="143"/>
                    <a:pt x="97" y="142"/>
                  </a:cubicBezTo>
                  <a:cubicBezTo>
                    <a:pt x="95" y="142"/>
                    <a:pt x="94" y="140"/>
                    <a:pt x="91" y="141"/>
                  </a:cubicBezTo>
                  <a:cubicBezTo>
                    <a:pt x="91" y="145"/>
                    <a:pt x="95" y="145"/>
                    <a:pt x="97" y="146"/>
                  </a:cubicBezTo>
                  <a:close/>
                  <a:moveTo>
                    <a:pt x="87" y="158"/>
                  </a:moveTo>
                  <a:cubicBezTo>
                    <a:pt x="87" y="159"/>
                    <a:pt x="86" y="159"/>
                    <a:pt x="87" y="160"/>
                  </a:cubicBezTo>
                  <a:cubicBezTo>
                    <a:pt x="87" y="160"/>
                    <a:pt x="87" y="161"/>
                    <a:pt x="88" y="161"/>
                  </a:cubicBezTo>
                  <a:cubicBezTo>
                    <a:pt x="88" y="160"/>
                    <a:pt x="90" y="161"/>
                    <a:pt x="91" y="160"/>
                  </a:cubicBezTo>
                  <a:cubicBezTo>
                    <a:pt x="91" y="160"/>
                    <a:pt x="91" y="160"/>
                    <a:pt x="91" y="160"/>
                  </a:cubicBezTo>
                  <a:cubicBezTo>
                    <a:pt x="92" y="159"/>
                    <a:pt x="93" y="160"/>
                    <a:pt x="93" y="160"/>
                  </a:cubicBezTo>
                  <a:cubicBezTo>
                    <a:pt x="93" y="159"/>
                    <a:pt x="94" y="158"/>
                    <a:pt x="95" y="158"/>
                  </a:cubicBezTo>
                  <a:cubicBezTo>
                    <a:pt x="93" y="156"/>
                    <a:pt x="88" y="156"/>
                    <a:pt x="87" y="158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80" name="Rectangle 90">
              <a:extLst>
                <a:ext uri="{FF2B5EF4-FFF2-40B4-BE49-F238E27FC236}">
                  <a16:creationId xmlns:a16="http://schemas.microsoft.com/office/drawing/2014/main" id="{9C359A76-8CFD-E249-BA3A-E59D9B3D7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1938" y="4827588"/>
              <a:ext cx="244475" cy="8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400" b="1">
                  <a:solidFill>
                    <a:srgbClr val="000000"/>
                  </a:solidFill>
                  <a:latin typeface="Open Sans Semibold" pitchFamily="34" charset="0"/>
                </a:rPr>
                <a:t>CROATIA</a:t>
              </a:r>
              <a:endParaRPr lang="en-US" altLang="en-US" sz="1800"/>
            </a:p>
          </p:txBody>
        </p:sp>
        <p:sp>
          <p:nvSpPr>
            <p:cNvPr id="181" name="Freeform 91">
              <a:extLst>
                <a:ext uri="{FF2B5EF4-FFF2-40B4-BE49-F238E27FC236}">
                  <a16:creationId xmlns:a16="http://schemas.microsoft.com/office/drawing/2014/main" id="{998DCDC8-6A2F-5B40-B8F2-8AD299323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5875" y="3760788"/>
              <a:ext cx="425450" cy="371475"/>
            </a:xfrm>
            <a:custGeom>
              <a:avLst/>
              <a:gdLst>
                <a:gd name="T0" fmla="*/ 2147483646 w 110"/>
                <a:gd name="T1" fmla="*/ 2147483646 h 96"/>
                <a:gd name="T2" fmla="*/ 2147483646 w 110"/>
                <a:gd name="T3" fmla="*/ 2147483646 h 96"/>
                <a:gd name="T4" fmla="*/ 2147483646 w 110"/>
                <a:gd name="T5" fmla="*/ 2147483646 h 96"/>
                <a:gd name="T6" fmla="*/ 2147483646 w 110"/>
                <a:gd name="T7" fmla="*/ 2147483646 h 96"/>
                <a:gd name="T8" fmla="*/ 2147483646 w 110"/>
                <a:gd name="T9" fmla="*/ 2147483646 h 96"/>
                <a:gd name="T10" fmla="*/ 2147483646 w 110"/>
                <a:gd name="T11" fmla="*/ 2147483646 h 96"/>
                <a:gd name="T12" fmla="*/ 2147483646 w 110"/>
                <a:gd name="T13" fmla="*/ 2147483646 h 96"/>
                <a:gd name="T14" fmla="*/ 2147483646 w 110"/>
                <a:gd name="T15" fmla="*/ 2147483646 h 96"/>
                <a:gd name="T16" fmla="*/ 2147483646 w 110"/>
                <a:gd name="T17" fmla="*/ 2147483646 h 96"/>
                <a:gd name="T18" fmla="*/ 2147483646 w 110"/>
                <a:gd name="T19" fmla="*/ 2147483646 h 96"/>
                <a:gd name="T20" fmla="*/ 2147483646 w 110"/>
                <a:gd name="T21" fmla="*/ 2147483646 h 96"/>
                <a:gd name="T22" fmla="*/ 2147483646 w 110"/>
                <a:gd name="T23" fmla="*/ 2147483646 h 96"/>
                <a:gd name="T24" fmla="*/ 2147483646 w 110"/>
                <a:gd name="T25" fmla="*/ 2147483646 h 96"/>
                <a:gd name="T26" fmla="*/ 2147483646 w 110"/>
                <a:gd name="T27" fmla="*/ 2147483646 h 96"/>
                <a:gd name="T28" fmla="*/ 2147483646 w 110"/>
                <a:gd name="T29" fmla="*/ 2147483646 h 96"/>
                <a:gd name="T30" fmla="*/ 2147483646 w 110"/>
                <a:gd name="T31" fmla="*/ 2147483646 h 96"/>
                <a:gd name="T32" fmla="*/ 2147483646 w 110"/>
                <a:gd name="T33" fmla="*/ 2147483646 h 96"/>
                <a:gd name="T34" fmla="*/ 2147483646 w 110"/>
                <a:gd name="T35" fmla="*/ 2147483646 h 96"/>
                <a:gd name="T36" fmla="*/ 2147483646 w 110"/>
                <a:gd name="T37" fmla="*/ 2147483646 h 96"/>
                <a:gd name="T38" fmla="*/ 2147483646 w 110"/>
                <a:gd name="T39" fmla="*/ 2147483646 h 96"/>
                <a:gd name="T40" fmla="*/ 2147483646 w 110"/>
                <a:gd name="T41" fmla="*/ 2147483646 h 96"/>
                <a:gd name="T42" fmla="*/ 2147483646 w 110"/>
                <a:gd name="T43" fmla="*/ 2147483646 h 96"/>
                <a:gd name="T44" fmla="*/ 2147483646 w 110"/>
                <a:gd name="T45" fmla="*/ 2147483646 h 96"/>
                <a:gd name="T46" fmla="*/ 2147483646 w 110"/>
                <a:gd name="T47" fmla="*/ 2147483646 h 96"/>
                <a:gd name="T48" fmla="*/ 2147483646 w 110"/>
                <a:gd name="T49" fmla="*/ 2147483646 h 96"/>
                <a:gd name="T50" fmla="*/ 2147483646 w 110"/>
                <a:gd name="T51" fmla="*/ 2147483646 h 96"/>
                <a:gd name="T52" fmla="*/ 2147483646 w 110"/>
                <a:gd name="T53" fmla="*/ 2147483646 h 96"/>
                <a:gd name="T54" fmla="*/ 2147483646 w 110"/>
                <a:gd name="T55" fmla="*/ 2147483646 h 96"/>
                <a:gd name="T56" fmla="*/ 2147483646 w 110"/>
                <a:gd name="T57" fmla="*/ 2147483646 h 96"/>
                <a:gd name="T58" fmla="*/ 2147483646 w 110"/>
                <a:gd name="T59" fmla="*/ 2147483646 h 96"/>
                <a:gd name="T60" fmla="*/ 2147483646 w 110"/>
                <a:gd name="T61" fmla="*/ 2147483646 h 96"/>
                <a:gd name="T62" fmla="*/ 2147483646 w 110"/>
                <a:gd name="T63" fmla="*/ 2147483646 h 96"/>
                <a:gd name="T64" fmla="*/ 2147483646 w 110"/>
                <a:gd name="T65" fmla="*/ 2147483646 h 96"/>
                <a:gd name="T66" fmla="*/ 2147483646 w 110"/>
                <a:gd name="T67" fmla="*/ 2147483646 h 96"/>
                <a:gd name="T68" fmla="*/ 2147483646 w 110"/>
                <a:gd name="T69" fmla="*/ 2147483646 h 96"/>
                <a:gd name="T70" fmla="*/ 2147483646 w 110"/>
                <a:gd name="T71" fmla="*/ 2147483646 h 96"/>
                <a:gd name="T72" fmla="*/ 2147483646 w 110"/>
                <a:gd name="T73" fmla="*/ 2147483646 h 96"/>
                <a:gd name="T74" fmla="*/ 2147483646 w 110"/>
                <a:gd name="T75" fmla="*/ 2147483646 h 96"/>
                <a:gd name="T76" fmla="*/ 2147483646 w 110"/>
                <a:gd name="T77" fmla="*/ 2147483646 h 96"/>
                <a:gd name="T78" fmla="*/ 2147483646 w 110"/>
                <a:gd name="T79" fmla="*/ 2147483646 h 96"/>
                <a:gd name="T80" fmla="*/ 2147483646 w 110"/>
                <a:gd name="T81" fmla="*/ 2147483646 h 96"/>
                <a:gd name="T82" fmla="*/ 2147483646 w 110"/>
                <a:gd name="T83" fmla="*/ 2147483646 h 96"/>
                <a:gd name="T84" fmla="*/ 2147483646 w 110"/>
                <a:gd name="T85" fmla="*/ 2147483646 h 96"/>
                <a:gd name="T86" fmla="*/ 2147483646 w 110"/>
                <a:gd name="T87" fmla="*/ 2147483646 h 96"/>
                <a:gd name="T88" fmla="*/ 2147483646 w 110"/>
                <a:gd name="T89" fmla="*/ 2147483646 h 96"/>
                <a:gd name="T90" fmla="*/ 2147483646 w 110"/>
                <a:gd name="T91" fmla="*/ 2147483646 h 96"/>
                <a:gd name="T92" fmla="*/ 2147483646 w 110"/>
                <a:gd name="T93" fmla="*/ 2147483646 h 96"/>
                <a:gd name="T94" fmla="*/ 2147483646 w 110"/>
                <a:gd name="T95" fmla="*/ 2147483646 h 96"/>
                <a:gd name="T96" fmla="*/ 2147483646 w 110"/>
                <a:gd name="T97" fmla="*/ 2147483646 h 96"/>
                <a:gd name="T98" fmla="*/ 2147483646 w 110"/>
                <a:gd name="T99" fmla="*/ 2147483646 h 9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10" h="96">
                  <a:moveTo>
                    <a:pt x="110" y="60"/>
                  </a:moveTo>
                  <a:cubicBezTo>
                    <a:pt x="109" y="60"/>
                    <a:pt x="109" y="60"/>
                    <a:pt x="109" y="60"/>
                  </a:cubicBezTo>
                  <a:cubicBezTo>
                    <a:pt x="109" y="59"/>
                    <a:pt x="108" y="59"/>
                    <a:pt x="107" y="58"/>
                  </a:cubicBezTo>
                  <a:cubicBezTo>
                    <a:pt x="107" y="56"/>
                    <a:pt x="108" y="56"/>
                    <a:pt x="108" y="54"/>
                  </a:cubicBezTo>
                  <a:cubicBezTo>
                    <a:pt x="108" y="52"/>
                    <a:pt x="107" y="53"/>
                    <a:pt x="107" y="51"/>
                  </a:cubicBezTo>
                  <a:cubicBezTo>
                    <a:pt x="106" y="51"/>
                    <a:pt x="105" y="51"/>
                    <a:pt x="104" y="50"/>
                  </a:cubicBezTo>
                  <a:cubicBezTo>
                    <a:pt x="104" y="48"/>
                    <a:pt x="106" y="48"/>
                    <a:pt x="106" y="47"/>
                  </a:cubicBezTo>
                  <a:cubicBezTo>
                    <a:pt x="105" y="45"/>
                    <a:pt x="103" y="45"/>
                    <a:pt x="104" y="42"/>
                  </a:cubicBezTo>
                  <a:cubicBezTo>
                    <a:pt x="104" y="41"/>
                    <a:pt x="103" y="41"/>
                    <a:pt x="103" y="41"/>
                  </a:cubicBezTo>
                  <a:cubicBezTo>
                    <a:pt x="103" y="40"/>
                    <a:pt x="102" y="40"/>
                    <a:pt x="102" y="40"/>
                  </a:cubicBezTo>
                  <a:cubicBezTo>
                    <a:pt x="102" y="40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9"/>
                  </a:cubicBezTo>
                  <a:cubicBezTo>
                    <a:pt x="100" y="39"/>
                    <a:pt x="100" y="38"/>
                    <a:pt x="99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1" y="36"/>
                    <a:pt x="90" y="36"/>
                  </a:cubicBezTo>
                  <a:cubicBezTo>
                    <a:pt x="90" y="35"/>
                    <a:pt x="90" y="33"/>
                    <a:pt x="91" y="33"/>
                  </a:cubicBezTo>
                  <a:cubicBezTo>
                    <a:pt x="91" y="31"/>
                    <a:pt x="92" y="30"/>
                    <a:pt x="93" y="29"/>
                  </a:cubicBezTo>
                  <a:cubicBezTo>
                    <a:pt x="93" y="28"/>
                    <a:pt x="93" y="27"/>
                    <a:pt x="93" y="26"/>
                  </a:cubicBezTo>
                  <a:cubicBezTo>
                    <a:pt x="95" y="26"/>
                    <a:pt x="95" y="24"/>
                    <a:pt x="96" y="23"/>
                  </a:cubicBezTo>
                  <a:cubicBezTo>
                    <a:pt x="96" y="22"/>
                    <a:pt x="97" y="23"/>
                    <a:pt x="97" y="22"/>
                  </a:cubicBezTo>
                  <a:cubicBezTo>
                    <a:pt x="97" y="22"/>
                    <a:pt x="97" y="22"/>
                    <a:pt x="97" y="21"/>
                  </a:cubicBezTo>
                  <a:cubicBezTo>
                    <a:pt x="97" y="21"/>
                    <a:pt x="97" y="20"/>
                    <a:pt x="96" y="20"/>
                  </a:cubicBezTo>
                  <a:cubicBezTo>
                    <a:pt x="96" y="20"/>
                    <a:pt x="95" y="20"/>
                    <a:pt x="95" y="19"/>
                  </a:cubicBezTo>
                  <a:cubicBezTo>
                    <a:pt x="95" y="19"/>
                    <a:pt x="94" y="19"/>
                    <a:pt x="93" y="19"/>
                  </a:cubicBezTo>
                  <a:cubicBezTo>
                    <a:pt x="93" y="18"/>
                    <a:pt x="92" y="17"/>
                    <a:pt x="91" y="17"/>
                  </a:cubicBezTo>
                  <a:cubicBezTo>
                    <a:pt x="91" y="16"/>
                    <a:pt x="91" y="16"/>
                    <a:pt x="90" y="16"/>
                  </a:cubicBezTo>
                  <a:cubicBezTo>
                    <a:pt x="90" y="15"/>
                    <a:pt x="90" y="15"/>
                    <a:pt x="90" y="14"/>
                  </a:cubicBezTo>
                  <a:cubicBezTo>
                    <a:pt x="89" y="14"/>
                    <a:pt x="89" y="14"/>
                    <a:pt x="89" y="13"/>
                  </a:cubicBezTo>
                  <a:cubicBezTo>
                    <a:pt x="89" y="13"/>
                    <a:pt x="88" y="13"/>
                    <a:pt x="88" y="12"/>
                  </a:cubicBezTo>
                  <a:cubicBezTo>
                    <a:pt x="87" y="12"/>
                    <a:pt x="87" y="12"/>
                    <a:pt x="86" y="12"/>
                  </a:cubicBezTo>
                  <a:cubicBezTo>
                    <a:pt x="83" y="11"/>
                    <a:pt x="84" y="14"/>
                    <a:pt x="81" y="14"/>
                  </a:cubicBezTo>
                  <a:cubicBezTo>
                    <a:pt x="81" y="13"/>
                    <a:pt x="81" y="13"/>
                    <a:pt x="80" y="13"/>
                  </a:cubicBezTo>
                  <a:cubicBezTo>
                    <a:pt x="79" y="12"/>
                    <a:pt x="79" y="10"/>
                    <a:pt x="78" y="10"/>
                  </a:cubicBezTo>
                  <a:cubicBezTo>
                    <a:pt x="78" y="9"/>
                    <a:pt x="78" y="8"/>
                    <a:pt x="77" y="8"/>
                  </a:cubicBezTo>
                  <a:cubicBezTo>
                    <a:pt x="77" y="6"/>
                    <a:pt x="77" y="5"/>
                    <a:pt x="78" y="5"/>
                  </a:cubicBezTo>
                  <a:cubicBezTo>
                    <a:pt x="78" y="4"/>
                    <a:pt x="77" y="4"/>
                    <a:pt x="77" y="3"/>
                  </a:cubicBezTo>
                  <a:cubicBezTo>
                    <a:pt x="77" y="3"/>
                    <a:pt x="75" y="3"/>
                    <a:pt x="75" y="2"/>
                  </a:cubicBezTo>
                  <a:cubicBezTo>
                    <a:pt x="75" y="3"/>
                    <a:pt x="73" y="2"/>
                    <a:pt x="73" y="4"/>
                  </a:cubicBezTo>
                  <a:cubicBezTo>
                    <a:pt x="72" y="4"/>
                    <a:pt x="72" y="6"/>
                    <a:pt x="70" y="5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1"/>
                    <a:pt x="68" y="1"/>
                    <a:pt x="68" y="0"/>
                  </a:cubicBezTo>
                  <a:cubicBezTo>
                    <a:pt x="66" y="0"/>
                    <a:pt x="66" y="2"/>
                    <a:pt x="64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6" y="2"/>
                    <a:pt x="56" y="3"/>
                    <a:pt x="56" y="3"/>
                  </a:cubicBezTo>
                  <a:cubicBezTo>
                    <a:pt x="56" y="4"/>
                    <a:pt x="55" y="4"/>
                    <a:pt x="55" y="4"/>
                  </a:cubicBezTo>
                  <a:cubicBezTo>
                    <a:pt x="55" y="5"/>
                    <a:pt x="54" y="4"/>
                    <a:pt x="53" y="5"/>
                  </a:cubicBezTo>
                  <a:cubicBezTo>
                    <a:pt x="53" y="5"/>
                    <a:pt x="52" y="5"/>
                    <a:pt x="52" y="5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0" y="7"/>
                    <a:pt x="50" y="8"/>
                    <a:pt x="49" y="7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6" y="8"/>
                    <a:pt x="45" y="11"/>
                    <a:pt x="42" y="11"/>
                  </a:cubicBezTo>
                  <a:cubicBezTo>
                    <a:pt x="41" y="11"/>
                    <a:pt x="41" y="10"/>
                    <a:pt x="39" y="10"/>
                  </a:cubicBezTo>
                  <a:cubicBezTo>
                    <a:pt x="39" y="10"/>
                    <a:pt x="38" y="9"/>
                    <a:pt x="38" y="8"/>
                  </a:cubicBezTo>
                  <a:cubicBezTo>
                    <a:pt x="37" y="8"/>
                    <a:pt x="37" y="8"/>
                    <a:pt x="37" y="7"/>
                  </a:cubicBezTo>
                  <a:cubicBezTo>
                    <a:pt x="35" y="7"/>
                    <a:pt x="33" y="7"/>
                    <a:pt x="31" y="7"/>
                  </a:cubicBezTo>
                  <a:cubicBezTo>
                    <a:pt x="30" y="7"/>
                    <a:pt x="30" y="8"/>
                    <a:pt x="30" y="9"/>
                  </a:cubicBezTo>
                  <a:cubicBezTo>
                    <a:pt x="29" y="9"/>
                    <a:pt x="29" y="7"/>
                    <a:pt x="29" y="7"/>
                  </a:cubicBezTo>
                  <a:cubicBezTo>
                    <a:pt x="28" y="7"/>
                    <a:pt x="27" y="7"/>
                    <a:pt x="26" y="7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4" y="3"/>
                    <a:pt x="23" y="3"/>
                  </a:cubicBezTo>
                  <a:cubicBezTo>
                    <a:pt x="23" y="3"/>
                    <a:pt x="23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19" y="4"/>
                    <a:pt x="19" y="6"/>
                    <a:pt x="17" y="5"/>
                  </a:cubicBezTo>
                  <a:cubicBezTo>
                    <a:pt x="16" y="6"/>
                    <a:pt x="15" y="7"/>
                    <a:pt x="14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9"/>
                    <a:pt x="11" y="7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"/>
                    <a:pt x="6" y="9"/>
                    <a:pt x="6" y="10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4" y="11"/>
                    <a:pt x="3" y="12"/>
                    <a:pt x="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5"/>
                    <a:pt x="0" y="17"/>
                  </a:cubicBezTo>
                  <a:cubicBezTo>
                    <a:pt x="0" y="17"/>
                    <a:pt x="1" y="17"/>
                    <a:pt x="1" y="18"/>
                  </a:cubicBezTo>
                  <a:cubicBezTo>
                    <a:pt x="0" y="20"/>
                    <a:pt x="1" y="21"/>
                    <a:pt x="1" y="21"/>
                  </a:cubicBezTo>
                  <a:cubicBezTo>
                    <a:pt x="1" y="22"/>
                    <a:pt x="1" y="23"/>
                    <a:pt x="1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3" y="27"/>
                    <a:pt x="3" y="28"/>
                    <a:pt x="3" y="29"/>
                  </a:cubicBezTo>
                  <a:cubicBezTo>
                    <a:pt x="6" y="29"/>
                    <a:pt x="7" y="31"/>
                    <a:pt x="10" y="31"/>
                  </a:cubicBezTo>
                  <a:cubicBezTo>
                    <a:pt x="12" y="32"/>
                    <a:pt x="11" y="29"/>
                    <a:pt x="13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4" y="31"/>
                    <a:pt x="15" y="31"/>
                  </a:cubicBezTo>
                  <a:cubicBezTo>
                    <a:pt x="16" y="31"/>
                    <a:pt x="16" y="32"/>
                    <a:pt x="17" y="32"/>
                  </a:cubicBezTo>
                  <a:cubicBezTo>
                    <a:pt x="18" y="34"/>
                    <a:pt x="18" y="35"/>
                    <a:pt x="19" y="36"/>
                  </a:cubicBezTo>
                  <a:cubicBezTo>
                    <a:pt x="19" y="38"/>
                    <a:pt x="19" y="39"/>
                    <a:pt x="18" y="39"/>
                  </a:cubicBezTo>
                  <a:cubicBezTo>
                    <a:pt x="18" y="41"/>
                    <a:pt x="20" y="41"/>
                    <a:pt x="20" y="42"/>
                  </a:cubicBezTo>
                  <a:cubicBezTo>
                    <a:pt x="24" y="42"/>
                    <a:pt x="26" y="42"/>
                    <a:pt x="29" y="4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9"/>
                    <a:pt x="29" y="50"/>
                    <a:pt x="30" y="51"/>
                  </a:cubicBezTo>
                  <a:cubicBezTo>
                    <a:pt x="30" y="51"/>
                    <a:pt x="30" y="51"/>
                    <a:pt x="31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8" y="52"/>
                    <a:pt x="40" y="52"/>
                    <a:pt x="41" y="53"/>
                  </a:cubicBezTo>
                  <a:cubicBezTo>
                    <a:pt x="42" y="53"/>
                    <a:pt x="42" y="55"/>
                    <a:pt x="44" y="55"/>
                  </a:cubicBezTo>
                  <a:cubicBezTo>
                    <a:pt x="43" y="55"/>
                    <a:pt x="43" y="56"/>
                    <a:pt x="43" y="57"/>
                  </a:cubicBezTo>
                  <a:cubicBezTo>
                    <a:pt x="43" y="57"/>
                    <a:pt x="43" y="57"/>
                    <a:pt x="42" y="58"/>
                  </a:cubicBezTo>
                  <a:cubicBezTo>
                    <a:pt x="42" y="58"/>
                    <a:pt x="42" y="58"/>
                    <a:pt x="41" y="58"/>
                  </a:cubicBezTo>
                  <a:cubicBezTo>
                    <a:pt x="41" y="59"/>
                    <a:pt x="41" y="59"/>
                    <a:pt x="40" y="60"/>
                  </a:cubicBezTo>
                  <a:cubicBezTo>
                    <a:pt x="40" y="62"/>
                    <a:pt x="42" y="62"/>
                    <a:pt x="42" y="64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6"/>
                    <a:pt x="42" y="67"/>
                    <a:pt x="40" y="68"/>
                  </a:cubicBezTo>
                  <a:cubicBezTo>
                    <a:pt x="40" y="68"/>
                    <a:pt x="40" y="69"/>
                    <a:pt x="41" y="69"/>
                  </a:cubicBezTo>
                  <a:cubicBezTo>
                    <a:pt x="42" y="69"/>
                    <a:pt x="42" y="68"/>
                    <a:pt x="43" y="68"/>
                  </a:cubicBezTo>
                  <a:cubicBezTo>
                    <a:pt x="43" y="69"/>
                    <a:pt x="44" y="69"/>
                    <a:pt x="45" y="69"/>
                  </a:cubicBezTo>
                  <a:cubicBezTo>
                    <a:pt x="45" y="70"/>
                    <a:pt x="46" y="70"/>
                    <a:pt x="46" y="70"/>
                  </a:cubicBezTo>
                  <a:cubicBezTo>
                    <a:pt x="48" y="70"/>
                    <a:pt x="49" y="70"/>
                    <a:pt x="50" y="69"/>
                  </a:cubicBezTo>
                  <a:cubicBezTo>
                    <a:pt x="51" y="69"/>
                    <a:pt x="51" y="69"/>
                    <a:pt x="51" y="69"/>
                  </a:cubicBezTo>
                  <a:cubicBezTo>
                    <a:pt x="52" y="69"/>
                    <a:pt x="52" y="70"/>
                    <a:pt x="52" y="70"/>
                  </a:cubicBezTo>
                  <a:cubicBezTo>
                    <a:pt x="53" y="69"/>
                    <a:pt x="54" y="69"/>
                    <a:pt x="55" y="69"/>
                  </a:cubicBezTo>
                  <a:cubicBezTo>
                    <a:pt x="55" y="68"/>
                    <a:pt x="56" y="68"/>
                    <a:pt x="56" y="67"/>
                  </a:cubicBezTo>
                  <a:cubicBezTo>
                    <a:pt x="56" y="66"/>
                    <a:pt x="57" y="66"/>
                    <a:pt x="57" y="66"/>
                  </a:cubicBezTo>
                  <a:cubicBezTo>
                    <a:pt x="58" y="66"/>
                    <a:pt x="58" y="65"/>
                    <a:pt x="58" y="65"/>
                  </a:cubicBezTo>
                  <a:cubicBezTo>
                    <a:pt x="59" y="64"/>
                    <a:pt x="63" y="63"/>
                    <a:pt x="63" y="65"/>
                  </a:cubicBezTo>
                  <a:cubicBezTo>
                    <a:pt x="63" y="66"/>
                    <a:pt x="62" y="66"/>
                    <a:pt x="61" y="67"/>
                  </a:cubicBezTo>
                  <a:cubicBezTo>
                    <a:pt x="60" y="68"/>
                    <a:pt x="60" y="69"/>
                    <a:pt x="60" y="70"/>
                  </a:cubicBezTo>
                  <a:cubicBezTo>
                    <a:pt x="63" y="70"/>
                    <a:pt x="63" y="73"/>
                    <a:pt x="63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6" y="79"/>
                    <a:pt x="67" y="79"/>
                    <a:pt x="67" y="83"/>
                  </a:cubicBezTo>
                  <a:cubicBezTo>
                    <a:pt x="68" y="83"/>
                    <a:pt x="69" y="85"/>
                    <a:pt x="71" y="85"/>
                  </a:cubicBezTo>
                  <a:cubicBezTo>
                    <a:pt x="72" y="87"/>
                    <a:pt x="74" y="88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1"/>
                    <a:pt x="75" y="91"/>
                    <a:pt x="75" y="91"/>
                  </a:cubicBezTo>
                  <a:cubicBezTo>
                    <a:pt x="75" y="93"/>
                    <a:pt x="75" y="93"/>
                    <a:pt x="75" y="93"/>
                  </a:cubicBezTo>
                  <a:cubicBezTo>
                    <a:pt x="75" y="94"/>
                    <a:pt x="75" y="94"/>
                    <a:pt x="76" y="94"/>
                  </a:cubicBezTo>
                  <a:cubicBezTo>
                    <a:pt x="77" y="94"/>
                    <a:pt x="77" y="95"/>
                    <a:pt x="78" y="94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80" y="96"/>
                    <a:pt x="84" y="95"/>
                    <a:pt x="86" y="95"/>
                  </a:cubicBezTo>
                  <a:cubicBezTo>
                    <a:pt x="86" y="96"/>
                    <a:pt x="87" y="96"/>
                    <a:pt x="87" y="96"/>
                  </a:cubicBezTo>
                  <a:cubicBezTo>
                    <a:pt x="88" y="96"/>
                    <a:pt x="88" y="95"/>
                    <a:pt x="88" y="95"/>
                  </a:cubicBezTo>
                  <a:cubicBezTo>
                    <a:pt x="89" y="96"/>
                    <a:pt x="90" y="96"/>
                    <a:pt x="91" y="96"/>
                  </a:cubicBezTo>
                  <a:cubicBezTo>
                    <a:pt x="91" y="96"/>
                    <a:pt x="91" y="96"/>
                    <a:pt x="91" y="96"/>
                  </a:cubicBezTo>
                  <a:cubicBezTo>
                    <a:pt x="91" y="95"/>
                    <a:pt x="91" y="95"/>
                    <a:pt x="91" y="95"/>
                  </a:cubicBezTo>
                  <a:cubicBezTo>
                    <a:pt x="91" y="94"/>
                    <a:pt x="93" y="94"/>
                    <a:pt x="92" y="92"/>
                  </a:cubicBezTo>
                  <a:cubicBezTo>
                    <a:pt x="92" y="90"/>
                    <a:pt x="93" y="89"/>
                    <a:pt x="93" y="88"/>
                  </a:cubicBezTo>
                  <a:cubicBezTo>
                    <a:pt x="93" y="87"/>
                    <a:pt x="93" y="87"/>
                    <a:pt x="93" y="86"/>
                  </a:cubicBezTo>
                  <a:cubicBezTo>
                    <a:pt x="93" y="86"/>
                    <a:pt x="92" y="85"/>
                    <a:pt x="92" y="85"/>
                  </a:cubicBezTo>
                  <a:cubicBezTo>
                    <a:pt x="92" y="84"/>
                    <a:pt x="91" y="84"/>
                    <a:pt x="91" y="83"/>
                  </a:cubicBezTo>
                  <a:cubicBezTo>
                    <a:pt x="90" y="82"/>
                    <a:pt x="90" y="81"/>
                    <a:pt x="90" y="80"/>
                  </a:cubicBezTo>
                  <a:cubicBezTo>
                    <a:pt x="90" y="78"/>
                    <a:pt x="91" y="77"/>
                    <a:pt x="92" y="76"/>
                  </a:cubicBezTo>
                  <a:cubicBezTo>
                    <a:pt x="93" y="74"/>
                    <a:pt x="94" y="73"/>
                    <a:pt x="94" y="71"/>
                  </a:cubicBezTo>
                  <a:cubicBezTo>
                    <a:pt x="96" y="71"/>
                    <a:pt x="95" y="67"/>
                    <a:pt x="98" y="67"/>
                  </a:cubicBezTo>
                  <a:cubicBezTo>
                    <a:pt x="99" y="67"/>
                    <a:pt x="99" y="67"/>
                    <a:pt x="99" y="67"/>
                  </a:cubicBezTo>
                  <a:cubicBezTo>
                    <a:pt x="99" y="67"/>
                    <a:pt x="100" y="67"/>
                    <a:pt x="100" y="68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101" y="68"/>
                    <a:pt x="101" y="68"/>
                    <a:pt x="101" y="67"/>
                  </a:cubicBezTo>
                  <a:cubicBezTo>
                    <a:pt x="101" y="66"/>
                    <a:pt x="103" y="67"/>
                    <a:pt x="103" y="66"/>
                  </a:cubicBezTo>
                  <a:cubicBezTo>
                    <a:pt x="103" y="65"/>
                    <a:pt x="105" y="65"/>
                    <a:pt x="105" y="64"/>
                  </a:cubicBezTo>
                  <a:cubicBezTo>
                    <a:pt x="107" y="63"/>
                    <a:pt x="109" y="62"/>
                    <a:pt x="110" y="6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82" name="Rectangle 92">
              <a:extLst>
                <a:ext uri="{FF2B5EF4-FFF2-40B4-BE49-F238E27FC236}">
                  <a16:creationId xmlns:a16="http://schemas.microsoft.com/office/drawing/2014/main" id="{98965FBE-3680-314F-84CA-0C0A50DC5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1763" y="3862388"/>
              <a:ext cx="255587" cy="8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400" b="1">
                  <a:solidFill>
                    <a:srgbClr val="000000"/>
                  </a:solidFill>
                  <a:latin typeface="Open Sans Semibold" pitchFamily="34" charset="0"/>
                </a:rPr>
                <a:t>BELGIUM</a:t>
              </a:r>
              <a:endParaRPr lang="en-US" altLang="en-US" sz="1800"/>
            </a:p>
          </p:txBody>
        </p:sp>
        <p:sp>
          <p:nvSpPr>
            <p:cNvPr id="183" name="Freeform 93">
              <a:extLst>
                <a:ext uri="{FF2B5EF4-FFF2-40B4-BE49-F238E27FC236}">
                  <a16:creationId xmlns:a16="http://schemas.microsoft.com/office/drawing/2014/main" id="{C4F885B6-DE5F-114A-9EBB-F633D876D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3538" y="4021138"/>
              <a:ext cx="74612" cy="115887"/>
            </a:xfrm>
            <a:custGeom>
              <a:avLst/>
              <a:gdLst>
                <a:gd name="T0" fmla="*/ 2147483646 w 19"/>
                <a:gd name="T1" fmla="*/ 2147483646 h 30"/>
                <a:gd name="T2" fmla="*/ 2147483646 w 19"/>
                <a:gd name="T3" fmla="*/ 2147483646 h 30"/>
                <a:gd name="T4" fmla="*/ 2147483646 w 19"/>
                <a:gd name="T5" fmla="*/ 2147483646 h 30"/>
                <a:gd name="T6" fmla="*/ 2147483646 w 19"/>
                <a:gd name="T7" fmla="*/ 2147483646 h 30"/>
                <a:gd name="T8" fmla="*/ 2147483646 w 19"/>
                <a:gd name="T9" fmla="*/ 2147483646 h 30"/>
                <a:gd name="T10" fmla="*/ 2147483646 w 19"/>
                <a:gd name="T11" fmla="*/ 2147483646 h 30"/>
                <a:gd name="T12" fmla="*/ 2147483646 w 19"/>
                <a:gd name="T13" fmla="*/ 2147483646 h 30"/>
                <a:gd name="T14" fmla="*/ 2147483646 w 19"/>
                <a:gd name="T15" fmla="*/ 2147483646 h 30"/>
                <a:gd name="T16" fmla="*/ 2147483646 w 19"/>
                <a:gd name="T17" fmla="*/ 2147483646 h 30"/>
                <a:gd name="T18" fmla="*/ 2147483646 w 19"/>
                <a:gd name="T19" fmla="*/ 2147483646 h 30"/>
                <a:gd name="T20" fmla="*/ 2147483646 w 19"/>
                <a:gd name="T21" fmla="*/ 2147483646 h 30"/>
                <a:gd name="T22" fmla="*/ 2147483646 w 19"/>
                <a:gd name="T23" fmla="*/ 2147483646 h 30"/>
                <a:gd name="T24" fmla="*/ 2147483646 w 19"/>
                <a:gd name="T25" fmla="*/ 0 h 30"/>
                <a:gd name="T26" fmla="*/ 2147483646 w 19"/>
                <a:gd name="T27" fmla="*/ 0 h 30"/>
                <a:gd name="T28" fmla="*/ 2147483646 w 19"/>
                <a:gd name="T29" fmla="*/ 2147483646 h 30"/>
                <a:gd name="T30" fmla="*/ 2147483646 w 19"/>
                <a:gd name="T31" fmla="*/ 2147483646 h 30"/>
                <a:gd name="T32" fmla="*/ 0 w 19"/>
                <a:gd name="T33" fmla="*/ 2147483646 h 30"/>
                <a:gd name="T34" fmla="*/ 2147483646 w 19"/>
                <a:gd name="T35" fmla="*/ 2147483646 h 30"/>
                <a:gd name="T36" fmla="*/ 2147483646 w 19"/>
                <a:gd name="T37" fmla="*/ 2147483646 h 30"/>
                <a:gd name="T38" fmla="*/ 2147483646 w 19"/>
                <a:gd name="T39" fmla="*/ 2147483646 h 30"/>
                <a:gd name="T40" fmla="*/ 2147483646 w 19"/>
                <a:gd name="T41" fmla="*/ 2147483646 h 30"/>
                <a:gd name="T42" fmla="*/ 2147483646 w 19"/>
                <a:gd name="T43" fmla="*/ 2147483646 h 30"/>
                <a:gd name="T44" fmla="*/ 2147483646 w 19"/>
                <a:gd name="T45" fmla="*/ 2147483646 h 30"/>
                <a:gd name="T46" fmla="*/ 2147483646 w 19"/>
                <a:gd name="T47" fmla="*/ 2147483646 h 30"/>
                <a:gd name="T48" fmla="*/ 2147483646 w 19"/>
                <a:gd name="T49" fmla="*/ 2147483646 h 30"/>
                <a:gd name="T50" fmla="*/ 2147483646 w 19"/>
                <a:gd name="T51" fmla="*/ 2147483646 h 30"/>
                <a:gd name="T52" fmla="*/ 2147483646 w 19"/>
                <a:gd name="T53" fmla="*/ 2147483646 h 30"/>
                <a:gd name="T54" fmla="*/ 2147483646 w 19"/>
                <a:gd name="T55" fmla="*/ 2147483646 h 30"/>
                <a:gd name="T56" fmla="*/ 2147483646 w 19"/>
                <a:gd name="T57" fmla="*/ 2147483646 h 30"/>
                <a:gd name="T58" fmla="*/ 2147483646 w 19"/>
                <a:gd name="T59" fmla="*/ 2147483646 h 30"/>
                <a:gd name="T60" fmla="*/ 2147483646 w 19"/>
                <a:gd name="T61" fmla="*/ 2147483646 h 30"/>
                <a:gd name="T62" fmla="*/ 2147483646 w 19"/>
                <a:gd name="T63" fmla="*/ 2147483646 h 30"/>
                <a:gd name="T64" fmla="*/ 2147483646 w 19"/>
                <a:gd name="T65" fmla="*/ 2147483646 h 3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9" h="30">
                  <a:moveTo>
                    <a:pt x="17" y="18"/>
                  </a:moveTo>
                  <a:cubicBezTo>
                    <a:pt x="17" y="17"/>
                    <a:pt x="16" y="17"/>
                    <a:pt x="16" y="17"/>
                  </a:cubicBezTo>
                  <a:cubicBezTo>
                    <a:pt x="16" y="16"/>
                    <a:pt x="16" y="16"/>
                    <a:pt x="15" y="16"/>
                  </a:cubicBezTo>
                  <a:cubicBezTo>
                    <a:pt x="15" y="16"/>
                    <a:pt x="14" y="16"/>
                    <a:pt x="14" y="16"/>
                  </a:cubicBezTo>
                  <a:cubicBezTo>
                    <a:pt x="14" y="15"/>
                    <a:pt x="14" y="14"/>
                    <a:pt x="14" y="14"/>
                  </a:cubicBezTo>
                  <a:cubicBezTo>
                    <a:pt x="14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3"/>
                    <a:pt x="12" y="14"/>
                    <a:pt x="12" y="14"/>
                  </a:cubicBezTo>
                  <a:cubicBezTo>
                    <a:pt x="12" y="13"/>
                    <a:pt x="12" y="11"/>
                    <a:pt x="11" y="11"/>
                  </a:cubicBezTo>
                  <a:cubicBezTo>
                    <a:pt x="11" y="10"/>
                    <a:pt x="11" y="7"/>
                    <a:pt x="10" y="7"/>
                  </a:cubicBezTo>
                  <a:cubicBezTo>
                    <a:pt x="10" y="5"/>
                    <a:pt x="9" y="5"/>
                    <a:pt x="9" y="3"/>
                  </a:cubicBezTo>
                  <a:cubicBezTo>
                    <a:pt x="10" y="3"/>
                    <a:pt x="9" y="2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6" y="4"/>
                    <a:pt x="4" y="4"/>
                  </a:cubicBezTo>
                  <a:cubicBezTo>
                    <a:pt x="4" y="6"/>
                    <a:pt x="3" y="7"/>
                    <a:pt x="2" y="9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4"/>
                    <a:pt x="0" y="15"/>
                    <a:pt x="1" y="16"/>
                  </a:cubicBezTo>
                  <a:cubicBezTo>
                    <a:pt x="1" y="17"/>
                    <a:pt x="2" y="17"/>
                    <a:pt x="2" y="18"/>
                  </a:cubicBezTo>
                  <a:cubicBezTo>
                    <a:pt x="2" y="18"/>
                    <a:pt x="3" y="19"/>
                    <a:pt x="3" y="19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3" y="22"/>
                    <a:pt x="2" y="23"/>
                    <a:pt x="2" y="25"/>
                  </a:cubicBezTo>
                  <a:cubicBezTo>
                    <a:pt x="3" y="27"/>
                    <a:pt x="1" y="27"/>
                    <a:pt x="1" y="28"/>
                  </a:cubicBezTo>
                  <a:cubicBezTo>
                    <a:pt x="1" y="28"/>
                    <a:pt x="1" y="28"/>
                    <a:pt x="1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29"/>
                    <a:pt x="3" y="30"/>
                    <a:pt x="3" y="30"/>
                  </a:cubicBezTo>
                  <a:cubicBezTo>
                    <a:pt x="6" y="30"/>
                    <a:pt x="11" y="27"/>
                    <a:pt x="12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8"/>
                    <a:pt x="14" y="27"/>
                    <a:pt x="15" y="27"/>
                  </a:cubicBezTo>
                  <a:cubicBezTo>
                    <a:pt x="14" y="25"/>
                    <a:pt x="17" y="26"/>
                    <a:pt x="17" y="24"/>
                  </a:cubicBezTo>
                  <a:cubicBezTo>
                    <a:pt x="16" y="22"/>
                    <a:pt x="18" y="23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9"/>
                    <a:pt x="19" y="17"/>
                    <a:pt x="17" y="18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84" name="Rectangle 94">
              <a:extLst>
                <a:ext uri="{FF2B5EF4-FFF2-40B4-BE49-F238E27FC236}">
                  <a16:creationId xmlns:a16="http://schemas.microsoft.com/office/drawing/2014/main" id="{189D816F-DE7D-3843-B63B-15DEB1ED5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425" y="4087813"/>
              <a:ext cx="182563" cy="42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00" b="1">
                  <a:solidFill>
                    <a:srgbClr val="000000"/>
                  </a:solidFill>
                  <a:latin typeface="Open Sans Semibold" pitchFamily="34" charset="0"/>
                </a:rPr>
                <a:t>LUXEMBURG</a:t>
              </a:r>
              <a:endParaRPr lang="en-US" altLang="en-US" sz="1800"/>
            </a:p>
          </p:txBody>
        </p:sp>
        <p:sp>
          <p:nvSpPr>
            <p:cNvPr id="185" name="Freeform 95">
              <a:extLst>
                <a:ext uri="{FF2B5EF4-FFF2-40B4-BE49-F238E27FC236}">
                  <a16:creationId xmlns:a16="http://schemas.microsoft.com/office/drawing/2014/main" id="{8FD065A5-7218-1E45-A0F2-42362D404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1725" y="4960938"/>
              <a:ext cx="801688" cy="565150"/>
            </a:xfrm>
            <a:custGeom>
              <a:avLst/>
              <a:gdLst>
                <a:gd name="T0" fmla="*/ 2147483646 w 207"/>
                <a:gd name="T1" fmla="*/ 2147483646 h 146"/>
                <a:gd name="T2" fmla="*/ 2147483646 w 207"/>
                <a:gd name="T3" fmla="*/ 2147483646 h 146"/>
                <a:gd name="T4" fmla="*/ 2147483646 w 207"/>
                <a:gd name="T5" fmla="*/ 2147483646 h 146"/>
                <a:gd name="T6" fmla="*/ 2147483646 w 207"/>
                <a:gd name="T7" fmla="*/ 2147483646 h 146"/>
                <a:gd name="T8" fmla="*/ 2147483646 w 207"/>
                <a:gd name="T9" fmla="*/ 2147483646 h 146"/>
                <a:gd name="T10" fmla="*/ 2147483646 w 207"/>
                <a:gd name="T11" fmla="*/ 2147483646 h 146"/>
                <a:gd name="T12" fmla="*/ 2147483646 w 207"/>
                <a:gd name="T13" fmla="*/ 2147483646 h 146"/>
                <a:gd name="T14" fmla="*/ 2147483646 w 207"/>
                <a:gd name="T15" fmla="*/ 2147483646 h 146"/>
                <a:gd name="T16" fmla="*/ 2147483646 w 207"/>
                <a:gd name="T17" fmla="*/ 2147483646 h 146"/>
                <a:gd name="T18" fmla="*/ 2147483646 w 207"/>
                <a:gd name="T19" fmla="*/ 2147483646 h 146"/>
                <a:gd name="T20" fmla="*/ 2147483646 w 207"/>
                <a:gd name="T21" fmla="*/ 2147483646 h 146"/>
                <a:gd name="T22" fmla="*/ 2147483646 w 207"/>
                <a:gd name="T23" fmla="*/ 2147483646 h 146"/>
                <a:gd name="T24" fmla="*/ 2147483646 w 207"/>
                <a:gd name="T25" fmla="*/ 2147483646 h 146"/>
                <a:gd name="T26" fmla="*/ 2147483646 w 207"/>
                <a:gd name="T27" fmla="*/ 2147483646 h 146"/>
                <a:gd name="T28" fmla="*/ 2147483646 w 207"/>
                <a:gd name="T29" fmla="*/ 2147483646 h 146"/>
                <a:gd name="T30" fmla="*/ 2147483646 w 207"/>
                <a:gd name="T31" fmla="*/ 2147483646 h 146"/>
                <a:gd name="T32" fmla="*/ 2147483646 w 207"/>
                <a:gd name="T33" fmla="*/ 2147483646 h 146"/>
                <a:gd name="T34" fmla="*/ 2147483646 w 207"/>
                <a:gd name="T35" fmla="*/ 2147483646 h 146"/>
                <a:gd name="T36" fmla="*/ 2147483646 w 207"/>
                <a:gd name="T37" fmla="*/ 2147483646 h 146"/>
                <a:gd name="T38" fmla="*/ 2147483646 w 207"/>
                <a:gd name="T39" fmla="*/ 2147483646 h 146"/>
                <a:gd name="T40" fmla="*/ 2147483646 w 207"/>
                <a:gd name="T41" fmla="*/ 2147483646 h 146"/>
                <a:gd name="T42" fmla="*/ 2147483646 w 207"/>
                <a:gd name="T43" fmla="*/ 2147483646 h 146"/>
                <a:gd name="T44" fmla="*/ 2147483646 w 207"/>
                <a:gd name="T45" fmla="*/ 2147483646 h 146"/>
                <a:gd name="T46" fmla="*/ 2147483646 w 207"/>
                <a:gd name="T47" fmla="*/ 2147483646 h 146"/>
                <a:gd name="T48" fmla="*/ 2147483646 w 207"/>
                <a:gd name="T49" fmla="*/ 2147483646 h 146"/>
                <a:gd name="T50" fmla="*/ 2147483646 w 207"/>
                <a:gd name="T51" fmla="*/ 2147483646 h 146"/>
                <a:gd name="T52" fmla="*/ 2147483646 w 207"/>
                <a:gd name="T53" fmla="*/ 2147483646 h 146"/>
                <a:gd name="T54" fmla="*/ 2147483646 w 207"/>
                <a:gd name="T55" fmla="*/ 2147483646 h 146"/>
                <a:gd name="T56" fmla="*/ 2147483646 w 207"/>
                <a:gd name="T57" fmla="*/ 2147483646 h 146"/>
                <a:gd name="T58" fmla="*/ 2147483646 w 207"/>
                <a:gd name="T59" fmla="*/ 2147483646 h 146"/>
                <a:gd name="T60" fmla="*/ 2147483646 w 207"/>
                <a:gd name="T61" fmla="*/ 2147483646 h 146"/>
                <a:gd name="T62" fmla="*/ 2147483646 w 207"/>
                <a:gd name="T63" fmla="*/ 2147483646 h 146"/>
                <a:gd name="T64" fmla="*/ 2147483646 w 207"/>
                <a:gd name="T65" fmla="*/ 2147483646 h 146"/>
                <a:gd name="T66" fmla="*/ 2147483646 w 207"/>
                <a:gd name="T67" fmla="*/ 2147483646 h 146"/>
                <a:gd name="T68" fmla="*/ 2147483646 w 207"/>
                <a:gd name="T69" fmla="*/ 2147483646 h 146"/>
                <a:gd name="T70" fmla="*/ 2147483646 w 207"/>
                <a:gd name="T71" fmla="*/ 2147483646 h 146"/>
                <a:gd name="T72" fmla="*/ 2147483646 w 207"/>
                <a:gd name="T73" fmla="*/ 2147483646 h 146"/>
                <a:gd name="T74" fmla="*/ 2147483646 w 207"/>
                <a:gd name="T75" fmla="*/ 2147483646 h 146"/>
                <a:gd name="T76" fmla="*/ 2147483646 w 207"/>
                <a:gd name="T77" fmla="*/ 2147483646 h 146"/>
                <a:gd name="T78" fmla="*/ 2147483646 w 207"/>
                <a:gd name="T79" fmla="*/ 2147483646 h 146"/>
                <a:gd name="T80" fmla="*/ 2147483646 w 207"/>
                <a:gd name="T81" fmla="*/ 2147483646 h 146"/>
                <a:gd name="T82" fmla="*/ 2147483646 w 207"/>
                <a:gd name="T83" fmla="*/ 2147483646 h 146"/>
                <a:gd name="T84" fmla="*/ 2147483646 w 207"/>
                <a:gd name="T85" fmla="*/ 2147483646 h 146"/>
                <a:gd name="T86" fmla="*/ 2147483646 w 207"/>
                <a:gd name="T87" fmla="*/ 2147483646 h 146"/>
                <a:gd name="T88" fmla="*/ 2147483646 w 207"/>
                <a:gd name="T89" fmla="*/ 2147483646 h 146"/>
                <a:gd name="T90" fmla="*/ 2147483646 w 207"/>
                <a:gd name="T91" fmla="*/ 2147483646 h 146"/>
                <a:gd name="T92" fmla="*/ 2147483646 w 207"/>
                <a:gd name="T93" fmla="*/ 2147483646 h 146"/>
                <a:gd name="T94" fmla="*/ 2147483646 w 207"/>
                <a:gd name="T95" fmla="*/ 2147483646 h 146"/>
                <a:gd name="T96" fmla="*/ 2147483646 w 207"/>
                <a:gd name="T97" fmla="*/ 2147483646 h 146"/>
                <a:gd name="T98" fmla="*/ 2147483646 w 207"/>
                <a:gd name="T99" fmla="*/ 2147483646 h 146"/>
                <a:gd name="T100" fmla="*/ 2147483646 w 207"/>
                <a:gd name="T101" fmla="*/ 2147483646 h 146"/>
                <a:gd name="T102" fmla="*/ 2147483646 w 207"/>
                <a:gd name="T103" fmla="*/ 2147483646 h 146"/>
                <a:gd name="T104" fmla="*/ 2147483646 w 207"/>
                <a:gd name="T105" fmla="*/ 2147483646 h 146"/>
                <a:gd name="T106" fmla="*/ 2147483646 w 207"/>
                <a:gd name="T107" fmla="*/ 2147483646 h 14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07" h="146">
                  <a:moveTo>
                    <a:pt x="205" y="14"/>
                  </a:moveTo>
                  <a:cubicBezTo>
                    <a:pt x="205" y="14"/>
                    <a:pt x="205" y="12"/>
                    <a:pt x="204" y="12"/>
                  </a:cubicBezTo>
                  <a:cubicBezTo>
                    <a:pt x="204" y="10"/>
                    <a:pt x="204" y="8"/>
                    <a:pt x="203" y="6"/>
                  </a:cubicBezTo>
                  <a:cubicBezTo>
                    <a:pt x="203" y="6"/>
                    <a:pt x="203" y="6"/>
                    <a:pt x="203" y="6"/>
                  </a:cubicBezTo>
                  <a:cubicBezTo>
                    <a:pt x="203" y="6"/>
                    <a:pt x="203" y="7"/>
                    <a:pt x="203" y="7"/>
                  </a:cubicBezTo>
                  <a:cubicBezTo>
                    <a:pt x="202" y="7"/>
                    <a:pt x="202" y="6"/>
                    <a:pt x="201" y="6"/>
                  </a:cubicBezTo>
                  <a:cubicBezTo>
                    <a:pt x="199" y="6"/>
                    <a:pt x="195" y="6"/>
                    <a:pt x="191" y="6"/>
                  </a:cubicBezTo>
                  <a:cubicBezTo>
                    <a:pt x="190" y="7"/>
                    <a:pt x="188" y="7"/>
                    <a:pt x="185" y="7"/>
                  </a:cubicBezTo>
                  <a:cubicBezTo>
                    <a:pt x="185" y="6"/>
                    <a:pt x="184" y="6"/>
                    <a:pt x="184" y="6"/>
                  </a:cubicBezTo>
                  <a:cubicBezTo>
                    <a:pt x="184" y="5"/>
                    <a:pt x="183" y="5"/>
                    <a:pt x="182" y="5"/>
                  </a:cubicBezTo>
                  <a:cubicBezTo>
                    <a:pt x="181" y="3"/>
                    <a:pt x="181" y="2"/>
                    <a:pt x="180" y="0"/>
                  </a:cubicBezTo>
                  <a:cubicBezTo>
                    <a:pt x="178" y="0"/>
                    <a:pt x="177" y="0"/>
                    <a:pt x="176" y="0"/>
                  </a:cubicBezTo>
                  <a:cubicBezTo>
                    <a:pt x="175" y="0"/>
                    <a:pt x="174" y="0"/>
                    <a:pt x="174" y="0"/>
                  </a:cubicBezTo>
                  <a:cubicBezTo>
                    <a:pt x="173" y="0"/>
                    <a:pt x="172" y="0"/>
                    <a:pt x="171" y="0"/>
                  </a:cubicBezTo>
                  <a:cubicBezTo>
                    <a:pt x="171" y="1"/>
                    <a:pt x="172" y="1"/>
                    <a:pt x="173" y="2"/>
                  </a:cubicBezTo>
                  <a:cubicBezTo>
                    <a:pt x="173" y="4"/>
                    <a:pt x="170" y="4"/>
                    <a:pt x="170" y="6"/>
                  </a:cubicBezTo>
                  <a:cubicBezTo>
                    <a:pt x="169" y="6"/>
                    <a:pt x="169" y="7"/>
                    <a:pt x="168" y="7"/>
                  </a:cubicBezTo>
                  <a:cubicBezTo>
                    <a:pt x="168" y="8"/>
                    <a:pt x="166" y="8"/>
                    <a:pt x="166" y="9"/>
                  </a:cubicBezTo>
                  <a:cubicBezTo>
                    <a:pt x="165" y="10"/>
                    <a:pt x="164" y="11"/>
                    <a:pt x="162" y="12"/>
                  </a:cubicBezTo>
                  <a:cubicBezTo>
                    <a:pt x="162" y="13"/>
                    <a:pt x="160" y="14"/>
                    <a:pt x="159" y="14"/>
                  </a:cubicBezTo>
                  <a:cubicBezTo>
                    <a:pt x="159" y="16"/>
                    <a:pt x="159" y="17"/>
                    <a:pt x="159" y="19"/>
                  </a:cubicBezTo>
                  <a:cubicBezTo>
                    <a:pt x="158" y="19"/>
                    <a:pt x="157" y="19"/>
                    <a:pt x="156" y="19"/>
                  </a:cubicBezTo>
                  <a:cubicBezTo>
                    <a:pt x="156" y="18"/>
                    <a:pt x="155" y="18"/>
                    <a:pt x="155" y="17"/>
                  </a:cubicBezTo>
                  <a:cubicBezTo>
                    <a:pt x="152" y="17"/>
                    <a:pt x="153" y="19"/>
                    <a:pt x="150" y="19"/>
                  </a:cubicBezTo>
                  <a:cubicBezTo>
                    <a:pt x="150" y="18"/>
                    <a:pt x="149" y="17"/>
                    <a:pt x="149" y="16"/>
                  </a:cubicBezTo>
                  <a:cubicBezTo>
                    <a:pt x="148" y="17"/>
                    <a:pt x="147" y="16"/>
                    <a:pt x="147" y="15"/>
                  </a:cubicBezTo>
                  <a:cubicBezTo>
                    <a:pt x="145" y="15"/>
                    <a:pt x="143" y="14"/>
                    <a:pt x="141" y="14"/>
                  </a:cubicBezTo>
                  <a:cubicBezTo>
                    <a:pt x="138" y="14"/>
                    <a:pt x="138" y="13"/>
                    <a:pt x="136" y="12"/>
                  </a:cubicBezTo>
                  <a:cubicBezTo>
                    <a:pt x="133" y="13"/>
                    <a:pt x="131" y="12"/>
                    <a:pt x="128" y="12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11"/>
                    <a:pt x="128" y="11"/>
                    <a:pt x="128" y="10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7" y="10"/>
                    <a:pt x="127" y="9"/>
                    <a:pt x="127" y="8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8" y="7"/>
                    <a:pt x="128" y="7"/>
                    <a:pt x="129" y="6"/>
                  </a:cubicBezTo>
                  <a:cubicBezTo>
                    <a:pt x="129" y="6"/>
                    <a:pt x="129" y="6"/>
                    <a:pt x="129" y="6"/>
                  </a:cubicBezTo>
                  <a:cubicBezTo>
                    <a:pt x="126" y="7"/>
                    <a:pt x="124" y="8"/>
                    <a:pt x="122" y="10"/>
                  </a:cubicBezTo>
                  <a:cubicBezTo>
                    <a:pt x="122" y="11"/>
                    <a:pt x="121" y="11"/>
                    <a:pt x="120" y="12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0" y="12"/>
                    <a:pt x="119" y="12"/>
                    <a:pt x="119" y="12"/>
                  </a:cubicBezTo>
                  <a:cubicBezTo>
                    <a:pt x="119" y="12"/>
                    <a:pt x="119" y="13"/>
                    <a:pt x="119" y="13"/>
                  </a:cubicBezTo>
                  <a:cubicBezTo>
                    <a:pt x="119" y="13"/>
                    <a:pt x="118" y="13"/>
                    <a:pt x="118" y="13"/>
                  </a:cubicBezTo>
                  <a:cubicBezTo>
                    <a:pt x="118" y="13"/>
                    <a:pt x="118" y="14"/>
                    <a:pt x="117" y="14"/>
                  </a:cubicBezTo>
                  <a:cubicBezTo>
                    <a:pt x="117" y="17"/>
                    <a:pt x="115" y="18"/>
                    <a:pt x="115" y="21"/>
                  </a:cubicBezTo>
                  <a:cubicBezTo>
                    <a:pt x="114" y="21"/>
                    <a:pt x="113" y="21"/>
                    <a:pt x="113" y="23"/>
                  </a:cubicBezTo>
                  <a:cubicBezTo>
                    <a:pt x="112" y="23"/>
                    <a:pt x="112" y="23"/>
                    <a:pt x="111" y="23"/>
                  </a:cubicBezTo>
                  <a:cubicBezTo>
                    <a:pt x="111" y="23"/>
                    <a:pt x="111" y="24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0" y="24"/>
                    <a:pt x="110" y="24"/>
                    <a:pt x="109" y="25"/>
                  </a:cubicBezTo>
                  <a:cubicBezTo>
                    <a:pt x="109" y="26"/>
                    <a:pt x="107" y="26"/>
                    <a:pt x="106" y="26"/>
                  </a:cubicBezTo>
                  <a:cubicBezTo>
                    <a:pt x="105" y="26"/>
                    <a:pt x="105" y="27"/>
                    <a:pt x="105" y="28"/>
                  </a:cubicBezTo>
                  <a:cubicBezTo>
                    <a:pt x="105" y="28"/>
                    <a:pt x="104" y="28"/>
                    <a:pt x="104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4" y="28"/>
                    <a:pt x="103" y="28"/>
                    <a:pt x="103" y="28"/>
                  </a:cubicBezTo>
                  <a:cubicBezTo>
                    <a:pt x="103" y="28"/>
                    <a:pt x="102" y="28"/>
                    <a:pt x="102" y="28"/>
                  </a:cubicBezTo>
                  <a:cubicBezTo>
                    <a:pt x="101" y="29"/>
                    <a:pt x="100" y="29"/>
                    <a:pt x="99" y="30"/>
                  </a:cubicBezTo>
                  <a:cubicBezTo>
                    <a:pt x="98" y="29"/>
                    <a:pt x="97" y="29"/>
                    <a:pt x="96" y="29"/>
                  </a:cubicBezTo>
                  <a:cubicBezTo>
                    <a:pt x="96" y="28"/>
                    <a:pt x="95" y="28"/>
                    <a:pt x="94" y="28"/>
                  </a:cubicBezTo>
                  <a:cubicBezTo>
                    <a:pt x="94" y="28"/>
                    <a:pt x="94" y="28"/>
                    <a:pt x="93" y="28"/>
                  </a:cubicBezTo>
                  <a:cubicBezTo>
                    <a:pt x="90" y="28"/>
                    <a:pt x="87" y="27"/>
                    <a:pt x="84" y="28"/>
                  </a:cubicBezTo>
                  <a:cubicBezTo>
                    <a:pt x="83" y="28"/>
                    <a:pt x="83" y="29"/>
                    <a:pt x="81" y="28"/>
                  </a:cubicBezTo>
                  <a:cubicBezTo>
                    <a:pt x="81" y="28"/>
                    <a:pt x="81" y="29"/>
                    <a:pt x="81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9" y="29"/>
                    <a:pt x="79" y="30"/>
                    <a:pt x="79" y="30"/>
                  </a:cubicBezTo>
                  <a:cubicBezTo>
                    <a:pt x="77" y="29"/>
                    <a:pt x="75" y="28"/>
                    <a:pt x="73" y="28"/>
                  </a:cubicBezTo>
                  <a:cubicBezTo>
                    <a:pt x="70" y="29"/>
                    <a:pt x="69" y="32"/>
                    <a:pt x="66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34"/>
                    <a:pt x="61" y="34"/>
                    <a:pt x="61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5"/>
                    <a:pt x="59" y="34"/>
                    <a:pt x="58" y="34"/>
                  </a:cubicBezTo>
                  <a:cubicBezTo>
                    <a:pt x="56" y="34"/>
                    <a:pt x="54" y="33"/>
                    <a:pt x="50" y="33"/>
                  </a:cubicBezTo>
                  <a:cubicBezTo>
                    <a:pt x="48" y="33"/>
                    <a:pt x="47" y="32"/>
                    <a:pt x="46" y="32"/>
                  </a:cubicBezTo>
                  <a:cubicBezTo>
                    <a:pt x="44" y="31"/>
                    <a:pt x="44" y="33"/>
                    <a:pt x="42" y="32"/>
                  </a:cubicBezTo>
                  <a:cubicBezTo>
                    <a:pt x="38" y="29"/>
                    <a:pt x="33" y="33"/>
                    <a:pt x="28" y="32"/>
                  </a:cubicBezTo>
                  <a:cubicBezTo>
                    <a:pt x="26" y="32"/>
                    <a:pt x="26" y="33"/>
                    <a:pt x="24" y="34"/>
                  </a:cubicBezTo>
                  <a:cubicBezTo>
                    <a:pt x="23" y="34"/>
                    <a:pt x="22" y="34"/>
                    <a:pt x="21" y="35"/>
                  </a:cubicBezTo>
                  <a:cubicBezTo>
                    <a:pt x="21" y="34"/>
                    <a:pt x="20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3"/>
                  </a:cubicBezTo>
                  <a:cubicBezTo>
                    <a:pt x="19" y="33"/>
                    <a:pt x="19" y="33"/>
                    <a:pt x="19" y="32"/>
                  </a:cubicBezTo>
                  <a:cubicBezTo>
                    <a:pt x="19" y="32"/>
                    <a:pt x="18" y="32"/>
                    <a:pt x="18" y="32"/>
                  </a:cubicBezTo>
                  <a:cubicBezTo>
                    <a:pt x="17" y="32"/>
                    <a:pt x="17" y="30"/>
                    <a:pt x="17" y="30"/>
                  </a:cubicBezTo>
                  <a:cubicBezTo>
                    <a:pt x="17" y="26"/>
                    <a:pt x="22" y="26"/>
                    <a:pt x="21" y="21"/>
                  </a:cubicBezTo>
                  <a:cubicBezTo>
                    <a:pt x="20" y="20"/>
                    <a:pt x="17" y="20"/>
                    <a:pt x="16" y="19"/>
                  </a:cubicBezTo>
                  <a:cubicBezTo>
                    <a:pt x="15" y="19"/>
                    <a:pt x="13" y="20"/>
                    <a:pt x="13" y="19"/>
                  </a:cubicBezTo>
                  <a:cubicBezTo>
                    <a:pt x="12" y="18"/>
                    <a:pt x="11" y="18"/>
                    <a:pt x="10" y="17"/>
                  </a:cubicBezTo>
                  <a:cubicBezTo>
                    <a:pt x="11" y="16"/>
                    <a:pt x="11" y="16"/>
                    <a:pt x="11" y="14"/>
                  </a:cubicBezTo>
                  <a:cubicBezTo>
                    <a:pt x="10" y="14"/>
                    <a:pt x="10" y="14"/>
                    <a:pt x="9" y="14"/>
                  </a:cubicBezTo>
                  <a:cubicBezTo>
                    <a:pt x="9" y="14"/>
                    <a:pt x="9" y="14"/>
                    <a:pt x="9" y="15"/>
                  </a:cubicBezTo>
                  <a:cubicBezTo>
                    <a:pt x="9" y="15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7" y="22"/>
                    <a:pt x="7" y="22"/>
                    <a:pt x="7" y="23"/>
                  </a:cubicBezTo>
                  <a:cubicBezTo>
                    <a:pt x="7" y="23"/>
                    <a:pt x="6" y="23"/>
                    <a:pt x="5" y="23"/>
                  </a:cubicBezTo>
                  <a:cubicBezTo>
                    <a:pt x="5" y="24"/>
                    <a:pt x="6" y="25"/>
                    <a:pt x="5" y="25"/>
                  </a:cubicBezTo>
                  <a:cubicBezTo>
                    <a:pt x="5" y="25"/>
                    <a:pt x="4" y="26"/>
                    <a:pt x="4" y="26"/>
                  </a:cubicBezTo>
                  <a:cubicBezTo>
                    <a:pt x="2" y="26"/>
                    <a:pt x="1" y="26"/>
                    <a:pt x="1" y="27"/>
                  </a:cubicBezTo>
                  <a:cubicBezTo>
                    <a:pt x="2" y="31"/>
                    <a:pt x="0" y="34"/>
                    <a:pt x="1" y="39"/>
                  </a:cubicBezTo>
                  <a:cubicBezTo>
                    <a:pt x="1" y="40"/>
                    <a:pt x="2" y="41"/>
                    <a:pt x="2" y="42"/>
                  </a:cubicBezTo>
                  <a:cubicBezTo>
                    <a:pt x="2" y="43"/>
                    <a:pt x="4" y="43"/>
                    <a:pt x="5" y="44"/>
                  </a:cubicBezTo>
                  <a:cubicBezTo>
                    <a:pt x="6" y="45"/>
                    <a:pt x="5" y="45"/>
                    <a:pt x="6" y="45"/>
                  </a:cubicBezTo>
                  <a:cubicBezTo>
                    <a:pt x="6" y="48"/>
                    <a:pt x="7" y="48"/>
                    <a:pt x="8" y="51"/>
                  </a:cubicBezTo>
                  <a:cubicBezTo>
                    <a:pt x="7" y="53"/>
                    <a:pt x="10" y="51"/>
                    <a:pt x="10" y="53"/>
                  </a:cubicBezTo>
                  <a:cubicBezTo>
                    <a:pt x="11" y="53"/>
                    <a:pt x="13" y="53"/>
                    <a:pt x="12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5" y="55"/>
                    <a:pt x="15" y="55"/>
                    <a:pt x="16" y="55"/>
                  </a:cubicBezTo>
                  <a:cubicBezTo>
                    <a:pt x="18" y="58"/>
                    <a:pt x="20" y="60"/>
                    <a:pt x="22" y="62"/>
                  </a:cubicBezTo>
                  <a:cubicBezTo>
                    <a:pt x="24" y="62"/>
                    <a:pt x="25" y="63"/>
                    <a:pt x="26" y="63"/>
                  </a:cubicBezTo>
                  <a:cubicBezTo>
                    <a:pt x="25" y="64"/>
                    <a:pt x="25" y="65"/>
                    <a:pt x="24" y="65"/>
                  </a:cubicBezTo>
                  <a:cubicBezTo>
                    <a:pt x="23" y="65"/>
                    <a:pt x="22" y="66"/>
                    <a:pt x="21" y="67"/>
                  </a:cubicBezTo>
                  <a:cubicBezTo>
                    <a:pt x="21" y="68"/>
                    <a:pt x="20" y="68"/>
                    <a:pt x="20" y="69"/>
                  </a:cubicBezTo>
                  <a:cubicBezTo>
                    <a:pt x="20" y="69"/>
                    <a:pt x="19" y="69"/>
                    <a:pt x="19" y="69"/>
                  </a:cubicBezTo>
                  <a:cubicBezTo>
                    <a:pt x="19" y="69"/>
                    <a:pt x="19" y="70"/>
                    <a:pt x="18" y="70"/>
                  </a:cubicBezTo>
                  <a:cubicBezTo>
                    <a:pt x="19" y="72"/>
                    <a:pt x="17" y="72"/>
                    <a:pt x="17" y="74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3" y="76"/>
                    <a:pt x="12" y="78"/>
                    <a:pt x="10" y="78"/>
                  </a:cubicBezTo>
                  <a:cubicBezTo>
                    <a:pt x="10" y="83"/>
                    <a:pt x="11" y="85"/>
                    <a:pt x="11" y="89"/>
                  </a:cubicBezTo>
                  <a:cubicBezTo>
                    <a:pt x="11" y="90"/>
                    <a:pt x="11" y="91"/>
                    <a:pt x="11" y="92"/>
                  </a:cubicBezTo>
                  <a:cubicBezTo>
                    <a:pt x="11" y="92"/>
                    <a:pt x="11" y="93"/>
                    <a:pt x="11" y="93"/>
                  </a:cubicBezTo>
                  <a:cubicBezTo>
                    <a:pt x="11" y="93"/>
                    <a:pt x="12" y="93"/>
                    <a:pt x="12" y="93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3" y="95"/>
                    <a:pt x="14" y="95"/>
                    <a:pt x="14" y="95"/>
                  </a:cubicBezTo>
                  <a:cubicBezTo>
                    <a:pt x="14" y="96"/>
                    <a:pt x="14" y="97"/>
                    <a:pt x="14" y="97"/>
                  </a:cubicBezTo>
                  <a:cubicBezTo>
                    <a:pt x="14" y="98"/>
                    <a:pt x="14" y="99"/>
                    <a:pt x="13" y="99"/>
                  </a:cubicBezTo>
                  <a:cubicBezTo>
                    <a:pt x="13" y="101"/>
                    <a:pt x="11" y="100"/>
                    <a:pt x="12" y="102"/>
                  </a:cubicBezTo>
                  <a:cubicBezTo>
                    <a:pt x="13" y="102"/>
                    <a:pt x="13" y="103"/>
                    <a:pt x="14" y="104"/>
                  </a:cubicBezTo>
                  <a:cubicBezTo>
                    <a:pt x="13" y="104"/>
                    <a:pt x="13" y="105"/>
                    <a:pt x="13" y="106"/>
                  </a:cubicBezTo>
                  <a:cubicBezTo>
                    <a:pt x="14" y="106"/>
                    <a:pt x="14" y="107"/>
                    <a:pt x="14" y="107"/>
                  </a:cubicBezTo>
                  <a:cubicBezTo>
                    <a:pt x="14" y="107"/>
                    <a:pt x="15" y="108"/>
                    <a:pt x="15" y="108"/>
                  </a:cubicBezTo>
                  <a:cubicBezTo>
                    <a:pt x="15" y="109"/>
                    <a:pt x="16" y="110"/>
                    <a:pt x="17" y="111"/>
                  </a:cubicBezTo>
                  <a:cubicBezTo>
                    <a:pt x="18" y="110"/>
                    <a:pt x="18" y="111"/>
                    <a:pt x="19" y="111"/>
                  </a:cubicBezTo>
                  <a:cubicBezTo>
                    <a:pt x="19" y="111"/>
                    <a:pt x="19" y="112"/>
                    <a:pt x="19" y="112"/>
                  </a:cubicBezTo>
                  <a:cubicBezTo>
                    <a:pt x="20" y="112"/>
                    <a:pt x="21" y="112"/>
                    <a:pt x="21" y="112"/>
                  </a:cubicBezTo>
                  <a:cubicBezTo>
                    <a:pt x="22" y="112"/>
                    <a:pt x="22" y="112"/>
                    <a:pt x="22" y="113"/>
                  </a:cubicBezTo>
                  <a:cubicBezTo>
                    <a:pt x="23" y="113"/>
                    <a:pt x="24" y="112"/>
                    <a:pt x="25" y="113"/>
                  </a:cubicBezTo>
                  <a:cubicBezTo>
                    <a:pt x="25" y="113"/>
                    <a:pt x="26" y="113"/>
                    <a:pt x="26" y="113"/>
                  </a:cubicBezTo>
                  <a:cubicBezTo>
                    <a:pt x="27" y="113"/>
                    <a:pt x="28" y="113"/>
                    <a:pt x="28" y="113"/>
                  </a:cubicBezTo>
                  <a:cubicBezTo>
                    <a:pt x="29" y="114"/>
                    <a:pt x="30" y="115"/>
                    <a:pt x="31" y="115"/>
                  </a:cubicBezTo>
                  <a:cubicBezTo>
                    <a:pt x="30" y="118"/>
                    <a:pt x="31" y="119"/>
                    <a:pt x="31" y="120"/>
                  </a:cubicBezTo>
                  <a:cubicBezTo>
                    <a:pt x="32" y="122"/>
                    <a:pt x="34" y="123"/>
                    <a:pt x="35" y="124"/>
                  </a:cubicBezTo>
                  <a:cubicBezTo>
                    <a:pt x="35" y="125"/>
                    <a:pt x="36" y="126"/>
                    <a:pt x="37" y="127"/>
                  </a:cubicBezTo>
                  <a:cubicBezTo>
                    <a:pt x="37" y="130"/>
                    <a:pt x="36" y="131"/>
                    <a:pt x="35" y="134"/>
                  </a:cubicBezTo>
                  <a:cubicBezTo>
                    <a:pt x="35" y="135"/>
                    <a:pt x="36" y="136"/>
                    <a:pt x="37" y="136"/>
                  </a:cubicBezTo>
                  <a:cubicBezTo>
                    <a:pt x="37" y="138"/>
                    <a:pt x="37" y="139"/>
                    <a:pt x="37" y="140"/>
                  </a:cubicBezTo>
                  <a:cubicBezTo>
                    <a:pt x="37" y="146"/>
                    <a:pt x="37" y="146"/>
                    <a:pt x="37" y="146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41" y="146"/>
                    <a:pt x="42" y="146"/>
                    <a:pt x="42" y="145"/>
                  </a:cubicBezTo>
                  <a:cubicBezTo>
                    <a:pt x="44" y="145"/>
                    <a:pt x="44" y="143"/>
                    <a:pt x="46" y="143"/>
                  </a:cubicBezTo>
                  <a:cubicBezTo>
                    <a:pt x="50" y="143"/>
                    <a:pt x="52" y="140"/>
                    <a:pt x="57" y="141"/>
                  </a:cubicBezTo>
                  <a:cubicBezTo>
                    <a:pt x="58" y="141"/>
                    <a:pt x="59" y="140"/>
                    <a:pt x="60" y="140"/>
                  </a:cubicBezTo>
                  <a:cubicBezTo>
                    <a:pt x="61" y="139"/>
                    <a:pt x="61" y="139"/>
                    <a:pt x="61" y="139"/>
                  </a:cubicBezTo>
                  <a:cubicBezTo>
                    <a:pt x="64" y="139"/>
                    <a:pt x="65" y="137"/>
                    <a:pt x="67" y="138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70" y="138"/>
                    <a:pt x="70" y="138"/>
                    <a:pt x="70" y="138"/>
                  </a:cubicBezTo>
                  <a:cubicBezTo>
                    <a:pt x="70" y="138"/>
                    <a:pt x="70" y="137"/>
                    <a:pt x="70" y="137"/>
                  </a:cubicBezTo>
                  <a:cubicBezTo>
                    <a:pt x="71" y="137"/>
                    <a:pt x="71" y="137"/>
                    <a:pt x="71" y="136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3" y="135"/>
                    <a:pt x="74" y="133"/>
                    <a:pt x="76" y="133"/>
                  </a:cubicBezTo>
                  <a:cubicBezTo>
                    <a:pt x="79" y="132"/>
                    <a:pt x="83" y="132"/>
                    <a:pt x="87" y="132"/>
                  </a:cubicBezTo>
                  <a:cubicBezTo>
                    <a:pt x="87" y="135"/>
                    <a:pt x="89" y="134"/>
                    <a:pt x="90" y="136"/>
                  </a:cubicBezTo>
                  <a:cubicBezTo>
                    <a:pt x="92" y="137"/>
                    <a:pt x="93" y="138"/>
                    <a:pt x="97" y="138"/>
                  </a:cubicBezTo>
                  <a:cubicBezTo>
                    <a:pt x="99" y="137"/>
                    <a:pt x="98" y="135"/>
                    <a:pt x="101" y="135"/>
                  </a:cubicBezTo>
                  <a:cubicBezTo>
                    <a:pt x="104" y="135"/>
                    <a:pt x="106" y="137"/>
                    <a:pt x="109" y="136"/>
                  </a:cubicBezTo>
                  <a:cubicBezTo>
                    <a:pt x="111" y="137"/>
                    <a:pt x="113" y="139"/>
                    <a:pt x="117" y="138"/>
                  </a:cubicBezTo>
                  <a:cubicBezTo>
                    <a:pt x="117" y="138"/>
                    <a:pt x="117" y="138"/>
                    <a:pt x="117" y="138"/>
                  </a:cubicBezTo>
                  <a:cubicBezTo>
                    <a:pt x="117" y="138"/>
                    <a:pt x="117" y="138"/>
                    <a:pt x="117" y="138"/>
                  </a:cubicBezTo>
                  <a:cubicBezTo>
                    <a:pt x="117" y="138"/>
                    <a:pt x="118" y="138"/>
                    <a:pt x="118" y="138"/>
                  </a:cubicBezTo>
                  <a:cubicBezTo>
                    <a:pt x="118" y="138"/>
                    <a:pt x="118" y="138"/>
                    <a:pt x="118" y="138"/>
                  </a:cubicBezTo>
                  <a:cubicBezTo>
                    <a:pt x="118" y="137"/>
                    <a:pt x="119" y="136"/>
                    <a:pt x="120" y="136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21" y="136"/>
                    <a:pt x="121" y="135"/>
                    <a:pt x="121" y="135"/>
                  </a:cubicBezTo>
                  <a:cubicBezTo>
                    <a:pt x="121" y="135"/>
                    <a:pt x="122" y="135"/>
                    <a:pt x="122" y="135"/>
                  </a:cubicBezTo>
                  <a:cubicBezTo>
                    <a:pt x="122" y="134"/>
                    <a:pt x="123" y="135"/>
                    <a:pt x="124" y="134"/>
                  </a:cubicBezTo>
                  <a:cubicBezTo>
                    <a:pt x="124" y="134"/>
                    <a:pt x="125" y="134"/>
                    <a:pt x="125" y="134"/>
                  </a:cubicBezTo>
                  <a:cubicBezTo>
                    <a:pt x="125" y="134"/>
                    <a:pt x="125" y="134"/>
                    <a:pt x="125" y="134"/>
                  </a:cubicBezTo>
                  <a:cubicBezTo>
                    <a:pt x="125" y="134"/>
                    <a:pt x="126" y="134"/>
                    <a:pt x="126" y="134"/>
                  </a:cubicBezTo>
                  <a:cubicBezTo>
                    <a:pt x="126" y="134"/>
                    <a:pt x="126" y="134"/>
                    <a:pt x="126" y="134"/>
                  </a:cubicBezTo>
                  <a:cubicBezTo>
                    <a:pt x="126" y="133"/>
                    <a:pt x="126" y="133"/>
                    <a:pt x="127" y="133"/>
                  </a:cubicBezTo>
                  <a:cubicBezTo>
                    <a:pt x="127" y="133"/>
                    <a:pt x="127" y="133"/>
                    <a:pt x="127" y="133"/>
                  </a:cubicBezTo>
                  <a:cubicBezTo>
                    <a:pt x="127" y="133"/>
                    <a:pt x="127" y="133"/>
                    <a:pt x="127" y="133"/>
                  </a:cubicBezTo>
                  <a:cubicBezTo>
                    <a:pt x="127" y="133"/>
                    <a:pt x="128" y="133"/>
                    <a:pt x="128" y="133"/>
                  </a:cubicBezTo>
                  <a:cubicBezTo>
                    <a:pt x="128" y="133"/>
                    <a:pt x="128" y="133"/>
                    <a:pt x="128" y="132"/>
                  </a:cubicBezTo>
                  <a:cubicBezTo>
                    <a:pt x="129" y="132"/>
                    <a:pt x="129" y="132"/>
                    <a:pt x="129" y="132"/>
                  </a:cubicBezTo>
                  <a:cubicBezTo>
                    <a:pt x="129" y="132"/>
                    <a:pt x="129" y="132"/>
                    <a:pt x="129" y="132"/>
                  </a:cubicBezTo>
                  <a:cubicBezTo>
                    <a:pt x="130" y="132"/>
                    <a:pt x="130" y="132"/>
                    <a:pt x="130" y="132"/>
                  </a:cubicBezTo>
                  <a:cubicBezTo>
                    <a:pt x="130" y="132"/>
                    <a:pt x="130" y="132"/>
                    <a:pt x="131" y="132"/>
                  </a:cubicBezTo>
                  <a:cubicBezTo>
                    <a:pt x="131" y="132"/>
                    <a:pt x="131" y="131"/>
                    <a:pt x="132" y="131"/>
                  </a:cubicBezTo>
                  <a:cubicBezTo>
                    <a:pt x="132" y="131"/>
                    <a:pt x="132" y="130"/>
                    <a:pt x="132" y="130"/>
                  </a:cubicBezTo>
                  <a:cubicBezTo>
                    <a:pt x="132" y="130"/>
                    <a:pt x="133" y="130"/>
                    <a:pt x="133" y="130"/>
                  </a:cubicBezTo>
                  <a:cubicBezTo>
                    <a:pt x="133" y="130"/>
                    <a:pt x="133" y="130"/>
                    <a:pt x="133" y="131"/>
                  </a:cubicBezTo>
                  <a:cubicBezTo>
                    <a:pt x="133" y="131"/>
                    <a:pt x="133" y="131"/>
                    <a:pt x="134" y="131"/>
                  </a:cubicBezTo>
                  <a:cubicBezTo>
                    <a:pt x="135" y="131"/>
                    <a:pt x="134" y="132"/>
                    <a:pt x="134" y="132"/>
                  </a:cubicBezTo>
                  <a:cubicBezTo>
                    <a:pt x="135" y="132"/>
                    <a:pt x="136" y="132"/>
                    <a:pt x="136" y="133"/>
                  </a:cubicBezTo>
                  <a:cubicBezTo>
                    <a:pt x="138" y="133"/>
                    <a:pt x="139" y="132"/>
                    <a:pt x="141" y="131"/>
                  </a:cubicBezTo>
                  <a:cubicBezTo>
                    <a:pt x="141" y="131"/>
                    <a:pt x="141" y="131"/>
                    <a:pt x="141" y="131"/>
                  </a:cubicBezTo>
                  <a:cubicBezTo>
                    <a:pt x="142" y="131"/>
                    <a:pt x="142" y="131"/>
                    <a:pt x="142" y="131"/>
                  </a:cubicBezTo>
                  <a:cubicBezTo>
                    <a:pt x="142" y="130"/>
                    <a:pt x="142" y="130"/>
                    <a:pt x="143" y="130"/>
                  </a:cubicBezTo>
                  <a:cubicBezTo>
                    <a:pt x="144" y="130"/>
                    <a:pt x="144" y="129"/>
                    <a:pt x="145" y="129"/>
                  </a:cubicBezTo>
                  <a:cubicBezTo>
                    <a:pt x="145" y="127"/>
                    <a:pt x="145" y="125"/>
                    <a:pt x="145" y="123"/>
                  </a:cubicBezTo>
                  <a:cubicBezTo>
                    <a:pt x="145" y="122"/>
                    <a:pt x="144" y="122"/>
                    <a:pt x="143" y="121"/>
                  </a:cubicBezTo>
                  <a:cubicBezTo>
                    <a:pt x="143" y="121"/>
                    <a:pt x="143" y="121"/>
                    <a:pt x="143" y="120"/>
                  </a:cubicBezTo>
                  <a:cubicBezTo>
                    <a:pt x="143" y="120"/>
                    <a:pt x="143" y="120"/>
                    <a:pt x="143" y="120"/>
                  </a:cubicBezTo>
                  <a:cubicBezTo>
                    <a:pt x="142" y="120"/>
                    <a:pt x="142" y="119"/>
                    <a:pt x="142" y="119"/>
                  </a:cubicBezTo>
                  <a:cubicBezTo>
                    <a:pt x="142" y="118"/>
                    <a:pt x="142" y="118"/>
                    <a:pt x="142" y="117"/>
                  </a:cubicBezTo>
                  <a:cubicBezTo>
                    <a:pt x="142" y="117"/>
                    <a:pt x="141" y="117"/>
                    <a:pt x="141" y="117"/>
                  </a:cubicBezTo>
                  <a:cubicBezTo>
                    <a:pt x="141" y="115"/>
                    <a:pt x="140" y="115"/>
                    <a:pt x="141" y="114"/>
                  </a:cubicBezTo>
                  <a:cubicBezTo>
                    <a:pt x="141" y="114"/>
                    <a:pt x="142" y="113"/>
                    <a:pt x="143" y="113"/>
                  </a:cubicBezTo>
                  <a:cubicBezTo>
                    <a:pt x="145" y="112"/>
                    <a:pt x="148" y="113"/>
                    <a:pt x="150" y="113"/>
                  </a:cubicBezTo>
                  <a:cubicBezTo>
                    <a:pt x="149" y="110"/>
                    <a:pt x="150" y="109"/>
                    <a:pt x="152" y="108"/>
                  </a:cubicBezTo>
                  <a:cubicBezTo>
                    <a:pt x="152" y="108"/>
                    <a:pt x="152" y="108"/>
                    <a:pt x="152" y="108"/>
                  </a:cubicBezTo>
                  <a:cubicBezTo>
                    <a:pt x="152" y="107"/>
                    <a:pt x="153" y="107"/>
                    <a:pt x="153" y="107"/>
                  </a:cubicBezTo>
                  <a:cubicBezTo>
                    <a:pt x="155" y="107"/>
                    <a:pt x="153" y="104"/>
                    <a:pt x="154" y="102"/>
                  </a:cubicBezTo>
                  <a:cubicBezTo>
                    <a:pt x="154" y="102"/>
                    <a:pt x="155" y="102"/>
                    <a:pt x="155" y="101"/>
                  </a:cubicBezTo>
                  <a:cubicBezTo>
                    <a:pt x="155" y="101"/>
                    <a:pt x="156" y="101"/>
                    <a:pt x="156" y="100"/>
                  </a:cubicBezTo>
                  <a:cubicBezTo>
                    <a:pt x="156" y="100"/>
                    <a:pt x="156" y="99"/>
                    <a:pt x="157" y="99"/>
                  </a:cubicBezTo>
                  <a:cubicBezTo>
                    <a:pt x="157" y="100"/>
                    <a:pt x="157" y="100"/>
                    <a:pt x="157" y="100"/>
                  </a:cubicBezTo>
                  <a:cubicBezTo>
                    <a:pt x="160" y="100"/>
                    <a:pt x="161" y="97"/>
                    <a:pt x="165" y="98"/>
                  </a:cubicBezTo>
                  <a:cubicBezTo>
                    <a:pt x="165" y="95"/>
                    <a:pt x="169" y="95"/>
                    <a:pt x="169" y="92"/>
                  </a:cubicBezTo>
                  <a:cubicBezTo>
                    <a:pt x="171" y="91"/>
                    <a:pt x="173" y="91"/>
                    <a:pt x="175" y="90"/>
                  </a:cubicBezTo>
                  <a:cubicBezTo>
                    <a:pt x="175" y="92"/>
                    <a:pt x="178" y="91"/>
                    <a:pt x="178" y="94"/>
                  </a:cubicBezTo>
                  <a:cubicBezTo>
                    <a:pt x="178" y="94"/>
                    <a:pt x="179" y="94"/>
                    <a:pt x="179" y="94"/>
                  </a:cubicBezTo>
                  <a:cubicBezTo>
                    <a:pt x="182" y="95"/>
                    <a:pt x="184" y="97"/>
                    <a:pt x="187" y="97"/>
                  </a:cubicBezTo>
                  <a:cubicBezTo>
                    <a:pt x="188" y="96"/>
                    <a:pt x="189" y="96"/>
                    <a:pt x="189" y="94"/>
                  </a:cubicBezTo>
                  <a:cubicBezTo>
                    <a:pt x="190" y="94"/>
                    <a:pt x="191" y="93"/>
                    <a:pt x="192" y="93"/>
                  </a:cubicBezTo>
                  <a:cubicBezTo>
                    <a:pt x="196" y="93"/>
                    <a:pt x="196" y="93"/>
                    <a:pt x="196" y="93"/>
                  </a:cubicBezTo>
                  <a:cubicBezTo>
                    <a:pt x="196" y="92"/>
                    <a:pt x="197" y="92"/>
                    <a:pt x="198" y="92"/>
                  </a:cubicBezTo>
                  <a:cubicBezTo>
                    <a:pt x="198" y="91"/>
                    <a:pt x="199" y="92"/>
                    <a:pt x="200" y="91"/>
                  </a:cubicBezTo>
                  <a:cubicBezTo>
                    <a:pt x="200" y="90"/>
                    <a:pt x="201" y="90"/>
                    <a:pt x="202" y="90"/>
                  </a:cubicBezTo>
                  <a:cubicBezTo>
                    <a:pt x="202" y="89"/>
                    <a:pt x="201" y="88"/>
                    <a:pt x="201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199" y="85"/>
                    <a:pt x="196" y="84"/>
                    <a:pt x="195" y="82"/>
                  </a:cubicBezTo>
                  <a:cubicBezTo>
                    <a:pt x="193" y="82"/>
                    <a:pt x="194" y="81"/>
                    <a:pt x="192" y="81"/>
                  </a:cubicBezTo>
                  <a:cubicBezTo>
                    <a:pt x="192" y="80"/>
                    <a:pt x="191" y="80"/>
                    <a:pt x="189" y="80"/>
                  </a:cubicBezTo>
                  <a:cubicBezTo>
                    <a:pt x="190" y="79"/>
                    <a:pt x="189" y="78"/>
                    <a:pt x="189" y="78"/>
                  </a:cubicBezTo>
                  <a:cubicBezTo>
                    <a:pt x="189" y="77"/>
                    <a:pt x="190" y="78"/>
                    <a:pt x="190" y="77"/>
                  </a:cubicBezTo>
                  <a:cubicBezTo>
                    <a:pt x="190" y="77"/>
                    <a:pt x="189" y="76"/>
                    <a:pt x="189" y="75"/>
                  </a:cubicBezTo>
                  <a:cubicBezTo>
                    <a:pt x="189" y="75"/>
                    <a:pt x="189" y="75"/>
                    <a:pt x="189" y="74"/>
                  </a:cubicBezTo>
                  <a:cubicBezTo>
                    <a:pt x="188" y="74"/>
                    <a:pt x="188" y="74"/>
                    <a:pt x="187" y="74"/>
                  </a:cubicBezTo>
                  <a:cubicBezTo>
                    <a:pt x="187" y="72"/>
                    <a:pt x="186" y="72"/>
                    <a:pt x="185" y="72"/>
                  </a:cubicBezTo>
                  <a:cubicBezTo>
                    <a:pt x="185" y="72"/>
                    <a:pt x="185" y="72"/>
                    <a:pt x="184" y="72"/>
                  </a:cubicBezTo>
                  <a:cubicBezTo>
                    <a:pt x="184" y="72"/>
                    <a:pt x="183" y="72"/>
                    <a:pt x="183" y="71"/>
                  </a:cubicBezTo>
                  <a:cubicBezTo>
                    <a:pt x="182" y="71"/>
                    <a:pt x="181" y="71"/>
                    <a:pt x="180" y="72"/>
                  </a:cubicBezTo>
                  <a:cubicBezTo>
                    <a:pt x="179" y="72"/>
                    <a:pt x="178" y="71"/>
                    <a:pt x="178" y="71"/>
                  </a:cubicBezTo>
                  <a:cubicBezTo>
                    <a:pt x="178" y="69"/>
                    <a:pt x="178" y="68"/>
                    <a:pt x="180" y="68"/>
                  </a:cubicBezTo>
                  <a:cubicBezTo>
                    <a:pt x="180" y="67"/>
                    <a:pt x="181" y="68"/>
                    <a:pt x="181" y="67"/>
                  </a:cubicBezTo>
                  <a:cubicBezTo>
                    <a:pt x="182" y="66"/>
                    <a:pt x="182" y="66"/>
                    <a:pt x="182" y="66"/>
                  </a:cubicBezTo>
                  <a:cubicBezTo>
                    <a:pt x="183" y="66"/>
                    <a:pt x="182" y="64"/>
                    <a:pt x="182" y="64"/>
                  </a:cubicBezTo>
                  <a:cubicBezTo>
                    <a:pt x="182" y="64"/>
                    <a:pt x="183" y="64"/>
                    <a:pt x="183" y="64"/>
                  </a:cubicBezTo>
                  <a:cubicBezTo>
                    <a:pt x="183" y="63"/>
                    <a:pt x="183" y="62"/>
                    <a:pt x="184" y="62"/>
                  </a:cubicBezTo>
                  <a:cubicBezTo>
                    <a:pt x="184" y="61"/>
                    <a:pt x="184" y="61"/>
                    <a:pt x="184" y="61"/>
                  </a:cubicBezTo>
                  <a:cubicBezTo>
                    <a:pt x="184" y="60"/>
                    <a:pt x="184" y="60"/>
                    <a:pt x="184" y="60"/>
                  </a:cubicBezTo>
                  <a:cubicBezTo>
                    <a:pt x="186" y="60"/>
                    <a:pt x="188" y="59"/>
                    <a:pt x="190" y="60"/>
                  </a:cubicBezTo>
                  <a:cubicBezTo>
                    <a:pt x="190" y="57"/>
                    <a:pt x="190" y="54"/>
                    <a:pt x="189" y="52"/>
                  </a:cubicBezTo>
                  <a:cubicBezTo>
                    <a:pt x="188" y="48"/>
                    <a:pt x="188" y="42"/>
                    <a:pt x="188" y="37"/>
                  </a:cubicBezTo>
                  <a:cubicBezTo>
                    <a:pt x="188" y="35"/>
                    <a:pt x="189" y="34"/>
                    <a:pt x="190" y="34"/>
                  </a:cubicBezTo>
                  <a:cubicBezTo>
                    <a:pt x="190" y="31"/>
                    <a:pt x="191" y="31"/>
                    <a:pt x="191" y="28"/>
                  </a:cubicBezTo>
                  <a:cubicBezTo>
                    <a:pt x="191" y="28"/>
                    <a:pt x="191" y="27"/>
                    <a:pt x="191" y="27"/>
                  </a:cubicBezTo>
                  <a:cubicBezTo>
                    <a:pt x="194" y="27"/>
                    <a:pt x="195" y="24"/>
                    <a:pt x="198" y="25"/>
                  </a:cubicBezTo>
                  <a:cubicBezTo>
                    <a:pt x="198" y="24"/>
                    <a:pt x="199" y="24"/>
                    <a:pt x="199" y="24"/>
                  </a:cubicBezTo>
                  <a:cubicBezTo>
                    <a:pt x="202" y="24"/>
                    <a:pt x="202" y="26"/>
                    <a:pt x="203" y="26"/>
                  </a:cubicBezTo>
                  <a:cubicBezTo>
                    <a:pt x="204" y="26"/>
                    <a:pt x="204" y="25"/>
                    <a:pt x="204" y="24"/>
                  </a:cubicBezTo>
                  <a:cubicBezTo>
                    <a:pt x="204" y="23"/>
                    <a:pt x="204" y="23"/>
                    <a:pt x="204" y="22"/>
                  </a:cubicBezTo>
                  <a:cubicBezTo>
                    <a:pt x="207" y="22"/>
                    <a:pt x="206" y="17"/>
                    <a:pt x="207" y="15"/>
                  </a:cubicBezTo>
                  <a:cubicBezTo>
                    <a:pt x="207" y="14"/>
                    <a:pt x="206" y="15"/>
                    <a:pt x="205" y="14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86" name="Rectangle 96">
              <a:extLst>
                <a:ext uri="{FF2B5EF4-FFF2-40B4-BE49-F238E27FC236}">
                  <a16:creationId xmlns:a16="http://schemas.microsoft.com/office/drawing/2014/main" id="{BEF823C1-A191-BD4F-B49C-3206A78DA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1588" y="5167313"/>
              <a:ext cx="557212" cy="1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700" b="1">
                  <a:solidFill>
                    <a:srgbClr val="000000"/>
                  </a:solidFill>
                  <a:latin typeface="Open Sans Semibold" pitchFamily="34" charset="0"/>
                </a:rPr>
                <a:t>BULGARIA</a:t>
              </a:r>
              <a:endParaRPr lang="en-US" altLang="en-US" sz="1800"/>
            </a:p>
          </p:txBody>
        </p:sp>
        <p:sp>
          <p:nvSpPr>
            <p:cNvPr id="187" name="Freeform 97">
              <a:extLst>
                <a:ext uri="{FF2B5EF4-FFF2-40B4-BE49-F238E27FC236}">
                  <a16:creationId xmlns:a16="http://schemas.microsoft.com/office/drawing/2014/main" id="{19A53C59-FF28-AF41-9C6E-852AB10FE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950" y="2824163"/>
              <a:ext cx="974725" cy="906462"/>
            </a:xfrm>
            <a:custGeom>
              <a:avLst/>
              <a:gdLst>
                <a:gd name="T0" fmla="*/ 2147483646 w 252"/>
                <a:gd name="T1" fmla="*/ 2147483646 h 234"/>
                <a:gd name="T2" fmla="*/ 2147483646 w 252"/>
                <a:gd name="T3" fmla="*/ 2147483646 h 234"/>
                <a:gd name="T4" fmla="*/ 2147483646 w 252"/>
                <a:gd name="T5" fmla="*/ 2147483646 h 234"/>
                <a:gd name="T6" fmla="*/ 2147483646 w 252"/>
                <a:gd name="T7" fmla="*/ 2147483646 h 234"/>
                <a:gd name="T8" fmla="*/ 2147483646 w 252"/>
                <a:gd name="T9" fmla="*/ 2147483646 h 234"/>
                <a:gd name="T10" fmla="*/ 2147483646 w 252"/>
                <a:gd name="T11" fmla="*/ 2147483646 h 234"/>
                <a:gd name="T12" fmla="*/ 2147483646 w 252"/>
                <a:gd name="T13" fmla="*/ 2147483646 h 234"/>
                <a:gd name="T14" fmla="*/ 2147483646 w 252"/>
                <a:gd name="T15" fmla="*/ 2147483646 h 234"/>
                <a:gd name="T16" fmla="*/ 2147483646 w 252"/>
                <a:gd name="T17" fmla="*/ 2147483646 h 234"/>
                <a:gd name="T18" fmla="*/ 2147483646 w 252"/>
                <a:gd name="T19" fmla="*/ 2147483646 h 234"/>
                <a:gd name="T20" fmla="*/ 2147483646 w 252"/>
                <a:gd name="T21" fmla="*/ 2147483646 h 234"/>
                <a:gd name="T22" fmla="*/ 2147483646 w 252"/>
                <a:gd name="T23" fmla="*/ 2147483646 h 234"/>
                <a:gd name="T24" fmla="*/ 2147483646 w 252"/>
                <a:gd name="T25" fmla="*/ 2147483646 h 234"/>
                <a:gd name="T26" fmla="*/ 2147483646 w 252"/>
                <a:gd name="T27" fmla="*/ 2147483646 h 234"/>
                <a:gd name="T28" fmla="*/ 2147483646 w 252"/>
                <a:gd name="T29" fmla="*/ 2147483646 h 234"/>
                <a:gd name="T30" fmla="*/ 2147483646 w 252"/>
                <a:gd name="T31" fmla="*/ 2147483646 h 234"/>
                <a:gd name="T32" fmla="*/ 2147483646 w 252"/>
                <a:gd name="T33" fmla="*/ 2147483646 h 234"/>
                <a:gd name="T34" fmla="*/ 2147483646 w 252"/>
                <a:gd name="T35" fmla="*/ 2147483646 h 234"/>
                <a:gd name="T36" fmla="*/ 2147483646 w 252"/>
                <a:gd name="T37" fmla="*/ 2147483646 h 234"/>
                <a:gd name="T38" fmla="*/ 2147483646 w 252"/>
                <a:gd name="T39" fmla="*/ 2147483646 h 234"/>
                <a:gd name="T40" fmla="*/ 2147483646 w 252"/>
                <a:gd name="T41" fmla="*/ 2147483646 h 234"/>
                <a:gd name="T42" fmla="*/ 2147483646 w 252"/>
                <a:gd name="T43" fmla="*/ 2147483646 h 234"/>
                <a:gd name="T44" fmla="*/ 2147483646 w 252"/>
                <a:gd name="T45" fmla="*/ 2147483646 h 234"/>
                <a:gd name="T46" fmla="*/ 2147483646 w 252"/>
                <a:gd name="T47" fmla="*/ 2147483646 h 234"/>
                <a:gd name="T48" fmla="*/ 2147483646 w 252"/>
                <a:gd name="T49" fmla="*/ 2147483646 h 234"/>
                <a:gd name="T50" fmla="*/ 2147483646 w 252"/>
                <a:gd name="T51" fmla="*/ 2147483646 h 234"/>
                <a:gd name="T52" fmla="*/ 2147483646 w 252"/>
                <a:gd name="T53" fmla="*/ 2147483646 h 234"/>
                <a:gd name="T54" fmla="*/ 2147483646 w 252"/>
                <a:gd name="T55" fmla="*/ 2147483646 h 234"/>
                <a:gd name="T56" fmla="*/ 2147483646 w 252"/>
                <a:gd name="T57" fmla="*/ 2147483646 h 234"/>
                <a:gd name="T58" fmla="*/ 2147483646 w 252"/>
                <a:gd name="T59" fmla="*/ 2147483646 h 234"/>
                <a:gd name="T60" fmla="*/ 2147483646 w 252"/>
                <a:gd name="T61" fmla="*/ 2147483646 h 234"/>
                <a:gd name="T62" fmla="*/ 2147483646 w 252"/>
                <a:gd name="T63" fmla="*/ 2147483646 h 234"/>
                <a:gd name="T64" fmla="*/ 2147483646 w 252"/>
                <a:gd name="T65" fmla="*/ 2147483646 h 234"/>
                <a:gd name="T66" fmla="*/ 2147483646 w 252"/>
                <a:gd name="T67" fmla="*/ 2147483646 h 234"/>
                <a:gd name="T68" fmla="*/ 2147483646 w 252"/>
                <a:gd name="T69" fmla="*/ 2147483646 h 234"/>
                <a:gd name="T70" fmla="*/ 2147483646 w 252"/>
                <a:gd name="T71" fmla="*/ 2147483646 h 234"/>
                <a:gd name="T72" fmla="*/ 2147483646 w 252"/>
                <a:gd name="T73" fmla="*/ 2147483646 h 234"/>
                <a:gd name="T74" fmla="*/ 2147483646 w 252"/>
                <a:gd name="T75" fmla="*/ 2147483646 h 234"/>
                <a:gd name="T76" fmla="*/ 2147483646 w 252"/>
                <a:gd name="T77" fmla="*/ 2147483646 h 234"/>
                <a:gd name="T78" fmla="*/ 2147483646 w 252"/>
                <a:gd name="T79" fmla="*/ 2147483646 h 234"/>
                <a:gd name="T80" fmla="*/ 2147483646 w 252"/>
                <a:gd name="T81" fmla="*/ 2147483646 h 234"/>
                <a:gd name="T82" fmla="*/ 2147483646 w 252"/>
                <a:gd name="T83" fmla="*/ 2147483646 h 234"/>
                <a:gd name="T84" fmla="*/ 2147483646 w 252"/>
                <a:gd name="T85" fmla="*/ 2147483646 h 234"/>
                <a:gd name="T86" fmla="*/ 2147483646 w 252"/>
                <a:gd name="T87" fmla="*/ 2147483646 h 234"/>
                <a:gd name="T88" fmla="*/ 2147483646 w 252"/>
                <a:gd name="T89" fmla="*/ 2147483646 h 234"/>
                <a:gd name="T90" fmla="*/ 2147483646 w 252"/>
                <a:gd name="T91" fmla="*/ 2147483646 h 234"/>
                <a:gd name="T92" fmla="*/ 2147483646 w 252"/>
                <a:gd name="T93" fmla="*/ 2147483646 h 234"/>
                <a:gd name="T94" fmla="*/ 2147483646 w 252"/>
                <a:gd name="T95" fmla="*/ 2147483646 h 234"/>
                <a:gd name="T96" fmla="*/ 2147483646 w 252"/>
                <a:gd name="T97" fmla="*/ 2147483646 h 234"/>
                <a:gd name="T98" fmla="*/ 2147483646 w 252"/>
                <a:gd name="T99" fmla="*/ 2147483646 h 234"/>
                <a:gd name="T100" fmla="*/ 2147483646 w 252"/>
                <a:gd name="T101" fmla="*/ 2147483646 h 234"/>
                <a:gd name="T102" fmla="*/ 2147483646 w 252"/>
                <a:gd name="T103" fmla="*/ 2147483646 h 234"/>
                <a:gd name="T104" fmla="*/ 2147483646 w 252"/>
                <a:gd name="T105" fmla="*/ 2147483646 h 234"/>
                <a:gd name="T106" fmla="*/ 2147483646 w 252"/>
                <a:gd name="T107" fmla="*/ 2147483646 h 234"/>
                <a:gd name="T108" fmla="*/ 2147483646 w 252"/>
                <a:gd name="T109" fmla="*/ 2147483646 h 234"/>
                <a:gd name="T110" fmla="*/ 2147483646 w 252"/>
                <a:gd name="T111" fmla="*/ 2147483646 h 234"/>
                <a:gd name="T112" fmla="*/ 2147483646 w 252"/>
                <a:gd name="T113" fmla="*/ 2147483646 h 234"/>
                <a:gd name="T114" fmla="*/ 2147483646 w 252"/>
                <a:gd name="T115" fmla="*/ 2147483646 h 234"/>
                <a:gd name="T116" fmla="*/ 2147483646 w 252"/>
                <a:gd name="T117" fmla="*/ 2147483646 h 234"/>
                <a:gd name="T118" fmla="*/ 2147483646 w 252"/>
                <a:gd name="T119" fmla="*/ 2147483646 h 2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52" h="234">
                  <a:moveTo>
                    <a:pt x="252" y="95"/>
                  </a:moveTo>
                  <a:cubicBezTo>
                    <a:pt x="250" y="95"/>
                    <a:pt x="249" y="95"/>
                    <a:pt x="248" y="94"/>
                  </a:cubicBezTo>
                  <a:cubicBezTo>
                    <a:pt x="246" y="94"/>
                    <a:pt x="246" y="92"/>
                    <a:pt x="244" y="93"/>
                  </a:cubicBezTo>
                  <a:cubicBezTo>
                    <a:pt x="244" y="92"/>
                    <a:pt x="243" y="92"/>
                    <a:pt x="243" y="91"/>
                  </a:cubicBezTo>
                  <a:cubicBezTo>
                    <a:pt x="241" y="92"/>
                    <a:pt x="241" y="89"/>
                    <a:pt x="239" y="89"/>
                  </a:cubicBezTo>
                  <a:cubicBezTo>
                    <a:pt x="239" y="87"/>
                    <a:pt x="241" y="86"/>
                    <a:pt x="240" y="84"/>
                  </a:cubicBezTo>
                  <a:cubicBezTo>
                    <a:pt x="239" y="82"/>
                    <a:pt x="235" y="83"/>
                    <a:pt x="233" y="83"/>
                  </a:cubicBezTo>
                  <a:cubicBezTo>
                    <a:pt x="231" y="83"/>
                    <a:pt x="231" y="82"/>
                    <a:pt x="228" y="82"/>
                  </a:cubicBezTo>
                  <a:cubicBezTo>
                    <a:pt x="226" y="82"/>
                    <a:pt x="226" y="83"/>
                    <a:pt x="225" y="84"/>
                  </a:cubicBezTo>
                  <a:cubicBezTo>
                    <a:pt x="226" y="86"/>
                    <a:pt x="223" y="85"/>
                    <a:pt x="222" y="85"/>
                  </a:cubicBezTo>
                  <a:cubicBezTo>
                    <a:pt x="221" y="83"/>
                    <a:pt x="222" y="79"/>
                    <a:pt x="221" y="76"/>
                  </a:cubicBezTo>
                  <a:cubicBezTo>
                    <a:pt x="221" y="74"/>
                    <a:pt x="217" y="74"/>
                    <a:pt x="216" y="73"/>
                  </a:cubicBezTo>
                  <a:cubicBezTo>
                    <a:pt x="213" y="73"/>
                    <a:pt x="212" y="71"/>
                    <a:pt x="209" y="72"/>
                  </a:cubicBezTo>
                  <a:cubicBezTo>
                    <a:pt x="209" y="70"/>
                    <a:pt x="206" y="71"/>
                    <a:pt x="205" y="69"/>
                  </a:cubicBezTo>
                  <a:cubicBezTo>
                    <a:pt x="203" y="69"/>
                    <a:pt x="202" y="67"/>
                    <a:pt x="201" y="67"/>
                  </a:cubicBezTo>
                  <a:cubicBezTo>
                    <a:pt x="200" y="64"/>
                    <a:pt x="198" y="62"/>
                    <a:pt x="198" y="59"/>
                  </a:cubicBezTo>
                  <a:cubicBezTo>
                    <a:pt x="197" y="58"/>
                    <a:pt x="196" y="57"/>
                    <a:pt x="194" y="56"/>
                  </a:cubicBezTo>
                  <a:cubicBezTo>
                    <a:pt x="193" y="55"/>
                    <a:pt x="191" y="54"/>
                    <a:pt x="189" y="54"/>
                  </a:cubicBezTo>
                  <a:cubicBezTo>
                    <a:pt x="189" y="54"/>
                    <a:pt x="189" y="54"/>
                    <a:pt x="189" y="54"/>
                  </a:cubicBezTo>
                  <a:cubicBezTo>
                    <a:pt x="189" y="54"/>
                    <a:pt x="189" y="54"/>
                    <a:pt x="189" y="54"/>
                  </a:cubicBezTo>
                  <a:cubicBezTo>
                    <a:pt x="189" y="54"/>
                    <a:pt x="189" y="54"/>
                    <a:pt x="189" y="54"/>
                  </a:cubicBezTo>
                  <a:cubicBezTo>
                    <a:pt x="189" y="54"/>
                    <a:pt x="189" y="54"/>
                    <a:pt x="189" y="54"/>
                  </a:cubicBezTo>
                  <a:cubicBezTo>
                    <a:pt x="189" y="54"/>
                    <a:pt x="189" y="54"/>
                    <a:pt x="189" y="54"/>
                  </a:cubicBezTo>
                  <a:cubicBezTo>
                    <a:pt x="189" y="54"/>
                    <a:pt x="189" y="54"/>
                    <a:pt x="189" y="54"/>
                  </a:cubicBezTo>
                  <a:cubicBezTo>
                    <a:pt x="189" y="54"/>
                    <a:pt x="188" y="54"/>
                    <a:pt x="188" y="54"/>
                  </a:cubicBezTo>
                  <a:cubicBezTo>
                    <a:pt x="188" y="53"/>
                    <a:pt x="188" y="53"/>
                    <a:pt x="187" y="53"/>
                  </a:cubicBezTo>
                  <a:cubicBezTo>
                    <a:pt x="187" y="53"/>
                    <a:pt x="186" y="52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5" y="52"/>
                    <a:pt x="185" y="52"/>
                    <a:pt x="184" y="52"/>
                  </a:cubicBezTo>
                  <a:cubicBezTo>
                    <a:pt x="184" y="52"/>
                    <a:pt x="184" y="52"/>
                    <a:pt x="184" y="52"/>
                  </a:cubicBezTo>
                  <a:cubicBezTo>
                    <a:pt x="184" y="51"/>
                    <a:pt x="184" y="51"/>
                    <a:pt x="183" y="51"/>
                  </a:cubicBezTo>
                  <a:cubicBezTo>
                    <a:pt x="183" y="51"/>
                    <a:pt x="183" y="51"/>
                    <a:pt x="183" y="51"/>
                  </a:cubicBezTo>
                  <a:cubicBezTo>
                    <a:pt x="183" y="51"/>
                    <a:pt x="183" y="51"/>
                    <a:pt x="183" y="51"/>
                  </a:cubicBezTo>
                  <a:cubicBezTo>
                    <a:pt x="183" y="51"/>
                    <a:pt x="183" y="51"/>
                    <a:pt x="183" y="51"/>
                  </a:cubicBezTo>
                  <a:cubicBezTo>
                    <a:pt x="183" y="51"/>
                    <a:pt x="183" y="51"/>
                    <a:pt x="183" y="51"/>
                  </a:cubicBezTo>
                  <a:cubicBezTo>
                    <a:pt x="183" y="50"/>
                    <a:pt x="183" y="50"/>
                    <a:pt x="183" y="50"/>
                  </a:cubicBezTo>
                  <a:cubicBezTo>
                    <a:pt x="183" y="50"/>
                    <a:pt x="183" y="50"/>
                    <a:pt x="183" y="50"/>
                  </a:cubicBezTo>
                  <a:cubicBezTo>
                    <a:pt x="182" y="50"/>
                    <a:pt x="181" y="50"/>
                    <a:pt x="180" y="49"/>
                  </a:cubicBezTo>
                  <a:cubicBezTo>
                    <a:pt x="180" y="49"/>
                    <a:pt x="180" y="49"/>
                    <a:pt x="180" y="49"/>
                  </a:cubicBezTo>
                  <a:cubicBezTo>
                    <a:pt x="179" y="47"/>
                    <a:pt x="180" y="44"/>
                    <a:pt x="181" y="42"/>
                  </a:cubicBezTo>
                  <a:cubicBezTo>
                    <a:pt x="182" y="41"/>
                    <a:pt x="181" y="39"/>
                    <a:pt x="183" y="39"/>
                  </a:cubicBezTo>
                  <a:cubicBezTo>
                    <a:pt x="183" y="37"/>
                    <a:pt x="184" y="37"/>
                    <a:pt x="184" y="36"/>
                  </a:cubicBezTo>
                  <a:cubicBezTo>
                    <a:pt x="184" y="33"/>
                    <a:pt x="183" y="33"/>
                    <a:pt x="184" y="30"/>
                  </a:cubicBezTo>
                  <a:cubicBezTo>
                    <a:pt x="184" y="29"/>
                    <a:pt x="182" y="29"/>
                    <a:pt x="182" y="27"/>
                  </a:cubicBezTo>
                  <a:cubicBezTo>
                    <a:pt x="181" y="26"/>
                    <a:pt x="179" y="25"/>
                    <a:pt x="178" y="23"/>
                  </a:cubicBezTo>
                  <a:cubicBezTo>
                    <a:pt x="178" y="21"/>
                    <a:pt x="176" y="22"/>
                    <a:pt x="176" y="21"/>
                  </a:cubicBezTo>
                  <a:cubicBezTo>
                    <a:pt x="176" y="18"/>
                    <a:pt x="177" y="17"/>
                    <a:pt x="177" y="15"/>
                  </a:cubicBezTo>
                  <a:cubicBezTo>
                    <a:pt x="177" y="14"/>
                    <a:pt x="177" y="13"/>
                    <a:pt x="176" y="12"/>
                  </a:cubicBezTo>
                  <a:cubicBezTo>
                    <a:pt x="176" y="11"/>
                    <a:pt x="175" y="11"/>
                    <a:pt x="175" y="10"/>
                  </a:cubicBezTo>
                  <a:cubicBezTo>
                    <a:pt x="175" y="9"/>
                    <a:pt x="175" y="8"/>
                    <a:pt x="175" y="8"/>
                  </a:cubicBezTo>
                  <a:cubicBezTo>
                    <a:pt x="175" y="8"/>
                    <a:pt x="175" y="8"/>
                    <a:pt x="175" y="8"/>
                  </a:cubicBezTo>
                  <a:cubicBezTo>
                    <a:pt x="174" y="7"/>
                    <a:pt x="172" y="7"/>
                    <a:pt x="172" y="6"/>
                  </a:cubicBezTo>
                  <a:cubicBezTo>
                    <a:pt x="171" y="6"/>
                    <a:pt x="171" y="5"/>
                    <a:pt x="170" y="6"/>
                  </a:cubicBezTo>
                  <a:cubicBezTo>
                    <a:pt x="169" y="3"/>
                    <a:pt x="166" y="5"/>
                    <a:pt x="165" y="3"/>
                  </a:cubicBezTo>
                  <a:cubicBezTo>
                    <a:pt x="163" y="3"/>
                    <a:pt x="161" y="2"/>
                    <a:pt x="159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9" y="2"/>
                    <a:pt x="148" y="3"/>
                    <a:pt x="147" y="3"/>
                  </a:cubicBezTo>
                  <a:cubicBezTo>
                    <a:pt x="145" y="4"/>
                    <a:pt x="144" y="6"/>
                    <a:pt x="143" y="8"/>
                  </a:cubicBezTo>
                  <a:cubicBezTo>
                    <a:pt x="141" y="8"/>
                    <a:pt x="141" y="10"/>
                    <a:pt x="140" y="10"/>
                  </a:cubicBezTo>
                  <a:cubicBezTo>
                    <a:pt x="140" y="11"/>
                    <a:pt x="138" y="10"/>
                    <a:pt x="138" y="10"/>
                  </a:cubicBezTo>
                  <a:cubicBezTo>
                    <a:pt x="137" y="11"/>
                    <a:pt x="138" y="11"/>
                    <a:pt x="137" y="11"/>
                  </a:cubicBezTo>
                  <a:cubicBezTo>
                    <a:pt x="137" y="11"/>
                    <a:pt x="136" y="11"/>
                    <a:pt x="136" y="11"/>
                  </a:cubicBezTo>
                  <a:cubicBezTo>
                    <a:pt x="136" y="10"/>
                    <a:pt x="135" y="11"/>
                    <a:pt x="135" y="10"/>
                  </a:cubicBezTo>
                  <a:cubicBezTo>
                    <a:pt x="134" y="9"/>
                    <a:pt x="134" y="7"/>
                    <a:pt x="134" y="4"/>
                  </a:cubicBezTo>
                  <a:cubicBezTo>
                    <a:pt x="134" y="3"/>
                    <a:pt x="133" y="3"/>
                    <a:pt x="131" y="3"/>
                  </a:cubicBezTo>
                  <a:cubicBezTo>
                    <a:pt x="131" y="2"/>
                    <a:pt x="129" y="3"/>
                    <a:pt x="129" y="1"/>
                  </a:cubicBezTo>
                  <a:cubicBezTo>
                    <a:pt x="126" y="2"/>
                    <a:pt x="125" y="0"/>
                    <a:pt x="122" y="1"/>
                  </a:cubicBezTo>
                  <a:cubicBezTo>
                    <a:pt x="121" y="1"/>
                    <a:pt x="122" y="2"/>
                    <a:pt x="122" y="3"/>
                  </a:cubicBezTo>
                  <a:cubicBezTo>
                    <a:pt x="121" y="3"/>
                    <a:pt x="121" y="4"/>
                    <a:pt x="120" y="4"/>
                  </a:cubicBezTo>
                  <a:cubicBezTo>
                    <a:pt x="121" y="7"/>
                    <a:pt x="118" y="5"/>
                    <a:pt x="117" y="7"/>
                  </a:cubicBezTo>
                  <a:cubicBezTo>
                    <a:pt x="116" y="7"/>
                    <a:pt x="116" y="5"/>
                    <a:pt x="115" y="5"/>
                  </a:cubicBezTo>
                  <a:cubicBezTo>
                    <a:pt x="115" y="3"/>
                    <a:pt x="113" y="4"/>
                    <a:pt x="113" y="1"/>
                  </a:cubicBezTo>
                  <a:cubicBezTo>
                    <a:pt x="109" y="1"/>
                    <a:pt x="106" y="2"/>
                    <a:pt x="102" y="3"/>
                  </a:cubicBezTo>
                  <a:cubicBezTo>
                    <a:pt x="101" y="2"/>
                    <a:pt x="102" y="0"/>
                    <a:pt x="100" y="1"/>
                  </a:cubicBezTo>
                  <a:cubicBezTo>
                    <a:pt x="100" y="1"/>
                    <a:pt x="100" y="1"/>
                    <a:pt x="100" y="1"/>
                  </a:cubicBezTo>
                  <a:cubicBezTo>
                    <a:pt x="99" y="1"/>
                    <a:pt x="98" y="2"/>
                    <a:pt x="98" y="3"/>
                  </a:cubicBezTo>
                  <a:cubicBezTo>
                    <a:pt x="97" y="3"/>
                    <a:pt x="97" y="3"/>
                    <a:pt x="96" y="3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4" y="7"/>
                    <a:pt x="94" y="9"/>
                    <a:pt x="92" y="10"/>
                  </a:cubicBezTo>
                  <a:cubicBezTo>
                    <a:pt x="92" y="11"/>
                    <a:pt x="91" y="12"/>
                    <a:pt x="90" y="13"/>
                  </a:cubicBezTo>
                  <a:cubicBezTo>
                    <a:pt x="90" y="15"/>
                    <a:pt x="91" y="16"/>
                    <a:pt x="91" y="17"/>
                  </a:cubicBezTo>
                  <a:cubicBezTo>
                    <a:pt x="92" y="19"/>
                    <a:pt x="90" y="19"/>
                    <a:pt x="90" y="21"/>
                  </a:cubicBezTo>
                  <a:cubicBezTo>
                    <a:pt x="89" y="21"/>
                    <a:pt x="88" y="21"/>
                    <a:pt x="88" y="22"/>
                  </a:cubicBezTo>
                  <a:cubicBezTo>
                    <a:pt x="87" y="21"/>
                    <a:pt x="85" y="21"/>
                    <a:pt x="84" y="20"/>
                  </a:cubicBezTo>
                  <a:cubicBezTo>
                    <a:pt x="81" y="21"/>
                    <a:pt x="80" y="20"/>
                    <a:pt x="78" y="19"/>
                  </a:cubicBezTo>
                  <a:cubicBezTo>
                    <a:pt x="75" y="20"/>
                    <a:pt x="74" y="22"/>
                    <a:pt x="72" y="22"/>
                  </a:cubicBezTo>
                  <a:cubicBezTo>
                    <a:pt x="72" y="24"/>
                    <a:pt x="71" y="25"/>
                    <a:pt x="71" y="27"/>
                  </a:cubicBezTo>
                  <a:cubicBezTo>
                    <a:pt x="70" y="28"/>
                    <a:pt x="70" y="28"/>
                    <a:pt x="69" y="29"/>
                  </a:cubicBezTo>
                  <a:cubicBezTo>
                    <a:pt x="69" y="30"/>
                    <a:pt x="69" y="30"/>
                    <a:pt x="68" y="30"/>
                  </a:cubicBezTo>
                  <a:cubicBezTo>
                    <a:pt x="68" y="31"/>
                    <a:pt x="68" y="31"/>
                    <a:pt x="67" y="31"/>
                  </a:cubicBezTo>
                  <a:cubicBezTo>
                    <a:pt x="67" y="33"/>
                    <a:pt x="69" y="33"/>
                    <a:pt x="69" y="35"/>
                  </a:cubicBezTo>
                  <a:cubicBezTo>
                    <a:pt x="68" y="35"/>
                    <a:pt x="68" y="36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1"/>
                    <a:pt x="68" y="41"/>
                    <a:pt x="69" y="42"/>
                  </a:cubicBezTo>
                  <a:cubicBezTo>
                    <a:pt x="68" y="44"/>
                    <a:pt x="70" y="43"/>
                    <a:pt x="70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5" y="45"/>
                    <a:pt x="75" y="45"/>
                    <a:pt x="75" y="46"/>
                  </a:cubicBezTo>
                  <a:cubicBezTo>
                    <a:pt x="75" y="46"/>
                    <a:pt x="76" y="46"/>
                    <a:pt x="76" y="47"/>
                  </a:cubicBezTo>
                  <a:cubicBezTo>
                    <a:pt x="77" y="50"/>
                    <a:pt x="75" y="50"/>
                    <a:pt x="75" y="52"/>
                  </a:cubicBezTo>
                  <a:cubicBezTo>
                    <a:pt x="74" y="52"/>
                    <a:pt x="74" y="54"/>
                    <a:pt x="74" y="54"/>
                  </a:cubicBezTo>
                  <a:cubicBezTo>
                    <a:pt x="73" y="54"/>
                    <a:pt x="72" y="55"/>
                    <a:pt x="71" y="56"/>
                  </a:cubicBezTo>
                  <a:cubicBezTo>
                    <a:pt x="68" y="56"/>
                    <a:pt x="66" y="57"/>
                    <a:pt x="63" y="59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1" y="66"/>
                    <a:pt x="59" y="67"/>
                    <a:pt x="58" y="68"/>
                  </a:cubicBezTo>
                  <a:cubicBezTo>
                    <a:pt x="56" y="69"/>
                    <a:pt x="54" y="71"/>
                    <a:pt x="53" y="72"/>
                  </a:cubicBezTo>
                  <a:cubicBezTo>
                    <a:pt x="53" y="76"/>
                    <a:pt x="53" y="80"/>
                    <a:pt x="55" y="82"/>
                  </a:cubicBezTo>
                  <a:cubicBezTo>
                    <a:pt x="55" y="83"/>
                    <a:pt x="55" y="84"/>
                    <a:pt x="54" y="84"/>
                  </a:cubicBezTo>
                  <a:cubicBezTo>
                    <a:pt x="54" y="88"/>
                    <a:pt x="53" y="90"/>
                    <a:pt x="53" y="94"/>
                  </a:cubicBezTo>
                  <a:cubicBezTo>
                    <a:pt x="53" y="95"/>
                    <a:pt x="54" y="95"/>
                    <a:pt x="55" y="95"/>
                  </a:cubicBezTo>
                  <a:cubicBezTo>
                    <a:pt x="55" y="95"/>
                    <a:pt x="55" y="96"/>
                    <a:pt x="56" y="96"/>
                  </a:cubicBezTo>
                  <a:cubicBezTo>
                    <a:pt x="56" y="96"/>
                    <a:pt x="56" y="97"/>
                    <a:pt x="56" y="98"/>
                  </a:cubicBezTo>
                  <a:cubicBezTo>
                    <a:pt x="56" y="98"/>
                    <a:pt x="57" y="97"/>
                    <a:pt x="57" y="98"/>
                  </a:cubicBezTo>
                  <a:cubicBezTo>
                    <a:pt x="57" y="98"/>
                    <a:pt x="57" y="98"/>
                    <a:pt x="58" y="99"/>
                  </a:cubicBezTo>
                  <a:cubicBezTo>
                    <a:pt x="58" y="100"/>
                    <a:pt x="59" y="100"/>
                    <a:pt x="59" y="101"/>
                  </a:cubicBezTo>
                  <a:cubicBezTo>
                    <a:pt x="59" y="102"/>
                    <a:pt x="58" y="103"/>
                    <a:pt x="58" y="103"/>
                  </a:cubicBezTo>
                  <a:cubicBezTo>
                    <a:pt x="58" y="105"/>
                    <a:pt x="56" y="104"/>
                    <a:pt x="56" y="106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50" y="105"/>
                    <a:pt x="50" y="103"/>
                    <a:pt x="51" y="103"/>
                  </a:cubicBezTo>
                  <a:cubicBezTo>
                    <a:pt x="51" y="102"/>
                    <a:pt x="50" y="102"/>
                    <a:pt x="50" y="100"/>
                  </a:cubicBezTo>
                  <a:cubicBezTo>
                    <a:pt x="47" y="100"/>
                    <a:pt x="47" y="102"/>
                    <a:pt x="44" y="102"/>
                  </a:cubicBezTo>
                  <a:cubicBezTo>
                    <a:pt x="43" y="103"/>
                    <a:pt x="44" y="106"/>
                    <a:pt x="43" y="107"/>
                  </a:cubicBezTo>
                  <a:cubicBezTo>
                    <a:pt x="41" y="107"/>
                    <a:pt x="39" y="108"/>
                    <a:pt x="37" y="109"/>
                  </a:cubicBezTo>
                  <a:cubicBezTo>
                    <a:pt x="36" y="109"/>
                    <a:pt x="34" y="109"/>
                    <a:pt x="33" y="108"/>
                  </a:cubicBezTo>
                  <a:cubicBezTo>
                    <a:pt x="32" y="108"/>
                    <a:pt x="32" y="108"/>
                    <a:pt x="32" y="108"/>
                  </a:cubicBezTo>
                  <a:cubicBezTo>
                    <a:pt x="32" y="109"/>
                    <a:pt x="31" y="109"/>
                    <a:pt x="32" y="111"/>
                  </a:cubicBezTo>
                  <a:cubicBezTo>
                    <a:pt x="32" y="112"/>
                    <a:pt x="33" y="112"/>
                    <a:pt x="32" y="114"/>
                  </a:cubicBezTo>
                  <a:cubicBezTo>
                    <a:pt x="30" y="113"/>
                    <a:pt x="30" y="115"/>
                    <a:pt x="28" y="115"/>
                  </a:cubicBezTo>
                  <a:cubicBezTo>
                    <a:pt x="28" y="116"/>
                    <a:pt x="27" y="116"/>
                    <a:pt x="27" y="116"/>
                  </a:cubicBezTo>
                  <a:cubicBezTo>
                    <a:pt x="26" y="116"/>
                    <a:pt x="26" y="118"/>
                    <a:pt x="25" y="118"/>
                  </a:cubicBezTo>
                  <a:cubicBezTo>
                    <a:pt x="25" y="119"/>
                    <a:pt x="24" y="120"/>
                    <a:pt x="23" y="120"/>
                  </a:cubicBezTo>
                  <a:cubicBezTo>
                    <a:pt x="19" y="120"/>
                    <a:pt x="19" y="120"/>
                    <a:pt x="19" y="120"/>
                  </a:cubicBezTo>
                  <a:cubicBezTo>
                    <a:pt x="19" y="119"/>
                    <a:pt x="18" y="118"/>
                    <a:pt x="17" y="118"/>
                  </a:cubicBezTo>
                  <a:cubicBezTo>
                    <a:pt x="16" y="119"/>
                    <a:pt x="15" y="120"/>
                    <a:pt x="14" y="121"/>
                  </a:cubicBezTo>
                  <a:cubicBezTo>
                    <a:pt x="13" y="120"/>
                    <a:pt x="13" y="120"/>
                    <a:pt x="12" y="120"/>
                  </a:cubicBezTo>
                  <a:cubicBezTo>
                    <a:pt x="11" y="120"/>
                    <a:pt x="11" y="119"/>
                    <a:pt x="10" y="119"/>
                  </a:cubicBezTo>
                  <a:cubicBezTo>
                    <a:pt x="8" y="120"/>
                    <a:pt x="9" y="122"/>
                    <a:pt x="6" y="121"/>
                  </a:cubicBezTo>
                  <a:cubicBezTo>
                    <a:pt x="6" y="122"/>
                    <a:pt x="5" y="122"/>
                    <a:pt x="4" y="122"/>
                  </a:cubicBezTo>
                  <a:cubicBezTo>
                    <a:pt x="4" y="123"/>
                    <a:pt x="2" y="123"/>
                    <a:pt x="1" y="123"/>
                  </a:cubicBezTo>
                  <a:cubicBezTo>
                    <a:pt x="1" y="125"/>
                    <a:pt x="3" y="124"/>
                    <a:pt x="2" y="126"/>
                  </a:cubicBezTo>
                  <a:cubicBezTo>
                    <a:pt x="2" y="129"/>
                    <a:pt x="4" y="129"/>
                    <a:pt x="3" y="132"/>
                  </a:cubicBezTo>
                  <a:cubicBezTo>
                    <a:pt x="4" y="132"/>
                    <a:pt x="4" y="134"/>
                    <a:pt x="5" y="134"/>
                  </a:cubicBezTo>
                  <a:cubicBezTo>
                    <a:pt x="5" y="136"/>
                    <a:pt x="6" y="136"/>
                    <a:pt x="7" y="137"/>
                  </a:cubicBezTo>
                  <a:cubicBezTo>
                    <a:pt x="6" y="140"/>
                    <a:pt x="8" y="140"/>
                    <a:pt x="8" y="142"/>
                  </a:cubicBezTo>
                  <a:cubicBezTo>
                    <a:pt x="8" y="143"/>
                    <a:pt x="10" y="143"/>
                    <a:pt x="10" y="144"/>
                  </a:cubicBezTo>
                  <a:cubicBezTo>
                    <a:pt x="9" y="148"/>
                    <a:pt x="12" y="149"/>
                    <a:pt x="12" y="153"/>
                  </a:cubicBezTo>
                  <a:cubicBezTo>
                    <a:pt x="13" y="153"/>
                    <a:pt x="13" y="154"/>
                    <a:pt x="14" y="154"/>
                  </a:cubicBezTo>
                  <a:cubicBezTo>
                    <a:pt x="14" y="155"/>
                    <a:pt x="17" y="154"/>
                    <a:pt x="16" y="156"/>
                  </a:cubicBezTo>
                  <a:cubicBezTo>
                    <a:pt x="17" y="157"/>
                    <a:pt x="16" y="158"/>
                    <a:pt x="17" y="158"/>
                  </a:cubicBezTo>
                  <a:cubicBezTo>
                    <a:pt x="17" y="159"/>
                    <a:pt x="16" y="159"/>
                    <a:pt x="16" y="161"/>
                  </a:cubicBezTo>
                  <a:cubicBezTo>
                    <a:pt x="17" y="162"/>
                    <a:pt x="19" y="163"/>
                    <a:pt x="19" y="165"/>
                  </a:cubicBezTo>
                  <a:cubicBezTo>
                    <a:pt x="19" y="168"/>
                    <a:pt x="19" y="170"/>
                    <a:pt x="20" y="172"/>
                  </a:cubicBezTo>
                  <a:cubicBezTo>
                    <a:pt x="20" y="173"/>
                    <a:pt x="19" y="176"/>
                    <a:pt x="21" y="176"/>
                  </a:cubicBezTo>
                  <a:cubicBezTo>
                    <a:pt x="21" y="176"/>
                    <a:pt x="21" y="177"/>
                    <a:pt x="21" y="178"/>
                  </a:cubicBezTo>
                  <a:cubicBezTo>
                    <a:pt x="21" y="179"/>
                    <a:pt x="20" y="179"/>
                    <a:pt x="21" y="180"/>
                  </a:cubicBezTo>
                  <a:cubicBezTo>
                    <a:pt x="20" y="180"/>
                    <a:pt x="20" y="181"/>
                    <a:pt x="20" y="182"/>
                  </a:cubicBezTo>
                  <a:cubicBezTo>
                    <a:pt x="19" y="182"/>
                    <a:pt x="19" y="182"/>
                    <a:pt x="19" y="183"/>
                  </a:cubicBezTo>
                  <a:cubicBezTo>
                    <a:pt x="19" y="183"/>
                    <a:pt x="19" y="183"/>
                    <a:pt x="19" y="183"/>
                  </a:cubicBezTo>
                  <a:cubicBezTo>
                    <a:pt x="17" y="183"/>
                    <a:pt x="16" y="183"/>
                    <a:pt x="16" y="185"/>
                  </a:cubicBezTo>
                  <a:cubicBezTo>
                    <a:pt x="14" y="184"/>
                    <a:pt x="14" y="187"/>
                    <a:pt x="12" y="186"/>
                  </a:cubicBezTo>
                  <a:cubicBezTo>
                    <a:pt x="10" y="187"/>
                    <a:pt x="10" y="189"/>
                    <a:pt x="7" y="189"/>
                  </a:cubicBezTo>
                  <a:cubicBezTo>
                    <a:pt x="7" y="191"/>
                    <a:pt x="7" y="191"/>
                    <a:pt x="7" y="191"/>
                  </a:cubicBezTo>
                  <a:cubicBezTo>
                    <a:pt x="7" y="191"/>
                    <a:pt x="7" y="191"/>
                    <a:pt x="7" y="192"/>
                  </a:cubicBezTo>
                  <a:cubicBezTo>
                    <a:pt x="6" y="194"/>
                    <a:pt x="5" y="195"/>
                    <a:pt x="5" y="198"/>
                  </a:cubicBezTo>
                  <a:cubicBezTo>
                    <a:pt x="4" y="198"/>
                    <a:pt x="4" y="198"/>
                    <a:pt x="4" y="199"/>
                  </a:cubicBezTo>
                  <a:cubicBezTo>
                    <a:pt x="4" y="199"/>
                    <a:pt x="4" y="199"/>
                    <a:pt x="3" y="199"/>
                  </a:cubicBezTo>
                  <a:cubicBezTo>
                    <a:pt x="3" y="200"/>
                    <a:pt x="3" y="200"/>
                    <a:pt x="2" y="201"/>
                  </a:cubicBezTo>
                  <a:cubicBezTo>
                    <a:pt x="2" y="200"/>
                    <a:pt x="2" y="201"/>
                    <a:pt x="2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202"/>
                    <a:pt x="0" y="202"/>
                    <a:pt x="0" y="203"/>
                  </a:cubicBezTo>
                  <a:cubicBezTo>
                    <a:pt x="2" y="203"/>
                    <a:pt x="2" y="205"/>
                    <a:pt x="4" y="204"/>
                  </a:cubicBezTo>
                  <a:cubicBezTo>
                    <a:pt x="4" y="205"/>
                    <a:pt x="5" y="205"/>
                    <a:pt x="6" y="205"/>
                  </a:cubicBezTo>
                  <a:cubicBezTo>
                    <a:pt x="6" y="206"/>
                    <a:pt x="7" y="205"/>
                    <a:pt x="7" y="206"/>
                  </a:cubicBezTo>
                  <a:cubicBezTo>
                    <a:pt x="8" y="206"/>
                    <a:pt x="9" y="207"/>
                    <a:pt x="9" y="207"/>
                  </a:cubicBezTo>
                  <a:cubicBezTo>
                    <a:pt x="10" y="207"/>
                    <a:pt x="10" y="207"/>
                    <a:pt x="10" y="208"/>
                  </a:cubicBezTo>
                  <a:cubicBezTo>
                    <a:pt x="10" y="208"/>
                    <a:pt x="10" y="209"/>
                    <a:pt x="11" y="208"/>
                  </a:cubicBezTo>
                  <a:cubicBezTo>
                    <a:pt x="12" y="208"/>
                    <a:pt x="12" y="209"/>
                    <a:pt x="13" y="209"/>
                  </a:cubicBezTo>
                  <a:cubicBezTo>
                    <a:pt x="13" y="210"/>
                    <a:pt x="14" y="210"/>
                    <a:pt x="14" y="210"/>
                  </a:cubicBezTo>
                  <a:cubicBezTo>
                    <a:pt x="14" y="211"/>
                    <a:pt x="15" y="211"/>
                    <a:pt x="15" y="212"/>
                  </a:cubicBezTo>
                  <a:cubicBezTo>
                    <a:pt x="15" y="214"/>
                    <a:pt x="15" y="216"/>
                    <a:pt x="14" y="217"/>
                  </a:cubicBezTo>
                  <a:cubicBezTo>
                    <a:pt x="15" y="218"/>
                    <a:pt x="15" y="219"/>
                    <a:pt x="15" y="221"/>
                  </a:cubicBezTo>
                  <a:cubicBezTo>
                    <a:pt x="14" y="223"/>
                    <a:pt x="14" y="225"/>
                    <a:pt x="14" y="226"/>
                  </a:cubicBezTo>
                  <a:cubicBezTo>
                    <a:pt x="14" y="227"/>
                    <a:pt x="15" y="227"/>
                    <a:pt x="15" y="227"/>
                  </a:cubicBezTo>
                  <a:cubicBezTo>
                    <a:pt x="15" y="228"/>
                    <a:pt x="15" y="229"/>
                    <a:pt x="15" y="230"/>
                  </a:cubicBezTo>
                  <a:cubicBezTo>
                    <a:pt x="15" y="230"/>
                    <a:pt x="16" y="230"/>
                    <a:pt x="16" y="231"/>
                  </a:cubicBezTo>
                  <a:cubicBezTo>
                    <a:pt x="16" y="232"/>
                    <a:pt x="16" y="233"/>
                    <a:pt x="16" y="234"/>
                  </a:cubicBezTo>
                  <a:cubicBezTo>
                    <a:pt x="17" y="234"/>
                    <a:pt x="17" y="234"/>
                    <a:pt x="17" y="234"/>
                  </a:cubicBezTo>
                  <a:cubicBezTo>
                    <a:pt x="20" y="233"/>
                    <a:pt x="22" y="230"/>
                    <a:pt x="26" y="231"/>
                  </a:cubicBezTo>
                  <a:cubicBezTo>
                    <a:pt x="26" y="230"/>
                    <a:pt x="27" y="230"/>
                    <a:pt x="28" y="230"/>
                  </a:cubicBezTo>
                  <a:cubicBezTo>
                    <a:pt x="28" y="229"/>
                    <a:pt x="28" y="229"/>
                    <a:pt x="28" y="228"/>
                  </a:cubicBezTo>
                  <a:cubicBezTo>
                    <a:pt x="30" y="228"/>
                    <a:pt x="30" y="227"/>
                    <a:pt x="32" y="227"/>
                  </a:cubicBezTo>
                  <a:cubicBezTo>
                    <a:pt x="32" y="226"/>
                    <a:pt x="34" y="227"/>
                    <a:pt x="34" y="225"/>
                  </a:cubicBezTo>
                  <a:cubicBezTo>
                    <a:pt x="36" y="226"/>
                    <a:pt x="35" y="223"/>
                    <a:pt x="37" y="224"/>
                  </a:cubicBezTo>
                  <a:cubicBezTo>
                    <a:pt x="37" y="222"/>
                    <a:pt x="37" y="222"/>
                    <a:pt x="37" y="222"/>
                  </a:cubicBezTo>
                  <a:cubicBezTo>
                    <a:pt x="37" y="221"/>
                    <a:pt x="37" y="220"/>
                    <a:pt x="38" y="220"/>
                  </a:cubicBezTo>
                  <a:cubicBezTo>
                    <a:pt x="38" y="219"/>
                    <a:pt x="37" y="219"/>
                    <a:pt x="37" y="217"/>
                  </a:cubicBezTo>
                  <a:cubicBezTo>
                    <a:pt x="37" y="216"/>
                    <a:pt x="37" y="215"/>
                    <a:pt x="38" y="215"/>
                  </a:cubicBezTo>
                  <a:cubicBezTo>
                    <a:pt x="39" y="215"/>
                    <a:pt x="40" y="215"/>
                    <a:pt x="41" y="215"/>
                  </a:cubicBezTo>
                  <a:cubicBezTo>
                    <a:pt x="42" y="215"/>
                    <a:pt x="41" y="215"/>
                    <a:pt x="41" y="215"/>
                  </a:cubicBezTo>
                  <a:cubicBezTo>
                    <a:pt x="42" y="214"/>
                    <a:pt x="44" y="215"/>
                    <a:pt x="45" y="215"/>
                  </a:cubicBezTo>
                  <a:cubicBezTo>
                    <a:pt x="45" y="215"/>
                    <a:pt x="45" y="214"/>
                    <a:pt x="45" y="214"/>
                  </a:cubicBezTo>
                  <a:cubicBezTo>
                    <a:pt x="45" y="213"/>
                    <a:pt x="47" y="214"/>
                    <a:pt x="48" y="214"/>
                  </a:cubicBezTo>
                  <a:cubicBezTo>
                    <a:pt x="48" y="213"/>
                    <a:pt x="49" y="213"/>
                    <a:pt x="49" y="212"/>
                  </a:cubicBezTo>
                  <a:cubicBezTo>
                    <a:pt x="50" y="212"/>
                    <a:pt x="50" y="212"/>
                    <a:pt x="51" y="212"/>
                  </a:cubicBezTo>
                  <a:cubicBezTo>
                    <a:pt x="52" y="212"/>
                    <a:pt x="52" y="211"/>
                    <a:pt x="53" y="211"/>
                  </a:cubicBezTo>
                  <a:cubicBezTo>
                    <a:pt x="55" y="211"/>
                    <a:pt x="55" y="211"/>
                    <a:pt x="55" y="211"/>
                  </a:cubicBezTo>
                  <a:cubicBezTo>
                    <a:pt x="55" y="210"/>
                    <a:pt x="57" y="211"/>
                    <a:pt x="58" y="210"/>
                  </a:cubicBezTo>
                  <a:cubicBezTo>
                    <a:pt x="61" y="210"/>
                    <a:pt x="60" y="207"/>
                    <a:pt x="62" y="208"/>
                  </a:cubicBezTo>
                  <a:cubicBezTo>
                    <a:pt x="66" y="207"/>
                    <a:pt x="70" y="208"/>
                    <a:pt x="73" y="208"/>
                  </a:cubicBezTo>
                  <a:cubicBezTo>
                    <a:pt x="74" y="207"/>
                    <a:pt x="74" y="207"/>
                    <a:pt x="76" y="207"/>
                  </a:cubicBezTo>
                  <a:cubicBezTo>
                    <a:pt x="78" y="206"/>
                    <a:pt x="81" y="206"/>
                    <a:pt x="83" y="205"/>
                  </a:cubicBezTo>
                  <a:cubicBezTo>
                    <a:pt x="83" y="206"/>
                    <a:pt x="84" y="206"/>
                    <a:pt x="85" y="206"/>
                  </a:cubicBezTo>
                  <a:cubicBezTo>
                    <a:pt x="85" y="207"/>
                    <a:pt x="85" y="209"/>
                    <a:pt x="86" y="208"/>
                  </a:cubicBezTo>
                  <a:cubicBezTo>
                    <a:pt x="96" y="207"/>
                    <a:pt x="106" y="210"/>
                    <a:pt x="117" y="209"/>
                  </a:cubicBezTo>
                  <a:cubicBezTo>
                    <a:pt x="117" y="212"/>
                    <a:pt x="119" y="213"/>
                    <a:pt x="120" y="215"/>
                  </a:cubicBezTo>
                  <a:cubicBezTo>
                    <a:pt x="125" y="215"/>
                    <a:pt x="125" y="215"/>
                    <a:pt x="125" y="215"/>
                  </a:cubicBezTo>
                  <a:cubicBezTo>
                    <a:pt x="125" y="214"/>
                    <a:pt x="126" y="213"/>
                    <a:pt x="127" y="212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130" y="210"/>
                    <a:pt x="133" y="210"/>
                    <a:pt x="134" y="212"/>
                  </a:cubicBezTo>
                  <a:cubicBezTo>
                    <a:pt x="135" y="214"/>
                    <a:pt x="132" y="213"/>
                    <a:pt x="133" y="215"/>
                  </a:cubicBezTo>
                  <a:cubicBezTo>
                    <a:pt x="133" y="216"/>
                    <a:pt x="133" y="216"/>
                    <a:pt x="133" y="216"/>
                  </a:cubicBezTo>
                  <a:cubicBezTo>
                    <a:pt x="134" y="217"/>
                    <a:pt x="135" y="217"/>
                    <a:pt x="136" y="217"/>
                  </a:cubicBezTo>
                  <a:cubicBezTo>
                    <a:pt x="136" y="217"/>
                    <a:pt x="137" y="217"/>
                    <a:pt x="137" y="217"/>
                  </a:cubicBezTo>
                  <a:cubicBezTo>
                    <a:pt x="137" y="215"/>
                    <a:pt x="139" y="216"/>
                    <a:pt x="138" y="214"/>
                  </a:cubicBezTo>
                  <a:cubicBezTo>
                    <a:pt x="138" y="213"/>
                    <a:pt x="139" y="213"/>
                    <a:pt x="139" y="212"/>
                  </a:cubicBezTo>
                  <a:cubicBezTo>
                    <a:pt x="140" y="212"/>
                    <a:pt x="140" y="211"/>
                    <a:pt x="140" y="211"/>
                  </a:cubicBezTo>
                  <a:cubicBezTo>
                    <a:pt x="142" y="211"/>
                    <a:pt x="142" y="210"/>
                    <a:pt x="145" y="210"/>
                  </a:cubicBezTo>
                  <a:cubicBezTo>
                    <a:pt x="145" y="209"/>
                    <a:pt x="147" y="208"/>
                    <a:pt x="148" y="207"/>
                  </a:cubicBezTo>
                  <a:cubicBezTo>
                    <a:pt x="148" y="209"/>
                    <a:pt x="150" y="209"/>
                    <a:pt x="152" y="210"/>
                  </a:cubicBezTo>
                  <a:cubicBezTo>
                    <a:pt x="152" y="210"/>
                    <a:pt x="152" y="210"/>
                    <a:pt x="152" y="210"/>
                  </a:cubicBezTo>
                  <a:cubicBezTo>
                    <a:pt x="152" y="210"/>
                    <a:pt x="152" y="210"/>
                    <a:pt x="152" y="210"/>
                  </a:cubicBezTo>
                  <a:cubicBezTo>
                    <a:pt x="152" y="210"/>
                    <a:pt x="152" y="210"/>
                    <a:pt x="152" y="210"/>
                  </a:cubicBezTo>
                  <a:cubicBezTo>
                    <a:pt x="152" y="210"/>
                    <a:pt x="152" y="210"/>
                    <a:pt x="152" y="210"/>
                  </a:cubicBezTo>
                  <a:cubicBezTo>
                    <a:pt x="152" y="210"/>
                    <a:pt x="152" y="210"/>
                    <a:pt x="153" y="210"/>
                  </a:cubicBezTo>
                  <a:cubicBezTo>
                    <a:pt x="153" y="210"/>
                    <a:pt x="153" y="210"/>
                    <a:pt x="153" y="210"/>
                  </a:cubicBezTo>
                  <a:cubicBezTo>
                    <a:pt x="153" y="210"/>
                    <a:pt x="153" y="210"/>
                    <a:pt x="153" y="210"/>
                  </a:cubicBezTo>
                  <a:cubicBezTo>
                    <a:pt x="153" y="210"/>
                    <a:pt x="153" y="210"/>
                    <a:pt x="153" y="210"/>
                  </a:cubicBezTo>
                  <a:cubicBezTo>
                    <a:pt x="153" y="210"/>
                    <a:pt x="153" y="210"/>
                    <a:pt x="153" y="210"/>
                  </a:cubicBezTo>
                  <a:cubicBezTo>
                    <a:pt x="154" y="210"/>
                    <a:pt x="154" y="210"/>
                    <a:pt x="155" y="209"/>
                  </a:cubicBezTo>
                  <a:cubicBezTo>
                    <a:pt x="155" y="209"/>
                    <a:pt x="155" y="209"/>
                    <a:pt x="155" y="209"/>
                  </a:cubicBezTo>
                  <a:cubicBezTo>
                    <a:pt x="155" y="209"/>
                    <a:pt x="156" y="208"/>
                    <a:pt x="156" y="208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56" y="208"/>
                    <a:pt x="156" y="208"/>
                    <a:pt x="157" y="208"/>
                  </a:cubicBezTo>
                  <a:cubicBezTo>
                    <a:pt x="157" y="208"/>
                    <a:pt x="157" y="208"/>
                    <a:pt x="157" y="208"/>
                  </a:cubicBezTo>
                  <a:cubicBezTo>
                    <a:pt x="157" y="208"/>
                    <a:pt x="157" y="208"/>
                    <a:pt x="157" y="208"/>
                  </a:cubicBezTo>
                  <a:cubicBezTo>
                    <a:pt x="157" y="208"/>
                    <a:pt x="157" y="208"/>
                    <a:pt x="157" y="208"/>
                  </a:cubicBezTo>
                  <a:cubicBezTo>
                    <a:pt x="157" y="208"/>
                    <a:pt x="157" y="208"/>
                    <a:pt x="158" y="208"/>
                  </a:cubicBezTo>
                  <a:cubicBezTo>
                    <a:pt x="158" y="208"/>
                    <a:pt x="158" y="208"/>
                    <a:pt x="158" y="208"/>
                  </a:cubicBezTo>
                  <a:cubicBezTo>
                    <a:pt x="158" y="208"/>
                    <a:pt x="158" y="208"/>
                    <a:pt x="158" y="208"/>
                  </a:cubicBezTo>
                  <a:cubicBezTo>
                    <a:pt x="158" y="208"/>
                    <a:pt x="158" y="208"/>
                    <a:pt x="159" y="208"/>
                  </a:cubicBezTo>
                  <a:cubicBezTo>
                    <a:pt x="159" y="208"/>
                    <a:pt x="159" y="208"/>
                    <a:pt x="159" y="208"/>
                  </a:cubicBezTo>
                  <a:cubicBezTo>
                    <a:pt x="159" y="210"/>
                    <a:pt x="160" y="211"/>
                    <a:pt x="161" y="212"/>
                  </a:cubicBezTo>
                  <a:cubicBezTo>
                    <a:pt x="163" y="213"/>
                    <a:pt x="165" y="214"/>
                    <a:pt x="167" y="214"/>
                  </a:cubicBezTo>
                  <a:cubicBezTo>
                    <a:pt x="167" y="212"/>
                    <a:pt x="168" y="210"/>
                    <a:pt x="168" y="208"/>
                  </a:cubicBezTo>
                  <a:cubicBezTo>
                    <a:pt x="169" y="207"/>
                    <a:pt x="169" y="205"/>
                    <a:pt x="171" y="206"/>
                  </a:cubicBezTo>
                  <a:cubicBezTo>
                    <a:pt x="171" y="205"/>
                    <a:pt x="172" y="204"/>
                    <a:pt x="172" y="204"/>
                  </a:cubicBezTo>
                  <a:cubicBezTo>
                    <a:pt x="173" y="204"/>
                    <a:pt x="173" y="203"/>
                    <a:pt x="174" y="203"/>
                  </a:cubicBezTo>
                  <a:cubicBezTo>
                    <a:pt x="174" y="203"/>
                    <a:pt x="174" y="204"/>
                    <a:pt x="175" y="203"/>
                  </a:cubicBezTo>
                  <a:cubicBezTo>
                    <a:pt x="176" y="203"/>
                    <a:pt x="175" y="205"/>
                    <a:pt x="175" y="206"/>
                  </a:cubicBezTo>
                  <a:cubicBezTo>
                    <a:pt x="175" y="206"/>
                    <a:pt x="176" y="205"/>
                    <a:pt x="176" y="206"/>
                  </a:cubicBezTo>
                  <a:cubicBezTo>
                    <a:pt x="176" y="206"/>
                    <a:pt x="176" y="207"/>
                    <a:pt x="177" y="207"/>
                  </a:cubicBezTo>
                  <a:cubicBezTo>
                    <a:pt x="177" y="209"/>
                    <a:pt x="179" y="208"/>
                    <a:pt x="179" y="210"/>
                  </a:cubicBezTo>
                  <a:cubicBezTo>
                    <a:pt x="179" y="210"/>
                    <a:pt x="179" y="212"/>
                    <a:pt x="181" y="212"/>
                  </a:cubicBezTo>
                  <a:cubicBezTo>
                    <a:pt x="182" y="212"/>
                    <a:pt x="182" y="211"/>
                    <a:pt x="182" y="211"/>
                  </a:cubicBezTo>
                  <a:cubicBezTo>
                    <a:pt x="182" y="208"/>
                    <a:pt x="182" y="208"/>
                    <a:pt x="182" y="208"/>
                  </a:cubicBezTo>
                  <a:cubicBezTo>
                    <a:pt x="184" y="208"/>
                    <a:pt x="184" y="208"/>
                    <a:pt x="184" y="206"/>
                  </a:cubicBezTo>
                  <a:cubicBezTo>
                    <a:pt x="184" y="205"/>
                    <a:pt x="185" y="205"/>
                    <a:pt x="186" y="205"/>
                  </a:cubicBezTo>
                  <a:cubicBezTo>
                    <a:pt x="186" y="204"/>
                    <a:pt x="186" y="203"/>
                    <a:pt x="186" y="203"/>
                  </a:cubicBezTo>
                  <a:cubicBezTo>
                    <a:pt x="189" y="204"/>
                    <a:pt x="188" y="202"/>
                    <a:pt x="190" y="202"/>
                  </a:cubicBezTo>
                  <a:cubicBezTo>
                    <a:pt x="191" y="202"/>
                    <a:pt x="191" y="203"/>
                    <a:pt x="192" y="203"/>
                  </a:cubicBezTo>
                  <a:cubicBezTo>
                    <a:pt x="192" y="203"/>
                    <a:pt x="192" y="203"/>
                    <a:pt x="193" y="203"/>
                  </a:cubicBezTo>
                  <a:cubicBezTo>
                    <a:pt x="194" y="203"/>
                    <a:pt x="194" y="202"/>
                    <a:pt x="195" y="202"/>
                  </a:cubicBezTo>
                  <a:cubicBezTo>
                    <a:pt x="196" y="202"/>
                    <a:pt x="196" y="202"/>
                    <a:pt x="196" y="202"/>
                  </a:cubicBezTo>
                  <a:cubicBezTo>
                    <a:pt x="196" y="202"/>
                    <a:pt x="196" y="202"/>
                    <a:pt x="196" y="202"/>
                  </a:cubicBezTo>
                  <a:cubicBezTo>
                    <a:pt x="196" y="202"/>
                    <a:pt x="196" y="202"/>
                    <a:pt x="196" y="202"/>
                  </a:cubicBezTo>
                  <a:cubicBezTo>
                    <a:pt x="196" y="202"/>
                    <a:pt x="196" y="202"/>
                    <a:pt x="196" y="202"/>
                  </a:cubicBezTo>
                  <a:cubicBezTo>
                    <a:pt x="196" y="202"/>
                    <a:pt x="196" y="202"/>
                    <a:pt x="196" y="202"/>
                  </a:cubicBezTo>
                  <a:cubicBezTo>
                    <a:pt x="196" y="202"/>
                    <a:pt x="196" y="202"/>
                    <a:pt x="196" y="202"/>
                  </a:cubicBezTo>
                  <a:cubicBezTo>
                    <a:pt x="196" y="202"/>
                    <a:pt x="196" y="202"/>
                    <a:pt x="196" y="202"/>
                  </a:cubicBezTo>
                  <a:cubicBezTo>
                    <a:pt x="196" y="202"/>
                    <a:pt x="196" y="202"/>
                    <a:pt x="196" y="202"/>
                  </a:cubicBezTo>
                  <a:cubicBezTo>
                    <a:pt x="196" y="202"/>
                    <a:pt x="196" y="201"/>
                    <a:pt x="196" y="201"/>
                  </a:cubicBezTo>
                  <a:cubicBezTo>
                    <a:pt x="198" y="201"/>
                    <a:pt x="198" y="201"/>
                    <a:pt x="200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200"/>
                    <a:pt x="200" y="200"/>
                    <a:pt x="201" y="200"/>
                  </a:cubicBezTo>
                  <a:cubicBezTo>
                    <a:pt x="201" y="200"/>
                    <a:pt x="201" y="200"/>
                    <a:pt x="201" y="200"/>
                  </a:cubicBezTo>
                  <a:cubicBezTo>
                    <a:pt x="201" y="200"/>
                    <a:pt x="201" y="200"/>
                    <a:pt x="201" y="200"/>
                  </a:cubicBezTo>
                  <a:cubicBezTo>
                    <a:pt x="201" y="200"/>
                    <a:pt x="201" y="199"/>
                    <a:pt x="201" y="199"/>
                  </a:cubicBezTo>
                  <a:cubicBezTo>
                    <a:pt x="204" y="199"/>
                    <a:pt x="204" y="199"/>
                    <a:pt x="204" y="199"/>
                  </a:cubicBezTo>
                  <a:cubicBezTo>
                    <a:pt x="204" y="199"/>
                    <a:pt x="204" y="199"/>
                    <a:pt x="205" y="199"/>
                  </a:cubicBezTo>
                  <a:cubicBezTo>
                    <a:pt x="205" y="200"/>
                    <a:pt x="206" y="200"/>
                    <a:pt x="206" y="201"/>
                  </a:cubicBezTo>
                  <a:cubicBezTo>
                    <a:pt x="207" y="201"/>
                    <a:pt x="207" y="201"/>
                    <a:pt x="207" y="201"/>
                  </a:cubicBezTo>
                  <a:cubicBezTo>
                    <a:pt x="207" y="201"/>
                    <a:pt x="207" y="202"/>
                    <a:pt x="208" y="202"/>
                  </a:cubicBezTo>
                  <a:cubicBezTo>
                    <a:pt x="208" y="202"/>
                    <a:pt x="208" y="202"/>
                    <a:pt x="208" y="202"/>
                  </a:cubicBezTo>
                  <a:cubicBezTo>
                    <a:pt x="208" y="203"/>
                    <a:pt x="208" y="203"/>
                    <a:pt x="209" y="203"/>
                  </a:cubicBezTo>
                  <a:cubicBezTo>
                    <a:pt x="209" y="203"/>
                    <a:pt x="209" y="203"/>
                    <a:pt x="209" y="204"/>
                  </a:cubicBezTo>
                  <a:cubicBezTo>
                    <a:pt x="209" y="204"/>
                    <a:pt x="209" y="204"/>
                    <a:pt x="209" y="204"/>
                  </a:cubicBezTo>
                  <a:cubicBezTo>
                    <a:pt x="209" y="204"/>
                    <a:pt x="209" y="204"/>
                    <a:pt x="209" y="204"/>
                  </a:cubicBezTo>
                  <a:cubicBezTo>
                    <a:pt x="209" y="206"/>
                    <a:pt x="210" y="206"/>
                    <a:pt x="211" y="206"/>
                  </a:cubicBezTo>
                  <a:cubicBezTo>
                    <a:pt x="212" y="205"/>
                    <a:pt x="212" y="205"/>
                    <a:pt x="212" y="206"/>
                  </a:cubicBezTo>
                  <a:cubicBezTo>
                    <a:pt x="212" y="206"/>
                    <a:pt x="212" y="206"/>
                    <a:pt x="212" y="206"/>
                  </a:cubicBezTo>
                  <a:cubicBezTo>
                    <a:pt x="212" y="206"/>
                    <a:pt x="212" y="206"/>
                    <a:pt x="212" y="206"/>
                  </a:cubicBezTo>
                  <a:cubicBezTo>
                    <a:pt x="212" y="206"/>
                    <a:pt x="212" y="206"/>
                    <a:pt x="212" y="206"/>
                  </a:cubicBezTo>
                  <a:cubicBezTo>
                    <a:pt x="212" y="206"/>
                    <a:pt x="212" y="206"/>
                    <a:pt x="212" y="206"/>
                  </a:cubicBezTo>
                  <a:cubicBezTo>
                    <a:pt x="212" y="206"/>
                    <a:pt x="212" y="206"/>
                    <a:pt x="212" y="206"/>
                  </a:cubicBezTo>
                  <a:cubicBezTo>
                    <a:pt x="212" y="206"/>
                    <a:pt x="212" y="206"/>
                    <a:pt x="212" y="206"/>
                  </a:cubicBezTo>
                  <a:cubicBezTo>
                    <a:pt x="212" y="206"/>
                    <a:pt x="212" y="206"/>
                    <a:pt x="213" y="206"/>
                  </a:cubicBezTo>
                  <a:cubicBezTo>
                    <a:pt x="213" y="206"/>
                    <a:pt x="213" y="206"/>
                    <a:pt x="213" y="206"/>
                  </a:cubicBezTo>
                  <a:cubicBezTo>
                    <a:pt x="213" y="206"/>
                    <a:pt x="213" y="206"/>
                    <a:pt x="213" y="206"/>
                  </a:cubicBezTo>
                  <a:cubicBezTo>
                    <a:pt x="214" y="206"/>
                    <a:pt x="215" y="206"/>
                    <a:pt x="214" y="205"/>
                  </a:cubicBezTo>
                  <a:cubicBezTo>
                    <a:pt x="215" y="205"/>
                    <a:pt x="215" y="205"/>
                    <a:pt x="215" y="204"/>
                  </a:cubicBezTo>
                  <a:cubicBezTo>
                    <a:pt x="215" y="203"/>
                    <a:pt x="216" y="204"/>
                    <a:pt x="216" y="205"/>
                  </a:cubicBezTo>
                  <a:cubicBezTo>
                    <a:pt x="218" y="205"/>
                    <a:pt x="217" y="203"/>
                    <a:pt x="218" y="203"/>
                  </a:cubicBezTo>
                  <a:cubicBezTo>
                    <a:pt x="218" y="203"/>
                    <a:pt x="218" y="202"/>
                    <a:pt x="218" y="202"/>
                  </a:cubicBezTo>
                  <a:cubicBezTo>
                    <a:pt x="218" y="202"/>
                    <a:pt x="218" y="202"/>
                    <a:pt x="218" y="202"/>
                  </a:cubicBezTo>
                  <a:cubicBezTo>
                    <a:pt x="218" y="202"/>
                    <a:pt x="218" y="202"/>
                    <a:pt x="218" y="202"/>
                  </a:cubicBezTo>
                  <a:cubicBezTo>
                    <a:pt x="218" y="202"/>
                    <a:pt x="218" y="202"/>
                    <a:pt x="218" y="202"/>
                  </a:cubicBezTo>
                  <a:cubicBezTo>
                    <a:pt x="218" y="201"/>
                    <a:pt x="218" y="200"/>
                    <a:pt x="217" y="200"/>
                  </a:cubicBezTo>
                  <a:cubicBezTo>
                    <a:pt x="217" y="200"/>
                    <a:pt x="217" y="200"/>
                    <a:pt x="217" y="200"/>
                  </a:cubicBezTo>
                  <a:cubicBezTo>
                    <a:pt x="217" y="199"/>
                    <a:pt x="217" y="198"/>
                    <a:pt x="216" y="198"/>
                  </a:cubicBezTo>
                  <a:cubicBezTo>
                    <a:pt x="216" y="198"/>
                    <a:pt x="216" y="198"/>
                    <a:pt x="216" y="198"/>
                  </a:cubicBezTo>
                  <a:cubicBezTo>
                    <a:pt x="216" y="198"/>
                    <a:pt x="216" y="198"/>
                    <a:pt x="215" y="198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5" y="197"/>
                    <a:pt x="215" y="196"/>
                    <a:pt x="215" y="196"/>
                  </a:cubicBezTo>
                  <a:cubicBezTo>
                    <a:pt x="214" y="196"/>
                    <a:pt x="214" y="196"/>
                    <a:pt x="214" y="196"/>
                  </a:cubicBezTo>
                  <a:cubicBezTo>
                    <a:pt x="214" y="195"/>
                    <a:pt x="214" y="195"/>
                    <a:pt x="213" y="195"/>
                  </a:cubicBezTo>
                  <a:cubicBezTo>
                    <a:pt x="213" y="195"/>
                    <a:pt x="213" y="194"/>
                    <a:pt x="213" y="194"/>
                  </a:cubicBezTo>
                  <a:cubicBezTo>
                    <a:pt x="213" y="194"/>
                    <a:pt x="213" y="194"/>
                    <a:pt x="213" y="194"/>
                  </a:cubicBezTo>
                  <a:cubicBezTo>
                    <a:pt x="213" y="194"/>
                    <a:pt x="213" y="194"/>
                    <a:pt x="213" y="194"/>
                  </a:cubicBezTo>
                  <a:cubicBezTo>
                    <a:pt x="213" y="194"/>
                    <a:pt x="213" y="194"/>
                    <a:pt x="212" y="194"/>
                  </a:cubicBezTo>
                  <a:cubicBezTo>
                    <a:pt x="212" y="194"/>
                    <a:pt x="212" y="194"/>
                    <a:pt x="212" y="194"/>
                  </a:cubicBezTo>
                  <a:cubicBezTo>
                    <a:pt x="212" y="194"/>
                    <a:pt x="212" y="194"/>
                    <a:pt x="212" y="194"/>
                  </a:cubicBezTo>
                  <a:cubicBezTo>
                    <a:pt x="212" y="194"/>
                    <a:pt x="212" y="194"/>
                    <a:pt x="212" y="194"/>
                  </a:cubicBezTo>
                  <a:cubicBezTo>
                    <a:pt x="212" y="194"/>
                    <a:pt x="212" y="194"/>
                    <a:pt x="212" y="194"/>
                  </a:cubicBezTo>
                  <a:cubicBezTo>
                    <a:pt x="212" y="194"/>
                    <a:pt x="212" y="194"/>
                    <a:pt x="212" y="194"/>
                  </a:cubicBezTo>
                  <a:cubicBezTo>
                    <a:pt x="212" y="194"/>
                    <a:pt x="212" y="194"/>
                    <a:pt x="212" y="194"/>
                  </a:cubicBezTo>
                  <a:cubicBezTo>
                    <a:pt x="212" y="194"/>
                    <a:pt x="212" y="194"/>
                    <a:pt x="212" y="194"/>
                  </a:cubicBezTo>
                  <a:cubicBezTo>
                    <a:pt x="212" y="194"/>
                    <a:pt x="212" y="194"/>
                    <a:pt x="212" y="194"/>
                  </a:cubicBezTo>
                  <a:cubicBezTo>
                    <a:pt x="212" y="194"/>
                    <a:pt x="212" y="194"/>
                    <a:pt x="212" y="194"/>
                  </a:cubicBezTo>
                  <a:cubicBezTo>
                    <a:pt x="212" y="194"/>
                    <a:pt x="212" y="194"/>
                    <a:pt x="212" y="194"/>
                  </a:cubicBezTo>
                  <a:cubicBezTo>
                    <a:pt x="212" y="193"/>
                    <a:pt x="212" y="193"/>
                    <a:pt x="212" y="193"/>
                  </a:cubicBezTo>
                  <a:cubicBezTo>
                    <a:pt x="212" y="193"/>
                    <a:pt x="212" y="193"/>
                    <a:pt x="212" y="192"/>
                  </a:cubicBezTo>
                  <a:cubicBezTo>
                    <a:pt x="212" y="192"/>
                    <a:pt x="212" y="192"/>
                    <a:pt x="212" y="192"/>
                  </a:cubicBezTo>
                  <a:cubicBezTo>
                    <a:pt x="212" y="192"/>
                    <a:pt x="212" y="192"/>
                    <a:pt x="212" y="192"/>
                  </a:cubicBezTo>
                  <a:cubicBezTo>
                    <a:pt x="212" y="191"/>
                    <a:pt x="212" y="191"/>
                    <a:pt x="212" y="191"/>
                  </a:cubicBezTo>
                  <a:cubicBezTo>
                    <a:pt x="212" y="191"/>
                    <a:pt x="212" y="191"/>
                    <a:pt x="212" y="191"/>
                  </a:cubicBezTo>
                  <a:cubicBezTo>
                    <a:pt x="212" y="190"/>
                    <a:pt x="212" y="190"/>
                    <a:pt x="212" y="190"/>
                  </a:cubicBezTo>
                  <a:cubicBezTo>
                    <a:pt x="212" y="190"/>
                    <a:pt x="212" y="190"/>
                    <a:pt x="212" y="190"/>
                  </a:cubicBezTo>
                  <a:cubicBezTo>
                    <a:pt x="212" y="190"/>
                    <a:pt x="212" y="189"/>
                    <a:pt x="212" y="189"/>
                  </a:cubicBezTo>
                  <a:cubicBezTo>
                    <a:pt x="212" y="189"/>
                    <a:pt x="212" y="189"/>
                    <a:pt x="212" y="189"/>
                  </a:cubicBezTo>
                  <a:cubicBezTo>
                    <a:pt x="212" y="189"/>
                    <a:pt x="212" y="189"/>
                    <a:pt x="212" y="188"/>
                  </a:cubicBezTo>
                  <a:cubicBezTo>
                    <a:pt x="213" y="188"/>
                    <a:pt x="213" y="188"/>
                    <a:pt x="213" y="188"/>
                  </a:cubicBezTo>
                  <a:cubicBezTo>
                    <a:pt x="213" y="188"/>
                    <a:pt x="213" y="188"/>
                    <a:pt x="213" y="188"/>
                  </a:cubicBezTo>
                  <a:cubicBezTo>
                    <a:pt x="213" y="188"/>
                    <a:pt x="213" y="187"/>
                    <a:pt x="213" y="187"/>
                  </a:cubicBezTo>
                  <a:cubicBezTo>
                    <a:pt x="213" y="187"/>
                    <a:pt x="213" y="187"/>
                    <a:pt x="213" y="187"/>
                  </a:cubicBezTo>
                  <a:cubicBezTo>
                    <a:pt x="213" y="186"/>
                    <a:pt x="213" y="186"/>
                    <a:pt x="213" y="186"/>
                  </a:cubicBezTo>
                  <a:cubicBezTo>
                    <a:pt x="214" y="186"/>
                    <a:pt x="214" y="184"/>
                    <a:pt x="215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2"/>
                    <a:pt x="215" y="182"/>
                    <a:pt x="215" y="181"/>
                  </a:cubicBezTo>
                  <a:cubicBezTo>
                    <a:pt x="215" y="181"/>
                    <a:pt x="215" y="181"/>
                    <a:pt x="215" y="181"/>
                  </a:cubicBezTo>
                  <a:cubicBezTo>
                    <a:pt x="215" y="180"/>
                    <a:pt x="215" y="180"/>
                    <a:pt x="215" y="180"/>
                  </a:cubicBezTo>
                  <a:cubicBezTo>
                    <a:pt x="215" y="180"/>
                    <a:pt x="215" y="180"/>
                    <a:pt x="215" y="180"/>
                  </a:cubicBezTo>
                  <a:cubicBezTo>
                    <a:pt x="215" y="179"/>
                    <a:pt x="215" y="179"/>
                    <a:pt x="215" y="179"/>
                  </a:cubicBezTo>
                  <a:cubicBezTo>
                    <a:pt x="215" y="179"/>
                    <a:pt x="215" y="179"/>
                    <a:pt x="215" y="179"/>
                  </a:cubicBezTo>
                  <a:cubicBezTo>
                    <a:pt x="216" y="179"/>
                    <a:pt x="216" y="178"/>
                    <a:pt x="216" y="178"/>
                  </a:cubicBezTo>
                  <a:cubicBezTo>
                    <a:pt x="217" y="177"/>
                    <a:pt x="218" y="175"/>
                    <a:pt x="219" y="174"/>
                  </a:cubicBezTo>
                  <a:cubicBezTo>
                    <a:pt x="219" y="174"/>
                    <a:pt x="220" y="174"/>
                    <a:pt x="220" y="174"/>
                  </a:cubicBezTo>
                  <a:cubicBezTo>
                    <a:pt x="220" y="173"/>
                    <a:pt x="221" y="173"/>
                    <a:pt x="221" y="172"/>
                  </a:cubicBezTo>
                  <a:cubicBezTo>
                    <a:pt x="221" y="172"/>
                    <a:pt x="221" y="172"/>
                    <a:pt x="221" y="172"/>
                  </a:cubicBezTo>
                  <a:cubicBezTo>
                    <a:pt x="221" y="172"/>
                    <a:pt x="221" y="172"/>
                    <a:pt x="221" y="172"/>
                  </a:cubicBezTo>
                  <a:cubicBezTo>
                    <a:pt x="221" y="172"/>
                    <a:pt x="221" y="172"/>
                    <a:pt x="221" y="172"/>
                  </a:cubicBezTo>
                  <a:cubicBezTo>
                    <a:pt x="221" y="172"/>
                    <a:pt x="221" y="172"/>
                    <a:pt x="221" y="172"/>
                  </a:cubicBezTo>
                  <a:cubicBezTo>
                    <a:pt x="221" y="172"/>
                    <a:pt x="221" y="172"/>
                    <a:pt x="221" y="172"/>
                  </a:cubicBezTo>
                  <a:cubicBezTo>
                    <a:pt x="221" y="172"/>
                    <a:pt x="221" y="172"/>
                    <a:pt x="221" y="172"/>
                  </a:cubicBezTo>
                  <a:cubicBezTo>
                    <a:pt x="221" y="172"/>
                    <a:pt x="221" y="171"/>
                    <a:pt x="221" y="171"/>
                  </a:cubicBezTo>
                  <a:cubicBezTo>
                    <a:pt x="221" y="171"/>
                    <a:pt x="221" y="171"/>
                    <a:pt x="221" y="171"/>
                  </a:cubicBezTo>
                  <a:cubicBezTo>
                    <a:pt x="221" y="171"/>
                    <a:pt x="221" y="171"/>
                    <a:pt x="221" y="171"/>
                  </a:cubicBezTo>
                  <a:cubicBezTo>
                    <a:pt x="221" y="171"/>
                    <a:pt x="221" y="171"/>
                    <a:pt x="221" y="171"/>
                  </a:cubicBezTo>
                  <a:cubicBezTo>
                    <a:pt x="222" y="170"/>
                    <a:pt x="223" y="169"/>
                    <a:pt x="224" y="168"/>
                  </a:cubicBezTo>
                  <a:cubicBezTo>
                    <a:pt x="224" y="168"/>
                    <a:pt x="224" y="168"/>
                    <a:pt x="224" y="168"/>
                  </a:cubicBezTo>
                  <a:cubicBezTo>
                    <a:pt x="224" y="168"/>
                    <a:pt x="224" y="168"/>
                    <a:pt x="224" y="168"/>
                  </a:cubicBezTo>
                  <a:cubicBezTo>
                    <a:pt x="224" y="168"/>
                    <a:pt x="224" y="168"/>
                    <a:pt x="224" y="168"/>
                  </a:cubicBezTo>
                  <a:cubicBezTo>
                    <a:pt x="224" y="168"/>
                    <a:pt x="224" y="168"/>
                    <a:pt x="224" y="168"/>
                  </a:cubicBezTo>
                  <a:cubicBezTo>
                    <a:pt x="224" y="168"/>
                    <a:pt x="224" y="168"/>
                    <a:pt x="224" y="168"/>
                  </a:cubicBezTo>
                  <a:cubicBezTo>
                    <a:pt x="224" y="168"/>
                    <a:pt x="224" y="168"/>
                    <a:pt x="224" y="168"/>
                  </a:cubicBezTo>
                  <a:cubicBezTo>
                    <a:pt x="226" y="168"/>
                    <a:pt x="228" y="169"/>
                    <a:pt x="230" y="169"/>
                  </a:cubicBezTo>
                  <a:cubicBezTo>
                    <a:pt x="231" y="168"/>
                    <a:pt x="231" y="168"/>
                    <a:pt x="231" y="166"/>
                  </a:cubicBezTo>
                  <a:cubicBezTo>
                    <a:pt x="231" y="165"/>
                    <a:pt x="231" y="164"/>
                    <a:pt x="232" y="164"/>
                  </a:cubicBezTo>
                  <a:cubicBezTo>
                    <a:pt x="234" y="164"/>
                    <a:pt x="236" y="164"/>
                    <a:pt x="239" y="164"/>
                  </a:cubicBezTo>
                  <a:cubicBezTo>
                    <a:pt x="241" y="163"/>
                    <a:pt x="244" y="165"/>
                    <a:pt x="245" y="163"/>
                  </a:cubicBezTo>
                  <a:cubicBezTo>
                    <a:pt x="244" y="162"/>
                    <a:pt x="243" y="162"/>
                    <a:pt x="242" y="162"/>
                  </a:cubicBezTo>
                  <a:cubicBezTo>
                    <a:pt x="241" y="161"/>
                    <a:pt x="240" y="160"/>
                    <a:pt x="239" y="158"/>
                  </a:cubicBezTo>
                  <a:cubicBezTo>
                    <a:pt x="238" y="157"/>
                    <a:pt x="236" y="157"/>
                    <a:pt x="236" y="155"/>
                  </a:cubicBezTo>
                  <a:cubicBezTo>
                    <a:pt x="234" y="156"/>
                    <a:pt x="234" y="153"/>
                    <a:pt x="232" y="153"/>
                  </a:cubicBezTo>
                  <a:cubicBezTo>
                    <a:pt x="233" y="150"/>
                    <a:pt x="229" y="147"/>
                    <a:pt x="232" y="143"/>
                  </a:cubicBezTo>
                  <a:cubicBezTo>
                    <a:pt x="232" y="142"/>
                    <a:pt x="231" y="141"/>
                    <a:pt x="230" y="141"/>
                  </a:cubicBezTo>
                  <a:cubicBezTo>
                    <a:pt x="229" y="140"/>
                    <a:pt x="229" y="139"/>
                    <a:pt x="228" y="139"/>
                  </a:cubicBezTo>
                  <a:cubicBezTo>
                    <a:pt x="228" y="138"/>
                    <a:pt x="227" y="137"/>
                    <a:pt x="227" y="137"/>
                  </a:cubicBezTo>
                  <a:cubicBezTo>
                    <a:pt x="227" y="136"/>
                    <a:pt x="227" y="136"/>
                    <a:pt x="226" y="136"/>
                  </a:cubicBezTo>
                  <a:cubicBezTo>
                    <a:pt x="226" y="136"/>
                    <a:pt x="226" y="135"/>
                    <a:pt x="226" y="134"/>
                  </a:cubicBezTo>
                  <a:cubicBezTo>
                    <a:pt x="226" y="134"/>
                    <a:pt x="225" y="134"/>
                    <a:pt x="225" y="134"/>
                  </a:cubicBezTo>
                  <a:cubicBezTo>
                    <a:pt x="225" y="134"/>
                    <a:pt x="226" y="134"/>
                    <a:pt x="226" y="133"/>
                  </a:cubicBezTo>
                  <a:cubicBezTo>
                    <a:pt x="225" y="132"/>
                    <a:pt x="224" y="131"/>
                    <a:pt x="224" y="129"/>
                  </a:cubicBezTo>
                  <a:cubicBezTo>
                    <a:pt x="223" y="127"/>
                    <a:pt x="221" y="128"/>
                    <a:pt x="221" y="126"/>
                  </a:cubicBezTo>
                  <a:cubicBezTo>
                    <a:pt x="219" y="126"/>
                    <a:pt x="219" y="124"/>
                    <a:pt x="217" y="123"/>
                  </a:cubicBezTo>
                  <a:cubicBezTo>
                    <a:pt x="218" y="123"/>
                    <a:pt x="218" y="122"/>
                    <a:pt x="218" y="121"/>
                  </a:cubicBezTo>
                  <a:cubicBezTo>
                    <a:pt x="219" y="120"/>
                    <a:pt x="218" y="118"/>
                    <a:pt x="221" y="119"/>
                  </a:cubicBezTo>
                  <a:cubicBezTo>
                    <a:pt x="221" y="116"/>
                    <a:pt x="221" y="116"/>
                    <a:pt x="221" y="116"/>
                  </a:cubicBezTo>
                  <a:cubicBezTo>
                    <a:pt x="222" y="115"/>
                    <a:pt x="223" y="115"/>
                    <a:pt x="224" y="115"/>
                  </a:cubicBezTo>
                  <a:cubicBezTo>
                    <a:pt x="224" y="115"/>
                    <a:pt x="224" y="114"/>
                    <a:pt x="224" y="114"/>
                  </a:cubicBezTo>
                  <a:cubicBezTo>
                    <a:pt x="224" y="114"/>
                    <a:pt x="225" y="114"/>
                    <a:pt x="225" y="114"/>
                  </a:cubicBezTo>
                  <a:cubicBezTo>
                    <a:pt x="226" y="114"/>
                    <a:pt x="225" y="114"/>
                    <a:pt x="226" y="114"/>
                  </a:cubicBezTo>
                  <a:cubicBezTo>
                    <a:pt x="227" y="113"/>
                    <a:pt x="227" y="114"/>
                    <a:pt x="228" y="114"/>
                  </a:cubicBezTo>
                  <a:cubicBezTo>
                    <a:pt x="228" y="114"/>
                    <a:pt x="229" y="114"/>
                    <a:pt x="229" y="115"/>
                  </a:cubicBezTo>
                  <a:cubicBezTo>
                    <a:pt x="229" y="116"/>
                    <a:pt x="229" y="116"/>
                    <a:pt x="230" y="117"/>
                  </a:cubicBezTo>
                  <a:cubicBezTo>
                    <a:pt x="232" y="117"/>
                    <a:pt x="234" y="118"/>
                    <a:pt x="237" y="118"/>
                  </a:cubicBezTo>
                  <a:cubicBezTo>
                    <a:pt x="239" y="117"/>
                    <a:pt x="239" y="116"/>
                    <a:pt x="241" y="116"/>
                  </a:cubicBezTo>
                  <a:cubicBezTo>
                    <a:pt x="244" y="116"/>
                    <a:pt x="243" y="113"/>
                    <a:pt x="246" y="114"/>
                  </a:cubicBezTo>
                  <a:cubicBezTo>
                    <a:pt x="246" y="111"/>
                    <a:pt x="245" y="111"/>
                    <a:pt x="245" y="109"/>
                  </a:cubicBezTo>
                  <a:cubicBezTo>
                    <a:pt x="247" y="110"/>
                    <a:pt x="244" y="106"/>
                    <a:pt x="246" y="107"/>
                  </a:cubicBezTo>
                  <a:cubicBezTo>
                    <a:pt x="247" y="105"/>
                    <a:pt x="246" y="104"/>
                    <a:pt x="246" y="104"/>
                  </a:cubicBezTo>
                  <a:cubicBezTo>
                    <a:pt x="246" y="104"/>
                    <a:pt x="247" y="104"/>
                    <a:pt x="246" y="103"/>
                  </a:cubicBezTo>
                  <a:cubicBezTo>
                    <a:pt x="249" y="103"/>
                    <a:pt x="249" y="103"/>
                    <a:pt x="249" y="103"/>
                  </a:cubicBezTo>
                  <a:cubicBezTo>
                    <a:pt x="249" y="101"/>
                    <a:pt x="251" y="102"/>
                    <a:pt x="251" y="101"/>
                  </a:cubicBezTo>
                  <a:cubicBezTo>
                    <a:pt x="251" y="98"/>
                    <a:pt x="252" y="98"/>
                    <a:pt x="252" y="95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88" name="Rectangle 98">
              <a:extLst>
                <a:ext uri="{FF2B5EF4-FFF2-40B4-BE49-F238E27FC236}">
                  <a16:creationId xmlns:a16="http://schemas.microsoft.com/office/drawing/2014/main" id="{791D903F-9774-A54D-BBBF-4AE7A4EB8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3638" y="3292475"/>
              <a:ext cx="6350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000000"/>
                  </a:solidFill>
                  <a:latin typeface="Open Sans Semibold" pitchFamily="34" charset="0"/>
                </a:rPr>
                <a:t>BELARUS</a:t>
              </a:r>
              <a:endParaRPr lang="en-US" altLang="en-US" sz="1800"/>
            </a:p>
          </p:txBody>
        </p:sp>
        <p:sp>
          <p:nvSpPr>
            <p:cNvPr id="189" name="Freeform 99">
              <a:extLst>
                <a:ext uri="{FF2B5EF4-FFF2-40B4-BE49-F238E27FC236}">
                  <a16:creationId xmlns:a16="http://schemas.microsoft.com/office/drawing/2014/main" id="{83D946FF-0F24-3846-91CD-3AB8A54CC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825" y="4926013"/>
              <a:ext cx="514350" cy="441325"/>
            </a:xfrm>
            <a:custGeom>
              <a:avLst/>
              <a:gdLst>
                <a:gd name="T0" fmla="*/ 2147483646 w 133"/>
                <a:gd name="T1" fmla="*/ 2147483646 h 114"/>
                <a:gd name="T2" fmla="*/ 2147483646 w 133"/>
                <a:gd name="T3" fmla="*/ 2147483646 h 114"/>
                <a:gd name="T4" fmla="*/ 2147483646 w 133"/>
                <a:gd name="T5" fmla="*/ 2147483646 h 114"/>
                <a:gd name="T6" fmla="*/ 2147483646 w 133"/>
                <a:gd name="T7" fmla="*/ 2147483646 h 114"/>
                <a:gd name="T8" fmla="*/ 2147483646 w 133"/>
                <a:gd name="T9" fmla="*/ 2147483646 h 114"/>
                <a:gd name="T10" fmla="*/ 2147483646 w 133"/>
                <a:gd name="T11" fmla="*/ 2147483646 h 114"/>
                <a:gd name="T12" fmla="*/ 2147483646 w 133"/>
                <a:gd name="T13" fmla="*/ 2147483646 h 114"/>
                <a:gd name="T14" fmla="*/ 2147483646 w 133"/>
                <a:gd name="T15" fmla="*/ 2147483646 h 114"/>
                <a:gd name="T16" fmla="*/ 2147483646 w 133"/>
                <a:gd name="T17" fmla="*/ 2147483646 h 114"/>
                <a:gd name="T18" fmla="*/ 2147483646 w 133"/>
                <a:gd name="T19" fmla="*/ 2147483646 h 114"/>
                <a:gd name="T20" fmla="*/ 2147483646 w 133"/>
                <a:gd name="T21" fmla="*/ 2147483646 h 114"/>
                <a:gd name="T22" fmla="*/ 2147483646 w 133"/>
                <a:gd name="T23" fmla="*/ 2147483646 h 114"/>
                <a:gd name="T24" fmla="*/ 2147483646 w 133"/>
                <a:gd name="T25" fmla="*/ 2147483646 h 114"/>
                <a:gd name="T26" fmla="*/ 2147483646 w 133"/>
                <a:gd name="T27" fmla="*/ 2147483646 h 114"/>
                <a:gd name="T28" fmla="*/ 2147483646 w 133"/>
                <a:gd name="T29" fmla="*/ 2147483646 h 114"/>
                <a:gd name="T30" fmla="*/ 2147483646 w 133"/>
                <a:gd name="T31" fmla="*/ 2147483646 h 114"/>
                <a:gd name="T32" fmla="*/ 2147483646 w 133"/>
                <a:gd name="T33" fmla="*/ 2147483646 h 114"/>
                <a:gd name="T34" fmla="*/ 2147483646 w 133"/>
                <a:gd name="T35" fmla="*/ 2147483646 h 114"/>
                <a:gd name="T36" fmla="*/ 2147483646 w 133"/>
                <a:gd name="T37" fmla="*/ 2147483646 h 114"/>
                <a:gd name="T38" fmla="*/ 2147483646 w 133"/>
                <a:gd name="T39" fmla="*/ 2147483646 h 114"/>
                <a:gd name="T40" fmla="*/ 2147483646 w 133"/>
                <a:gd name="T41" fmla="*/ 0 h 114"/>
                <a:gd name="T42" fmla="*/ 2147483646 w 133"/>
                <a:gd name="T43" fmla="*/ 2147483646 h 114"/>
                <a:gd name="T44" fmla="*/ 0 w 133"/>
                <a:gd name="T45" fmla="*/ 2147483646 h 114"/>
                <a:gd name="T46" fmla="*/ 2147483646 w 133"/>
                <a:gd name="T47" fmla="*/ 2147483646 h 114"/>
                <a:gd name="T48" fmla="*/ 2147483646 w 133"/>
                <a:gd name="T49" fmla="*/ 2147483646 h 114"/>
                <a:gd name="T50" fmla="*/ 2147483646 w 133"/>
                <a:gd name="T51" fmla="*/ 2147483646 h 114"/>
                <a:gd name="T52" fmla="*/ 2147483646 w 133"/>
                <a:gd name="T53" fmla="*/ 2147483646 h 114"/>
                <a:gd name="T54" fmla="*/ 2147483646 w 133"/>
                <a:gd name="T55" fmla="*/ 2147483646 h 114"/>
                <a:gd name="T56" fmla="*/ 2147483646 w 133"/>
                <a:gd name="T57" fmla="*/ 2147483646 h 114"/>
                <a:gd name="T58" fmla="*/ 2147483646 w 133"/>
                <a:gd name="T59" fmla="*/ 2147483646 h 114"/>
                <a:gd name="T60" fmla="*/ 2147483646 w 133"/>
                <a:gd name="T61" fmla="*/ 2147483646 h 114"/>
                <a:gd name="T62" fmla="*/ 2147483646 w 133"/>
                <a:gd name="T63" fmla="*/ 2147483646 h 114"/>
                <a:gd name="T64" fmla="*/ 2147483646 w 133"/>
                <a:gd name="T65" fmla="*/ 2147483646 h 114"/>
                <a:gd name="T66" fmla="*/ 2147483646 w 133"/>
                <a:gd name="T67" fmla="*/ 2147483646 h 114"/>
                <a:gd name="T68" fmla="*/ 2147483646 w 133"/>
                <a:gd name="T69" fmla="*/ 2147483646 h 114"/>
                <a:gd name="T70" fmla="*/ 2147483646 w 133"/>
                <a:gd name="T71" fmla="*/ 2147483646 h 114"/>
                <a:gd name="T72" fmla="*/ 2147483646 w 133"/>
                <a:gd name="T73" fmla="*/ 2147483646 h 114"/>
                <a:gd name="T74" fmla="*/ 2147483646 w 133"/>
                <a:gd name="T75" fmla="*/ 2147483646 h 114"/>
                <a:gd name="T76" fmla="*/ 2147483646 w 133"/>
                <a:gd name="T77" fmla="*/ 2147483646 h 114"/>
                <a:gd name="T78" fmla="*/ 2147483646 w 133"/>
                <a:gd name="T79" fmla="*/ 2147483646 h 114"/>
                <a:gd name="T80" fmla="*/ 2147483646 w 133"/>
                <a:gd name="T81" fmla="*/ 2147483646 h 114"/>
                <a:gd name="T82" fmla="*/ 2147483646 w 133"/>
                <a:gd name="T83" fmla="*/ 2147483646 h 114"/>
                <a:gd name="T84" fmla="*/ 2147483646 w 133"/>
                <a:gd name="T85" fmla="*/ 2147483646 h 114"/>
                <a:gd name="T86" fmla="*/ 2147483646 w 133"/>
                <a:gd name="T87" fmla="*/ 2147483646 h 114"/>
                <a:gd name="T88" fmla="*/ 2147483646 w 133"/>
                <a:gd name="T89" fmla="*/ 2147483646 h 114"/>
                <a:gd name="T90" fmla="*/ 2147483646 w 133"/>
                <a:gd name="T91" fmla="*/ 2147483646 h 114"/>
                <a:gd name="T92" fmla="*/ 2147483646 w 133"/>
                <a:gd name="T93" fmla="*/ 2147483646 h 114"/>
                <a:gd name="T94" fmla="*/ 2147483646 w 133"/>
                <a:gd name="T95" fmla="*/ 2147483646 h 114"/>
                <a:gd name="T96" fmla="*/ 2147483646 w 133"/>
                <a:gd name="T97" fmla="*/ 2147483646 h 114"/>
                <a:gd name="T98" fmla="*/ 2147483646 w 133"/>
                <a:gd name="T99" fmla="*/ 2147483646 h 114"/>
                <a:gd name="T100" fmla="*/ 2147483646 w 133"/>
                <a:gd name="T101" fmla="*/ 2147483646 h 114"/>
                <a:gd name="T102" fmla="*/ 2147483646 w 133"/>
                <a:gd name="T103" fmla="*/ 2147483646 h 114"/>
                <a:gd name="T104" fmla="*/ 2147483646 w 133"/>
                <a:gd name="T105" fmla="*/ 2147483646 h 114"/>
                <a:gd name="T106" fmla="*/ 2147483646 w 133"/>
                <a:gd name="T107" fmla="*/ 2147483646 h 114"/>
                <a:gd name="T108" fmla="*/ 2147483646 w 133"/>
                <a:gd name="T109" fmla="*/ 2147483646 h 114"/>
                <a:gd name="T110" fmla="*/ 2147483646 w 133"/>
                <a:gd name="T111" fmla="*/ 2147483646 h 11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33" h="114">
                  <a:moveTo>
                    <a:pt x="132" y="47"/>
                  </a:moveTo>
                  <a:cubicBezTo>
                    <a:pt x="132" y="45"/>
                    <a:pt x="130" y="45"/>
                    <a:pt x="129" y="44"/>
                  </a:cubicBezTo>
                  <a:cubicBezTo>
                    <a:pt x="128" y="43"/>
                    <a:pt x="127" y="42"/>
                    <a:pt x="125" y="42"/>
                  </a:cubicBezTo>
                  <a:cubicBezTo>
                    <a:pt x="125" y="42"/>
                    <a:pt x="125" y="40"/>
                    <a:pt x="124" y="40"/>
                  </a:cubicBezTo>
                  <a:cubicBezTo>
                    <a:pt x="123" y="40"/>
                    <a:pt x="123" y="39"/>
                    <a:pt x="123" y="38"/>
                  </a:cubicBezTo>
                  <a:cubicBezTo>
                    <a:pt x="122" y="38"/>
                    <a:pt x="121" y="37"/>
                    <a:pt x="121" y="37"/>
                  </a:cubicBezTo>
                  <a:cubicBezTo>
                    <a:pt x="119" y="37"/>
                    <a:pt x="119" y="35"/>
                    <a:pt x="117" y="36"/>
                  </a:cubicBezTo>
                  <a:cubicBezTo>
                    <a:pt x="116" y="35"/>
                    <a:pt x="116" y="34"/>
                    <a:pt x="115" y="34"/>
                  </a:cubicBezTo>
                  <a:cubicBezTo>
                    <a:pt x="115" y="33"/>
                    <a:pt x="115" y="32"/>
                    <a:pt x="115" y="32"/>
                  </a:cubicBezTo>
                  <a:cubicBezTo>
                    <a:pt x="115" y="31"/>
                    <a:pt x="116" y="30"/>
                    <a:pt x="116" y="30"/>
                  </a:cubicBezTo>
                  <a:cubicBezTo>
                    <a:pt x="116" y="29"/>
                    <a:pt x="116" y="28"/>
                    <a:pt x="117" y="27"/>
                  </a:cubicBezTo>
                  <a:cubicBezTo>
                    <a:pt x="117" y="26"/>
                    <a:pt x="117" y="24"/>
                    <a:pt x="118" y="24"/>
                  </a:cubicBezTo>
                  <a:cubicBezTo>
                    <a:pt x="118" y="23"/>
                    <a:pt x="119" y="22"/>
                    <a:pt x="120" y="21"/>
                  </a:cubicBezTo>
                  <a:cubicBezTo>
                    <a:pt x="119" y="18"/>
                    <a:pt x="120" y="15"/>
                    <a:pt x="120" y="12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0" y="12"/>
                    <a:pt x="120" y="11"/>
                    <a:pt x="120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20" y="10"/>
                    <a:pt x="120" y="10"/>
                    <a:pt x="120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6" y="9"/>
                    <a:pt x="111" y="12"/>
                    <a:pt x="112" y="9"/>
                  </a:cubicBezTo>
                  <a:cubicBezTo>
                    <a:pt x="111" y="9"/>
                    <a:pt x="111" y="10"/>
                    <a:pt x="111" y="10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10" y="10"/>
                    <a:pt x="110" y="10"/>
                    <a:pt x="110" y="11"/>
                  </a:cubicBezTo>
                  <a:cubicBezTo>
                    <a:pt x="108" y="12"/>
                    <a:pt x="106" y="11"/>
                    <a:pt x="104" y="12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1"/>
                    <a:pt x="100" y="10"/>
                    <a:pt x="100" y="9"/>
                  </a:cubicBezTo>
                  <a:cubicBezTo>
                    <a:pt x="101" y="9"/>
                    <a:pt x="101" y="8"/>
                    <a:pt x="101" y="8"/>
                  </a:cubicBezTo>
                  <a:cubicBezTo>
                    <a:pt x="101" y="7"/>
                    <a:pt x="100" y="8"/>
                    <a:pt x="100" y="7"/>
                  </a:cubicBezTo>
                  <a:cubicBezTo>
                    <a:pt x="100" y="7"/>
                    <a:pt x="100" y="6"/>
                    <a:pt x="100" y="6"/>
                  </a:cubicBezTo>
                  <a:cubicBezTo>
                    <a:pt x="100" y="6"/>
                    <a:pt x="99" y="6"/>
                    <a:pt x="99" y="6"/>
                  </a:cubicBezTo>
                  <a:cubicBezTo>
                    <a:pt x="99" y="6"/>
                    <a:pt x="99" y="5"/>
                    <a:pt x="99" y="5"/>
                  </a:cubicBezTo>
                  <a:cubicBezTo>
                    <a:pt x="98" y="4"/>
                    <a:pt x="98" y="3"/>
                    <a:pt x="98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4" y="3"/>
                    <a:pt x="94" y="3"/>
                    <a:pt x="92" y="3"/>
                  </a:cubicBezTo>
                  <a:cubicBezTo>
                    <a:pt x="91" y="3"/>
                    <a:pt x="91" y="4"/>
                    <a:pt x="91" y="5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8" y="3"/>
                    <a:pt x="86" y="2"/>
                    <a:pt x="85" y="1"/>
                  </a:cubicBezTo>
                  <a:cubicBezTo>
                    <a:pt x="83" y="1"/>
                    <a:pt x="83" y="3"/>
                    <a:pt x="83" y="3"/>
                  </a:cubicBezTo>
                  <a:cubicBezTo>
                    <a:pt x="82" y="3"/>
                    <a:pt x="81" y="3"/>
                    <a:pt x="81" y="4"/>
                  </a:cubicBezTo>
                  <a:cubicBezTo>
                    <a:pt x="80" y="4"/>
                    <a:pt x="80" y="4"/>
                    <a:pt x="80" y="5"/>
                  </a:cubicBezTo>
                  <a:cubicBezTo>
                    <a:pt x="78" y="5"/>
                    <a:pt x="76" y="5"/>
                    <a:pt x="75" y="4"/>
                  </a:cubicBezTo>
                  <a:cubicBezTo>
                    <a:pt x="74" y="4"/>
                    <a:pt x="73" y="5"/>
                    <a:pt x="72" y="5"/>
                  </a:cubicBezTo>
                  <a:cubicBezTo>
                    <a:pt x="72" y="6"/>
                    <a:pt x="71" y="7"/>
                    <a:pt x="70" y="7"/>
                  </a:cubicBezTo>
                  <a:cubicBezTo>
                    <a:pt x="71" y="5"/>
                    <a:pt x="68" y="6"/>
                    <a:pt x="67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6" y="4"/>
                    <a:pt x="65" y="4"/>
                    <a:pt x="65" y="3"/>
                  </a:cubicBezTo>
                  <a:cubicBezTo>
                    <a:pt x="63" y="4"/>
                    <a:pt x="60" y="4"/>
                    <a:pt x="58" y="5"/>
                  </a:cubicBezTo>
                  <a:cubicBezTo>
                    <a:pt x="58" y="4"/>
                    <a:pt x="57" y="5"/>
                    <a:pt x="57" y="5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4"/>
                    <a:pt x="56" y="4"/>
                    <a:pt x="55" y="4"/>
                  </a:cubicBezTo>
                  <a:cubicBezTo>
                    <a:pt x="55" y="4"/>
                    <a:pt x="56" y="3"/>
                    <a:pt x="55" y="3"/>
                  </a:cubicBezTo>
                  <a:cubicBezTo>
                    <a:pt x="54" y="3"/>
                    <a:pt x="53" y="3"/>
                    <a:pt x="53" y="2"/>
                  </a:cubicBezTo>
                  <a:cubicBezTo>
                    <a:pt x="50" y="3"/>
                    <a:pt x="47" y="2"/>
                    <a:pt x="45" y="2"/>
                  </a:cubicBezTo>
                  <a:cubicBezTo>
                    <a:pt x="45" y="2"/>
                    <a:pt x="44" y="2"/>
                    <a:pt x="44" y="1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1"/>
                    <a:pt x="38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1" y="1"/>
                    <a:pt x="31" y="1"/>
                  </a:cubicBezTo>
                  <a:cubicBezTo>
                    <a:pt x="30" y="1"/>
                    <a:pt x="30" y="2"/>
                    <a:pt x="29" y="2"/>
                  </a:cubicBezTo>
                  <a:cubicBezTo>
                    <a:pt x="27" y="2"/>
                    <a:pt x="27" y="5"/>
                    <a:pt x="25" y="6"/>
                  </a:cubicBezTo>
                  <a:cubicBezTo>
                    <a:pt x="25" y="8"/>
                    <a:pt x="23" y="8"/>
                    <a:pt x="23" y="10"/>
                  </a:cubicBezTo>
                  <a:cubicBezTo>
                    <a:pt x="22" y="10"/>
                    <a:pt x="22" y="11"/>
                    <a:pt x="22" y="12"/>
                  </a:cubicBezTo>
                  <a:cubicBezTo>
                    <a:pt x="20" y="11"/>
                    <a:pt x="19" y="11"/>
                    <a:pt x="18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0"/>
                    <a:pt x="15" y="11"/>
                    <a:pt x="15" y="9"/>
                  </a:cubicBezTo>
                  <a:cubicBezTo>
                    <a:pt x="15" y="8"/>
                    <a:pt x="13" y="9"/>
                    <a:pt x="13" y="7"/>
                  </a:cubicBezTo>
                  <a:cubicBezTo>
                    <a:pt x="12" y="7"/>
                    <a:pt x="12" y="6"/>
                    <a:pt x="11" y="6"/>
                  </a:cubicBezTo>
                  <a:cubicBezTo>
                    <a:pt x="10" y="3"/>
                    <a:pt x="9" y="1"/>
                    <a:pt x="7" y="0"/>
                  </a:cubicBezTo>
                  <a:cubicBezTo>
                    <a:pt x="7" y="1"/>
                    <a:pt x="5" y="0"/>
                    <a:pt x="5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4" y="1"/>
                    <a:pt x="4" y="2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0"/>
                    <a:pt x="3" y="9"/>
                    <a:pt x="2" y="12"/>
                  </a:cubicBezTo>
                  <a:cubicBezTo>
                    <a:pt x="2" y="12"/>
                    <a:pt x="1" y="12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1" y="15"/>
                    <a:pt x="2" y="15"/>
                  </a:cubicBezTo>
                  <a:cubicBezTo>
                    <a:pt x="3" y="15"/>
                    <a:pt x="3" y="17"/>
                    <a:pt x="3" y="17"/>
                  </a:cubicBezTo>
                  <a:cubicBezTo>
                    <a:pt x="3" y="17"/>
                    <a:pt x="3" y="18"/>
                    <a:pt x="3" y="18"/>
                  </a:cubicBezTo>
                  <a:cubicBezTo>
                    <a:pt x="3" y="18"/>
                    <a:pt x="2" y="19"/>
                    <a:pt x="2" y="19"/>
                  </a:cubicBezTo>
                  <a:cubicBezTo>
                    <a:pt x="2" y="19"/>
                    <a:pt x="3" y="19"/>
                    <a:pt x="3" y="20"/>
                  </a:cubicBezTo>
                  <a:cubicBezTo>
                    <a:pt x="5" y="21"/>
                    <a:pt x="7" y="21"/>
                    <a:pt x="9" y="21"/>
                  </a:cubicBezTo>
                  <a:cubicBezTo>
                    <a:pt x="10" y="22"/>
                    <a:pt x="12" y="22"/>
                    <a:pt x="12" y="24"/>
                  </a:cubicBezTo>
                  <a:cubicBezTo>
                    <a:pt x="13" y="25"/>
                    <a:pt x="14" y="26"/>
                    <a:pt x="14" y="28"/>
                  </a:cubicBezTo>
                  <a:cubicBezTo>
                    <a:pt x="14" y="28"/>
                    <a:pt x="13" y="28"/>
                    <a:pt x="13" y="28"/>
                  </a:cubicBezTo>
                  <a:cubicBezTo>
                    <a:pt x="13" y="28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7" y="38"/>
                    <a:pt x="17" y="38"/>
                    <a:pt x="18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40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41"/>
                    <a:pt x="18" y="42"/>
                    <a:pt x="18" y="4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19" y="43"/>
                    <a:pt x="19" y="44"/>
                  </a:cubicBezTo>
                  <a:cubicBezTo>
                    <a:pt x="21" y="46"/>
                    <a:pt x="23" y="47"/>
                    <a:pt x="24" y="49"/>
                  </a:cubicBezTo>
                  <a:cubicBezTo>
                    <a:pt x="25" y="49"/>
                    <a:pt x="26" y="49"/>
                    <a:pt x="26" y="50"/>
                  </a:cubicBezTo>
                  <a:cubicBezTo>
                    <a:pt x="27" y="50"/>
                    <a:pt x="27" y="50"/>
                    <a:pt x="27" y="51"/>
                  </a:cubicBezTo>
                  <a:cubicBezTo>
                    <a:pt x="27" y="51"/>
                    <a:pt x="28" y="51"/>
                    <a:pt x="28" y="51"/>
                  </a:cubicBezTo>
                  <a:cubicBezTo>
                    <a:pt x="28" y="51"/>
                    <a:pt x="27" y="52"/>
                    <a:pt x="28" y="53"/>
                  </a:cubicBezTo>
                  <a:cubicBezTo>
                    <a:pt x="28" y="54"/>
                    <a:pt x="26" y="53"/>
                    <a:pt x="26" y="54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8" y="55"/>
                    <a:pt x="29" y="56"/>
                    <a:pt x="30" y="58"/>
                  </a:cubicBezTo>
                  <a:cubicBezTo>
                    <a:pt x="32" y="59"/>
                    <a:pt x="33" y="60"/>
                    <a:pt x="35" y="62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7" y="66"/>
                    <a:pt x="39" y="67"/>
                    <a:pt x="41" y="68"/>
                  </a:cubicBezTo>
                  <a:cubicBezTo>
                    <a:pt x="41" y="70"/>
                    <a:pt x="42" y="70"/>
                    <a:pt x="42" y="72"/>
                  </a:cubicBezTo>
                  <a:cubicBezTo>
                    <a:pt x="44" y="72"/>
                    <a:pt x="44" y="74"/>
                    <a:pt x="45" y="74"/>
                  </a:cubicBezTo>
                  <a:cubicBezTo>
                    <a:pt x="45" y="75"/>
                    <a:pt x="48" y="74"/>
                    <a:pt x="48" y="76"/>
                  </a:cubicBezTo>
                  <a:cubicBezTo>
                    <a:pt x="50" y="77"/>
                    <a:pt x="53" y="77"/>
                    <a:pt x="54" y="79"/>
                  </a:cubicBezTo>
                  <a:cubicBezTo>
                    <a:pt x="54" y="82"/>
                    <a:pt x="55" y="82"/>
                    <a:pt x="55" y="85"/>
                  </a:cubicBezTo>
                  <a:cubicBezTo>
                    <a:pt x="55" y="85"/>
                    <a:pt x="56" y="85"/>
                    <a:pt x="55" y="86"/>
                  </a:cubicBezTo>
                  <a:cubicBezTo>
                    <a:pt x="56" y="86"/>
                    <a:pt x="56" y="87"/>
                    <a:pt x="56" y="88"/>
                  </a:cubicBezTo>
                  <a:cubicBezTo>
                    <a:pt x="58" y="88"/>
                    <a:pt x="59" y="89"/>
                    <a:pt x="60" y="89"/>
                  </a:cubicBezTo>
                  <a:cubicBezTo>
                    <a:pt x="60" y="90"/>
                    <a:pt x="59" y="90"/>
                    <a:pt x="60" y="91"/>
                  </a:cubicBezTo>
                  <a:cubicBezTo>
                    <a:pt x="60" y="91"/>
                    <a:pt x="61" y="91"/>
                    <a:pt x="61" y="91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61" y="91"/>
                    <a:pt x="61" y="91"/>
                    <a:pt x="62" y="91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2" y="91"/>
                    <a:pt x="62" y="91"/>
                    <a:pt x="63" y="91"/>
                  </a:cubicBezTo>
                  <a:cubicBezTo>
                    <a:pt x="63" y="91"/>
                    <a:pt x="63" y="91"/>
                    <a:pt x="63" y="92"/>
                  </a:cubicBezTo>
                  <a:cubicBezTo>
                    <a:pt x="63" y="91"/>
                    <a:pt x="64" y="92"/>
                    <a:pt x="64" y="92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6" y="93"/>
                    <a:pt x="66" y="93"/>
                    <a:pt x="66" y="93"/>
                  </a:cubicBezTo>
                  <a:cubicBezTo>
                    <a:pt x="66" y="93"/>
                    <a:pt x="66" y="93"/>
                    <a:pt x="66" y="93"/>
                  </a:cubicBezTo>
                  <a:cubicBezTo>
                    <a:pt x="66" y="93"/>
                    <a:pt x="66" y="93"/>
                    <a:pt x="67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67" y="94"/>
                    <a:pt x="67" y="94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8" y="94"/>
                    <a:pt x="69" y="94"/>
                    <a:pt x="69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9" y="96"/>
                    <a:pt x="67" y="97"/>
                    <a:pt x="68" y="98"/>
                  </a:cubicBezTo>
                  <a:cubicBezTo>
                    <a:pt x="68" y="98"/>
                    <a:pt x="68" y="99"/>
                    <a:pt x="68" y="99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68" y="99"/>
                    <a:pt x="69" y="100"/>
                    <a:pt x="69" y="100"/>
                  </a:cubicBezTo>
                  <a:cubicBezTo>
                    <a:pt x="69" y="100"/>
                    <a:pt x="69" y="100"/>
                    <a:pt x="69" y="101"/>
                  </a:cubicBezTo>
                  <a:cubicBezTo>
                    <a:pt x="69" y="101"/>
                    <a:pt x="69" y="101"/>
                    <a:pt x="70" y="101"/>
                  </a:cubicBezTo>
                  <a:cubicBezTo>
                    <a:pt x="70" y="101"/>
                    <a:pt x="70" y="101"/>
                    <a:pt x="70" y="101"/>
                  </a:cubicBezTo>
                  <a:cubicBezTo>
                    <a:pt x="70" y="101"/>
                    <a:pt x="70" y="101"/>
                    <a:pt x="70" y="102"/>
                  </a:cubicBezTo>
                  <a:cubicBezTo>
                    <a:pt x="71" y="103"/>
                    <a:pt x="74" y="102"/>
                    <a:pt x="74" y="103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77" y="104"/>
                    <a:pt x="78" y="106"/>
                    <a:pt x="79" y="108"/>
                  </a:cubicBezTo>
                  <a:cubicBezTo>
                    <a:pt x="80" y="108"/>
                    <a:pt x="81" y="109"/>
                    <a:pt x="82" y="109"/>
                  </a:cubicBezTo>
                  <a:cubicBezTo>
                    <a:pt x="83" y="110"/>
                    <a:pt x="84" y="111"/>
                    <a:pt x="85" y="111"/>
                  </a:cubicBezTo>
                  <a:cubicBezTo>
                    <a:pt x="86" y="111"/>
                    <a:pt x="86" y="111"/>
                    <a:pt x="87" y="111"/>
                  </a:cubicBezTo>
                  <a:cubicBezTo>
                    <a:pt x="87" y="110"/>
                    <a:pt x="88" y="111"/>
                    <a:pt x="90" y="110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93" y="111"/>
                    <a:pt x="94" y="112"/>
                    <a:pt x="95" y="113"/>
                  </a:cubicBezTo>
                  <a:cubicBezTo>
                    <a:pt x="95" y="114"/>
                    <a:pt x="97" y="113"/>
                    <a:pt x="98" y="113"/>
                  </a:cubicBezTo>
                  <a:cubicBezTo>
                    <a:pt x="99" y="113"/>
                    <a:pt x="99" y="112"/>
                    <a:pt x="100" y="112"/>
                  </a:cubicBezTo>
                  <a:cubicBezTo>
                    <a:pt x="100" y="110"/>
                    <a:pt x="99" y="110"/>
                    <a:pt x="99" y="108"/>
                  </a:cubicBezTo>
                  <a:cubicBezTo>
                    <a:pt x="98" y="107"/>
                    <a:pt x="96" y="107"/>
                    <a:pt x="97" y="105"/>
                  </a:cubicBezTo>
                  <a:cubicBezTo>
                    <a:pt x="96" y="100"/>
                    <a:pt x="98" y="98"/>
                    <a:pt x="98" y="94"/>
                  </a:cubicBezTo>
                  <a:cubicBezTo>
                    <a:pt x="99" y="93"/>
                    <a:pt x="100" y="92"/>
                    <a:pt x="101" y="92"/>
                  </a:cubicBezTo>
                  <a:cubicBezTo>
                    <a:pt x="101" y="88"/>
                    <a:pt x="103" y="86"/>
                    <a:pt x="103" y="83"/>
                  </a:cubicBezTo>
                  <a:cubicBezTo>
                    <a:pt x="104" y="82"/>
                    <a:pt x="105" y="80"/>
                    <a:pt x="106" y="80"/>
                  </a:cubicBezTo>
                  <a:cubicBezTo>
                    <a:pt x="107" y="80"/>
                    <a:pt x="107" y="79"/>
                    <a:pt x="108" y="79"/>
                  </a:cubicBezTo>
                  <a:cubicBezTo>
                    <a:pt x="109" y="78"/>
                    <a:pt x="109" y="78"/>
                    <a:pt x="110" y="78"/>
                  </a:cubicBezTo>
                  <a:cubicBezTo>
                    <a:pt x="113" y="77"/>
                    <a:pt x="112" y="80"/>
                    <a:pt x="114" y="80"/>
                  </a:cubicBezTo>
                  <a:cubicBezTo>
                    <a:pt x="114" y="77"/>
                    <a:pt x="113" y="77"/>
                    <a:pt x="112" y="75"/>
                  </a:cubicBezTo>
                  <a:cubicBezTo>
                    <a:pt x="110" y="75"/>
                    <a:pt x="110" y="75"/>
                    <a:pt x="110" y="75"/>
                  </a:cubicBezTo>
                  <a:cubicBezTo>
                    <a:pt x="110" y="74"/>
                    <a:pt x="110" y="74"/>
                    <a:pt x="110" y="74"/>
                  </a:cubicBezTo>
                  <a:cubicBezTo>
                    <a:pt x="110" y="72"/>
                    <a:pt x="109" y="72"/>
                    <a:pt x="109" y="70"/>
                  </a:cubicBezTo>
                  <a:cubicBezTo>
                    <a:pt x="110" y="69"/>
                    <a:pt x="112" y="69"/>
                    <a:pt x="114" y="68"/>
                  </a:cubicBezTo>
                  <a:cubicBezTo>
                    <a:pt x="115" y="69"/>
                    <a:pt x="114" y="71"/>
                    <a:pt x="116" y="70"/>
                  </a:cubicBezTo>
                  <a:cubicBezTo>
                    <a:pt x="119" y="70"/>
                    <a:pt x="119" y="70"/>
                    <a:pt x="122" y="70"/>
                  </a:cubicBezTo>
                  <a:cubicBezTo>
                    <a:pt x="125" y="70"/>
                    <a:pt x="125" y="70"/>
                    <a:pt x="125" y="70"/>
                  </a:cubicBezTo>
                  <a:cubicBezTo>
                    <a:pt x="126" y="69"/>
                    <a:pt x="128" y="69"/>
                    <a:pt x="130" y="68"/>
                  </a:cubicBezTo>
                  <a:cubicBezTo>
                    <a:pt x="130" y="67"/>
                    <a:pt x="129" y="66"/>
                    <a:pt x="129" y="64"/>
                  </a:cubicBezTo>
                  <a:cubicBezTo>
                    <a:pt x="129" y="63"/>
                    <a:pt x="130" y="62"/>
                    <a:pt x="129" y="61"/>
                  </a:cubicBezTo>
                  <a:cubicBezTo>
                    <a:pt x="129" y="59"/>
                    <a:pt x="128" y="59"/>
                    <a:pt x="127" y="58"/>
                  </a:cubicBezTo>
                  <a:cubicBezTo>
                    <a:pt x="127" y="56"/>
                    <a:pt x="124" y="57"/>
                    <a:pt x="124" y="55"/>
                  </a:cubicBezTo>
                  <a:cubicBezTo>
                    <a:pt x="124" y="54"/>
                    <a:pt x="123" y="54"/>
                    <a:pt x="123" y="53"/>
                  </a:cubicBezTo>
                  <a:cubicBezTo>
                    <a:pt x="122" y="53"/>
                    <a:pt x="123" y="52"/>
                    <a:pt x="122" y="52"/>
                  </a:cubicBezTo>
                  <a:cubicBezTo>
                    <a:pt x="122" y="50"/>
                    <a:pt x="123" y="53"/>
                    <a:pt x="124" y="52"/>
                  </a:cubicBezTo>
                  <a:cubicBezTo>
                    <a:pt x="129" y="52"/>
                    <a:pt x="129" y="52"/>
                    <a:pt x="129" y="52"/>
                  </a:cubicBezTo>
                  <a:cubicBezTo>
                    <a:pt x="130" y="52"/>
                    <a:pt x="129" y="50"/>
                    <a:pt x="131" y="50"/>
                  </a:cubicBezTo>
                  <a:cubicBezTo>
                    <a:pt x="131" y="48"/>
                    <a:pt x="133" y="49"/>
                    <a:pt x="132" y="47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0" name="Rectangle 100">
              <a:extLst>
                <a:ext uri="{FF2B5EF4-FFF2-40B4-BE49-F238E27FC236}">
                  <a16:creationId xmlns:a16="http://schemas.microsoft.com/office/drawing/2014/main" id="{670EE794-703A-6340-8428-1AE5041BB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0375" y="4989513"/>
              <a:ext cx="220663" cy="8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400" b="1">
                  <a:solidFill>
                    <a:srgbClr val="000000"/>
                  </a:solidFill>
                  <a:latin typeface="Open Sans Semibold" pitchFamily="34" charset="0"/>
                </a:rPr>
                <a:t>BOSNIA</a:t>
              </a:r>
              <a:endParaRPr lang="en-US" altLang="en-US" sz="1800"/>
            </a:p>
          </p:txBody>
        </p:sp>
        <p:sp>
          <p:nvSpPr>
            <p:cNvPr id="191" name="Rectangle 101">
              <a:extLst>
                <a:ext uri="{FF2B5EF4-FFF2-40B4-BE49-F238E27FC236}">
                  <a16:creationId xmlns:a16="http://schemas.microsoft.com/office/drawing/2014/main" id="{E35BC24D-7D65-C64A-91BD-6133A443E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0538" y="5035550"/>
              <a:ext cx="139700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400" b="1">
                  <a:solidFill>
                    <a:srgbClr val="000000"/>
                  </a:solidFill>
                  <a:latin typeface="Open Sans Semibold" pitchFamily="34" charset="0"/>
                </a:rPr>
                <a:t>AND</a:t>
              </a:r>
              <a:endParaRPr lang="en-US" altLang="en-US" sz="1800"/>
            </a:p>
          </p:txBody>
        </p:sp>
        <p:sp>
          <p:nvSpPr>
            <p:cNvPr id="192" name="Rectangle 102">
              <a:extLst>
                <a:ext uri="{FF2B5EF4-FFF2-40B4-BE49-F238E27FC236}">
                  <a16:creationId xmlns:a16="http://schemas.microsoft.com/office/drawing/2014/main" id="{DC778F7E-145D-7E4F-86BD-0B0C8080A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5086350"/>
              <a:ext cx="38417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400" b="1">
                  <a:solidFill>
                    <a:srgbClr val="000000"/>
                  </a:solidFill>
                  <a:latin typeface="Open Sans Semibold" pitchFamily="34" charset="0"/>
                </a:rPr>
                <a:t>HERZEGOVINA</a:t>
              </a:r>
              <a:endParaRPr lang="en-US" altLang="en-US" sz="1800"/>
            </a:p>
          </p:txBody>
        </p:sp>
        <p:sp>
          <p:nvSpPr>
            <p:cNvPr id="193" name="Freeform 103">
              <a:extLst>
                <a:ext uri="{FF2B5EF4-FFF2-40B4-BE49-F238E27FC236}">
                  <a16:creationId xmlns:a16="http://schemas.microsoft.com/office/drawing/2014/main" id="{5C3E509E-80BD-6D40-B92A-60293DCAC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7713" y="4562475"/>
              <a:ext cx="26987" cy="42863"/>
            </a:xfrm>
            <a:custGeom>
              <a:avLst/>
              <a:gdLst>
                <a:gd name="T0" fmla="*/ 2147483646 w 7"/>
                <a:gd name="T1" fmla="*/ 2147483646 h 11"/>
                <a:gd name="T2" fmla="*/ 2147483646 w 7"/>
                <a:gd name="T3" fmla="*/ 2147483646 h 11"/>
                <a:gd name="T4" fmla="*/ 0 w 7"/>
                <a:gd name="T5" fmla="*/ 2147483646 h 11"/>
                <a:gd name="T6" fmla="*/ 2147483646 w 7"/>
                <a:gd name="T7" fmla="*/ 2147483646 h 11"/>
                <a:gd name="T8" fmla="*/ 2147483646 w 7"/>
                <a:gd name="T9" fmla="*/ 2147483646 h 11"/>
                <a:gd name="T10" fmla="*/ 0 w 7"/>
                <a:gd name="T11" fmla="*/ 2147483646 h 11"/>
                <a:gd name="T12" fmla="*/ 2147483646 w 7"/>
                <a:gd name="T13" fmla="*/ 2147483646 h 11"/>
                <a:gd name="T14" fmla="*/ 2147483646 w 7"/>
                <a:gd name="T15" fmla="*/ 2147483646 h 11"/>
                <a:gd name="T16" fmla="*/ 2147483646 w 7"/>
                <a:gd name="T17" fmla="*/ 2147483646 h 11"/>
                <a:gd name="T18" fmla="*/ 2147483646 w 7"/>
                <a:gd name="T19" fmla="*/ 2147483646 h 11"/>
                <a:gd name="T20" fmla="*/ 2147483646 w 7"/>
                <a:gd name="T21" fmla="*/ 0 h 11"/>
                <a:gd name="T22" fmla="*/ 2147483646 w 7"/>
                <a:gd name="T23" fmla="*/ 2147483646 h 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" h="11">
                  <a:moveTo>
                    <a:pt x="3" y="1"/>
                  </a:moveTo>
                  <a:cubicBezTo>
                    <a:pt x="2" y="1"/>
                    <a:pt x="2" y="1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2" y="8"/>
                    <a:pt x="0" y="8"/>
                    <a:pt x="0" y="9"/>
                  </a:cubicBezTo>
                  <a:cubicBezTo>
                    <a:pt x="0" y="11"/>
                    <a:pt x="3" y="9"/>
                    <a:pt x="4" y="9"/>
                  </a:cubicBezTo>
                  <a:cubicBezTo>
                    <a:pt x="5" y="9"/>
                    <a:pt x="6" y="9"/>
                    <a:pt x="6" y="8"/>
                  </a:cubicBezTo>
                  <a:cubicBezTo>
                    <a:pt x="7" y="7"/>
                    <a:pt x="7" y="5"/>
                    <a:pt x="6" y="4"/>
                  </a:cubicBezTo>
                  <a:cubicBezTo>
                    <a:pt x="6" y="4"/>
                    <a:pt x="5" y="3"/>
                    <a:pt x="4" y="2"/>
                  </a:cubicBezTo>
                  <a:cubicBezTo>
                    <a:pt x="4" y="2"/>
                    <a:pt x="4" y="1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4" name="Rectangle 104">
              <a:extLst>
                <a:ext uri="{FF2B5EF4-FFF2-40B4-BE49-F238E27FC236}">
                  <a16:creationId xmlns:a16="http://schemas.microsoft.com/office/drawing/2014/main" id="{1B63B7FA-C2E1-994E-9D95-B3F7F0B16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5650" y="4578350"/>
              <a:ext cx="201613" cy="42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00" b="1">
                  <a:solidFill>
                    <a:srgbClr val="000000"/>
                  </a:solidFill>
                  <a:latin typeface="Open Sans Semibold" pitchFamily="34" charset="0"/>
                </a:rPr>
                <a:t>LICHTENSTEIN</a:t>
              </a:r>
              <a:endParaRPr lang="en-US" altLang="en-US" sz="1800"/>
            </a:p>
          </p:txBody>
        </p:sp>
        <p:sp>
          <p:nvSpPr>
            <p:cNvPr id="195" name="Freeform 105">
              <a:extLst>
                <a:ext uri="{FF2B5EF4-FFF2-40B4-BE49-F238E27FC236}">
                  <a16:creationId xmlns:a16="http://schemas.microsoft.com/office/drawing/2014/main" id="{1E2E120A-2361-3D4B-AECA-54C4DB34D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9438" y="5189538"/>
              <a:ext cx="293687" cy="301625"/>
            </a:xfrm>
            <a:custGeom>
              <a:avLst/>
              <a:gdLst>
                <a:gd name="T0" fmla="*/ 2147483646 w 76"/>
                <a:gd name="T1" fmla="*/ 2147483646 h 78"/>
                <a:gd name="T2" fmla="*/ 2147483646 w 76"/>
                <a:gd name="T3" fmla="*/ 2147483646 h 78"/>
                <a:gd name="T4" fmla="*/ 2147483646 w 76"/>
                <a:gd name="T5" fmla="*/ 2147483646 h 78"/>
                <a:gd name="T6" fmla="*/ 2147483646 w 76"/>
                <a:gd name="T7" fmla="*/ 2147483646 h 78"/>
                <a:gd name="T8" fmla="*/ 2147483646 w 76"/>
                <a:gd name="T9" fmla="*/ 2147483646 h 78"/>
                <a:gd name="T10" fmla="*/ 2147483646 w 76"/>
                <a:gd name="T11" fmla="*/ 2147483646 h 78"/>
                <a:gd name="T12" fmla="*/ 2147483646 w 76"/>
                <a:gd name="T13" fmla="*/ 0 h 78"/>
                <a:gd name="T14" fmla="*/ 2147483646 w 76"/>
                <a:gd name="T15" fmla="*/ 2147483646 h 78"/>
                <a:gd name="T16" fmla="*/ 2147483646 w 76"/>
                <a:gd name="T17" fmla="*/ 2147483646 h 78"/>
                <a:gd name="T18" fmla="*/ 2147483646 w 76"/>
                <a:gd name="T19" fmla="*/ 2147483646 h 78"/>
                <a:gd name="T20" fmla="*/ 2147483646 w 76"/>
                <a:gd name="T21" fmla="*/ 2147483646 h 78"/>
                <a:gd name="T22" fmla="*/ 2147483646 w 76"/>
                <a:gd name="T23" fmla="*/ 2147483646 h 78"/>
                <a:gd name="T24" fmla="*/ 2147483646 w 76"/>
                <a:gd name="T25" fmla="*/ 2147483646 h 78"/>
                <a:gd name="T26" fmla="*/ 2147483646 w 76"/>
                <a:gd name="T27" fmla="*/ 2147483646 h 78"/>
                <a:gd name="T28" fmla="*/ 2147483646 w 76"/>
                <a:gd name="T29" fmla="*/ 2147483646 h 78"/>
                <a:gd name="T30" fmla="*/ 2147483646 w 76"/>
                <a:gd name="T31" fmla="*/ 2147483646 h 78"/>
                <a:gd name="T32" fmla="*/ 2147483646 w 76"/>
                <a:gd name="T33" fmla="*/ 2147483646 h 78"/>
                <a:gd name="T34" fmla="*/ 2147483646 w 76"/>
                <a:gd name="T35" fmla="*/ 2147483646 h 78"/>
                <a:gd name="T36" fmla="*/ 2147483646 w 76"/>
                <a:gd name="T37" fmla="*/ 2147483646 h 78"/>
                <a:gd name="T38" fmla="*/ 2147483646 w 76"/>
                <a:gd name="T39" fmla="*/ 2147483646 h 78"/>
                <a:gd name="T40" fmla="*/ 2147483646 w 76"/>
                <a:gd name="T41" fmla="*/ 2147483646 h 78"/>
                <a:gd name="T42" fmla="*/ 2147483646 w 76"/>
                <a:gd name="T43" fmla="*/ 2147483646 h 78"/>
                <a:gd name="T44" fmla="*/ 2147483646 w 76"/>
                <a:gd name="T45" fmla="*/ 2147483646 h 78"/>
                <a:gd name="T46" fmla="*/ 2147483646 w 76"/>
                <a:gd name="T47" fmla="*/ 2147483646 h 78"/>
                <a:gd name="T48" fmla="*/ 2147483646 w 76"/>
                <a:gd name="T49" fmla="*/ 2147483646 h 78"/>
                <a:gd name="T50" fmla="*/ 2147483646 w 76"/>
                <a:gd name="T51" fmla="*/ 2147483646 h 78"/>
                <a:gd name="T52" fmla="*/ 2147483646 w 76"/>
                <a:gd name="T53" fmla="*/ 2147483646 h 78"/>
                <a:gd name="T54" fmla="*/ 2147483646 w 76"/>
                <a:gd name="T55" fmla="*/ 2147483646 h 78"/>
                <a:gd name="T56" fmla="*/ 2147483646 w 76"/>
                <a:gd name="T57" fmla="*/ 2147483646 h 78"/>
                <a:gd name="T58" fmla="*/ 2147483646 w 76"/>
                <a:gd name="T59" fmla="*/ 2147483646 h 78"/>
                <a:gd name="T60" fmla="*/ 2147483646 w 76"/>
                <a:gd name="T61" fmla="*/ 2147483646 h 78"/>
                <a:gd name="T62" fmla="*/ 2147483646 w 76"/>
                <a:gd name="T63" fmla="*/ 2147483646 h 78"/>
                <a:gd name="T64" fmla="*/ 2147483646 w 76"/>
                <a:gd name="T65" fmla="*/ 2147483646 h 78"/>
                <a:gd name="T66" fmla="*/ 2147483646 w 76"/>
                <a:gd name="T67" fmla="*/ 2147483646 h 78"/>
                <a:gd name="T68" fmla="*/ 2147483646 w 76"/>
                <a:gd name="T69" fmla="*/ 2147483646 h 78"/>
                <a:gd name="T70" fmla="*/ 2147483646 w 76"/>
                <a:gd name="T71" fmla="*/ 2147483646 h 78"/>
                <a:gd name="T72" fmla="*/ 2147483646 w 76"/>
                <a:gd name="T73" fmla="*/ 2147483646 h 78"/>
                <a:gd name="T74" fmla="*/ 2147483646 w 76"/>
                <a:gd name="T75" fmla="*/ 2147483646 h 78"/>
                <a:gd name="T76" fmla="*/ 2147483646 w 76"/>
                <a:gd name="T77" fmla="*/ 2147483646 h 78"/>
                <a:gd name="T78" fmla="*/ 2147483646 w 76"/>
                <a:gd name="T79" fmla="*/ 2147483646 h 78"/>
                <a:gd name="T80" fmla="*/ 2147483646 w 76"/>
                <a:gd name="T81" fmla="*/ 2147483646 h 78"/>
                <a:gd name="T82" fmla="*/ 2147483646 w 76"/>
                <a:gd name="T83" fmla="*/ 2147483646 h 78"/>
                <a:gd name="T84" fmla="*/ 2147483646 w 76"/>
                <a:gd name="T85" fmla="*/ 2147483646 h 78"/>
                <a:gd name="T86" fmla="*/ 2147483646 w 76"/>
                <a:gd name="T87" fmla="*/ 2147483646 h 78"/>
                <a:gd name="T88" fmla="*/ 2147483646 w 76"/>
                <a:gd name="T89" fmla="*/ 2147483646 h 78"/>
                <a:gd name="T90" fmla="*/ 2147483646 w 76"/>
                <a:gd name="T91" fmla="*/ 2147483646 h 7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6" h="78">
                  <a:moveTo>
                    <a:pt x="75" y="28"/>
                  </a:moveTo>
                  <a:cubicBezTo>
                    <a:pt x="75" y="26"/>
                    <a:pt x="74" y="26"/>
                    <a:pt x="74" y="25"/>
                  </a:cubicBezTo>
                  <a:cubicBezTo>
                    <a:pt x="71" y="25"/>
                    <a:pt x="70" y="24"/>
                    <a:pt x="67" y="24"/>
                  </a:cubicBezTo>
                  <a:cubicBezTo>
                    <a:pt x="67" y="23"/>
                    <a:pt x="66" y="23"/>
                    <a:pt x="65" y="23"/>
                  </a:cubicBezTo>
                  <a:cubicBezTo>
                    <a:pt x="65" y="22"/>
                    <a:pt x="65" y="22"/>
                    <a:pt x="64" y="22"/>
                  </a:cubicBezTo>
                  <a:cubicBezTo>
                    <a:pt x="64" y="21"/>
                    <a:pt x="63" y="22"/>
                    <a:pt x="62" y="22"/>
                  </a:cubicBezTo>
                  <a:cubicBezTo>
                    <a:pt x="63" y="20"/>
                    <a:pt x="61" y="19"/>
                    <a:pt x="61" y="18"/>
                  </a:cubicBezTo>
                  <a:cubicBezTo>
                    <a:pt x="59" y="18"/>
                    <a:pt x="59" y="17"/>
                    <a:pt x="56" y="17"/>
                  </a:cubicBezTo>
                  <a:cubicBezTo>
                    <a:pt x="56" y="16"/>
                    <a:pt x="54" y="17"/>
                    <a:pt x="54" y="15"/>
                  </a:cubicBezTo>
                  <a:cubicBezTo>
                    <a:pt x="53" y="15"/>
                    <a:pt x="53" y="14"/>
                    <a:pt x="51" y="15"/>
                  </a:cubicBezTo>
                  <a:cubicBezTo>
                    <a:pt x="51" y="14"/>
                    <a:pt x="50" y="14"/>
                    <a:pt x="50" y="14"/>
                  </a:cubicBezTo>
                  <a:cubicBezTo>
                    <a:pt x="50" y="14"/>
                    <a:pt x="49" y="14"/>
                    <a:pt x="49" y="14"/>
                  </a:cubicBezTo>
                  <a:cubicBezTo>
                    <a:pt x="49" y="14"/>
                    <a:pt x="48" y="12"/>
                    <a:pt x="46" y="13"/>
                  </a:cubicBezTo>
                  <a:cubicBezTo>
                    <a:pt x="46" y="12"/>
                    <a:pt x="46" y="11"/>
                    <a:pt x="46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5"/>
                    <a:pt x="39" y="6"/>
                    <a:pt x="39" y="5"/>
                  </a:cubicBezTo>
                  <a:cubicBezTo>
                    <a:pt x="38" y="4"/>
                    <a:pt x="37" y="4"/>
                    <a:pt x="36" y="3"/>
                  </a:cubicBezTo>
                  <a:cubicBezTo>
                    <a:pt x="36" y="3"/>
                    <a:pt x="37" y="3"/>
                    <a:pt x="37" y="2"/>
                  </a:cubicBezTo>
                  <a:cubicBezTo>
                    <a:pt x="34" y="2"/>
                    <a:pt x="34" y="2"/>
                    <a:pt x="31" y="2"/>
                  </a:cubicBezTo>
                  <a:cubicBezTo>
                    <a:pt x="29" y="3"/>
                    <a:pt x="30" y="1"/>
                    <a:pt x="29" y="0"/>
                  </a:cubicBezTo>
                  <a:cubicBezTo>
                    <a:pt x="27" y="1"/>
                    <a:pt x="25" y="1"/>
                    <a:pt x="24" y="2"/>
                  </a:cubicBezTo>
                  <a:cubicBezTo>
                    <a:pt x="24" y="4"/>
                    <a:pt x="25" y="4"/>
                    <a:pt x="25" y="6"/>
                  </a:cubicBezTo>
                  <a:cubicBezTo>
                    <a:pt x="25" y="6"/>
                    <a:pt x="25" y="6"/>
                    <a:pt x="25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9"/>
                    <a:pt x="29" y="9"/>
                    <a:pt x="29" y="12"/>
                  </a:cubicBezTo>
                  <a:cubicBezTo>
                    <a:pt x="27" y="12"/>
                    <a:pt x="28" y="9"/>
                    <a:pt x="25" y="10"/>
                  </a:cubicBezTo>
                  <a:cubicBezTo>
                    <a:pt x="24" y="10"/>
                    <a:pt x="24" y="10"/>
                    <a:pt x="23" y="11"/>
                  </a:cubicBezTo>
                  <a:cubicBezTo>
                    <a:pt x="22" y="11"/>
                    <a:pt x="22" y="12"/>
                    <a:pt x="21" y="12"/>
                  </a:cubicBezTo>
                  <a:cubicBezTo>
                    <a:pt x="20" y="12"/>
                    <a:pt x="19" y="14"/>
                    <a:pt x="18" y="15"/>
                  </a:cubicBezTo>
                  <a:cubicBezTo>
                    <a:pt x="18" y="18"/>
                    <a:pt x="16" y="20"/>
                    <a:pt x="16" y="24"/>
                  </a:cubicBezTo>
                  <a:cubicBezTo>
                    <a:pt x="15" y="24"/>
                    <a:pt x="14" y="25"/>
                    <a:pt x="13" y="26"/>
                  </a:cubicBezTo>
                  <a:cubicBezTo>
                    <a:pt x="13" y="30"/>
                    <a:pt x="11" y="32"/>
                    <a:pt x="12" y="37"/>
                  </a:cubicBezTo>
                  <a:cubicBezTo>
                    <a:pt x="11" y="39"/>
                    <a:pt x="13" y="39"/>
                    <a:pt x="14" y="40"/>
                  </a:cubicBezTo>
                  <a:cubicBezTo>
                    <a:pt x="14" y="42"/>
                    <a:pt x="15" y="42"/>
                    <a:pt x="15" y="44"/>
                  </a:cubicBezTo>
                  <a:cubicBezTo>
                    <a:pt x="14" y="44"/>
                    <a:pt x="14" y="45"/>
                    <a:pt x="13" y="45"/>
                  </a:cubicBezTo>
                  <a:cubicBezTo>
                    <a:pt x="12" y="45"/>
                    <a:pt x="10" y="46"/>
                    <a:pt x="10" y="45"/>
                  </a:cubicBezTo>
                  <a:cubicBezTo>
                    <a:pt x="9" y="44"/>
                    <a:pt x="8" y="43"/>
                    <a:pt x="5" y="43"/>
                  </a:cubicBezTo>
                  <a:cubicBezTo>
                    <a:pt x="5" y="43"/>
                    <a:pt x="5" y="43"/>
                    <a:pt x="5" y="42"/>
                  </a:cubicBezTo>
                  <a:cubicBezTo>
                    <a:pt x="3" y="43"/>
                    <a:pt x="2" y="42"/>
                    <a:pt x="2" y="43"/>
                  </a:cubicBezTo>
                  <a:cubicBezTo>
                    <a:pt x="1" y="43"/>
                    <a:pt x="1" y="43"/>
                    <a:pt x="0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2" y="44"/>
                    <a:pt x="2" y="44"/>
                    <a:pt x="3" y="45"/>
                  </a:cubicBezTo>
                  <a:cubicBezTo>
                    <a:pt x="4" y="45"/>
                    <a:pt x="4" y="45"/>
                    <a:pt x="5" y="45"/>
                  </a:cubicBezTo>
                  <a:cubicBezTo>
                    <a:pt x="6" y="46"/>
                    <a:pt x="6" y="46"/>
                    <a:pt x="7" y="46"/>
                  </a:cubicBezTo>
                  <a:cubicBezTo>
                    <a:pt x="7" y="47"/>
                    <a:pt x="8" y="47"/>
                    <a:pt x="9" y="48"/>
                  </a:cubicBezTo>
                  <a:cubicBezTo>
                    <a:pt x="10" y="49"/>
                    <a:pt x="10" y="49"/>
                    <a:pt x="11" y="50"/>
                  </a:cubicBezTo>
                  <a:cubicBezTo>
                    <a:pt x="11" y="51"/>
                    <a:pt x="12" y="51"/>
                    <a:pt x="12" y="52"/>
                  </a:cubicBezTo>
                  <a:cubicBezTo>
                    <a:pt x="13" y="52"/>
                    <a:pt x="13" y="53"/>
                    <a:pt x="13" y="53"/>
                  </a:cubicBezTo>
                  <a:cubicBezTo>
                    <a:pt x="13" y="53"/>
                    <a:pt x="14" y="53"/>
                    <a:pt x="14" y="54"/>
                  </a:cubicBezTo>
                  <a:cubicBezTo>
                    <a:pt x="14" y="54"/>
                    <a:pt x="13" y="54"/>
                    <a:pt x="13" y="53"/>
                  </a:cubicBezTo>
                  <a:cubicBezTo>
                    <a:pt x="13" y="54"/>
                    <a:pt x="14" y="54"/>
                    <a:pt x="14" y="54"/>
                  </a:cubicBezTo>
                  <a:cubicBezTo>
                    <a:pt x="15" y="54"/>
                    <a:pt x="15" y="53"/>
                    <a:pt x="16" y="52"/>
                  </a:cubicBezTo>
                  <a:cubicBezTo>
                    <a:pt x="18" y="53"/>
                    <a:pt x="18" y="51"/>
                    <a:pt x="19" y="52"/>
                  </a:cubicBezTo>
                  <a:cubicBezTo>
                    <a:pt x="20" y="51"/>
                    <a:pt x="19" y="49"/>
                    <a:pt x="21" y="49"/>
                  </a:cubicBezTo>
                  <a:cubicBezTo>
                    <a:pt x="22" y="49"/>
                    <a:pt x="22" y="50"/>
                    <a:pt x="23" y="50"/>
                  </a:cubicBezTo>
                  <a:cubicBezTo>
                    <a:pt x="23" y="51"/>
                    <a:pt x="22" y="50"/>
                    <a:pt x="21" y="50"/>
                  </a:cubicBezTo>
                  <a:cubicBezTo>
                    <a:pt x="21" y="50"/>
                    <a:pt x="21" y="51"/>
                    <a:pt x="21" y="52"/>
                  </a:cubicBezTo>
                  <a:cubicBezTo>
                    <a:pt x="20" y="52"/>
                    <a:pt x="20" y="52"/>
                    <a:pt x="20" y="53"/>
                  </a:cubicBezTo>
                  <a:cubicBezTo>
                    <a:pt x="19" y="52"/>
                    <a:pt x="17" y="53"/>
                    <a:pt x="16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7" y="54"/>
                    <a:pt x="18" y="56"/>
                    <a:pt x="19" y="56"/>
                  </a:cubicBezTo>
                  <a:cubicBezTo>
                    <a:pt x="19" y="56"/>
                    <a:pt x="19" y="56"/>
                    <a:pt x="20" y="56"/>
                  </a:cubicBezTo>
                  <a:cubicBezTo>
                    <a:pt x="20" y="56"/>
                    <a:pt x="20" y="56"/>
                    <a:pt x="21" y="56"/>
                  </a:cubicBezTo>
                  <a:cubicBezTo>
                    <a:pt x="21" y="57"/>
                    <a:pt x="23" y="58"/>
                    <a:pt x="23" y="60"/>
                  </a:cubicBezTo>
                  <a:cubicBezTo>
                    <a:pt x="25" y="60"/>
                    <a:pt x="25" y="59"/>
                    <a:pt x="27" y="59"/>
                  </a:cubicBezTo>
                  <a:cubicBezTo>
                    <a:pt x="28" y="60"/>
                    <a:pt x="28" y="62"/>
                    <a:pt x="29" y="62"/>
                  </a:cubicBezTo>
                  <a:cubicBezTo>
                    <a:pt x="29" y="63"/>
                    <a:pt x="31" y="63"/>
                    <a:pt x="30" y="65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3" y="66"/>
                    <a:pt x="33" y="67"/>
                    <a:pt x="34" y="67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5" y="69"/>
                    <a:pt x="36" y="69"/>
                    <a:pt x="37" y="70"/>
                  </a:cubicBezTo>
                  <a:cubicBezTo>
                    <a:pt x="37" y="71"/>
                    <a:pt x="36" y="74"/>
                    <a:pt x="37" y="75"/>
                  </a:cubicBezTo>
                  <a:cubicBezTo>
                    <a:pt x="37" y="75"/>
                    <a:pt x="39" y="75"/>
                    <a:pt x="39" y="75"/>
                  </a:cubicBezTo>
                  <a:cubicBezTo>
                    <a:pt x="40" y="75"/>
                    <a:pt x="40" y="76"/>
                    <a:pt x="41" y="76"/>
                  </a:cubicBezTo>
                  <a:cubicBezTo>
                    <a:pt x="41" y="76"/>
                    <a:pt x="42" y="77"/>
                    <a:pt x="43" y="77"/>
                  </a:cubicBezTo>
                  <a:cubicBezTo>
                    <a:pt x="44" y="77"/>
                    <a:pt x="43" y="77"/>
                    <a:pt x="44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6" y="78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1"/>
                    <a:pt x="46" y="7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46" y="70"/>
                    <a:pt x="46" y="70"/>
                    <a:pt x="46" y="69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46" y="69"/>
                    <a:pt x="46" y="68"/>
                    <a:pt x="46" y="68"/>
                  </a:cubicBezTo>
                  <a:cubicBezTo>
                    <a:pt x="46" y="68"/>
                    <a:pt x="45" y="68"/>
                    <a:pt x="45" y="68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68"/>
                    <a:pt x="44" y="68"/>
                    <a:pt x="44" y="68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5"/>
                    <a:pt x="43" y="65"/>
                    <a:pt x="43" y="65"/>
                  </a:cubicBezTo>
                  <a:cubicBezTo>
                    <a:pt x="43" y="64"/>
                    <a:pt x="42" y="62"/>
                    <a:pt x="43" y="61"/>
                  </a:cubicBezTo>
                  <a:cubicBezTo>
                    <a:pt x="43" y="61"/>
                    <a:pt x="43" y="61"/>
                    <a:pt x="43" y="60"/>
                  </a:cubicBezTo>
                  <a:cubicBezTo>
                    <a:pt x="43" y="60"/>
                    <a:pt x="44" y="59"/>
                    <a:pt x="44" y="58"/>
                  </a:cubicBezTo>
                  <a:cubicBezTo>
                    <a:pt x="44" y="57"/>
                    <a:pt x="45" y="57"/>
                    <a:pt x="45" y="56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6" y="55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8" y="53"/>
                    <a:pt x="48" y="52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9" y="50"/>
                    <a:pt x="50" y="49"/>
                    <a:pt x="51" y="48"/>
                  </a:cubicBezTo>
                  <a:cubicBezTo>
                    <a:pt x="51" y="46"/>
                    <a:pt x="52" y="44"/>
                    <a:pt x="53" y="44"/>
                  </a:cubicBezTo>
                  <a:cubicBezTo>
                    <a:pt x="53" y="45"/>
                    <a:pt x="54" y="46"/>
                    <a:pt x="54" y="47"/>
                  </a:cubicBezTo>
                  <a:cubicBezTo>
                    <a:pt x="54" y="47"/>
                    <a:pt x="55" y="47"/>
                    <a:pt x="55" y="47"/>
                  </a:cubicBezTo>
                  <a:cubicBezTo>
                    <a:pt x="55" y="49"/>
                    <a:pt x="56" y="50"/>
                    <a:pt x="58" y="50"/>
                  </a:cubicBezTo>
                  <a:cubicBezTo>
                    <a:pt x="58" y="50"/>
                    <a:pt x="58" y="50"/>
                    <a:pt x="58" y="49"/>
                  </a:cubicBezTo>
                  <a:cubicBezTo>
                    <a:pt x="58" y="49"/>
                    <a:pt x="59" y="49"/>
                    <a:pt x="60" y="49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48"/>
                    <a:pt x="61" y="48"/>
                    <a:pt x="62" y="48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62" y="48"/>
                    <a:pt x="63" y="47"/>
                    <a:pt x="63" y="47"/>
                  </a:cubicBezTo>
                  <a:cubicBezTo>
                    <a:pt x="63" y="47"/>
                    <a:pt x="63" y="47"/>
                    <a:pt x="64" y="47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5" y="46"/>
                    <a:pt x="65" y="45"/>
                    <a:pt x="67" y="45"/>
                  </a:cubicBezTo>
                  <a:cubicBezTo>
                    <a:pt x="66" y="43"/>
                    <a:pt x="68" y="42"/>
                    <a:pt x="67" y="39"/>
                  </a:cubicBezTo>
                  <a:cubicBezTo>
                    <a:pt x="67" y="39"/>
                    <a:pt x="66" y="39"/>
                    <a:pt x="67" y="38"/>
                  </a:cubicBezTo>
                  <a:cubicBezTo>
                    <a:pt x="66" y="38"/>
                    <a:pt x="66" y="37"/>
                    <a:pt x="65" y="38"/>
                  </a:cubicBezTo>
                  <a:cubicBezTo>
                    <a:pt x="65" y="36"/>
                    <a:pt x="64" y="36"/>
                    <a:pt x="64" y="34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2" y="32"/>
                    <a:pt x="73" y="31"/>
                    <a:pt x="76" y="31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5" y="28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6" name="Rectangle 106">
              <a:extLst>
                <a:ext uri="{FF2B5EF4-FFF2-40B4-BE49-F238E27FC236}">
                  <a16:creationId xmlns:a16="http://schemas.microsoft.com/office/drawing/2014/main" id="{D6AB36E1-0387-E246-A457-61A4390A1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0238" y="5297488"/>
              <a:ext cx="298450" cy="65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" b="1">
                  <a:solidFill>
                    <a:srgbClr val="000000"/>
                  </a:solidFill>
                  <a:latin typeface="Open Sans Semibold" pitchFamily="34" charset="0"/>
                </a:rPr>
                <a:t>MONTENEGRO</a:t>
              </a:r>
              <a:endParaRPr lang="en-US" altLang="en-US" sz="1800"/>
            </a:p>
          </p:txBody>
        </p:sp>
        <p:sp>
          <p:nvSpPr>
            <p:cNvPr id="197" name="Freeform 107">
              <a:extLst>
                <a:ext uri="{FF2B5EF4-FFF2-40B4-BE49-F238E27FC236}">
                  <a16:creationId xmlns:a16="http://schemas.microsoft.com/office/drawing/2014/main" id="{36954D12-CB5A-E34E-9B9A-8B4EAF8D0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4088" y="5275263"/>
              <a:ext cx="49212" cy="46037"/>
            </a:xfrm>
            <a:custGeom>
              <a:avLst/>
              <a:gdLst>
                <a:gd name="T0" fmla="*/ 0 w 13"/>
                <a:gd name="T1" fmla="*/ 0 h 12"/>
                <a:gd name="T2" fmla="*/ 2147483646 w 13"/>
                <a:gd name="T3" fmla="*/ 0 h 12"/>
                <a:gd name="T4" fmla="*/ 2147483646 w 13"/>
                <a:gd name="T5" fmla="*/ 2147483646 h 12"/>
                <a:gd name="T6" fmla="*/ 2147483646 w 13"/>
                <a:gd name="T7" fmla="*/ 2147483646 h 12"/>
                <a:gd name="T8" fmla="*/ 2147483646 w 13"/>
                <a:gd name="T9" fmla="*/ 2147483646 h 12"/>
                <a:gd name="T10" fmla="*/ 2147483646 w 13"/>
                <a:gd name="T11" fmla="*/ 2147483646 h 12"/>
                <a:gd name="T12" fmla="*/ 2147483646 w 13"/>
                <a:gd name="T13" fmla="*/ 2147483646 h 12"/>
                <a:gd name="T14" fmla="*/ 2147483646 w 13"/>
                <a:gd name="T15" fmla="*/ 2147483646 h 12"/>
                <a:gd name="T16" fmla="*/ 2147483646 w 13"/>
                <a:gd name="T17" fmla="*/ 2147483646 h 12"/>
                <a:gd name="T18" fmla="*/ 2147483646 w 13"/>
                <a:gd name="T19" fmla="*/ 2147483646 h 12"/>
                <a:gd name="T20" fmla="*/ 2147483646 w 13"/>
                <a:gd name="T21" fmla="*/ 2147483646 h 12"/>
                <a:gd name="T22" fmla="*/ 2147483646 w 13"/>
                <a:gd name="T23" fmla="*/ 2147483646 h 12"/>
                <a:gd name="T24" fmla="*/ 0 w 13"/>
                <a:gd name="T25" fmla="*/ 2147483646 h 12"/>
                <a:gd name="T26" fmla="*/ 0 w 13"/>
                <a:gd name="T27" fmla="*/ 0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0"/>
                    <a:pt x="3" y="0"/>
                    <a:pt x="5" y="0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10" y="2"/>
                    <a:pt x="10" y="3"/>
                    <a:pt x="12" y="2"/>
                  </a:cubicBezTo>
                  <a:cubicBezTo>
                    <a:pt x="12" y="3"/>
                    <a:pt x="12" y="4"/>
                    <a:pt x="12" y="5"/>
                  </a:cubicBezTo>
                  <a:cubicBezTo>
                    <a:pt x="13" y="7"/>
                    <a:pt x="11" y="7"/>
                    <a:pt x="11" y="9"/>
                  </a:cubicBezTo>
                  <a:cubicBezTo>
                    <a:pt x="10" y="9"/>
                    <a:pt x="10" y="9"/>
                    <a:pt x="9" y="9"/>
                  </a:cubicBezTo>
                  <a:cubicBezTo>
                    <a:pt x="9" y="9"/>
                    <a:pt x="8" y="9"/>
                    <a:pt x="7" y="9"/>
                  </a:cubicBezTo>
                  <a:cubicBezTo>
                    <a:pt x="7" y="10"/>
                    <a:pt x="6" y="10"/>
                    <a:pt x="6" y="11"/>
                  </a:cubicBezTo>
                  <a:cubicBezTo>
                    <a:pt x="6" y="12"/>
                    <a:pt x="2" y="11"/>
                    <a:pt x="1" y="11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6"/>
                    <a:pt x="0" y="3"/>
                    <a:pt x="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8" name="Rectangle 108">
              <a:extLst>
                <a:ext uri="{FF2B5EF4-FFF2-40B4-BE49-F238E27FC236}">
                  <a16:creationId xmlns:a16="http://schemas.microsoft.com/office/drawing/2014/main" id="{1D531C54-D8FC-C948-A167-E6F247FCA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375" y="5240338"/>
              <a:ext cx="212725" cy="65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" b="1">
                  <a:solidFill>
                    <a:srgbClr val="000000"/>
                  </a:solidFill>
                  <a:latin typeface="Open Sans Semibold" pitchFamily="34" charset="0"/>
                </a:rPr>
                <a:t>ANDORRA</a:t>
              </a:r>
              <a:endParaRPr lang="en-US" altLang="en-US" sz="1800"/>
            </a:p>
          </p:txBody>
        </p:sp>
        <p:sp>
          <p:nvSpPr>
            <p:cNvPr id="199" name="Freeform 109">
              <a:extLst>
                <a:ext uri="{FF2B5EF4-FFF2-40B4-BE49-F238E27FC236}">
                  <a16:creationId xmlns:a16="http://schemas.microsoft.com/office/drawing/2014/main" id="{9B08D2D3-DC3D-A04D-B801-B362F97B5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950" y="5359400"/>
              <a:ext cx="261938" cy="527050"/>
            </a:xfrm>
            <a:custGeom>
              <a:avLst/>
              <a:gdLst>
                <a:gd name="T0" fmla="*/ 2147483646 w 68"/>
                <a:gd name="T1" fmla="*/ 2147483646 h 136"/>
                <a:gd name="T2" fmla="*/ 2147483646 w 68"/>
                <a:gd name="T3" fmla="*/ 2147483646 h 136"/>
                <a:gd name="T4" fmla="*/ 2147483646 w 68"/>
                <a:gd name="T5" fmla="*/ 2147483646 h 136"/>
                <a:gd name="T6" fmla="*/ 2147483646 w 68"/>
                <a:gd name="T7" fmla="*/ 2147483646 h 136"/>
                <a:gd name="T8" fmla="*/ 2147483646 w 68"/>
                <a:gd name="T9" fmla="*/ 2147483646 h 136"/>
                <a:gd name="T10" fmla="*/ 2147483646 w 68"/>
                <a:gd name="T11" fmla="*/ 2147483646 h 136"/>
                <a:gd name="T12" fmla="*/ 2147483646 w 68"/>
                <a:gd name="T13" fmla="*/ 2147483646 h 136"/>
                <a:gd name="T14" fmla="*/ 2147483646 w 68"/>
                <a:gd name="T15" fmla="*/ 2147483646 h 136"/>
                <a:gd name="T16" fmla="*/ 2147483646 w 68"/>
                <a:gd name="T17" fmla="*/ 2147483646 h 136"/>
                <a:gd name="T18" fmla="*/ 2147483646 w 68"/>
                <a:gd name="T19" fmla="*/ 2147483646 h 136"/>
                <a:gd name="T20" fmla="*/ 2147483646 w 68"/>
                <a:gd name="T21" fmla="*/ 2147483646 h 136"/>
                <a:gd name="T22" fmla="*/ 2147483646 w 68"/>
                <a:gd name="T23" fmla="*/ 2147483646 h 136"/>
                <a:gd name="T24" fmla="*/ 2147483646 w 68"/>
                <a:gd name="T25" fmla="*/ 2147483646 h 136"/>
                <a:gd name="T26" fmla="*/ 2147483646 w 68"/>
                <a:gd name="T27" fmla="*/ 2147483646 h 136"/>
                <a:gd name="T28" fmla="*/ 2147483646 w 68"/>
                <a:gd name="T29" fmla="*/ 2147483646 h 136"/>
                <a:gd name="T30" fmla="*/ 2147483646 w 68"/>
                <a:gd name="T31" fmla="*/ 2147483646 h 136"/>
                <a:gd name="T32" fmla="*/ 2147483646 w 68"/>
                <a:gd name="T33" fmla="*/ 2147483646 h 136"/>
                <a:gd name="T34" fmla="*/ 2147483646 w 68"/>
                <a:gd name="T35" fmla="*/ 2147483646 h 136"/>
                <a:gd name="T36" fmla="*/ 2147483646 w 68"/>
                <a:gd name="T37" fmla="*/ 2147483646 h 136"/>
                <a:gd name="T38" fmla="*/ 2147483646 w 68"/>
                <a:gd name="T39" fmla="*/ 2147483646 h 136"/>
                <a:gd name="T40" fmla="*/ 2147483646 w 68"/>
                <a:gd name="T41" fmla="*/ 2147483646 h 136"/>
                <a:gd name="T42" fmla="*/ 2147483646 w 68"/>
                <a:gd name="T43" fmla="*/ 2147483646 h 136"/>
                <a:gd name="T44" fmla="*/ 2147483646 w 68"/>
                <a:gd name="T45" fmla="*/ 2147483646 h 136"/>
                <a:gd name="T46" fmla="*/ 2147483646 w 68"/>
                <a:gd name="T47" fmla="*/ 2147483646 h 136"/>
                <a:gd name="T48" fmla="*/ 2147483646 w 68"/>
                <a:gd name="T49" fmla="*/ 2147483646 h 136"/>
                <a:gd name="T50" fmla="*/ 2147483646 w 68"/>
                <a:gd name="T51" fmla="*/ 2147483646 h 136"/>
                <a:gd name="T52" fmla="*/ 2147483646 w 68"/>
                <a:gd name="T53" fmla="*/ 2147483646 h 136"/>
                <a:gd name="T54" fmla="*/ 2147483646 w 68"/>
                <a:gd name="T55" fmla="*/ 2147483646 h 136"/>
                <a:gd name="T56" fmla="*/ 2147483646 w 68"/>
                <a:gd name="T57" fmla="*/ 2147483646 h 136"/>
                <a:gd name="T58" fmla="*/ 2147483646 w 68"/>
                <a:gd name="T59" fmla="*/ 2147483646 h 136"/>
                <a:gd name="T60" fmla="*/ 2147483646 w 68"/>
                <a:gd name="T61" fmla="*/ 2147483646 h 136"/>
                <a:gd name="T62" fmla="*/ 2147483646 w 68"/>
                <a:gd name="T63" fmla="*/ 2147483646 h 136"/>
                <a:gd name="T64" fmla="*/ 2147483646 w 68"/>
                <a:gd name="T65" fmla="*/ 2147483646 h 136"/>
                <a:gd name="T66" fmla="*/ 2147483646 w 68"/>
                <a:gd name="T67" fmla="*/ 2147483646 h 136"/>
                <a:gd name="T68" fmla="*/ 2147483646 w 68"/>
                <a:gd name="T69" fmla="*/ 2147483646 h 136"/>
                <a:gd name="T70" fmla="*/ 2147483646 w 68"/>
                <a:gd name="T71" fmla="*/ 2147483646 h 136"/>
                <a:gd name="T72" fmla="*/ 2147483646 w 68"/>
                <a:gd name="T73" fmla="*/ 2147483646 h 136"/>
                <a:gd name="T74" fmla="*/ 2147483646 w 68"/>
                <a:gd name="T75" fmla="*/ 2147483646 h 136"/>
                <a:gd name="T76" fmla="*/ 2147483646 w 68"/>
                <a:gd name="T77" fmla="*/ 2147483646 h 136"/>
                <a:gd name="T78" fmla="*/ 2147483646 w 68"/>
                <a:gd name="T79" fmla="*/ 2147483646 h 136"/>
                <a:gd name="T80" fmla="*/ 2147483646 w 68"/>
                <a:gd name="T81" fmla="*/ 2147483646 h 136"/>
                <a:gd name="T82" fmla="*/ 2147483646 w 68"/>
                <a:gd name="T83" fmla="*/ 2147483646 h 136"/>
                <a:gd name="T84" fmla="*/ 2147483646 w 68"/>
                <a:gd name="T85" fmla="*/ 2147483646 h 136"/>
                <a:gd name="T86" fmla="*/ 2147483646 w 68"/>
                <a:gd name="T87" fmla="*/ 2147483646 h 136"/>
                <a:gd name="T88" fmla="*/ 2147483646 w 68"/>
                <a:gd name="T89" fmla="*/ 2147483646 h 136"/>
                <a:gd name="T90" fmla="*/ 2147483646 w 68"/>
                <a:gd name="T91" fmla="*/ 2147483646 h 136"/>
                <a:gd name="T92" fmla="*/ 2147483646 w 68"/>
                <a:gd name="T93" fmla="*/ 2147483646 h 136"/>
                <a:gd name="T94" fmla="*/ 2147483646 w 68"/>
                <a:gd name="T95" fmla="*/ 2147483646 h 136"/>
                <a:gd name="T96" fmla="*/ 2147483646 w 68"/>
                <a:gd name="T97" fmla="*/ 2147483646 h 136"/>
                <a:gd name="T98" fmla="*/ 2147483646 w 68"/>
                <a:gd name="T99" fmla="*/ 2147483646 h 136"/>
                <a:gd name="T100" fmla="*/ 2147483646 w 68"/>
                <a:gd name="T101" fmla="*/ 2147483646 h 136"/>
                <a:gd name="T102" fmla="*/ 2147483646 w 68"/>
                <a:gd name="T103" fmla="*/ 2147483646 h 136"/>
                <a:gd name="T104" fmla="*/ 2147483646 w 68"/>
                <a:gd name="T105" fmla="*/ 2147483646 h 136"/>
                <a:gd name="T106" fmla="*/ 2147483646 w 68"/>
                <a:gd name="T107" fmla="*/ 2147483646 h 136"/>
                <a:gd name="T108" fmla="*/ 2147483646 w 68"/>
                <a:gd name="T109" fmla="*/ 2147483646 h 1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68" h="136">
                  <a:moveTo>
                    <a:pt x="67" y="83"/>
                  </a:moveTo>
                  <a:cubicBezTo>
                    <a:pt x="66" y="82"/>
                    <a:pt x="66" y="80"/>
                    <a:pt x="65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79"/>
                    <a:pt x="64" y="79"/>
                    <a:pt x="64" y="79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9"/>
                    <a:pt x="64" y="78"/>
                    <a:pt x="64" y="78"/>
                  </a:cubicBezTo>
                  <a:cubicBezTo>
                    <a:pt x="64" y="78"/>
                    <a:pt x="63" y="77"/>
                    <a:pt x="63" y="77"/>
                  </a:cubicBezTo>
                  <a:cubicBezTo>
                    <a:pt x="63" y="76"/>
                    <a:pt x="63" y="75"/>
                    <a:pt x="63" y="75"/>
                  </a:cubicBezTo>
                  <a:cubicBezTo>
                    <a:pt x="63" y="74"/>
                    <a:pt x="61" y="73"/>
                    <a:pt x="60" y="73"/>
                  </a:cubicBezTo>
                  <a:cubicBezTo>
                    <a:pt x="60" y="72"/>
                    <a:pt x="60" y="72"/>
                    <a:pt x="59" y="72"/>
                  </a:cubicBezTo>
                  <a:cubicBezTo>
                    <a:pt x="58" y="72"/>
                    <a:pt x="58" y="71"/>
                    <a:pt x="57" y="71"/>
                  </a:cubicBezTo>
                  <a:cubicBezTo>
                    <a:pt x="56" y="71"/>
                    <a:pt x="56" y="70"/>
                    <a:pt x="56" y="70"/>
                  </a:cubicBezTo>
                  <a:cubicBezTo>
                    <a:pt x="56" y="70"/>
                    <a:pt x="55" y="70"/>
                    <a:pt x="55" y="70"/>
                  </a:cubicBezTo>
                  <a:cubicBezTo>
                    <a:pt x="54" y="69"/>
                    <a:pt x="53" y="69"/>
                    <a:pt x="53" y="68"/>
                  </a:cubicBezTo>
                  <a:cubicBezTo>
                    <a:pt x="52" y="68"/>
                    <a:pt x="51" y="67"/>
                    <a:pt x="50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49" y="67"/>
                    <a:pt x="49" y="66"/>
                    <a:pt x="48" y="6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66"/>
                    <a:pt x="47" y="65"/>
                    <a:pt x="47" y="65"/>
                  </a:cubicBezTo>
                  <a:cubicBezTo>
                    <a:pt x="45" y="66"/>
                    <a:pt x="46" y="63"/>
                    <a:pt x="44" y="63"/>
                  </a:cubicBezTo>
                  <a:cubicBezTo>
                    <a:pt x="44" y="61"/>
                    <a:pt x="42" y="59"/>
                    <a:pt x="41" y="58"/>
                  </a:cubicBezTo>
                  <a:cubicBezTo>
                    <a:pt x="41" y="57"/>
                    <a:pt x="41" y="56"/>
                    <a:pt x="41" y="56"/>
                  </a:cubicBezTo>
                  <a:cubicBezTo>
                    <a:pt x="41" y="56"/>
                    <a:pt x="42" y="56"/>
                    <a:pt x="42" y="56"/>
                  </a:cubicBezTo>
                  <a:cubicBezTo>
                    <a:pt x="42" y="56"/>
                    <a:pt x="41" y="56"/>
                    <a:pt x="41" y="55"/>
                  </a:cubicBezTo>
                  <a:cubicBezTo>
                    <a:pt x="41" y="54"/>
                    <a:pt x="42" y="54"/>
                    <a:pt x="42" y="53"/>
                  </a:cubicBezTo>
                  <a:cubicBezTo>
                    <a:pt x="42" y="52"/>
                    <a:pt x="42" y="51"/>
                    <a:pt x="43" y="51"/>
                  </a:cubicBezTo>
                  <a:cubicBezTo>
                    <a:pt x="42" y="48"/>
                    <a:pt x="39" y="48"/>
                    <a:pt x="39" y="44"/>
                  </a:cubicBezTo>
                  <a:cubicBezTo>
                    <a:pt x="39" y="42"/>
                    <a:pt x="42" y="43"/>
                    <a:pt x="42" y="42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1" y="40"/>
                    <a:pt x="42" y="38"/>
                    <a:pt x="41" y="37"/>
                  </a:cubicBezTo>
                  <a:cubicBezTo>
                    <a:pt x="41" y="35"/>
                    <a:pt x="41" y="33"/>
                    <a:pt x="42" y="32"/>
                  </a:cubicBezTo>
                  <a:cubicBezTo>
                    <a:pt x="42" y="31"/>
                    <a:pt x="42" y="31"/>
                    <a:pt x="43" y="31"/>
                  </a:cubicBezTo>
                  <a:cubicBezTo>
                    <a:pt x="43" y="29"/>
                    <a:pt x="42" y="27"/>
                    <a:pt x="43" y="26"/>
                  </a:cubicBezTo>
                  <a:cubicBezTo>
                    <a:pt x="44" y="24"/>
                    <a:pt x="43" y="22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0"/>
                    <a:pt x="42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1" y="20"/>
                    <a:pt x="41" y="20"/>
                    <a:pt x="41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8"/>
                    <a:pt x="40" y="18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17"/>
                    <a:pt x="40" y="16"/>
                    <a:pt x="4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9" y="16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4"/>
                    <a:pt x="39" y="14"/>
                  </a:cubicBezTo>
                  <a:cubicBezTo>
                    <a:pt x="39" y="14"/>
                    <a:pt x="38" y="14"/>
                    <a:pt x="38" y="14"/>
                  </a:cubicBezTo>
                  <a:cubicBezTo>
                    <a:pt x="38" y="14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7" y="13"/>
                    <a:pt x="37" y="13"/>
                    <a:pt x="37" y="12"/>
                  </a:cubicBezTo>
                  <a:cubicBezTo>
                    <a:pt x="34" y="12"/>
                    <a:pt x="33" y="10"/>
                    <a:pt x="29" y="11"/>
                  </a:cubicBezTo>
                  <a:cubicBezTo>
                    <a:pt x="29" y="10"/>
                    <a:pt x="28" y="10"/>
                    <a:pt x="28" y="10"/>
                  </a:cubicBezTo>
                  <a:cubicBezTo>
                    <a:pt x="28" y="9"/>
                    <a:pt x="28" y="9"/>
                    <a:pt x="28" y="8"/>
                  </a:cubicBezTo>
                  <a:cubicBezTo>
                    <a:pt x="28" y="7"/>
                    <a:pt x="28" y="7"/>
                    <a:pt x="27" y="6"/>
                  </a:cubicBezTo>
                  <a:cubicBezTo>
                    <a:pt x="27" y="4"/>
                    <a:pt x="25" y="3"/>
                    <a:pt x="25" y="1"/>
                  </a:cubicBezTo>
                  <a:cubicBezTo>
                    <a:pt x="23" y="1"/>
                    <a:pt x="23" y="2"/>
                    <a:pt x="22" y="2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4" y="6"/>
                    <a:pt x="13" y="5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2" y="2"/>
                    <a:pt x="11" y="1"/>
                    <a:pt x="11" y="0"/>
                  </a:cubicBezTo>
                  <a:cubicBezTo>
                    <a:pt x="10" y="0"/>
                    <a:pt x="9" y="2"/>
                    <a:pt x="9" y="4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9"/>
                    <a:pt x="6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4" y="11"/>
                    <a:pt x="4" y="12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3" y="13"/>
                    <a:pt x="2" y="13"/>
                    <a:pt x="2" y="14"/>
                  </a:cubicBezTo>
                  <a:cubicBezTo>
                    <a:pt x="2" y="15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8"/>
                    <a:pt x="1" y="20"/>
                    <a:pt x="1" y="21"/>
                  </a:cubicBezTo>
                  <a:cubicBezTo>
                    <a:pt x="1" y="21"/>
                    <a:pt x="2" y="21"/>
                    <a:pt x="2" y="22"/>
                  </a:cubicBezTo>
                  <a:cubicBezTo>
                    <a:pt x="2" y="22"/>
                    <a:pt x="2" y="22"/>
                    <a:pt x="2" y="23"/>
                  </a:cubicBezTo>
                  <a:cubicBezTo>
                    <a:pt x="2" y="23"/>
                    <a:pt x="2" y="23"/>
                    <a:pt x="2" y="24"/>
                  </a:cubicBezTo>
                  <a:cubicBezTo>
                    <a:pt x="2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4" y="24"/>
                    <a:pt x="4" y="24"/>
                  </a:cubicBezTo>
                  <a:cubicBezTo>
                    <a:pt x="4" y="24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4" y="26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9"/>
                    <a:pt x="4" y="29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4" y="34"/>
                    <a:pt x="4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5"/>
                    <a:pt x="7" y="35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9" y="36"/>
                    <a:pt x="10" y="37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9"/>
                    <a:pt x="9" y="40"/>
                    <a:pt x="9" y="41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7" y="46"/>
                    <a:pt x="7" y="45"/>
                    <a:pt x="5" y="45"/>
                  </a:cubicBezTo>
                  <a:cubicBezTo>
                    <a:pt x="5" y="47"/>
                    <a:pt x="6" y="47"/>
                    <a:pt x="6" y="48"/>
                  </a:cubicBezTo>
                  <a:cubicBezTo>
                    <a:pt x="6" y="49"/>
                    <a:pt x="8" y="48"/>
                    <a:pt x="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51"/>
                    <a:pt x="7" y="53"/>
                    <a:pt x="6" y="54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5" y="54"/>
                    <a:pt x="4" y="54"/>
                    <a:pt x="4" y="55"/>
                  </a:cubicBezTo>
                  <a:cubicBezTo>
                    <a:pt x="5" y="57"/>
                    <a:pt x="5" y="58"/>
                    <a:pt x="6" y="59"/>
                  </a:cubicBezTo>
                  <a:cubicBezTo>
                    <a:pt x="7" y="60"/>
                    <a:pt x="8" y="60"/>
                    <a:pt x="9" y="61"/>
                  </a:cubicBezTo>
                  <a:cubicBezTo>
                    <a:pt x="9" y="63"/>
                    <a:pt x="7" y="63"/>
                    <a:pt x="7" y="65"/>
                  </a:cubicBezTo>
                  <a:cubicBezTo>
                    <a:pt x="7" y="66"/>
                    <a:pt x="6" y="66"/>
                    <a:pt x="6" y="67"/>
                  </a:cubicBezTo>
                  <a:cubicBezTo>
                    <a:pt x="6" y="69"/>
                    <a:pt x="6" y="69"/>
                    <a:pt x="7" y="70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8" y="73"/>
                    <a:pt x="8" y="73"/>
                    <a:pt x="8" y="74"/>
                  </a:cubicBezTo>
                  <a:cubicBezTo>
                    <a:pt x="11" y="73"/>
                    <a:pt x="12" y="75"/>
                    <a:pt x="11" y="78"/>
                  </a:cubicBezTo>
                  <a:cubicBezTo>
                    <a:pt x="10" y="78"/>
                    <a:pt x="7" y="79"/>
                    <a:pt x="8" y="76"/>
                  </a:cubicBezTo>
                  <a:cubicBezTo>
                    <a:pt x="7" y="76"/>
                    <a:pt x="7" y="76"/>
                    <a:pt x="6" y="77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7" y="80"/>
                    <a:pt x="6" y="82"/>
                    <a:pt x="6" y="84"/>
                  </a:cubicBezTo>
                  <a:cubicBezTo>
                    <a:pt x="6" y="84"/>
                    <a:pt x="6" y="85"/>
                    <a:pt x="6" y="85"/>
                  </a:cubicBezTo>
                  <a:cubicBezTo>
                    <a:pt x="7" y="86"/>
                    <a:pt x="5" y="87"/>
                    <a:pt x="4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88"/>
                    <a:pt x="4" y="89"/>
                    <a:pt x="4" y="89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4" y="89"/>
                    <a:pt x="4" y="90"/>
                    <a:pt x="4" y="90"/>
                  </a:cubicBezTo>
                  <a:cubicBezTo>
                    <a:pt x="5" y="90"/>
                    <a:pt x="4" y="92"/>
                    <a:pt x="6" y="93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11" y="93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11" y="93"/>
                    <a:pt x="11" y="93"/>
                    <a:pt x="11" y="94"/>
                  </a:cubicBezTo>
                  <a:cubicBezTo>
                    <a:pt x="10" y="95"/>
                    <a:pt x="9" y="96"/>
                    <a:pt x="9" y="96"/>
                  </a:cubicBezTo>
                  <a:cubicBezTo>
                    <a:pt x="9" y="96"/>
                    <a:pt x="9" y="97"/>
                    <a:pt x="9" y="97"/>
                  </a:cubicBezTo>
                  <a:cubicBezTo>
                    <a:pt x="9" y="99"/>
                    <a:pt x="12" y="99"/>
                    <a:pt x="11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101"/>
                    <a:pt x="11" y="102"/>
                    <a:pt x="11" y="102"/>
                  </a:cubicBezTo>
                  <a:cubicBezTo>
                    <a:pt x="10" y="103"/>
                    <a:pt x="9" y="102"/>
                    <a:pt x="9" y="100"/>
                  </a:cubicBezTo>
                  <a:cubicBezTo>
                    <a:pt x="8" y="100"/>
                    <a:pt x="8" y="100"/>
                    <a:pt x="7" y="99"/>
                  </a:cubicBezTo>
                  <a:cubicBezTo>
                    <a:pt x="7" y="99"/>
                    <a:pt x="6" y="99"/>
                    <a:pt x="6" y="99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4" y="100"/>
                    <a:pt x="5" y="100"/>
                    <a:pt x="5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7" y="102"/>
                    <a:pt x="6" y="104"/>
                    <a:pt x="7" y="104"/>
                  </a:cubicBezTo>
                  <a:cubicBezTo>
                    <a:pt x="7" y="104"/>
                    <a:pt x="7" y="105"/>
                    <a:pt x="7" y="105"/>
                  </a:cubicBezTo>
                  <a:cubicBezTo>
                    <a:pt x="8" y="106"/>
                    <a:pt x="8" y="106"/>
                    <a:pt x="9" y="108"/>
                  </a:cubicBezTo>
                  <a:cubicBezTo>
                    <a:pt x="10" y="108"/>
                    <a:pt x="10" y="109"/>
                    <a:pt x="11" y="110"/>
                  </a:cubicBezTo>
                  <a:cubicBezTo>
                    <a:pt x="12" y="110"/>
                    <a:pt x="12" y="110"/>
                    <a:pt x="13" y="111"/>
                  </a:cubicBezTo>
                  <a:cubicBezTo>
                    <a:pt x="13" y="111"/>
                    <a:pt x="13" y="111"/>
                    <a:pt x="14" y="111"/>
                  </a:cubicBezTo>
                  <a:cubicBezTo>
                    <a:pt x="15" y="111"/>
                    <a:pt x="16" y="112"/>
                    <a:pt x="18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20" y="114"/>
                    <a:pt x="20" y="115"/>
                    <a:pt x="22" y="115"/>
                  </a:cubicBezTo>
                  <a:cubicBezTo>
                    <a:pt x="22" y="115"/>
                    <a:pt x="22" y="115"/>
                    <a:pt x="22" y="115"/>
                  </a:cubicBezTo>
                  <a:cubicBezTo>
                    <a:pt x="23" y="115"/>
                    <a:pt x="23" y="116"/>
                    <a:pt x="23" y="116"/>
                  </a:cubicBezTo>
                  <a:cubicBezTo>
                    <a:pt x="24" y="117"/>
                    <a:pt x="26" y="117"/>
                    <a:pt x="27" y="118"/>
                  </a:cubicBezTo>
                  <a:cubicBezTo>
                    <a:pt x="27" y="119"/>
                    <a:pt x="28" y="120"/>
                    <a:pt x="29" y="122"/>
                  </a:cubicBezTo>
                  <a:cubicBezTo>
                    <a:pt x="29" y="122"/>
                    <a:pt x="30" y="122"/>
                    <a:pt x="30" y="123"/>
                  </a:cubicBezTo>
                  <a:cubicBezTo>
                    <a:pt x="31" y="123"/>
                    <a:pt x="31" y="125"/>
                    <a:pt x="32" y="125"/>
                  </a:cubicBezTo>
                  <a:cubicBezTo>
                    <a:pt x="31" y="126"/>
                    <a:pt x="31" y="127"/>
                    <a:pt x="31" y="129"/>
                  </a:cubicBezTo>
                  <a:cubicBezTo>
                    <a:pt x="31" y="129"/>
                    <a:pt x="32" y="129"/>
                    <a:pt x="32" y="129"/>
                  </a:cubicBezTo>
                  <a:cubicBezTo>
                    <a:pt x="32" y="130"/>
                    <a:pt x="31" y="131"/>
                    <a:pt x="31" y="132"/>
                  </a:cubicBezTo>
                  <a:cubicBezTo>
                    <a:pt x="31" y="133"/>
                    <a:pt x="33" y="133"/>
                    <a:pt x="34" y="134"/>
                  </a:cubicBezTo>
                  <a:cubicBezTo>
                    <a:pt x="34" y="134"/>
                    <a:pt x="36" y="135"/>
                    <a:pt x="37" y="134"/>
                  </a:cubicBezTo>
                  <a:cubicBezTo>
                    <a:pt x="37" y="135"/>
                    <a:pt x="38" y="135"/>
                    <a:pt x="38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41" y="135"/>
                    <a:pt x="41" y="134"/>
                    <a:pt x="43" y="134"/>
                  </a:cubicBezTo>
                  <a:cubicBezTo>
                    <a:pt x="43" y="133"/>
                    <a:pt x="44" y="132"/>
                    <a:pt x="45" y="132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6" y="128"/>
                    <a:pt x="47" y="127"/>
                    <a:pt x="48" y="127"/>
                  </a:cubicBezTo>
                  <a:cubicBezTo>
                    <a:pt x="49" y="122"/>
                    <a:pt x="46" y="122"/>
                    <a:pt x="45" y="118"/>
                  </a:cubicBezTo>
                  <a:cubicBezTo>
                    <a:pt x="47" y="118"/>
                    <a:pt x="47" y="118"/>
                    <a:pt x="48" y="118"/>
                  </a:cubicBezTo>
                  <a:cubicBezTo>
                    <a:pt x="49" y="117"/>
                    <a:pt x="49" y="116"/>
                    <a:pt x="50" y="116"/>
                  </a:cubicBezTo>
                  <a:cubicBezTo>
                    <a:pt x="50" y="115"/>
                    <a:pt x="50" y="114"/>
                    <a:pt x="51" y="114"/>
                  </a:cubicBezTo>
                  <a:cubicBezTo>
                    <a:pt x="54" y="114"/>
                    <a:pt x="55" y="112"/>
                    <a:pt x="57" y="111"/>
                  </a:cubicBezTo>
                  <a:cubicBezTo>
                    <a:pt x="57" y="110"/>
                    <a:pt x="57" y="108"/>
                    <a:pt x="56" y="107"/>
                  </a:cubicBezTo>
                  <a:cubicBezTo>
                    <a:pt x="58" y="107"/>
                    <a:pt x="57" y="104"/>
                    <a:pt x="57" y="102"/>
                  </a:cubicBezTo>
                  <a:cubicBezTo>
                    <a:pt x="58" y="102"/>
                    <a:pt x="59" y="101"/>
                    <a:pt x="59" y="100"/>
                  </a:cubicBezTo>
                  <a:cubicBezTo>
                    <a:pt x="59" y="100"/>
                    <a:pt x="60" y="100"/>
                    <a:pt x="59" y="99"/>
                  </a:cubicBezTo>
                  <a:cubicBezTo>
                    <a:pt x="60" y="99"/>
                    <a:pt x="61" y="99"/>
                    <a:pt x="61" y="99"/>
                  </a:cubicBezTo>
                  <a:cubicBezTo>
                    <a:pt x="61" y="99"/>
                    <a:pt x="60" y="99"/>
                    <a:pt x="60" y="98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60" y="96"/>
                    <a:pt x="60" y="95"/>
                    <a:pt x="60" y="94"/>
                  </a:cubicBezTo>
                  <a:cubicBezTo>
                    <a:pt x="64" y="94"/>
                    <a:pt x="64" y="94"/>
                    <a:pt x="64" y="94"/>
                  </a:cubicBezTo>
                  <a:cubicBezTo>
                    <a:pt x="64" y="93"/>
                    <a:pt x="65" y="93"/>
                    <a:pt x="65" y="91"/>
                  </a:cubicBezTo>
                  <a:cubicBezTo>
                    <a:pt x="68" y="91"/>
                    <a:pt x="67" y="86"/>
                    <a:pt x="67" y="8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0" name="Rectangle 110">
              <a:extLst>
                <a:ext uri="{FF2B5EF4-FFF2-40B4-BE49-F238E27FC236}">
                  <a16:creationId xmlns:a16="http://schemas.microsoft.com/office/drawing/2014/main" id="{A53E402D-CBB5-794C-A1D4-6052C8DB8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4225" y="5668963"/>
              <a:ext cx="185738" cy="65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" b="1">
                  <a:solidFill>
                    <a:srgbClr val="000000"/>
                  </a:solidFill>
                  <a:latin typeface="Open Sans Semibold" pitchFamily="34" charset="0"/>
                </a:rPr>
                <a:t>ALBANIA</a:t>
              </a:r>
              <a:endParaRPr lang="en-US" altLang="en-US" sz="1800"/>
            </a:p>
          </p:txBody>
        </p:sp>
        <p:sp>
          <p:nvSpPr>
            <p:cNvPr id="201" name="Freeform 111">
              <a:extLst>
                <a:ext uri="{FF2B5EF4-FFF2-40B4-BE49-F238E27FC236}">
                  <a16:creationId xmlns:a16="http://schemas.microsoft.com/office/drawing/2014/main" id="{4DD6C3E3-3D10-E747-A399-4F1B95D571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05650" y="4260850"/>
              <a:ext cx="920750" cy="452438"/>
            </a:xfrm>
            <a:custGeom>
              <a:avLst/>
              <a:gdLst>
                <a:gd name="T0" fmla="*/ 2147483646 w 238"/>
                <a:gd name="T1" fmla="*/ 2147483646 h 117"/>
                <a:gd name="T2" fmla="*/ 2147483646 w 238"/>
                <a:gd name="T3" fmla="*/ 2147483646 h 117"/>
                <a:gd name="T4" fmla="*/ 2147483646 w 238"/>
                <a:gd name="T5" fmla="*/ 2147483646 h 117"/>
                <a:gd name="T6" fmla="*/ 2147483646 w 238"/>
                <a:gd name="T7" fmla="*/ 2147483646 h 117"/>
                <a:gd name="T8" fmla="*/ 2147483646 w 238"/>
                <a:gd name="T9" fmla="*/ 2147483646 h 117"/>
                <a:gd name="T10" fmla="*/ 2147483646 w 238"/>
                <a:gd name="T11" fmla="*/ 2147483646 h 117"/>
                <a:gd name="T12" fmla="*/ 2147483646 w 238"/>
                <a:gd name="T13" fmla="*/ 2147483646 h 117"/>
                <a:gd name="T14" fmla="*/ 2147483646 w 238"/>
                <a:gd name="T15" fmla="*/ 2147483646 h 117"/>
                <a:gd name="T16" fmla="*/ 2147483646 w 238"/>
                <a:gd name="T17" fmla="*/ 2147483646 h 117"/>
                <a:gd name="T18" fmla="*/ 2147483646 w 238"/>
                <a:gd name="T19" fmla="*/ 2147483646 h 117"/>
                <a:gd name="T20" fmla="*/ 2147483646 w 238"/>
                <a:gd name="T21" fmla="*/ 2147483646 h 117"/>
                <a:gd name="T22" fmla="*/ 2147483646 w 238"/>
                <a:gd name="T23" fmla="*/ 2147483646 h 117"/>
                <a:gd name="T24" fmla="*/ 2147483646 w 238"/>
                <a:gd name="T25" fmla="*/ 2147483646 h 117"/>
                <a:gd name="T26" fmla="*/ 2147483646 w 238"/>
                <a:gd name="T27" fmla="*/ 2147483646 h 117"/>
                <a:gd name="T28" fmla="*/ 2147483646 w 238"/>
                <a:gd name="T29" fmla="*/ 2147483646 h 117"/>
                <a:gd name="T30" fmla="*/ 2147483646 w 238"/>
                <a:gd name="T31" fmla="*/ 2147483646 h 117"/>
                <a:gd name="T32" fmla="*/ 2147483646 w 238"/>
                <a:gd name="T33" fmla="*/ 2147483646 h 117"/>
                <a:gd name="T34" fmla="*/ 2147483646 w 238"/>
                <a:gd name="T35" fmla="*/ 2147483646 h 117"/>
                <a:gd name="T36" fmla="*/ 2147483646 w 238"/>
                <a:gd name="T37" fmla="*/ 2147483646 h 117"/>
                <a:gd name="T38" fmla="*/ 2147483646 w 238"/>
                <a:gd name="T39" fmla="*/ 2147483646 h 117"/>
                <a:gd name="T40" fmla="*/ 2147483646 w 238"/>
                <a:gd name="T41" fmla="*/ 2147483646 h 117"/>
                <a:gd name="T42" fmla="*/ 2147483646 w 238"/>
                <a:gd name="T43" fmla="*/ 2147483646 h 117"/>
                <a:gd name="T44" fmla="*/ 2147483646 w 238"/>
                <a:gd name="T45" fmla="*/ 2147483646 h 117"/>
                <a:gd name="T46" fmla="*/ 2147483646 w 238"/>
                <a:gd name="T47" fmla="*/ 2147483646 h 117"/>
                <a:gd name="T48" fmla="*/ 2147483646 w 238"/>
                <a:gd name="T49" fmla="*/ 2147483646 h 117"/>
                <a:gd name="T50" fmla="*/ 2147483646 w 238"/>
                <a:gd name="T51" fmla="*/ 2147483646 h 117"/>
                <a:gd name="T52" fmla="*/ 2147483646 w 238"/>
                <a:gd name="T53" fmla="*/ 2147483646 h 117"/>
                <a:gd name="T54" fmla="*/ 2147483646 w 238"/>
                <a:gd name="T55" fmla="*/ 2147483646 h 117"/>
                <a:gd name="T56" fmla="*/ 2147483646 w 238"/>
                <a:gd name="T57" fmla="*/ 2147483646 h 117"/>
                <a:gd name="T58" fmla="*/ 2147483646 w 238"/>
                <a:gd name="T59" fmla="*/ 2147483646 h 117"/>
                <a:gd name="T60" fmla="*/ 2147483646 w 238"/>
                <a:gd name="T61" fmla="*/ 2147483646 h 117"/>
                <a:gd name="T62" fmla="*/ 2147483646 w 238"/>
                <a:gd name="T63" fmla="*/ 2147483646 h 117"/>
                <a:gd name="T64" fmla="*/ 2147483646 w 238"/>
                <a:gd name="T65" fmla="*/ 2147483646 h 117"/>
                <a:gd name="T66" fmla="*/ 2147483646 w 238"/>
                <a:gd name="T67" fmla="*/ 2147483646 h 117"/>
                <a:gd name="T68" fmla="*/ 2147483646 w 238"/>
                <a:gd name="T69" fmla="*/ 2147483646 h 117"/>
                <a:gd name="T70" fmla="*/ 2147483646 w 238"/>
                <a:gd name="T71" fmla="*/ 2147483646 h 117"/>
                <a:gd name="T72" fmla="*/ 2147483646 w 238"/>
                <a:gd name="T73" fmla="*/ 2147483646 h 117"/>
                <a:gd name="T74" fmla="*/ 2147483646 w 238"/>
                <a:gd name="T75" fmla="*/ 2147483646 h 117"/>
                <a:gd name="T76" fmla="*/ 2147483646 w 238"/>
                <a:gd name="T77" fmla="*/ 2147483646 h 117"/>
                <a:gd name="T78" fmla="*/ 2147483646 w 238"/>
                <a:gd name="T79" fmla="*/ 2147483646 h 117"/>
                <a:gd name="T80" fmla="*/ 2147483646 w 238"/>
                <a:gd name="T81" fmla="*/ 2147483646 h 117"/>
                <a:gd name="T82" fmla="*/ 2147483646 w 238"/>
                <a:gd name="T83" fmla="*/ 2147483646 h 117"/>
                <a:gd name="T84" fmla="*/ 2147483646 w 238"/>
                <a:gd name="T85" fmla="*/ 2147483646 h 117"/>
                <a:gd name="T86" fmla="*/ 2147483646 w 238"/>
                <a:gd name="T87" fmla="*/ 2147483646 h 117"/>
                <a:gd name="T88" fmla="*/ 2147483646 w 238"/>
                <a:gd name="T89" fmla="*/ 2147483646 h 117"/>
                <a:gd name="T90" fmla="*/ 2147483646 w 238"/>
                <a:gd name="T91" fmla="*/ 2147483646 h 117"/>
                <a:gd name="T92" fmla="*/ 2147483646 w 238"/>
                <a:gd name="T93" fmla="*/ 2147483646 h 117"/>
                <a:gd name="T94" fmla="*/ 2147483646 w 238"/>
                <a:gd name="T95" fmla="*/ 2147483646 h 117"/>
                <a:gd name="T96" fmla="*/ 2147483646 w 238"/>
                <a:gd name="T97" fmla="*/ 2147483646 h 117"/>
                <a:gd name="T98" fmla="*/ 2147483646 w 238"/>
                <a:gd name="T99" fmla="*/ 2147483646 h 117"/>
                <a:gd name="T100" fmla="*/ 2147483646 w 238"/>
                <a:gd name="T101" fmla="*/ 2147483646 h 117"/>
                <a:gd name="T102" fmla="*/ 2147483646 w 238"/>
                <a:gd name="T103" fmla="*/ 2147483646 h 117"/>
                <a:gd name="T104" fmla="*/ 2147483646 w 238"/>
                <a:gd name="T105" fmla="*/ 2147483646 h 117"/>
                <a:gd name="T106" fmla="*/ 2147483646 w 238"/>
                <a:gd name="T107" fmla="*/ 2147483646 h 117"/>
                <a:gd name="T108" fmla="*/ 2147483646 w 238"/>
                <a:gd name="T109" fmla="*/ 2147483646 h 117"/>
                <a:gd name="T110" fmla="*/ 2147483646 w 238"/>
                <a:gd name="T111" fmla="*/ 2147483646 h 11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38" h="117">
                  <a:moveTo>
                    <a:pt x="237" y="53"/>
                  </a:moveTo>
                  <a:cubicBezTo>
                    <a:pt x="237" y="51"/>
                    <a:pt x="237" y="51"/>
                    <a:pt x="237" y="51"/>
                  </a:cubicBezTo>
                  <a:cubicBezTo>
                    <a:pt x="237" y="51"/>
                    <a:pt x="236" y="51"/>
                    <a:pt x="236" y="50"/>
                  </a:cubicBezTo>
                  <a:cubicBezTo>
                    <a:pt x="238" y="49"/>
                    <a:pt x="236" y="45"/>
                    <a:pt x="237" y="43"/>
                  </a:cubicBezTo>
                  <a:cubicBezTo>
                    <a:pt x="237" y="43"/>
                    <a:pt x="237" y="43"/>
                    <a:pt x="237" y="43"/>
                  </a:cubicBezTo>
                  <a:cubicBezTo>
                    <a:pt x="237" y="43"/>
                    <a:pt x="237" y="43"/>
                    <a:pt x="237" y="43"/>
                  </a:cubicBezTo>
                  <a:cubicBezTo>
                    <a:pt x="237" y="43"/>
                    <a:pt x="237" y="42"/>
                    <a:pt x="237" y="42"/>
                  </a:cubicBezTo>
                  <a:cubicBezTo>
                    <a:pt x="237" y="42"/>
                    <a:pt x="237" y="42"/>
                    <a:pt x="237" y="42"/>
                  </a:cubicBezTo>
                  <a:cubicBezTo>
                    <a:pt x="237" y="42"/>
                    <a:pt x="237" y="42"/>
                    <a:pt x="237" y="41"/>
                  </a:cubicBezTo>
                  <a:cubicBezTo>
                    <a:pt x="236" y="40"/>
                    <a:pt x="236" y="40"/>
                    <a:pt x="235" y="39"/>
                  </a:cubicBezTo>
                  <a:cubicBezTo>
                    <a:pt x="233" y="39"/>
                    <a:pt x="233" y="37"/>
                    <a:pt x="232" y="37"/>
                  </a:cubicBezTo>
                  <a:cubicBezTo>
                    <a:pt x="232" y="37"/>
                    <a:pt x="232" y="37"/>
                    <a:pt x="232" y="37"/>
                  </a:cubicBezTo>
                  <a:cubicBezTo>
                    <a:pt x="232" y="37"/>
                    <a:pt x="232" y="37"/>
                    <a:pt x="232" y="36"/>
                  </a:cubicBezTo>
                  <a:cubicBezTo>
                    <a:pt x="231" y="36"/>
                    <a:pt x="231" y="36"/>
                    <a:pt x="231" y="36"/>
                  </a:cubicBezTo>
                  <a:cubicBezTo>
                    <a:pt x="231" y="36"/>
                    <a:pt x="230" y="36"/>
                    <a:pt x="230" y="35"/>
                  </a:cubicBezTo>
                  <a:cubicBezTo>
                    <a:pt x="230" y="35"/>
                    <a:pt x="230" y="35"/>
                    <a:pt x="230" y="35"/>
                  </a:cubicBezTo>
                  <a:cubicBezTo>
                    <a:pt x="230" y="35"/>
                    <a:pt x="229" y="34"/>
                    <a:pt x="229" y="34"/>
                  </a:cubicBezTo>
                  <a:cubicBezTo>
                    <a:pt x="229" y="34"/>
                    <a:pt x="228" y="34"/>
                    <a:pt x="228" y="34"/>
                  </a:cubicBezTo>
                  <a:cubicBezTo>
                    <a:pt x="228" y="31"/>
                    <a:pt x="228" y="31"/>
                    <a:pt x="228" y="31"/>
                  </a:cubicBezTo>
                  <a:cubicBezTo>
                    <a:pt x="226" y="31"/>
                    <a:pt x="225" y="29"/>
                    <a:pt x="224" y="28"/>
                  </a:cubicBezTo>
                  <a:cubicBezTo>
                    <a:pt x="225" y="26"/>
                    <a:pt x="223" y="26"/>
                    <a:pt x="223" y="24"/>
                  </a:cubicBezTo>
                  <a:cubicBezTo>
                    <a:pt x="224" y="22"/>
                    <a:pt x="225" y="20"/>
                    <a:pt x="226" y="18"/>
                  </a:cubicBezTo>
                  <a:cubicBezTo>
                    <a:pt x="226" y="17"/>
                    <a:pt x="227" y="16"/>
                    <a:pt x="226" y="14"/>
                  </a:cubicBezTo>
                  <a:cubicBezTo>
                    <a:pt x="226" y="13"/>
                    <a:pt x="225" y="13"/>
                    <a:pt x="226" y="12"/>
                  </a:cubicBezTo>
                  <a:cubicBezTo>
                    <a:pt x="222" y="11"/>
                    <a:pt x="219" y="10"/>
                    <a:pt x="215" y="9"/>
                  </a:cubicBezTo>
                  <a:cubicBezTo>
                    <a:pt x="214" y="8"/>
                    <a:pt x="213" y="9"/>
                    <a:pt x="212" y="10"/>
                  </a:cubicBezTo>
                  <a:cubicBezTo>
                    <a:pt x="211" y="10"/>
                    <a:pt x="210" y="11"/>
                    <a:pt x="210" y="11"/>
                  </a:cubicBezTo>
                  <a:cubicBezTo>
                    <a:pt x="205" y="11"/>
                    <a:pt x="203" y="10"/>
                    <a:pt x="198" y="10"/>
                  </a:cubicBezTo>
                  <a:cubicBezTo>
                    <a:pt x="199" y="9"/>
                    <a:pt x="198" y="9"/>
                    <a:pt x="198" y="9"/>
                  </a:cubicBezTo>
                  <a:cubicBezTo>
                    <a:pt x="196" y="10"/>
                    <a:pt x="196" y="7"/>
                    <a:pt x="194" y="7"/>
                  </a:cubicBezTo>
                  <a:cubicBezTo>
                    <a:pt x="194" y="7"/>
                    <a:pt x="193" y="8"/>
                    <a:pt x="193" y="7"/>
                  </a:cubicBezTo>
                  <a:cubicBezTo>
                    <a:pt x="193" y="7"/>
                    <a:pt x="193" y="7"/>
                    <a:pt x="193" y="7"/>
                  </a:cubicBezTo>
                  <a:cubicBezTo>
                    <a:pt x="192" y="6"/>
                    <a:pt x="190" y="7"/>
                    <a:pt x="189" y="7"/>
                  </a:cubicBezTo>
                  <a:cubicBezTo>
                    <a:pt x="189" y="7"/>
                    <a:pt x="189" y="6"/>
                    <a:pt x="189" y="6"/>
                  </a:cubicBezTo>
                  <a:cubicBezTo>
                    <a:pt x="188" y="6"/>
                    <a:pt x="186" y="6"/>
                    <a:pt x="186" y="4"/>
                  </a:cubicBezTo>
                  <a:cubicBezTo>
                    <a:pt x="184" y="5"/>
                    <a:pt x="183" y="3"/>
                    <a:pt x="182" y="3"/>
                  </a:cubicBezTo>
                  <a:cubicBezTo>
                    <a:pt x="181" y="2"/>
                    <a:pt x="178" y="3"/>
                    <a:pt x="178" y="1"/>
                  </a:cubicBezTo>
                  <a:cubicBezTo>
                    <a:pt x="177" y="1"/>
                    <a:pt x="175" y="2"/>
                    <a:pt x="174" y="2"/>
                  </a:cubicBezTo>
                  <a:cubicBezTo>
                    <a:pt x="174" y="2"/>
                    <a:pt x="173" y="3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2" y="2"/>
                    <a:pt x="172" y="2"/>
                    <a:pt x="171" y="2"/>
                  </a:cubicBezTo>
                  <a:cubicBezTo>
                    <a:pt x="171" y="2"/>
                    <a:pt x="171" y="0"/>
                    <a:pt x="171" y="0"/>
                  </a:cubicBezTo>
                  <a:cubicBezTo>
                    <a:pt x="170" y="0"/>
                    <a:pt x="170" y="0"/>
                    <a:pt x="169" y="0"/>
                  </a:cubicBezTo>
                  <a:cubicBezTo>
                    <a:pt x="168" y="1"/>
                    <a:pt x="169" y="2"/>
                    <a:pt x="168" y="3"/>
                  </a:cubicBezTo>
                  <a:cubicBezTo>
                    <a:pt x="169" y="5"/>
                    <a:pt x="168" y="5"/>
                    <a:pt x="168" y="6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4" y="11"/>
                    <a:pt x="164" y="11"/>
                    <a:pt x="164" y="11"/>
                  </a:cubicBezTo>
                  <a:cubicBezTo>
                    <a:pt x="161" y="12"/>
                    <a:pt x="162" y="16"/>
                    <a:pt x="161" y="18"/>
                  </a:cubicBezTo>
                  <a:cubicBezTo>
                    <a:pt x="160" y="18"/>
                    <a:pt x="159" y="18"/>
                    <a:pt x="159" y="19"/>
                  </a:cubicBezTo>
                  <a:cubicBezTo>
                    <a:pt x="157" y="19"/>
                    <a:pt x="156" y="19"/>
                    <a:pt x="155" y="18"/>
                  </a:cubicBezTo>
                  <a:cubicBezTo>
                    <a:pt x="154" y="18"/>
                    <a:pt x="153" y="19"/>
                    <a:pt x="152" y="18"/>
                  </a:cubicBezTo>
                  <a:cubicBezTo>
                    <a:pt x="151" y="19"/>
                    <a:pt x="150" y="20"/>
                    <a:pt x="148" y="21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45" y="20"/>
                    <a:pt x="143" y="20"/>
                    <a:pt x="143" y="19"/>
                  </a:cubicBezTo>
                  <a:cubicBezTo>
                    <a:pt x="142" y="19"/>
                    <a:pt x="140" y="20"/>
                    <a:pt x="139" y="19"/>
                  </a:cubicBezTo>
                  <a:cubicBezTo>
                    <a:pt x="139" y="19"/>
                    <a:pt x="139" y="18"/>
                    <a:pt x="139" y="18"/>
                  </a:cubicBezTo>
                  <a:cubicBezTo>
                    <a:pt x="139" y="18"/>
                    <a:pt x="138" y="19"/>
                    <a:pt x="138" y="18"/>
                  </a:cubicBezTo>
                  <a:cubicBezTo>
                    <a:pt x="138" y="18"/>
                    <a:pt x="138" y="17"/>
                    <a:pt x="138" y="17"/>
                  </a:cubicBezTo>
                  <a:cubicBezTo>
                    <a:pt x="137" y="17"/>
                    <a:pt x="137" y="17"/>
                    <a:pt x="137" y="16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6" y="15"/>
                    <a:pt x="135" y="14"/>
                    <a:pt x="134" y="14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34" y="16"/>
                    <a:pt x="132" y="17"/>
                    <a:pt x="133" y="19"/>
                  </a:cubicBezTo>
                  <a:cubicBezTo>
                    <a:pt x="133" y="19"/>
                    <a:pt x="133" y="19"/>
                    <a:pt x="132" y="19"/>
                  </a:cubicBezTo>
                  <a:cubicBezTo>
                    <a:pt x="132" y="19"/>
                    <a:pt x="132" y="19"/>
                    <a:pt x="132" y="19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1" y="21"/>
                    <a:pt x="131" y="22"/>
                    <a:pt x="130" y="22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29" y="22"/>
                    <a:pt x="129" y="22"/>
                    <a:pt x="128" y="22"/>
                  </a:cubicBezTo>
                  <a:cubicBezTo>
                    <a:pt x="128" y="22"/>
                    <a:pt x="127" y="22"/>
                    <a:pt x="127" y="22"/>
                  </a:cubicBezTo>
                  <a:cubicBezTo>
                    <a:pt x="127" y="21"/>
                    <a:pt x="126" y="21"/>
                    <a:pt x="126" y="21"/>
                  </a:cubicBezTo>
                  <a:cubicBezTo>
                    <a:pt x="126" y="21"/>
                    <a:pt x="125" y="21"/>
                    <a:pt x="125" y="20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2" y="20"/>
                    <a:pt x="122" y="20"/>
                    <a:pt x="122" y="20"/>
                  </a:cubicBezTo>
                  <a:cubicBezTo>
                    <a:pt x="122" y="20"/>
                    <a:pt x="122" y="20"/>
                    <a:pt x="122" y="20"/>
                  </a:cubicBezTo>
                  <a:cubicBezTo>
                    <a:pt x="122" y="20"/>
                    <a:pt x="122" y="20"/>
                    <a:pt x="122" y="20"/>
                  </a:cubicBezTo>
                  <a:cubicBezTo>
                    <a:pt x="122" y="20"/>
                    <a:pt x="122" y="21"/>
                    <a:pt x="122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2" y="22"/>
                    <a:pt x="122" y="23"/>
                    <a:pt x="122" y="23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22" y="23"/>
                    <a:pt x="122" y="24"/>
                    <a:pt x="122" y="24"/>
                  </a:cubicBezTo>
                  <a:cubicBezTo>
                    <a:pt x="122" y="24"/>
                    <a:pt x="122" y="25"/>
                    <a:pt x="122" y="25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22" y="25"/>
                    <a:pt x="122" y="26"/>
                    <a:pt x="122" y="26"/>
                  </a:cubicBezTo>
                  <a:cubicBezTo>
                    <a:pt x="122" y="28"/>
                    <a:pt x="120" y="28"/>
                    <a:pt x="120" y="30"/>
                  </a:cubicBezTo>
                  <a:cubicBezTo>
                    <a:pt x="119" y="30"/>
                    <a:pt x="119" y="31"/>
                    <a:pt x="118" y="31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6" y="32"/>
                    <a:pt x="115" y="34"/>
                    <a:pt x="113" y="34"/>
                  </a:cubicBezTo>
                  <a:cubicBezTo>
                    <a:pt x="112" y="34"/>
                    <a:pt x="112" y="35"/>
                    <a:pt x="110" y="35"/>
                  </a:cubicBezTo>
                  <a:cubicBezTo>
                    <a:pt x="109" y="37"/>
                    <a:pt x="108" y="37"/>
                    <a:pt x="106" y="37"/>
                  </a:cubicBezTo>
                  <a:cubicBezTo>
                    <a:pt x="106" y="38"/>
                    <a:pt x="105" y="38"/>
                    <a:pt x="105" y="39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4" y="41"/>
                    <a:pt x="102" y="43"/>
                    <a:pt x="104" y="44"/>
                  </a:cubicBezTo>
                  <a:cubicBezTo>
                    <a:pt x="104" y="44"/>
                    <a:pt x="104" y="45"/>
                    <a:pt x="104" y="46"/>
                  </a:cubicBezTo>
                  <a:cubicBezTo>
                    <a:pt x="104" y="45"/>
                    <a:pt x="104" y="46"/>
                    <a:pt x="104" y="46"/>
                  </a:cubicBezTo>
                  <a:cubicBezTo>
                    <a:pt x="104" y="47"/>
                    <a:pt x="105" y="47"/>
                    <a:pt x="105" y="48"/>
                  </a:cubicBezTo>
                  <a:cubicBezTo>
                    <a:pt x="105" y="50"/>
                    <a:pt x="106" y="50"/>
                    <a:pt x="106" y="50"/>
                  </a:cubicBezTo>
                  <a:cubicBezTo>
                    <a:pt x="106" y="51"/>
                    <a:pt x="106" y="52"/>
                    <a:pt x="106" y="53"/>
                  </a:cubicBezTo>
                  <a:cubicBezTo>
                    <a:pt x="105" y="53"/>
                    <a:pt x="105" y="55"/>
                    <a:pt x="104" y="55"/>
                  </a:cubicBezTo>
                  <a:cubicBezTo>
                    <a:pt x="105" y="56"/>
                    <a:pt x="106" y="56"/>
                    <a:pt x="106" y="58"/>
                  </a:cubicBezTo>
                  <a:cubicBezTo>
                    <a:pt x="107" y="58"/>
                    <a:pt x="107" y="60"/>
                    <a:pt x="108" y="60"/>
                  </a:cubicBezTo>
                  <a:cubicBezTo>
                    <a:pt x="108" y="61"/>
                    <a:pt x="108" y="62"/>
                    <a:pt x="109" y="62"/>
                  </a:cubicBezTo>
                  <a:cubicBezTo>
                    <a:pt x="109" y="64"/>
                    <a:pt x="109" y="66"/>
                    <a:pt x="109" y="69"/>
                  </a:cubicBezTo>
                  <a:cubicBezTo>
                    <a:pt x="108" y="69"/>
                    <a:pt x="107" y="69"/>
                    <a:pt x="106" y="69"/>
                  </a:cubicBezTo>
                  <a:cubicBezTo>
                    <a:pt x="107" y="68"/>
                    <a:pt x="106" y="67"/>
                    <a:pt x="106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5"/>
                    <a:pt x="104" y="65"/>
                    <a:pt x="103" y="64"/>
                  </a:cubicBezTo>
                  <a:cubicBezTo>
                    <a:pt x="102" y="64"/>
                    <a:pt x="102" y="62"/>
                    <a:pt x="102" y="60"/>
                  </a:cubicBezTo>
                  <a:cubicBezTo>
                    <a:pt x="101" y="60"/>
                    <a:pt x="100" y="61"/>
                    <a:pt x="99" y="60"/>
                  </a:cubicBezTo>
                  <a:cubicBezTo>
                    <a:pt x="98" y="60"/>
                    <a:pt x="97" y="61"/>
                    <a:pt x="95" y="60"/>
                  </a:cubicBezTo>
                  <a:cubicBezTo>
                    <a:pt x="93" y="60"/>
                    <a:pt x="94" y="62"/>
                    <a:pt x="93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1"/>
                    <a:pt x="90" y="61"/>
                    <a:pt x="90" y="60"/>
                  </a:cubicBezTo>
                  <a:cubicBezTo>
                    <a:pt x="90" y="60"/>
                    <a:pt x="87" y="61"/>
                    <a:pt x="87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5" y="60"/>
                    <a:pt x="85" y="60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3" y="59"/>
                    <a:pt x="83" y="62"/>
                    <a:pt x="82" y="64"/>
                  </a:cubicBezTo>
                  <a:cubicBezTo>
                    <a:pt x="77" y="63"/>
                    <a:pt x="72" y="64"/>
                    <a:pt x="68" y="64"/>
                  </a:cubicBezTo>
                  <a:cubicBezTo>
                    <a:pt x="66" y="65"/>
                    <a:pt x="64" y="67"/>
                    <a:pt x="61" y="67"/>
                  </a:cubicBezTo>
                  <a:cubicBezTo>
                    <a:pt x="61" y="68"/>
                    <a:pt x="60" y="68"/>
                    <a:pt x="60" y="68"/>
                  </a:cubicBezTo>
                  <a:cubicBezTo>
                    <a:pt x="60" y="68"/>
                    <a:pt x="59" y="69"/>
                    <a:pt x="59" y="69"/>
                  </a:cubicBezTo>
                  <a:cubicBezTo>
                    <a:pt x="58" y="70"/>
                    <a:pt x="57" y="69"/>
                    <a:pt x="56" y="71"/>
                  </a:cubicBezTo>
                  <a:cubicBezTo>
                    <a:pt x="56" y="71"/>
                    <a:pt x="56" y="71"/>
                    <a:pt x="55" y="71"/>
                  </a:cubicBezTo>
                  <a:cubicBezTo>
                    <a:pt x="53" y="71"/>
                    <a:pt x="51" y="73"/>
                    <a:pt x="51" y="71"/>
                  </a:cubicBezTo>
                  <a:cubicBezTo>
                    <a:pt x="49" y="71"/>
                    <a:pt x="48" y="72"/>
                    <a:pt x="47" y="72"/>
                  </a:cubicBezTo>
                  <a:cubicBezTo>
                    <a:pt x="44" y="73"/>
                    <a:pt x="46" y="70"/>
                    <a:pt x="44" y="70"/>
                  </a:cubicBezTo>
                  <a:cubicBezTo>
                    <a:pt x="43" y="69"/>
                    <a:pt x="42" y="69"/>
                    <a:pt x="42" y="66"/>
                  </a:cubicBezTo>
                  <a:cubicBezTo>
                    <a:pt x="41" y="67"/>
                    <a:pt x="40" y="66"/>
                    <a:pt x="40" y="65"/>
                  </a:cubicBezTo>
                  <a:cubicBezTo>
                    <a:pt x="36" y="65"/>
                    <a:pt x="33" y="64"/>
                    <a:pt x="29" y="64"/>
                  </a:cubicBezTo>
                  <a:cubicBezTo>
                    <a:pt x="29" y="66"/>
                    <a:pt x="28" y="67"/>
                    <a:pt x="28" y="68"/>
                  </a:cubicBezTo>
                  <a:cubicBezTo>
                    <a:pt x="28" y="68"/>
                    <a:pt x="29" y="68"/>
                    <a:pt x="29" y="69"/>
                  </a:cubicBezTo>
                  <a:cubicBezTo>
                    <a:pt x="29" y="69"/>
                    <a:pt x="30" y="69"/>
                    <a:pt x="30" y="70"/>
                  </a:cubicBezTo>
                  <a:cubicBezTo>
                    <a:pt x="30" y="72"/>
                    <a:pt x="27" y="72"/>
                    <a:pt x="27" y="74"/>
                  </a:cubicBezTo>
                  <a:cubicBezTo>
                    <a:pt x="26" y="75"/>
                    <a:pt x="24" y="76"/>
                    <a:pt x="23" y="77"/>
                  </a:cubicBezTo>
                  <a:cubicBezTo>
                    <a:pt x="22" y="78"/>
                    <a:pt x="24" y="81"/>
                    <a:pt x="22" y="80"/>
                  </a:cubicBezTo>
                  <a:cubicBezTo>
                    <a:pt x="22" y="79"/>
                    <a:pt x="20" y="79"/>
                    <a:pt x="21" y="77"/>
                  </a:cubicBezTo>
                  <a:cubicBezTo>
                    <a:pt x="18" y="78"/>
                    <a:pt x="20" y="74"/>
                    <a:pt x="17" y="75"/>
                  </a:cubicBezTo>
                  <a:cubicBezTo>
                    <a:pt x="17" y="74"/>
                    <a:pt x="17" y="72"/>
                    <a:pt x="15" y="72"/>
                  </a:cubicBezTo>
                  <a:cubicBezTo>
                    <a:pt x="15" y="70"/>
                    <a:pt x="14" y="69"/>
                    <a:pt x="14" y="68"/>
                  </a:cubicBezTo>
                  <a:cubicBezTo>
                    <a:pt x="14" y="67"/>
                    <a:pt x="13" y="67"/>
                    <a:pt x="12" y="66"/>
                  </a:cubicBezTo>
                  <a:cubicBezTo>
                    <a:pt x="11" y="66"/>
                    <a:pt x="11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5"/>
                    <a:pt x="10" y="65"/>
                    <a:pt x="10" y="65"/>
                  </a:cubicBezTo>
                  <a:cubicBezTo>
                    <a:pt x="9" y="66"/>
                    <a:pt x="8" y="66"/>
                    <a:pt x="8" y="66"/>
                  </a:cubicBezTo>
                  <a:cubicBezTo>
                    <a:pt x="8" y="67"/>
                    <a:pt x="7" y="67"/>
                    <a:pt x="7" y="67"/>
                  </a:cubicBezTo>
                  <a:cubicBezTo>
                    <a:pt x="7" y="67"/>
                    <a:pt x="6" y="67"/>
                    <a:pt x="6" y="67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4" y="73"/>
                    <a:pt x="5" y="75"/>
                    <a:pt x="3" y="76"/>
                  </a:cubicBezTo>
                  <a:cubicBezTo>
                    <a:pt x="3" y="78"/>
                    <a:pt x="1" y="78"/>
                    <a:pt x="1" y="79"/>
                  </a:cubicBezTo>
                  <a:cubicBezTo>
                    <a:pt x="1" y="80"/>
                    <a:pt x="0" y="80"/>
                    <a:pt x="1" y="80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0" y="86"/>
                    <a:pt x="1" y="87"/>
                    <a:pt x="1" y="87"/>
                  </a:cubicBezTo>
                  <a:cubicBezTo>
                    <a:pt x="1" y="88"/>
                    <a:pt x="1" y="89"/>
                    <a:pt x="2" y="89"/>
                  </a:cubicBezTo>
                  <a:cubicBezTo>
                    <a:pt x="4" y="89"/>
                    <a:pt x="6" y="89"/>
                    <a:pt x="8" y="90"/>
                  </a:cubicBezTo>
                  <a:cubicBezTo>
                    <a:pt x="8" y="90"/>
                    <a:pt x="9" y="90"/>
                    <a:pt x="9" y="9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10" y="90"/>
                    <a:pt x="10" y="91"/>
                    <a:pt x="10" y="91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2" y="94"/>
                    <a:pt x="12" y="95"/>
                    <a:pt x="14" y="96"/>
                  </a:cubicBezTo>
                  <a:cubicBezTo>
                    <a:pt x="14" y="97"/>
                    <a:pt x="15" y="96"/>
                    <a:pt x="15" y="97"/>
                  </a:cubicBezTo>
                  <a:cubicBezTo>
                    <a:pt x="16" y="97"/>
                    <a:pt x="17" y="97"/>
                    <a:pt x="17" y="98"/>
                  </a:cubicBezTo>
                  <a:cubicBezTo>
                    <a:pt x="17" y="98"/>
                    <a:pt x="18" y="99"/>
                    <a:pt x="18" y="99"/>
                  </a:cubicBezTo>
                  <a:cubicBezTo>
                    <a:pt x="21" y="99"/>
                    <a:pt x="21" y="97"/>
                    <a:pt x="24" y="97"/>
                  </a:cubicBezTo>
                  <a:cubicBezTo>
                    <a:pt x="23" y="95"/>
                    <a:pt x="26" y="97"/>
                    <a:pt x="25" y="94"/>
                  </a:cubicBezTo>
                  <a:cubicBezTo>
                    <a:pt x="25" y="93"/>
                    <a:pt x="26" y="93"/>
                    <a:pt x="27" y="92"/>
                  </a:cubicBezTo>
                  <a:cubicBezTo>
                    <a:pt x="27" y="93"/>
                    <a:pt x="28" y="94"/>
                    <a:pt x="28" y="95"/>
                  </a:cubicBezTo>
                  <a:cubicBezTo>
                    <a:pt x="28" y="97"/>
                    <a:pt x="26" y="97"/>
                    <a:pt x="27" y="99"/>
                  </a:cubicBezTo>
                  <a:cubicBezTo>
                    <a:pt x="30" y="97"/>
                    <a:pt x="32" y="96"/>
                    <a:pt x="35" y="95"/>
                  </a:cubicBezTo>
                  <a:cubicBezTo>
                    <a:pt x="37" y="97"/>
                    <a:pt x="39" y="100"/>
                    <a:pt x="43" y="100"/>
                  </a:cubicBezTo>
                  <a:cubicBezTo>
                    <a:pt x="43" y="99"/>
                    <a:pt x="44" y="99"/>
                    <a:pt x="44" y="99"/>
                  </a:cubicBezTo>
                  <a:cubicBezTo>
                    <a:pt x="45" y="98"/>
                    <a:pt x="45" y="97"/>
                    <a:pt x="46" y="96"/>
                  </a:cubicBezTo>
                  <a:cubicBezTo>
                    <a:pt x="46" y="96"/>
                    <a:pt x="47" y="95"/>
                    <a:pt x="47" y="94"/>
                  </a:cubicBezTo>
                  <a:cubicBezTo>
                    <a:pt x="47" y="94"/>
                    <a:pt x="47" y="94"/>
                    <a:pt x="48" y="94"/>
                  </a:cubicBezTo>
                  <a:cubicBezTo>
                    <a:pt x="48" y="93"/>
                    <a:pt x="48" y="92"/>
                    <a:pt x="49" y="92"/>
                  </a:cubicBezTo>
                  <a:cubicBezTo>
                    <a:pt x="50" y="92"/>
                    <a:pt x="52" y="91"/>
                    <a:pt x="53" y="90"/>
                  </a:cubicBezTo>
                  <a:cubicBezTo>
                    <a:pt x="56" y="90"/>
                    <a:pt x="57" y="89"/>
                    <a:pt x="59" y="89"/>
                  </a:cubicBezTo>
                  <a:cubicBezTo>
                    <a:pt x="61" y="89"/>
                    <a:pt x="62" y="90"/>
                    <a:pt x="64" y="90"/>
                  </a:cubicBezTo>
                  <a:cubicBezTo>
                    <a:pt x="67" y="90"/>
                    <a:pt x="70" y="90"/>
                    <a:pt x="72" y="90"/>
                  </a:cubicBezTo>
                  <a:cubicBezTo>
                    <a:pt x="73" y="90"/>
                    <a:pt x="73" y="89"/>
                    <a:pt x="74" y="89"/>
                  </a:cubicBezTo>
                  <a:cubicBezTo>
                    <a:pt x="75" y="88"/>
                    <a:pt x="76" y="88"/>
                    <a:pt x="76" y="87"/>
                  </a:cubicBezTo>
                  <a:cubicBezTo>
                    <a:pt x="78" y="87"/>
                    <a:pt x="79" y="87"/>
                    <a:pt x="81" y="86"/>
                  </a:cubicBezTo>
                  <a:cubicBezTo>
                    <a:pt x="82" y="86"/>
                    <a:pt x="84" y="85"/>
                    <a:pt x="84" y="87"/>
                  </a:cubicBezTo>
                  <a:cubicBezTo>
                    <a:pt x="85" y="87"/>
                    <a:pt x="86" y="87"/>
                    <a:pt x="86" y="87"/>
                  </a:cubicBezTo>
                  <a:cubicBezTo>
                    <a:pt x="86" y="90"/>
                    <a:pt x="84" y="89"/>
                    <a:pt x="84" y="90"/>
                  </a:cubicBezTo>
                  <a:cubicBezTo>
                    <a:pt x="83" y="90"/>
                    <a:pt x="83" y="91"/>
                    <a:pt x="83" y="93"/>
                  </a:cubicBezTo>
                  <a:cubicBezTo>
                    <a:pt x="82" y="96"/>
                    <a:pt x="85" y="96"/>
                    <a:pt x="86" y="98"/>
                  </a:cubicBezTo>
                  <a:cubicBezTo>
                    <a:pt x="86" y="99"/>
                    <a:pt x="86" y="100"/>
                    <a:pt x="87" y="101"/>
                  </a:cubicBezTo>
                  <a:cubicBezTo>
                    <a:pt x="88" y="101"/>
                    <a:pt x="88" y="102"/>
                    <a:pt x="89" y="102"/>
                  </a:cubicBezTo>
                  <a:cubicBezTo>
                    <a:pt x="89" y="103"/>
                    <a:pt x="89" y="104"/>
                    <a:pt x="90" y="104"/>
                  </a:cubicBezTo>
                  <a:cubicBezTo>
                    <a:pt x="92" y="104"/>
                    <a:pt x="92" y="105"/>
                    <a:pt x="93" y="105"/>
                  </a:cubicBezTo>
                  <a:cubicBezTo>
                    <a:pt x="93" y="106"/>
                    <a:pt x="95" y="106"/>
                    <a:pt x="96" y="108"/>
                  </a:cubicBezTo>
                  <a:cubicBezTo>
                    <a:pt x="96" y="108"/>
                    <a:pt x="97" y="108"/>
                    <a:pt x="97" y="108"/>
                  </a:cubicBezTo>
                  <a:cubicBezTo>
                    <a:pt x="98" y="108"/>
                    <a:pt x="99" y="108"/>
                    <a:pt x="99" y="108"/>
                  </a:cubicBezTo>
                  <a:cubicBezTo>
                    <a:pt x="100" y="109"/>
                    <a:pt x="101" y="109"/>
                    <a:pt x="102" y="110"/>
                  </a:cubicBezTo>
                  <a:cubicBezTo>
                    <a:pt x="104" y="111"/>
                    <a:pt x="106" y="111"/>
                    <a:pt x="110" y="111"/>
                  </a:cubicBezTo>
                  <a:cubicBezTo>
                    <a:pt x="111" y="112"/>
                    <a:pt x="113" y="112"/>
                    <a:pt x="113" y="113"/>
                  </a:cubicBezTo>
                  <a:cubicBezTo>
                    <a:pt x="114" y="113"/>
                    <a:pt x="115" y="113"/>
                    <a:pt x="115" y="112"/>
                  </a:cubicBezTo>
                  <a:cubicBezTo>
                    <a:pt x="115" y="112"/>
                    <a:pt x="116" y="112"/>
                    <a:pt x="116" y="112"/>
                  </a:cubicBezTo>
                  <a:cubicBezTo>
                    <a:pt x="118" y="112"/>
                    <a:pt x="119" y="112"/>
                    <a:pt x="120" y="112"/>
                  </a:cubicBezTo>
                  <a:cubicBezTo>
                    <a:pt x="122" y="112"/>
                    <a:pt x="122" y="113"/>
                    <a:pt x="123" y="113"/>
                  </a:cubicBezTo>
                  <a:cubicBezTo>
                    <a:pt x="124" y="113"/>
                    <a:pt x="125" y="113"/>
                    <a:pt x="126" y="113"/>
                  </a:cubicBezTo>
                  <a:cubicBezTo>
                    <a:pt x="126" y="113"/>
                    <a:pt x="126" y="114"/>
                    <a:pt x="126" y="114"/>
                  </a:cubicBezTo>
                  <a:cubicBezTo>
                    <a:pt x="126" y="114"/>
                    <a:pt x="127" y="114"/>
                    <a:pt x="127" y="114"/>
                  </a:cubicBezTo>
                  <a:cubicBezTo>
                    <a:pt x="127" y="114"/>
                    <a:pt x="128" y="115"/>
                    <a:pt x="129" y="115"/>
                  </a:cubicBezTo>
                  <a:cubicBezTo>
                    <a:pt x="130" y="114"/>
                    <a:pt x="132" y="113"/>
                    <a:pt x="134" y="112"/>
                  </a:cubicBezTo>
                  <a:cubicBezTo>
                    <a:pt x="135" y="112"/>
                    <a:pt x="137" y="113"/>
                    <a:pt x="139" y="112"/>
                  </a:cubicBezTo>
                  <a:cubicBezTo>
                    <a:pt x="140" y="113"/>
                    <a:pt x="141" y="113"/>
                    <a:pt x="143" y="113"/>
                  </a:cubicBezTo>
                  <a:cubicBezTo>
                    <a:pt x="143" y="114"/>
                    <a:pt x="144" y="114"/>
                    <a:pt x="145" y="115"/>
                  </a:cubicBezTo>
                  <a:cubicBezTo>
                    <a:pt x="146" y="114"/>
                    <a:pt x="146" y="115"/>
                    <a:pt x="148" y="115"/>
                  </a:cubicBezTo>
                  <a:cubicBezTo>
                    <a:pt x="150" y="115"/>
                    <a:pt x="153" y="115"/>
                    <a:pt x="155" y="115"/>
                  </a:cubicBezTo>
                  <a:cubicBezTo>
                    <a:pt x="157" y="115"/>
                    <a:pt x="157" y="117"/>
                    <a:pt x="159" y="117"/>
                  </a:cubicBezTo>
                  <a:cubicBezTo>
                    <a:pt x="159" y="116"/>
                    <a:pt x="159" y="115"/>
                    <a:pt x="160" y="115"/>
                  </a:cubicBezTo>
                  <a:cubicBezTo>
                    <a:pt x="161" y="115"/>
                    <a:pt x="162" y="113"/>
                    <a:pt x="163" y="112"/>
                  </a:cubicBezTo>
                  <a:cubicBezTo>
                    <a:pt x="163" y="112"/>
                    <a:pt x="164" y="112"/>
                    <a:pt x="164" y="112"/>
                  </a:cubicBezTo>
                  <a:cubicBezTo>
                    <a:pt x="164" y="112"/>
                    <a:pt x="165" y="112"/>
                    <a:pt x="165" y="112"/>
                  </a:cubicBezTo>
                  <a:cubicBezTo>
                    <a:pt x="165" y="112"/>
                    <a:pt x="165" y="111"/>
                    <a:pt x="166" y="110"/>
                  </a:cubicBezTo>
                  <a:cubicBezTo>
                    <a:pt x="166" y="110"/>
                    <a:pt x="167" y="111"/>
                    <a:pt x="167" y="110"/>
                  </a:cubicBezTo>
                  <a:cubicBezTo>
                    <a:pt x="167" y="110"/>
                    <a:pt x="168" y="109"/>
                    <a:pt x="168" y="109"/>
                  </a:cubicBezTo>
                  <a:cubicBezTo>
                    <a:pt x="168" y="108"/>
                    <a:pt x="169" y="108"/>
                    <a:pt x="170" y="108"/>
                  </a:cubicBezTo>
                  <a:cubicBezTo>
                    <a:pt x="170" y="108"/>
                    <a:pt x="170" y="107"/>
                    <a:pt x="170" y="107"/>
                  </a:cubicBezTo>
                  <a:cubicBezTo>
                    <a:pt x="170" y="107"/>
                    <a:pt x="170" y="107"/>
                    <a:pt x="171" y="107"/>
                  </a:cubicBezTo>
                  <a:cubicBezTo>
                    <a:pt x="171" y="107"/>
                    <a:pt x="172" y="107"/>
                    <a:pt x="172" y="106"/>
                  </a:cubicBezTo>
                  <a:cubicBezTo>
                    <a:pt x="176" y="105"/>
                    <a:pt x="183" y="105"/>
                    <a:pt x="187" y="106"/>
                  </a:cubicBezTo>
                  <a:cubicBezTo>
                    <a:pt x="189" y="106"/>
                    <a:pt x="190" y="104"/>
                    <a:pt x="193" y="104"/>
                  </a:cubicBezTo>
                  <a:cubicBezTo>
                    <a:pt x="193" y="103"/>
                    <a:pt x="195" y="104"/>
                    <a:pt x="195" y="103"/>
                  </a:cubicBezTo>
                  <a:cubicBezTo>
                    <a:pt x="197" y="103"/>
                    <a:pt x="198" y="103"/>
                    <a:pt x="198" y="102"/>
                  </a:cubicBezTo>
                  <a:cubicBezTo>
                    <a:pt x="200" y="102"/>
                    <a:pt x="201" y="102"/>
                    <a:pt x="202" y="102"/>
                  </a:cubicBezTo>
                  <a:cubicBezTo>
                    <a:pt x="203" y="102"/>
                    <a:pt x="203" y="101"/>
                    <a:pt x="204" y="101"/>
                  </a:cubicBezTo>
                  <a:cubicBezTo>
                    <a:pt x="204" y="100"/>
                    <a:pt x="204" y="100"/>
                    <a:pt x="204" y="99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06" y="98"/>
                    <a:pt x="207" y="98"/>
                    <a:pt x="208" y="98"/>
                  </a:cubicBezTo>
                  <a:cubicBezTo>
                    <a:pt x="211" y="98"/>
                    <a:pt x="211" y="98"/>
                    <a:pt x="211" y="98"/>
                  </a:cubicBezTo>
                  <a:cubicBezTo>
                    <a:pt x="211" y="97"/>
                    <a:pt x="211" y="97"/>
                    <a:pt x="212" y="97"/>
                  </a:cubicBezTo>
                  <a:cubicBezTo>
                    <a:pt x="213" y="97"/>
                    <a:pt x="214" y="97"/>
                    <a:pt x="214" y="96"/>
                  </a:cubicBezTo>
                  <a:cubicBezTo>
                    <a:pt x="213" y="96"/>
                    <a:pt x="214" y="94"/>
                    <a:pt x="213" y="94"/>
                  </a:cubicBezTo>
                  <a:cubicBezTo>
                    <a:pt x="212" y="94"/>
                    <a:pt x="210" y="94"/>
                    <a:pt x="210" y="93"/>
                  </a:cubicBezTo>
                  <a:cubicBezTo>
                    <a:pt x="210" y="91"/>
                    <a:pt x="212" y="92"/>
                    <a:pt x="213" y="92"/>
                  </a:cubicBezTo>
                  <a:cubicBezTo>
                    <a:pt x="214" y="91"/>
                    <a:pt x="214" y="91"/>
                    <a:pt x="214" y="91"/>
                  </a:cubicBezTo>
                  <a:cubicBezTo>
                    <a:pt x="216" y="90"/>
                    <a:pt x="218" y="90"/>
                    <a:pt x="219" y="89"/>
                  </a:cubicBezTo>
                  <a:cubicBezTo>
                    <a:pt x="219" y="89"/>
                    <a:pt x="219" y="88"/>
                    <a:pt x="220" y="87"/>
                  </a:cubicBezTo>
                  <a:cubicBezTo>
                    <a:pt x="221" y="85"/>
                    <a:pt x="219" y="86"/>
                    <a:pt x="219" y="85"/>
                  </a:cubicBezTo>
                  <a:cubicBezTo>
                    <a:pt x="219" y="83"/>
                    <a:pt x="218" y="83"/>
                    <a:pt x="218" y="81"/>
                  </a:cubicBezTo>
                  <a:cubicBezTo>
                    <a:pt x="217" y="79"/>
                    <a:pt x="219" y="79"/>
                    <a:pt x="219" y="77"/>
                  </a:cubicBezTo>
                  <a:cubicBezTo>
                    <a:pt x="219" y="75"/>
                    <a:pt x="218" y="74"/>
                    <a:pt x="218" y="73"/>
                  </a:cubicBezTo>
                  <a:cubicBezTo>
                    <a:pt x="221" y="73"/>
                    <a:pt x="221" y="73"/>
                    <a:pt x="221" y="73"/>
                  </a:cubicBezTo>
                  <a:cubicBezTo>
                    <a:pt x="222" y="72"/>
                    <a:pt x="222" y="71"/>
                    <a:pt x="223" y="70"/>
                  </a:cubicBezTo>
                  <a:cubicBezTo>
                    <a:pt x="224" y="70"/>
                    <a:pt x="223" y="68"/>
                    <a:pt x="225" y="68"/>
                  </a:cubicBezTo>
                  <a:cubicBezTo>
                    <a:pt x="226" y="67"/>
                    <a:pt x="225" y="64"/>
                    <a:pt x="226" y="62"/>
                  </a:cubicBezTo>
                  <a:cubicBezTo>
                    <a:pt x="225" y="62"/>
                    <a:pt x="225" y="62"/>
                    <a:pt x="225" y="62"/>
                  </a:cubicBezTo>
                  <a:cubicBezTo>
                    <a:pt x="224" y="62"/>
                    <a:pt x="224" y="62"/>
                    <a:pt x="224" y="61"/>
                  </a:cubicBezTo>
                  <a:cubicBezTo>
                    <a:pt x="224" y="61"/>
                    <a:pt x="224" y="61"/>
                    <a:pt x="223" y="61"/>
                  </a:cubicBezTo>
                  <a:cubicBezTo>
                    <a:pt x="223" y="61"/>
                    <a:pt x="223" y="61"/>
                    <a:pt x="223" y="60"/>
                  </a:cubicBezTo>
                  <a:cubicBezTo>
                    <a:pt x="222" y="60"/>
                    <a:pt x="222" y="59"/>
                    <a:pt x="221" y="59"/>
                  </a:cubicBezTo>
                  <a:cubicBezTo>
                    <a:pt x="220" y="59"/>
                    <a:pt x="220" y="59"/>
                    <a:pt x="220" y="58"/>
                  </a:cubicBezTo>
                  <a:cubicBezTo>
                    <a:pt x="219" y="58"/>
                    <a:pt x="219" y="57"/>
                    <a:pt x="219" y="56"/>
                  </a:cubicBezTo>
                  <a:cubicBezTo>
                    <a:pt x="221" y="56"/>
                    <a:pt x="221" y="57"/>
                    <a:pt x="223" y="57"/>
                  </a:cubicBezTo>
                  <a:cubicBezTo>
                    <a:pt x="225" y="57"/>
                    <a:pt x="225" y="58"/>
                    <a:pt x="227" y="58"/>
                  </a:cubicBezTo>
                  <a:cubicBezTo>
                    <a:pt x="231" y="58"/>
                    <a:pt x="234" y="57"/>
                    <a:pt x="237" y="57"/>
                  </a:cubicBezTo>
                  <a:cubicBezTo>
                    <a:pt x="238" y="56"/>
                    <a:pt x="237" y="55"/>
                    <a:pt x="238" y="55"/>
                  </a:cubicBezTo>
                  <a:cubicBezTo>
                    <a:pt x="238" y="54"/>
                    <a:pt x="237" y="54"/>
                    <a:pt x="237" y="53"/>
                  </a:cubicBezTo>
                  <a:close/>
                  <a:moveTo>
                    <a:pt x="232" y="38"/>
                  </a:moveTo>
                  <a:cubicBezTo>
                    <a:pt x="232" y="38"/>
                    <a:pt x="232" y="38"/>
                    <a:pt x="232" y="38"/>
                  </a:cubicBezTo>
                  <a:cubicBezTo>
                    <a:pt x="232" y="38"/>
                    <a:pt x="232" y="38"/>
                    <a:pt x="232" y="38"/>
                  </a:cubicBezTo>
                  <a:cubicBezTo>
                    <a:pt x="232" y="38"/>
                    <a:pt x="232" y="38"/>
                    <a:pt x="232" y="38"/>
                  </a:cubicBezTo>
                  <a:close/>
                  <a:moveTo>
                    <a:pt x="232" y="37"/>
                  </a:moveTo>
                  <a:cubicBezTo>
                    <a:pt x="232" y="37"/>
                    <a:pt x="232" y="37"/>
                    <a:pt x="232" y="37"/>
                  </a:cubicBezTo>
                  <a:cubicBezTo>
                    <a:pt x="232" y="37"/>
                    <a:pt x="232" y="37"/>
                    <a:pt x="232" y="3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2" name="Rectangle 112">
              <a:extLst>
                <a:ext uri="{FF2B5EF4-FFF2-40B4-BE49-F238E27FC236}">
                  <a16:creationId xmlns:a16="http://schemas.microsoft.com/office/drawing/2014/main" id="{7E8428B6-F9CB-C949-93EA-2293C63B2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113" y="4462463"/>
              <a:ext cx="239712" cy="8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400" b="1">
                  <a:solidFill>
                    <a:srgbClr val="000000"/>
                  </a:solidFill>
                  <a:latin typeface="Open Sans Semibold" pitchFamily="34" charset="0"/>
                </a:rPr>
                <a:t>AUSTRIA</a:t>
              </a:r>
              <a:endParaRPr lang="en-US" altLang="en-US" sz="1800"/>
            </a:p>
          </p:txBody>
        </p:sp>
        <p:sp>
          <p:nvSpPr>
            <p:cNvPr id="203" name="Freeform 113">
              <a:extLst>
                <a:ext uri="{FF2B5EF4-FFF2-40B4-BE49-F238E27FC236}">
                  <a16:creationId xmlns:a16="http://schemas.microsoft.com/office/drawing/2014/main" id="{FC18FB79-DC59-6C43-AC01-B7009DAF31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46563" y="4837113"/>
              <a:ext cx="2116137" cy="1638300"/>
            </a:xfrm>
            <a:custGeom>
              <a:avLst/>
              <a:gdLst>
                <a:gd name="T0" fmla="*/ 2147483646 w 547"/>
                <a:gd name="T1" fmla="*/ 2147483646 h 423"/>
                <a:gd name="T2" fmla="*/ 2147483646 w 547"/>
                <a:gd name="T3" fmla="*/ 2147483646 h 423"/>
                <a:gd name="T4" fmla="*/ 2147483646 w 547"/>
                <a:gd name="T5" fmla="*/ 2147483646 h 423"/>
                <a:gd name="T6" fmla="*/ 2147483646 w 547"/>
                <a:gd name="T7" fmla="*/ 2147483646 h 423"/>
                <a:gd name="T8" fmla="*/ 2147483646 w 547"/>
                <a:gd name="T9" fmla="*/ 2147483646 h 423"/>
                <a:gd name="T10" fmla="*/ 0 w 547"/>
                <a:gd name="T11" fmla="*/ 2147483646 h 423"/>
                <a:gd name="T12" fmla="*/ 2147483646 w 547"/>
                <a:gd name="T13" fmla="*/ 2147483646 h 423"/>
                <a:gd name="T14" fmla="*/ 2147483646 w 547"/>
                <a:gd name="T15" fmla="*/ 2147483646 h 423"/>
                <a:gd name="T16" fmla="*/ 2147483646 w 547"/>
                <a:gd name="T17" fmla="*/ 2147483646 h 423"/>
                <a:gd name="T18" fmla="*/ 2147483646 w 547"/>
                <a:gd name="T19" fmla="*/ 2147483646 h 423"/>
                <a:gd name="T20" fmla="*/ 2147483646 w 547"/>
                <a:gd name="T21" fmla="*/ 2147483646 h 423"/>
                <a:gd name="T22" fmla="*/ 2147483646 w 547"/>
                <a:gd name="T23" fmla="*/ 2147483646 h 423"/>
                <a:gd name="T24" fmla="*/ 2147483646 w 547"/>
                <a:gd name="T25" fmla="*/ 2147483646 h 423"/>
                <a:gd name="T26" fmla="*/ 2147483646 w 547"/>
                <a:gd name="T27" fmla="*/ 2147483646 h 423"/>
                <a:gd name="T28" fmla="*/ 2147483646 w 547"/>
                <a:gd name="T29" fmla="*/ 2147483646 h 423"/>
                <a:gd name="T30" fmla="*/ 2147483646 w 547"/>
                <a:gd name="T31" fmla="*/ 2147483646 h 423"/>
                <a:gd name="T32" fmla="*/ 2147483646 w 547"/>
                <a:gd name="T33" fmla="*/ 2147483646 h 423"/>
                <a:gd name="T34" fmla="*/ 2147483646 w 547"/>
                <a:gd name="T35" fmla="*/ 2147483646 h 423"/>
                <a:gd name="T36" fmla="*/ 2147483646 w 547"/>
                <a:gd name="T37" fmla="*/ 2147483646 h 423"/>
                <a:gd name="T38" fmla="*/ 2147483646 w 547"/>
                <a:gd name="T39" fmla="*/ 2147483646 h 423"/>
                <a:gd name="T40" fmla="*/ 2147483646 w 547"/>
                <a:gd name="T41" fmla="*/ 2147483646 h 423"/>
                <a:gd name="T42" fmla="*/ 2147483646 w 547"/>
                <a:gd name="T43" fmla="*/ 2147483646 h 423"/>
                <a:gd name="T44" fmla="*/ 2147483646 w 547"/>
                <a:gd name="T45" fmla="*/ 2147483646 h 423"/>
                <a:gd name="T46" fmla="*/ 2147483646 w 547"/>
                <a:gd name="T47" fmla="*/ 2147483646 h 423"/>
                <a:gd name="T48" fmla="*/ 2147483646 w 547"/>
                <a:gd name="T49" fmla="*/ 2147483646 h 423"/>
                <a:gd name="T50" fmla="*/ 2147483646 w 547"/>
                <a:gd name="T51" fmla="*/ 2147483646 h 423"/>
                <a:gd name="T52" fmla="*/ 2147483646 w 547"/>
                <a:gd name="T53" fmla="*/ 2147483646 h 423"/>
                <a:gd name="T54" fmla="*/ 2147483646 w 547"/>
                <a:gd name="T55" fmla="*/ 2147483646 h 423"/>
                <a:gd name="T56" fmla="*/ 2147483646 w 547"/>
                <a:gd name="T57" fmla="*/ 2147483646 h 423"/>
                <a:gd name="T58" fmla="*/ 2147483646 w 547"/>
                <a:gd name="T59" fmla="*/ 2147483646 h 423"/>
                <a:gd name="T60" fmla="*/ 2147483646 w 547"/>
                <a:gd name="T61" fmla="*/ 2147483646 h 423"/>
                <a:gd name="T62" fmla="*/ 2147483646 w 547"/>
                <a:gd name="T63" fmla="*/ 2147483646 h 423"/>
                <a:gd name="T64" fmla="*/ 2147483646 w 547"/>
                <a:gd name="T65" fmla="*/ 2147483646 h 423"/>
                <a:gd name="T66" fmla="*/ 2147483646 w 547"/>
                <a:gd name="T67" fmla="*/ 2147483646 h 423"/>
                <a:gd name="T68" fmla="*/ 2147483646 w 547"/>
                <a:gd name="T69" fmla="*/ 2147483646 h 423"/>
                <a:gd name="T70" fmla="*/ 2147483646 w 547"/>
                <a:gd name="T71" fmla="*/ 2147483646 h 423"/>
                <a:gd name="T72" fmla="*/ 2147483646 w 547"/>
                <a:gd name="T73" fmla="*/ 2147483646 h 423"/>
                <a:gd name="T74" fmla="*/ 2147483646 w 547"/>
                <a:gd name="T75" fmla="*/ 2147483646 h 423"/>
                <a:gd name="T76" fmla="*/ 2147483646 w 547"/>
                <a:gd name="T77" fmla="*/ 2147483646 h 423"/>
                <a:gd name="T78" fmla="*/ 2147483646 w 547"/>
                <a:gd name="T79" fmla="*/ 2147483646 h 423"/>
                <a:gd name="T80" fmla="*/ 2147483646 w 547"/>
                <a:gd name="T81" fmla="*/ 2147483646 h 423"/>
                <a:gd name="T82" fmla="*/ 2147483646 w 547"/>
                <a:gd name="T83" fmla="*/ 2147483646 h 423"/>
                <a:gd name="T84" fmla="*/ 2147483646 w 547"/>
                <a:gd name="T85" fmla="*/ 2147483646 h 423"/>
                <a:gd name="T86" fmla="*/ 2147483646 w 547"/>
                <a:gd name="T87" fmla="*/ 2147483646 h 423"/>
                <a:gd name="T88" fmla="*/ 2147483646 w 547"/>
                <a:gd name="T89" fmla="*/ 2147483646 h 423"/>
                <a:gd name="T90" fmla="*/ 2147483646 w 547"/>
                <a:gd name="T91" fmla="*/ 2147483646 h 423"/>
                <a:gd name="T92" fmla="*/ 2147483646 w 547"/>
                <a:gd name="T93" fmla="*/ 2147483646 h 423"/>
                <a:gd name="T94" fmla="*/ 2147483646 w 547"/>
                <a:gd name="T95" fmla="*/ 2147483646 h 423"/>
                <a:gd name="T96" fmla="*/ 2147483646 w 547"/>
                <a:gd name="T97" fmla="*/ 2147483646 h 423"/>
                <a:gd name="T98" fmla="*/ 2147483646 w 547"/>
                <a:gd name="T99" fmla="*/ 2147483646 h 423"/>
                <a:gd name="T100" fmla="*/ 2147483646 w 547"/>
                <a:gd name="T101" fmla="*/ 2147483646 h 423"/>
                <a:gd name="T102" fmla="*/ 2147483646 w 547"/>
                <a:gd name="T103" fmla="*/ 2147483646 h 423"/>
                <a:gd name="T104" fmla="*/ 2147483646 w 547"/>
                <a:gd name="T105" fmla="*/ 2147483646 h 423"/>
                <a:gd name="T106" fmla="*/ 2147483646 w 547"/>
                <a:gd name="T107" fmla="*/ 2147483646 h 423"/>
                <a:gd name="T108" fmla="*/ 2147483646 w 547"/>
                <a:gd name="T109" fmla="*/ 2147483646 h 423"/>
                <a:gd name="T110" fmla="*/ 2147483646 w 547"/>
                <a:gd name="T111" fmla="*/ 2147483646 h 423"/>
                <a:gd name="T112" fmla="*/ 2147483646 w 547"/>
                <a:gd name="T113" fmla="*/ 2147483646 h 423"/>
                <a:gd name="T114" fmla="*/ 2147483646 w 547"/>
                <a:gd name="T115" fmla="*/ 2147483646 h 423"/>
                <a:gd name="T116" fmla="*/ 2147483646 w 547"/>
                <a:gd name="T117" fmla="*/ 2147483646 h 423"/>
                <a:gd name="T118" fmla="*/ 2147483646 w 547"/>
                <a:gd name="T119" fmla="*/ 2147483646 h 423"/>
                <a:gd name="T120" fmla="*/ 2147483646 w 547"/>
                <a:gd name="T121" fmla="*/ 2147483646 h 42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47" h="423">
                  <a:moveTo>
                    <a:pt x="83" y="396"/>
                  </a:moveTo>
                  <a:cubicBezTo>
                    <a:pt x="83" y="396"/>
                    <a:pt x="83" y="396"/>
                    <a:pt x="82" y="396"/>
                  </a:cubicBezTo>
                  <a:cubicBezTo>
                    <a:pt x="81" y="396"/>
                    <a:pt x="81" y="396"/>
                    <a:pt x="81" y="396"/>
                  </a:cubicBezTo>
                  <a:cubicBezTo>
                    <a:pt x="81" y="396"/>
                    <a:pt x="81" y="396"/>
                    <a:pt x="81" y="396"/>
                  </a:cubicBezTo>
                  <a:cubicBezTo>
                    <a:pt x="81" y="396"/>
                    <a:pt x="81" y="396"/>
                    <a:pt x="80" y="396"/>
                  </a:cubicBezTo>
                  <a:cubicBezTo>
                    <a:pt x="80" y="396"/>
                    <a:pt x="80" y="396"/>
                    <a:pt x="80" y="396"/>
                  </a:cubicBezTo>
                  <a:cubicBezTo>
                    <a:pt x="80" y="397"/>
                    <a:pt x="79" y="397"/>
                    <a:pt x="79" y="397"/>
                  </a:cubicBezTo>
                  <a:cubicBezTo>
                    <a:pt x="79" y="398"/>
                    <a:pt x="79" y="398"/>
                    <a:pt x="79" y="398"/>
                  </a:cubicBezTo>
                  <a:cubicBezTo>
                    <a:pt x="78" y="398"/>
                    <a:pt x="78" y="399"/>
                    <a:pt x="78" y="400"/>
                  </a:cubicBezTo>
                  <a:cubicBezTo>
                    <a:pt x="77" y="401"/>
                    <a:pt x="76" y="402"/>
                    <a:pt x="76" y="404"/>
                  </a:cubicBezTo>
                  <a:cubicBezTo>
                    <a:pt x="75" y="406"/>
                    <a:pt x="74" y="407"/>
                    <a:pt x="74" y="409"/>
                  </a:cubicBezTo>
                  <a:cubicBezTo>
                    <a:pt x="73" y="409"/>
                    <a:pt x="73" y="409"/>
                    <a:pt x="72" y="410"/>
                  </a:cubicBezTo>
                  <a:cubicBezTo>
                    <a:pt x="72" y="410"/>
                    <a:pt x="72" y="410"/>
                    <a:pt x="72" y="410"/>
                  </a:cubicBezTo>
                  <a:cubicBezTo>
                    <a:pt x="71" y="410"/>
                    <a:pt x="70" y="411"/>
                    <a:pt x="69" y="411"/>
                  </a:cubicBezTo>
                  <a:cubicBezTo>
                    <a:pt x="69" y="412"/>
                    <a:pt x="69" y="412"/>
                    <a:pt x="69" y="412"/>
                  </a:cubicBezTo>
                  <a:cubicBezTo>
                    <a:pt x="68" y="413"/>
                    <a:pt x="65" y="411"/>
                    <a:pt x="65" y="413"/>
                  </a:cubicBezTo>
                  <a:cubicBezTo>
                    <a:pt x="65" y="413"/>
                    <a:pt x="65" y="413"/>
                    <a:pt x="65" y="414"/>
                  </a:cubicBezTo>
                  <a:cubicBezTo>
                    <a:pt x="65" y="414"/>
                    <a:pt x="65" y="414"/>
                    <a:pt x="65" y="414"/>
                  </a:cubicBezTo>
                  <a:cubicBezTo>
                    <a:pt x="66" y="414"/>
                    <a:pt x="67" y="413"/>
                    <a:pt x="67" y="413"/>
                  </a:cubicBezTo>
                  <a:cubicBezTo>
                    <a:pt x="68" y="413"/>
                    <a:pt x="68" y="413"/>
                    <a:pt x="68" y="413"/>
                  </a:cubicBezTo>
                  <a:cubicBezTo>
                    <a:pt x="69" y="414"/>
                    <a:pt x="70" y="414"/>
                    <a:pt x="71" y="414"/>
                  </a:cubicBezTo>
                  <a:cubicBezTo>
                    <a:pt x="71" y="414"/>
                    <a:pt x="71" y="414"/>
                    <a:pt x="72" y="413"/>
                  </a:cubicBezTo>
                  <a:cubicBezTo>
                    <a:pt x="72" y="413"/>
                    <a:pt x="72" y="413"/>
                    <a:pt x="72" y="413"/>
                  </a:cubicBezTo>
                  <a:cubicBezTo>
                    <a:pt x="72" y="413"/>
                    <a:pt x="73" y="413"/>
                    <a:pt x="73" y="413"/>
                  </a:cubicBezTo>
                  <a:cubicBezTo>
                    <a:pt x="73" y="413"/>
                    <a:pt x="74" y="413"/>
                    <a:pt x="75" y="412"/>
                  </a:cubicBezTo>
                  <a:cubicBezTo>
                    <a:pt x="75" y="411"/>
                    <a:pt x="75" y="411"/>
                    <a:pt x="75" y="411"/>
                  </a:cubicBezTo>
                  <a:cubicBezTo>
                    <a:pt x="75" y="410"/>
                    <a:pt x="76" y="410"/>
                    <a:pt x="77" y="409"/>
                  </a:cubicBezTo>
                  <a:cubicBezTo>
                    <a:pt x="78" y="409"/>
                    <a:pt x="78" y="408"/>
                    <a:pt x="78" y="408"/>
                  </a:cubicBezTo>
                  <a:cubicBezTo>
                    <a:pt x="79" y="408"/>
                    <a:pt x="80" y="408"/>
                    <a:pt x="80" y="407"/>
                  </a:cubicBezTo>
                  <a:cubicBezTo>
                    <a:pt x="80" y="405"/>
                    <a:pt x="82" y="404"/>
                    <a:pt x="81" y="402"/>
                  </a:cubicBezTo>
                  <a:cubicBezTo>
                    <a:pt x="82" y="402"/>
                    <a:pt x="82" y="401"/>
                    <a:pt x="82" y="401"/>
                  </a:cubicBezTo>
                  <a:cubicBezTo>
                    <a:pt x="82" y="401"/>
                    <a:pt x="82" y="401"/>
                    <a:pt x="82" y="401"/>
                  </a:cubicBezTo>
                  <a:cubicBezTo>
                    <a:pt x="82" y="400"/>
                    <a:pt x="83" y="399"/>
                    <a:pt x="83" y="399"/>
                  </a:cubicBezTo>
                  <a:cubicBezTo>
                    <a:pt x="83" y="399"/>
                    <a:pt x="83" y="399"/>
                    <a:pt x="83" y="399"/>
                  </a:cubicBezTo>
                  <a:cubicBezTo>
                    <a:pt x="84" y="397"/>
                    <a:pt x="82" y="397"/>
                    <a:pt x="83" y="396"/>
                  </a:cubicBezTo>
                  <a:close/>
                  <a:moveTo>
                    <a:pt x="37" y="401"/>
                  </a:moveTo>
                  <a:cubicBezTo>
                    <a:pt x="37" y="402"/>
                    <a:pt x="35" y="402"/>
                    <a:pt x="35" y="402"/>
                  </a:cubicBezTo>
                  <a:cubicBezTo>
                    <a:pt x="34" y="402"/>
                    <a:pt x="34" y="402"/>
                    <a:pt x="34" y="402"/>
                  </a:cubicBezTo>
                  <a:cubicBezTo>
                    <a:pt x="34" y="402"/>
                    <a:pt x="34" y="402"/>
                    <a:pt x="34" y="402"/>
                  </a:cubicBezTo>
                  <a:cubicBezTo>
                    <a:pt x="35" y="402"/>
                    <a:pt x="34" y="403"/>
                    <a:pt x="34" y="403"/>
                  </a:cubicBezTo>
                  <a:cubicBezTo>
                    <a:pt x="34" y="404"/>
                    <a:pt x="34" y="404"/>
                    <a:pt x="34" y="404"/>
                  </a:cubicBezTo>
                  <a:cubicBezTo>
                    <a:pt x="33" y="404"/>
                    <a:pt x="33" y="404"/>
                    <a:pt x="32" y="405"/>
                  </a:cubicBezTo>
                  <a:cubicBezTo>
                    <a:pt x="32" y="405"/>
                    <a:pt x="32" y="405"/>
                    <a:pt x="32" y="405"/>
                  </a:cubicBezTo>
                  <a:cubicBezTo>
                    <a:pt x="32" y="405"/>
                    <a:pt x="32" y="406"/>
                    <a:pt x="31" y="406"/>
                  </a:cubicBezTo>
                  <a:cubicBezTo>
                    <a:pt x="29" y="406"/>
                    <a:pt x="27" y="406"/>
                    <a:pt x="25" y="406"/>
                  </a:cubicBezTo>
                  <a:cubicBezTo>
                    <a:pt x="25" y="407"/>
                    <a:pt x="25" y="408"/>
                    <a:pt x="25" y="409"/>
                  </a:cubicBezTo>
                  <a:cubicBezTo>
                    <a:pt x="25" y="409"/>
                    <a:pt x="25" y="409"/>
                    <a:pt x="25" y="410"/>
                  </a:cubicBezTo>
                  <a:cubicBezTo>
                    <a:pt x="25" y="411"/>
                    <a:pt x="26" y="412"/>
                    <a:pt x="26" y="413"/>
                  </a:cubicBezTo>
                  <a:cubicBezTo>
                    <a:pt x="26" y="413"/>
                    <a:pt x="26" y="413"/>
                    <a:pt x="26" y="413"/>
                  </a:cubicBezTo>
                  <a:cubicBezTo>
                    <a:pt x="27" y="414"/>
                    <a:pt x="27" y="414"/>
                    <a:pt x="27" y="414"/>
                  </a:cubicBezTo>
                  <a:cubicBezTo>
                    <a:pt x="27" y="414"/>
                    <a:pt x="27" y="414"/>
                    <a:pt x="27" y="414"/>
                  </a:cubicBezTo>
                  <a:cubicBezTo>
                    <a:pt x="27" y="414"/>
                    <a:pt x="28" y="414"/>
                    <a:pt x="28" y="415"/>
                  </a:cubicBezTo>
                  <a:cubicBezTo>
                    <a:pt x="30" y="415"/>
                    <a:pt x="30" y="414"/>
                    <a:pt x="31" y="414"/>
                  </a:cubicBezTo>
                  <a:cubicBezTo>
                    <a:pt x="31" y="413"/>
                    <a:pt x="31" y="413"/>
                    <a:pt x="31" y="413"/>
                  </a:cubicBezTo>
                  <a:cubicBezTo>
                    <a:pt x="31" y="413"/>
                    <a:pt x="31" y="413"/>
                    <a:pt x="31" y="413"/>
                  </a:cubicBezTo>
                  <a:cubicBezTo>
                    <a:pt x="32" y="412"/>
                    <a:pt x="33" y="411"/>
                    <a:pt x="33" y="410"/>
                  </a:cubicBezTo>
                  <a:cubicBezTo>
                    <a:pt x="33" y="410"/>
                    <a:pt x="33" y="410"/>
                    <a:pt x="34" y="410"/>
                  </a:cubicBezTo>
                  <a:cubicBezTo>
                    <a:pt x="34" y="409"/>
                    <a:pt x="34" y="408"/>
                    <a:pt x="34" y="407"/>
                  </a:cubicBezTo>
                  <a:cubicBezTo>
                    <a:pt x="35" y="407"/>
                    <a:pt x="36" y="406"/>
                    <a:pt x="36" y="404"/>
                  </a:cubicBezTo>
                  <a:cubicBezTo>
                    <a:pt x="37" y="404"/>
                    <a:pt x="37" y="404"/>
                    <a:pt x="37" y="404"/>
                  </a:cubicBezTo>
                  <a:cubicBezTo>
                    <a:pt x="37" y="404"/>
                    <a:pt x="37" y="404"/>
                    <a:pt x="37" y="404"/>
                  </a:cubicBezTo>
                  <a:cubicBezTo>
                    <a:pt x="37" y="403"/>
                    <a:pt x="37" y="402"/>
                    <a:pt x="37" y="401"/>
                  </a:cubicBezTo>
                  <a:cubicBezTo>
                    <a:pt x="37" y="401"/>
                    <a:pt x="37" y="401"/>
                    <a:pt x="37" y="401"/>
                  </a:cubicBezTo>
                  <a:close/>
                  <a:moveTo>
                    <a:pt x="90" y="384"/>
                  </a:moveTo>
                  <a:cubicBezTo>
                    <a:pt x="90" y="386"/>
                    <a:pt x="87" y="386"/>
                    <a:pt x="87" y="388"/>
                  </a:cubicBezTo>
                  <a:cubicBezTo>
                    <a:pt x="85" y="388"/>
                    <a:pt x="85" y="390"/>
                    <a:pt x="83" y="390"/>
                  </a:cubicBezTo>
                  <a:cubicBezTo>
                    <a:pt x="83" y="391"/>
                    <a:pt x="83" y="391"/>
                    <a:pt x="83" y="393"/>
                  </a:cubicBezTo>
                  <a:cubicBezTo>
                    <a:pt x="82" y="394"/>
                    <a:pt x="81" y="394"/>
                    <a:pt x="81" y="395"/>
                  </a:cubicBezTo>
                  <a:cubicBezTo>
                    <a:pt x="81" y="395"/>
                    <a:pt x="81" y="395"/>
                    <a:pt x="82" y="395"/>
                  </a:cubicBezTo>
                  <a:cubicBezTo>
                    <a:pt x="82" y="395"/>
                    <a:pt x="82" y="395"/>
                    <a:pt x="82" y="395"/>
                  </a:cubicBezTo>
                  <a:cubicBezTo>
                    <a:pt x="83" y="395"/>
                    <a:pt x="84" y="395"/>
                    <a:pt x="85" y="395"/>
                  </a:cubicBezTo>
                  <a:cubicBezTo>
                    <a:pt x="85" y="395"/>
                    <a:pt x="85" y="395"/>
                    <a:pt x="85" y="395"/>
                  </a:cubicBezTo>
                  <a:cubicBezTo>
                    <a:pt x="86" y="394"/>
                    <a:pt x="86" y="394"/>
                    <a:pt x="86" y="394"/>
                  </a:cubicBezTo>
                  <a:cubicBezTo>
                    <a:pt x="86" y="394"/>
                    <a:pt x="86" y="394"/>
                    <a:pt x="86" y="394"/>
                  </a:cubicBezTo>
                  <a:cubicBezTo>
                    <a:pt x="87" y="393"/>
                    <a:pt x="88" y="393"/>
                    <a:pt x="89" y="392"/>
                  </a:cubicBezTo>
                  <a:cubicBezTo>
                    <a:pt x="89" y="392"/>
                    <a:pt x="89" y="391"/>
                    <a:pt x="89" y="391"/>
                  </a:cubicBezTo>
                  <a:cubicBezTo>
                    <a:pt x="89" y="391"/>
                    <a:pt x="90" y="391"/>
                    <a:pt x="90" y="391"/>
                  </a:cubicBezTo>
                  <a:cubicBezTo>
                    <a:pt x="91" y="389"/>
                    <a:pt x="92" y="388"/>
                    <a:pt x="92" y="384"/>
                  </a:cubicBezTo>
                  <a:cubicBezTo>
                    <a:pt x="91" y="384"/>
                    <a:pt x="91" y="383"/>
                    <a:pt x="90" y="384"/>
                  </a:cubicBezTo>
                  <a:close/>
                  <a:moveTo>
                    <a:pt x="12" y="398"/>
                  </a:moveTo>
                  <a:cubicBezTo>
                    <a:pt x="10" y="398"/>
                    <a:pt x="10" y="396"/>
                    <a:pt x="8" y="397"/>
                  </a:cubicBezTo>
                  <a:cubicBezTo>
                    <a:pt x="8" y="398"/>
                    <a:pt x="6" y="398"/>
                    <a:pt x="7" y="400"/>
                  </a:cubicBezTo>
                  <a:cubicBezTo>
                    <a:pt x="7" y="402"/>
                    <a:pt x="9" y="403"/>
                    <a:pt x="8" y="407"/>
                  </a:cubicBezTo>
                  <a:cubicBezTo>
                    <a:pt x="10" y="407"/>
                    <a:pt x="10" y="405"/>
                    <a:pt x="10" y="403"/>
                  </a:cubicBezTo>
                  <a:cubicBezTo>
                    <a:pt x="11" y="403"/>
                    <a:pt x="10" y="402"/>
                    <a:pt x="11" y="402"/>
                  </a:cubicBezTo>
                  <a:cubicBezTo>
                    <a:pt x="11" y="402"/>
                    <a:pt x="11" y="402"/>
                    <a:pt x="12" y="402"/>
                  </a:cubicBezTo>
                  <a:cubicBezTo>
                    <a:pt x="12" y="401"/>
                    <a:pt x="12" y="400"/>
                    <a:pt x="12" y="399"/>
                  </a:cubicBezTo>
                  <a:cubicBezTo>
                    <a:pt x="12" y="399"/>
                    <a:pt x="11" y="398"/>
                    <a:pt x="12" y="398"/>
                  </a:cubicBezTo>
                  <a:close/>
                  <a:moveTo>
                    <a:pt x="18" y="410"/>
                  </a:moveTo>
                  <a:cubicBezTo>
                    <a:pt x="17" y="410"/>
                    <a:pt x="16" y="410"/>
                    <a:pt x="16" y="410"/>
                  </a:cubicBezTo>
                  <a:cubicBezTo>
                    <a:pt x="15" y="411"/>
                    <a:pt x="15" y="414"/>
                    <a:pt x="16" y="415"/>
                  </a:cubicBezTo>
                  <a:cubicBezTo>
                    <a:pt x="17" y="415"/>
                    <a:pt x="18" y="415"/>
                    <a:pt x="18" y="414"/>
                  </a:cubicBezTo>
                  <a:cubicBezTo>
                    <a:pt x="19" y="413"/>
                    <a:pt x="21" y="414"/>
                    <a:pt x="21" y="412"/>
                  </a:cubicBezTo>
                  <a:cubicBezTo>
                    <a:pt x="20" y="411"/>
                    <a:pt x="18" y="411"/>
                    <a:pt x="18" y="410"/>
                  </a:cubicBezTo>
                  <a:close/>
                  <a:moveTo>
                    <a:pt x="2" y="420"/>
                  </a:moveTo>
                  <a:cubicBezTo>
                    <a:pt x="1" y="421"/>
                    <a:pt x="0" y="420"/>
                    <a:pt x="0" y="422"/>
                  </a:cubicBezTo>
                  <a:cubicBezTo>
                    <a:pt x="1" y="422"/>
                    <a:pt x="1" y="423"/>
                    <a:pt x="2" y="423"/>
                  </a:cubicBezTo>
                  <a:cubicBezTo>
                    <a:pt x="3" y="423"/>
                    <a:pt x="3" y="423"/>
                    <a:pt x="4" y="423"/>
                  </a:cubicBezTo>
                  <a:cubicBezTo>
                    <a:pt x="3" y="421"/>
                    <a:pt x="6" y="422"/>
                    <a:pt x="5" y="419"/>
                  </a:cubicBezTo>
                  <a:cubicBezTo>
                    <a:pt x="3" y="419"/>
                    <a:pt x="4" y="420"/>
                    <a:pt x="2" y="420"/>
                  </a:cubicBezTo>
                  <a:close/>
                  <a:moveTo>
                    <a:pt x="52" y="413"/>
                  </a:moveTo>
                  <a:cubicBezTo>
                    <a:pt x="52" y="413"/>
                    <a:pt x="51" y="413"/>
                    <a:pt x="51" y="413"/>
                  </a:cubicBezTo>
                  <a:cubicBezTo>
                    <a:pt x="51" y="412"/>
                    <a:pt x="52" y="410"/>
                    <a:pt x="51" y="410"/>
                  </a:cubicBezTo>
                  <a:cubicBezTo>
                    <a:pt x="51" y="411"/>
                    <a:pt x="50" y="411"/>
                    <a:pt x="50" y="411"/>
                  </a:cubicBezTo>
                  <a:cubicBezTo>
                    <a:pt x="49" y="413"/>
                    <a:pt x="47" y="410"/>
                    <a:pt x="46" y="411"/>
                  </a:cubicBezTo>
                  <a:cubicBezTo>
                    <a:pt x="45" y="412"/>
                    <a:pt x="43" y="412"/>
                    <a:pt x="44" y="414"/>
                  </a:cubicBezTo>
                  <a:cubicBezTo>
                    <a:pt x="42" y="414"/>
                    <a:pt x="43" y="417"/>
                    <a:pt x="43" y="418"/>
                  </a:cubicBezTo>
                  <a:cubicBezTo>
                    <a:pt x="44" y="419"/>
                    <a:pt x="44" y="420"/>
                    <a:pt x="45" y="420"/>
                  </a:cubicBezTo>
                  <a:cubicBezTo>
                    <a:pt x="45" y="420"/>
                    <a:pt x="46" y="420"/>
                    <a:pt x="46" y="420"/>
                  </a:cubicBezTo>
                  <a:cubicBezTo>
                    <a:pt x="49" y="421"/>
                    <a:pt x="50" y="419"/>
                    <a:pt x="52" y="418"/>
                  </a:cubicBezTo>
                  <a:cubicBezTo>
                    <a:pt x="51" y="418"/>
                    <a:pt x="53" y="414"/>
                    <a:pt x="52" y="413"/>
                  </a:cubicBezTo>
                  <a:close/>
                  <a:moveTo>
                    <a:pt x="517" y="257"/>
                  </a:moveTo>
                  <a:cubicBezTo>
                    <a:pt x="516" y="256"/>
                    <a:pt x="514" y="256"/>
                    <a:pt x="514" y="255"/>
                  </a:cubicBezTo>
                  <a:cubicBezTo>
                    <a:pt x="514" y="255"/>
                    <a:pt x="513" y="254"/>
                    <a:pt x="512" y="255"/>
                  </a:cubicBezTo>
                  <a:cubicBezTo>
                    <a:pt x="512" y="255"/>
                    <a:pt x="513" y="255"/>
                    <a:pt x="512" y="255"/>
                  </a:cubicBezTo>
                  <a:cubicBezTo>
                    <a:pt x="512" y="255"/>
                    <a:pt x="512" y="255"/>
                    <a:pt x="512" y="255"/>
                  </a:cubicBezTo>
                  <a:cubicBezTo>
                    <a:pt x="512" y="255"/>
                    <a:pt x="512" y="256"/>
                    <a:pt x="512" y="256"/>
                  </a:cubicBezTo>
                  <a:cubicBezTo>
                    <a:pt x="511" y="256"/>
                    <a:pt x="511" y="256"/>
                    <a:pt x="510" y="256"/>
                  </a:cubicBezTo>
                  <a:cubicBezTo>
                    <a:pt x="510" y="256"/>
                    <a:pt x="510" y="257"/>
                    <a:pt x="510" y="257"/>
                  </a:cubicBezTo>
                  <a:cubicBezTo>
                    <a:pt x="510" y="257"/>
                    <a:pt x="509" y="257"/>
                    <a:pt x="509" y="257"/>
                  </a:cubicBezTo>
                  <a:cubicBezTo>
                    <a:pt x="507" y="256"/>
                    <a:pt x="506" y="255"/>
                    <a:pt x="505" y="253"/>
                  </a:cubicBezTo>
                  <a:cubicBezTo>
                    <a:pt x="506" y="253"/>
                    <a:pt x="507" y="252"/>
                    <a:pt x="508" y="252"/>
                  </a:cubicBezTo>
                  <a:cubicBezTo>
                    <a:pt x="508" y="251"/>
                    <a:pt x="508" y="251"/>
                    <a:pt x="508" y="251"/>
                  </a:cubicBezTo>
                  <a:cubicBezTo>
                    <a:pt x="509" y="247"/>
                    <a:pt x="506" y="251"/>
                    <a:pt x="505" y="249"/>
                  </a:cubicBezTo>
                  <a:cubicBezTo>
                    <a:pt x="507" y="249"/>
                    <a:pt x="508" y="248"/>
                    <a:pt x="509" y="247"/>
                  </a:cubicBezTo>
                  <a:cubicBezTo>
                    <a:pt x="507" y="247"/>
                    <a:pt x="507" y="246"/>
                    <a:pt x="505" y="246"/>
                  </a:cubicBezTo>
                  <a:cubicBezTo>
                    <a:pt x="504" y="247"/>
                    <a:pt x="503" y="248"/>
                    <a:pt x="503" y="246"/>
                  </a:cubicBezTo>
                  <a:cubicBezTo>
                    <a:pt x="503" y="247"/>
                    <a:pt x="504" y="246"/>
                    <a:pt x="503" y="246"/>
                  </a:cubicBezTo>
                  <a:cubicBezTo>
                    <a:pt x="502" y="246"/>
                    <a:pt x="502" y="246"/>
                    <a:pt x="501" y="247"/>
                  </a:cubicBezTo>
                  <a:cubicBezTo>
                    <a:pt x="499" y="247"/>
                    <a:pt x="498" y="249"/>
                    <a:pt x="496" y="248"/>
                  </a:cubicBezTo>
                  <a:cubicBezTo>
                    <a:pt x="496" y="249"/>
                    <a:pt x="496" y="249"/>
                    <a:pt x="495" y="249"/>
                  </a:cubicBezTo>
                  <a:cubicBezTo>
                    <a:pt x="494" y="249"/>
                    <a:pt x="494" y="249"/>
                    <a:pt x="493" y="249"/>
                  </a:cubicBezTo>
                  <a:cubicBezTo>
                    <a:pt x="493" y="250"/>
                    <a:pt x="491" y="250"/>
                    <a:pt x="491" y="251"/>
                  </a:cubicBezTo>
                  <a:cubicBezTo>
                    <a:pt x="489" y="251"/>
                    <a:pt x="489" y="253"/>
                    <a:pt x="488" y="253"/>
                  </a:cubicBezTo>
                  <a:cubicBezTo>
                    <a:pt x="486" y="253"/>
                    <a:pt x="485" y="255"/>
                    <a:pt x="483" y="255"/>
                  </a:cubicBezTo>
                  <a:cubicBezTo>
                    <a:pt x="483" y="256"/>
                    <a:pt x="483" y="256"/>
                    <a:pt x="482" y="256"/>
                  </a:cubicBezTo>
                  <a:cubicBezTo>
                    <a:pt x="481" y="257"/>
                    <a:pt x="480" y="258"/>
                    <a:pt x="479" y="258"/>
                  </a:cubicBezTo>
                  <a:cubicBezTo>
                    <a:pt x="479" y="259"/>
                    <a:pt x="478" y="259"/>
                    <a:pt x="478" y="260"/>
                  </a:cubicBezTo>
                  <a:cubicBezTo>
                    <a:pt x="477" y="260"/>
                    <a:pt x="477" y="261"/>
                    <a:pt x="477" y="262"/>
                  </a:cubicBezTo>
                  <a:cubicBezTo>
                    <a:pt x="478" y="263"/>
                    <a:pt x="478" y="264"/>
                    <a:pt x="480" y="264"/>
                  </a:cubicBezTo>
                  <a:cubicBezTo>
                    <a:pt x="481" y="266"/>
                    <a:pt x="482" y="267"/>
                    <a:pt x="484" y="267"/>
                  </a:cubicBezTo>
                  <a:cubicBezTo>
                    <a:pt x="484" y="265"/>
                    <a:pt x="485" y="264"/>
                    <a:pt x="488" y="264"/>
                  </a:cubicBezTo>
                  <a:cubicBezTo>
                    <a:pt x="489" y="264"/>
                    <a:pt x="490" y="265"/>
                    <a:pt x="490" y="266"/>
                  </a:cubicBezTo>
                  <a:cubicBezTo>
                    <a:pt x="489" y="266"/>
                    <a:pt x="490" y="267"/>
                    <a:pt x="489" y="267"/>
                  </a:cubicBezTo>
                  <a:cubicBezTo>
                    <a:pt x="490" y="267"/>
                    <a:pt x="490" y="268"/>
                    <a:pt x="490" y="269"/>
                  </a:cubicBezTo>
                  <a:cubicBezTo>
                    <a:pt x="490" y="269"/>
                    <a:pt x="490" y="270"/>
                    <a:pt x="490" y="270"/>
                  </a:cubicBezTo>
                  <a:cubicBezTo>
                    <a:pt x="490" y="270"/>
                    <a:pt x="490" y="271"/>
                    <a:pt x="490" y="271"/>
                  </a:cubicBezTo>
                  <a:cubicBezTo>
                    <a:pt x="491" y="272"/>
                    <a:pt x="491" y="273"/>
                    <a:pt x="492" y="273"/>
                  </a:cubicBezTo>
                  <a:cubicBezTo>
                    <a:pt x="493" y="273"/>
                    <a:pt x="494" y="274"/>
                    <a:pt x="496" y="273"/>
                  </a:cubicBezTo>
                  <a:cubicBezTo>
                    <a:pt x="498" y="276"/>
                    <a:pt x="498" y="278"/>
                    <a:pt x="501" y="279"/>
                  </a:cubicBezTo>
                  <a:cubicBezTo>
                    <a:pt x="501" y="278"/>
                    <a:pt x="502" y="278"/>
                    <a:pt x="503" y="278"/>
                  </a:cubicBezTo>
                  <a:cubicBezTo>
                    <a:pt x="503" y="277"/>
                    <a:pt x="504" y="277"/>
                    <a:pt x="505" y="277"/>
                  </a:cubicBezTo>
                  <a:cubicBezTo>
                    <a:pt x="505" y="276"/>
                    <a:pt x="505" y="276"/>
                    <a:pt x="505" y="276"/>
                  </a:cubicBezTo>
                  <a:cubicBezTo>
                    <a:pt x="505" y="275"/>
                    <a:pt x="506" y="276"/>
                    <a:pt x="507" y="276"/>
                  </a:cubicBezTo>
                  <a:cubicBezTo>
                    <a:pt x="507" y="275"/>
                    <a:pt x="507" y="274"/>
                    <a:pt x="508" y="274"/>
                  </a:cubicBezTo>
                  <a:cubicBezTo>
                    <a:pt x="508" y="274"/>
                    <a:pt x="509" y="274"/>
                    <a:pt x="509" y="273"/>
                  </a:cubicBezTo>
                  <a:cubicBezTo>
                    <a:pt x="509" y="273"/>
                    <a:pt x="509" y="273"/>
                    <a:pt x="510" y="273"/>
                  </a:cubicBezTo>
                  <a:cubicBezTo>
                    <a:pt x="509" y="271"/>
                    <a:pt x="511" y="271"/>
                    <a:pt x="510" y="269"/>
                  </a:cubicBezTo>
                  <a:cubicBezTo>
                    <a:pt x="510" y="269"/>
                    <a:pt x="510" y="268"/>
                    <a:pt x="511" y="269"/>
                  </a:cubicBezTo>
                  <a:cubicBezTo>
                    <a:pt x="511" y="268"/>
                    <a:pt x="511" y="268"/>
                    <a:pt x="511" y="268"/>
                  </a:cubicBezTo>
                  <a:cubicBezTo>
                    <a:pt x="511" y="267"/>
                    <a:pt x="511" y="267"/>
                    <a:pt x="512" y="267"/>
                  </a:cubicBezTo>
                  <a:cubicBezTo>
                    <a:pt x="512" y="266"/>
                    <a:pt x="513" y="266"/>
                    <a:pt x="514" y="265"/>
                  </a:cubicBezTo>
                  <a:cubicBezTo>
                    <a:pt x="514" y="265"/>
                    <a:pt x="514" y="264"/>
                    <a:pt x="515" y="264"/>
                  </a:cubicBezTo>
                  <a:cubicBezTo>
                    <a:pt x="515" y="264"/>
                    <a:pt x="516" y="264"/>
                    <a:pt x="516" y="264"/>
                  </a:cubicBezTo>
                  <a:cubicBezTo>
                    <a:pt x="516" y="262"/>
                    <a:pt x="518" y="261"/>
                    <a:pt x="517" y="259"/>
                  </a:cubicBezTo>
                  <a:cubicBezTo>
                    <a:pt x="517" y="258"/>
                    <a:pt x="517" y="258"/>
                    <a:pt x="517" y="257"/>
                  </a:cubicBezTo>
                  <a:close/>
                  <a:moveTo>
                    <a:pt x="524" y="138"/>
                  </a:moveTo>
                  <a:cubicBezTo>
                    <a:pt x="524" y="138"/>
                    <a:pt x="524" y="138"/>
                    <a:pt x="524" y="138"/>
                  </a:cubicBezTo>
                  <a:cubicBezTo>
                    <a:pt x="524" y="137"/>
                    <a:pt x="521" y="138"/>
                    <a:pt x="521" y="135"/>
                  </a:cubicBezTo>
                  <a:cubicBezTo>
                    <a:pt x="521" y="135"/>
                    <a:pt x="521" y="135"/>
                    <a:pt x="521" y="135"/>
                  </a:cubicBezTo>
                  <a:cubicBezTo>
                    <a:pt x="521" y="135"/>
                    <a:pt x="521" y="135"/>
                    <a:pt x="521" y="135"/>
                  </a:cubicBezTo>
                  <a:cubicBezTo>
                    <a:pt x="521" y="132"/>
                    <a:pt x="521" y="132"/>
                    <a:pt x="521" y="132"/>
                  </a:cubicBezTo>
                  <a:cubicBezTo>
                    <a:pt x="518" y="133"/>
                    <a:pt x="517" y="130"/>
                    <a:pt x="515" y="130"/>
                  </a:cubicBezTo>
                  <a:cubicBezTo>
                    <a:pt x="514" y="130"/>
                    <a:pt x="513" y="130"/>
                    <a:pt x="513" y="129"/>
                  </a:cubicBezTo>
                  <a:cubicBezTo>
                    <a:pt x="511" y="130"/>
                    <a:pt x="511" y="130"/>
                    <a:pt x="508" y="130"/>
                  </a:cubicBezTo>
                  <a:cubicBezTo>
                    <a:pt x="507" y="131"/>
                    <a:pt x="506" y="132"/>
                    <a:pt x="503" y="131"/>
                  </a:cubicBezTo>
                  <a:cubicBezTo>
                    <a:pt x="502" y="132"/>
                    <a:pt x="502" y="134"/>
                    <a:pt x="500" y="133"/>
                  </a:cubicBezTo>
                  <a:cubicBezTo>
                    <a:pt x="499" y="133"/>
                    <a:pt x="499" y="134"/>
                    <a:pt x="499" y="133"/>
                  </a:cubicBezTo>
                  <a:cubicBezTo>
                    <a:pt x="498" y="133"/>
                    <a:pt x="498" y="133"/>
                    <a:pt x="498" y="133"/>
                  </a:cubicBezTo>
                  <a:cubicBezTo>
                    <a:pt x="498" y="133"/>
                    <a:pt x="497" y="133"/>
                    <a:pt x="497" y="133"/>
                  </a:cubicBezTo>
                  <a:cubicBezTo>
                    <a:pt x="495" y="131"/>
                    <a:pt x="494" y="129"/>
                    <a:pt x="492" y="129"/>
                  </a:cubicBezTo>
                  <a:cubicBezTo>
                    <a:pt x="491" y="129"/>
                    <a:pt x="491" y="129"/>
                    <a:pt x="491" y="128"/>
                  </a:cubicBezTo>
                  <a:cubicBezTo>
                    <a:pt x="490" y="128"/>
                    <a:pt x="489" y="128"/>
                    <a:pt x="488" y="128"/>
                  </a:cubicBezTo>
                  <a:cubicBezTo>
                    <a:pt x="488" y="128"/>
                    <a:pt x="488" y="128"/>
                    <a:pt x="488" y="128"/>
                  </a:cubicBezTo>
                  <a:cubicBezTo>
                    <a:pt x="488" y="128"/>
                    <a:pt x="488" y="128"/>
                    <a:pt x="488" y="128"/>
                  </a:cubicBezTo>
                  <a:cubicBezTo>
                    <a:pt x="488" y="127"/>
                    <a:pt x="488" y="127"/>
                    <a:pt x="488" y="127"/>
                  </a:cubicBezTo>
                  <a:cubicBezTo>
                    <a:pt x="487" y="127"/>
                    <a:pt x="486" y="127"/>
                    <a:pt x="486" y="128"/>
                  </a:cubicBezTo>
                  <a:cubicBezTo>
                    <a:pt x="485" y="128"/>
                    <a:pt x="484" y="128"/>
                    <a:pt x="484" y="129"/>
                  </a:cubicBezTo>
                  <a:cubicBezTo>
                    <a:pt x="483" y="128"/>
                    <a:pt x="482" y="128"/>
                    <a:pt x="482" y="126"/>
                  </a:cubicBezTo>
                  <a:cubicBezTo>
                    <a:pt x="483" y="125"/>
                    <a:pt x="482" y="125"/>
                    <a:pt x="482" y="124"/>
                  </a:cubicBezTo>
                  <a:cubicBezTo>
                    <a:pt x="479" y="124"/>
                    <a:pt x="478" y="125"/>
                    <a:pt x="476" y="125"/>
                  </a:cubicBezTo>
                  <a:cubicBezTo>
                    <a:pt x="476" y="124"/>
                    <a:pt x="475" y="124"/>
                    <a:pt x="473" y="124"/>
                  </a:cubicBezTo>
                  <a:cubicBezTo>
                    <a:pt x="474" y="123"/>
                    <a:pt x="473" y="123"/>
                    <a:pt x="473" y="122"/>
                  </a:cubicBezTo>
                  <a:cubicBezTo>
                    <a:pt x="471" y="122"/>
                    <a:pt x="471" y="122"/>
                    <a:pt x="471" y="122"/>
                  </a:cubicBezTo>
                  <a:cubicBezTo>
                    <a:pt x="471" y="122"/>
                    <a:pt x="470" y="122"/>
                    <a:pt x="469" y="122"/>
                  </a:cubicBezTo>
                  <a:cubicBezTo>
                    <a:pt x="469" y="123"/>
                    <a:pt x="468" y="123"/>
                    <a:pt x="468" y="124"/>
                  </a:cubicBezTo>
                  <a:cubicBezTo>
                    <a:pt x="468" y="125"/>
                    <a:pt x="464" y="124"/>
                    <a:pt x="463" y="124"/>
                  </a:cubicBezTo>
                  <a:cubicBezTo>
                    <a:pt x="463" y="123"/>
                    <a:pt x="462" y="123"/>
                    <a:pt x="462" y="122"/>
                  </a:cubicBezTo>
                  <a:cubicBezTo>
                    <a:pt x="462" y="113"/>
                    <a:pt x="462" y="113"/>
                    <a:pt x="462" y="113"/>
                  </a:cubicBezTo>
                  <a:cubicBezTo>
                    <a:pt x="462" y="111"/>
                    <a:pt x="461" y="111"/>
                    <a:pt x="461" y="110"/>
                  </a:cubicBezTo>
                  <a:cubicBezTo>
                    <a:pt x="458" y="110"/>
                    <a:pt x="457" y="109"/>
                    <a:pt x="455" y="109"/>
                  </a:cubicBezTo>
                  <a:cubicBezTo>
                    <a:pt x="454" y="108"/>
                    <a:pt x="454" y="107"/>
                    <a:pt x="453" y="106"/>
                  </a:cubicBezTo>
                  <a:cubicBezTo>
                    <a:pt x="452" y="106"/>
                    <a:pt x="450" y="105"/>
                    <a:pt x="449" y="104"/>
                  </a:cubicBezTo>
                  <a:cubicBezTo>
                    <a:pt x="448" y="104"/>
                    <a:pt x="446" y="104"/>
                    <a:pt x="446" y="102"/>
                  </a:cubicBezTo>
                  <a:cubicBezTo>
                    <a:pt x="443" y="102"/>
                    <a:pt x="441" y="101"/>
                    <a:pt x="438" y="101"/>
                  </a:cubicBezTo>
                  <a:cubicBezTo>
                    <a:pt x="436" y="102"/>
                    <a:pt x="438" y="105"/>
                    <a:pt x="437" y="107"/>
                  </a:cubicBezTo>
                  <a:cubicBezTo>
                    <a:pt x="435" y="107"/>
                    <a:pt x="433" y="107"/>
                    <a:pt x="432" y="106"/>
                  </a:cubicBezTo>
                  <a:cubicBezTo>
                    <a:pt x="431" y="106"/>
                    <a:pt x="430" y="106"/>
                    <a:pt x="430" y="106"/>
                  </a:cubicBezTo>
                  <a:cubicBezTo>
                    <a:pt x="429" y="106"/>
                    <a:pt x="429" y="105"/>
                    <a:pt x="429" y="105"/>
                  </a:cubicBezTo>
                  <a:cubicBezTo>
                    <a:pt x="428" y="105"/>
                    <a:pt x="426" y="105"/>
                    <a:pt x="426" y="106"/>
                  </a:cubicBezTo>
                  <a:cubicBezTo>
                    <a:pt x="425" y="105"/>
                    <a:pt x="425" y="104"/>
                    <a:pt x="424" y="104"/>
                  </a:cubicBezTo>
                  <a:cubicBezTo>
                    <a:pt x="424" y="103"/>
                    <a:pt x="422" y="104"/>
                    <a:pt x="422" y="103"/>
                  </a:cubicBezTo>
                  <a:cubicBezTo>
                    <a:pt x="418" y="103"/>
                    <a:pt x="418" y="103"/>
                    <a:pt x="418" y="103"/>
                  </a:cubicBezTo>
                  <a:cubicBezTo>
                    <a:pt x="417" y="103"/>
                    <a:pt x="417" y="102"/>
                    <a:pt x="417" y="101"/>
                  </a:cubicBezTo>
                  <a:cubicBezTo>
                    <a:pt x="416" y="102"/>
                    <a:pt x="416" y="102"/>
                    <a:pt x="416" y="103"/>
                  </a:cubicBezTo>
                  <a:cubicBezTo>
                    <a:pt x="415" y="102"/>
                    <a:pt x="414" y="102"/>
                    <a:pt x="414" y="101"/>
                  </a:cubicBezTo>
                  <a:cubicBezTo>
                    <a:pt x="413" y="101"/>
                    <a:pt x="412" y="101"/>
                    <a:pt x="411" y="101"/>
                  </a:cubicBezTo>
                  <a:cubicBezTo>
                    <a:pt x="411" y="99"/>
                    <a:pt x="410" y="99"/>
                    <a:pt x="409" y="98"/>
                  </a:cubicBezTo>
                  <a:cubicBezTo>
                    <a:pt x="409" y="97"/>
                    <a:pt x="408" y="96"/>
                    <a:pt x="407" y="96"/>
                  </a:cubicBezTo>
                  <a:cubicBezTo>
                    <a:pt x="407" y="96"/>
                    <a:pt x="406" y="96"/>
                    <a:pt x="406" y="97"/>
                  </a:cubicBezTo>
                  <a:cubicBezTo>
                    <a:pt x="404" y="96"/>
                    <a:pt x="400" y="98"/>
                    <a:pt x="399" y="97"/>
                  </a:cubicBezTo>
                  <a:cubicBezTo>
                    <a:pt x="399" y="97"/>
                    <a:pt x="399" y="97"/>
                    <a:pt x="399" y="97"/>
                  </a:cubicBezTo>
                  <a:cubicBezTo>
                    <a:pt x="399" y="96"/>
                    <a:pt x="398" y="97"/>
                    <a:pt x="397" y="97"/>
                  </a:cubicBezTo>
                  <a:cubicBezTo>
                    <a:pt x="397" y="96"/>
                    <a:pt x="398" y="96"/>
                    <a:pt x="397" y="96"/>
                  </a:cubicBezTo>
                  <a:cubicBezTo>
                    <a:pt x="396" y="95"/>
                    <a:pt x="395" y="96"/>
                    <a:pt x="394" y="95"/>
                  </a:cubicBezTo>
                  <a:cubicBezTo>
                    <a:pt x="394" y="95"/>
                    <a:pt x="394" y="95"/>
                    <a:pt x="394" y="94"/>
                  </a:cubicBezTo>
                  <a:cubicBezTo>
                    <a:pt x="394" y="94"/>
                    <a:pt x="393" y="94"/>
                    <a:pt x="393" y="94"/>
                  </a:cubicBezTo>
                  <a:cubicBezTo>
                    <a:pt x="393" y="93"/>
                    <a:pt x="392" y="93"/>
                    <a:pt x="392" y="93"/>
                  </a:cubicBezTo>
                  <a:cubicBezTo>
                    <a:pt x="392" y="92"/>
                    <a:pt x="392" y="91"/>
                    <a:pt x="392" y="90"/>
                  </a:cubicBezTo>
                  <a:cubicBezTo>
                    <a:pt x="390" y="90"/>
                    <a:pt x="388" y="89"/>
                    <a:pt x="386" y="89"/>
                  </a:cubicBezTo>
                  <a:cubicBezTo>
                    <a:pt x="385" y="87"/>
                    <a:pt x="384" y="86"/>
                    <a:pt x="384" y="85"/>
                  </a:cubicBezTo>
                  <a:cubicBezTo>
                    <a:pt x="383" y="85"/>
                    <a:pt x="382" y="85"/>
                    <a:pt x="382" y="85"/>
                  </a:cubicBezTo>
                  <a:cubicBezTo>
                    <a:pt x="382" y="85"/>
                    <a:pt x="382" y="84"/>
                    <a:pt x="382" y="84"/>
                  </a:cubicBezTo>
                  <a:cubicBezTo>
                    <a:pt x="382" y="84"/>
                    <a:pt x="381" y="84"/>
                    <a:pt x="381" y="84"/>
                  </a:cubicBezTo>
                  <a:cubicBezTo>
                    <a:pt x="380" y="84"/>
                    <a:pt x="380" y="84"/>
                    <a:pt x="379" y="83"/>
                  </a:cubicBezTo>
                  <a:cubicBezTo>
                    <a:pt x="379" y="83"/>
                    <a:pt x="379" y="83"/>
                    <a:pt x="379" y="83"/>
                  </a:cubicBezTo>
                  <a:cubicBezTo>
                    <a:pt x="379" y="82"/>
                    <a:pt x="377" y="83"/>
                    <a:pt x="377" y="83"/>
                  </a:cubicBezTo>
                  <a:cubicBezTo>
                    <a:pt x="376" y="83"/>
                    <a:pt x="377" y="82"/>
                    <a:pt x="377" y="82"/>
                  </a:cubicBezTo>
                  <a:cubicBezTo>
                    <a:pt x="376" y="82"/>
                    <a:pt x="375" y="81"/>
                    <a:pt x="375" y="81"/>
                  </a:cubicBezTo>
                  <a:cubicBezTo>
                    <a:pt x="374" y="81"/>
                    <a:pt x="374" y="82"/>
                    <a:pt x="372" y="82"/>
                  </a:cubicBezTo>
                  <a:cubicBezTo>
                    <a:pt x="371" y="82"/>
                    <a:pt x="371" y="81"/>
                    <a:pt x="370" y="81"/>
                  </a:cubicBezTo>
                  <a:cubicBezTo>
                    <a:pt x="369" y="76"/>
                    <a:pt x="374" y="77"/>
                    <a:pt x="372" y="72"/>
                  </a:cubicBezTo>
                  <a:cubicBezTo>
                    <a:pt x="372" y="71"/>
                    <a:pt x="371" y="72"/>
                    <a:pt x="370" y="71"/>
                  </a:cubicBezTo>
                  <a:cubicBezTo>
                    <a:pt x="368" y="71"/>
                    <a:pt x="367" y="71"/>
                    <a:pt x="366" y="71"/>
                  </a:cubicBezTo>
                  <a:cubicBezTo>
                    <a:pt x="366" y="69"/>
                    <a:pt x="365" y="69"/>
                    <a:pt x="363" y="68"/>
                  </a:cubicBezTo>
                  <a:cubicBezTo>
                    <a:pt x="364" y="65"/>
                    <a:pt x="364" y="65"/>
                    <a:pt x="363" y="63"/>
                  </a:cubicBezTo>
                  <a:cubicBezTo>
                    <a:pt x="362" y="63"/>
                    <a:pt x="362" y="62"/>
                    <a:pt x="361" y="62"/>
                  </a:cubicBezTo>
                  <a:cubicBezTo>
                    <a:pt x="359" y="62"/>
                    <a:pt x="359" y="63"/>
                    <a:pt x="358" y="63"/>
                  </a:cubicBezTo>
                  <a:cubicBezTo>
                    <a:pt x="358" y="64"/>
                    <a:pt x="356" y="64"/>
                    <a:pt x="356" y="64"/>
                  </a:cubicBezTo>
                  <a:cubicBezTo>
                    <a:pt x="352" y="64"/>
                    <a:pt x="352" y="64"/>
                    <a:pt x="352" y="64"/>
                  </a:cubicBezTo>
                  <a:cubicBezTo>
                    <a:pt x="352" y="67"/>
                    <a:pt x="350" y="63"/>
                    <a:pt x="350" y="65"/>
                  </a:cubicBezTo>
                  <a:cubicBezTo>
                    <a:pt x="349" y="64"/>
                    <a:pt x="347" y="63"/>
                    <a:pt x="345" y="64"/>
                  </a:cubicBezTo>
                  <a:cubicBezTo>
                    <a:pt x="344" y="62"/>
                    <a:pt x="343" y="61"/>
                    <a:pt x="340" y="62"/>
                  </a:cubicBezTo>
                  <a:cubicBezTo>
                    <a:pt x="340" y="61"/>
                    <a:pt x="339" y="61"/>
                    <a:pt x="339" y="60"/>
                  </a:cubicBezTo>
                  <a:cubicBezTo>
                    <a:pt x="339" y="60"/>
                    <a:pt x="339" y="60"/>
                    <a:pt x="339" y="60"/>
                  </a:cubicBezTo>
                  <a:cubicBezTo>
                    <a:pt x="339" y="58"/>
                    <a:pt x="337" y="58"/>
                    <a:pt x="336" y="5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35" y="57"/>
                    <a:pt x="334" y="56"/>
                    <a:pt x="333" y="57"/>
                  </a:cubicBezTo>
                  <a:cubicBezTo>
                    <a:pt x="332" y="55"/>
                    <a:pt x="331" y="55"/>
                    <a:pt x="329" y="54"/>
                  </a:cubicBezTo>
                  <a:cubicBezTo>
                    <a:pt x="326" y="54"/>
                    <a:pt x="324" y="55"/>
                    <a:pt x="322" y="56"/>
                  </a:cubicBezTo>
                  <a:cubicBezTo>
                    <a:pt x="322" y="57"/>
                    <a:pt x="321" y="57"/>
                    <a:pt x="321" y="56"/>
                  </a:cubicBezTo>
                  <a:cubicBezTo>
                    <a:pt x="320" y="56"/>
                    <a:pt x="319" y="55"/>
                    <a:pt x="318" y="55"/>
                  </a:cubicBezTo>
                  <a:cubicBezTo>
                    <a:pt x="318" y="55"/>
                    <a:pt x="317" y="55"/>
                    <a:pt x="316" y="55"/>
                  </a:cubicBezTo>
                  <a:cubicBezTo>
                    <a:pt x="316" y="54"/>
                    <a:pt x="315" y="53"/>
                    <a:pt x="314" y="53"/>
                  </a:cubicBezTo>
                  <a:cubicBezTo>
                    <a:pt x="314" y="52"/>
                    <a:pt x="313" y="52"/>
                    <a:pt x="312" y="52"/>
                  </a:cubicBezTo>
                  <a:cubicBezTo>
                    <a:pt x="312" y="52"/>
                    <a:pt x="312" y="51"/>
                    <a:pt x="311" y="51"/>
                  </a:cubicBezTo>
                  <a:cubicBezTo>
                    <a:pt x="310" y="50"/>
                    <a:pt x="310" y="48"/>
                    <a:pt x="309" y="47"/>
                  </a:cubicBezTo>
                  <a:cubicBezTo>
                    <a:pt x="308" y="47"/>
                    <a:pt x="308" y="47"/>
                    <a:pt x="307" y="46"/>
                  </a:cubicBezTo>
                  <a:cubicBezTo>
                    <a:pt x="306" y="46"/>
                    <a:pt x="305" y="45"/>
                    <a:pt x="303" y="46"/>
                  </a:cubicBezTo>
                  <a:cubicBezTo>
                    <a:pt x="303" y="46"/>
                    <a:pt x="303" y="46"/>
                    <a:pt x="303" y="46"/>
                  </a:cubicBezTo>
                  <a:cubicBezTo>
                    <a:pt x="302" y="46"/>
                    <a:pt x="300" y="46"/>
                    <a:pt x="301" y="48"/>
                  </a:cubicBezTo>
                  <a:cubicBezTo>
                    <a:pt x="300" y="48"/>
                    <a:pt x="300" y="48"/>
                    <a:pt x="300" y="48"/>
                  </a:cubicBezTo>
                  <a:cubicBezTo>
                    <a:pt x="300" y="48"/>
                    <a:pt x="299" y="48"/>
                    <a:pt x="300" y="48"/>
                  </a:cubicBezTo>
                  <a:cubicBezTo>
                    <a:pt x="300" y="47"/>
                    <a:pt x="300" y="47"/>
                    <a:pt x="300" y="46"/>
                  </a:cubicBezTo>
                  <a:cubicBezTo>
                    <a:pt x="298" y="47"/>
                    <a:pt x="297" y="46"/>
                    <a:pt x="296" y="46"/>
                  </a:cubicBezTo>
                  <a:cubicBezTo>
                    <a:pt x="296" y="46"/>
                    <a:pt x="295" y="45"/>
                    <a:pt x="294" y="46"/>
                  </a:cubicBezTo>
                  <a:cubicBezTo>
                    <a:pt x="294" y="46"/>
                    <a:pt x="294" y="46"/>
                    <a:pt x="294" y="46"/>
                  </a:cubicBezTo>
                  <a:cubicBezTo>
                    <a:pt x="292" y="46"/>
                    <a:pt x="292" y="46"/>
                    <a:pt x="291" y="46"/>
                  </a:cubicBezTo>
                  <a:cubicBezTo>
                    <a:pt x="290" y="46"/>
                    <a:pt x="290" y="47"/>
                    <a:pt x="289" y="47"/>
                  </a:cubicBezTo>
                  <a:cubicBezTo>
                    <a:pt x="286" y="46"/>
                    <a:pt x="281" y="47"/>
                    <a:pt x="278" y="45"/>
                  </a:cubicBezTo>
                  <a:cubicBezTo>
                    <a:pt x="277" y="45"/>
                    <a:pt x="275" y="45"/>
                    <a:pt x="273" y="45"/>
                  </a:cubicBezTo>
                  <a:cubicBezTo>
                    <a:pt x="273" y="44"/>
                    <a:pt x="273" y="44"/>
                    <a:pt x="272" y="44"/>
                  </a:cubicBezTo>
                  <a:cubicBezTo>
                    <a:pt x="272" y="44"/>
                    <a:pt x="272" y="44"/>
                    <a:pt x="271" y="44"/>
                  </a:cubicBezTo>
                  <a:cubicBezTo>
                    <a:pt x="271" y="43"/>
                    <a:pt x="271" y="43"/>
                    <a:pt x="271" y="43"/>
                  </a:cubicBezTo>
                  <a:cubicBezTo>
                    <a:pt x="271" y="43"/>
                    <a:pt x="271" y="43"/>
                    <a:pt x="271" y="43"/>
                  </a:cubicBezTo>
                  <a:cubicBezTo>
                    <a:pt x="271" y="42"/>
                    <a:pt x="270" y="41"/>
                    <a:pt x="269" y="42"/>
                  </a:cubicBezTo>
                  <a:cubicBezTo>
                    <a:pt x="269" y="42"/>
                    <a:pt x="269" y="42"/>
                    <a:pt x="269" y="42"/>
                  </a:cubicBezTo>
                  <a:cubicBezTo>
                    <a:pt x="268" y="42"/>
                    <a:pt x="268" y="42"/>
                    <a:pt x="268" y="42"/>
                  </a:cubicBezTo>
                  <a:cubicBezTo>
                    <a:pt x="268" y="41"/>
                    <a:pt x="267" y="41"/>
                    <a:pt x="267" y="41"/>
                  </a:cubicBezTo>
                  <a:cubicBezTo>
                    <a:pt x="267" y="41"/>
                    <a:pt x="266" y="41"/>
                    <a:pt x="266" y="41"/>
                  </a:cubicBezTo>
                  <a:cubicBezTo>
                    <a:pt x="265" y="40"/>
                    <a:pt x="265" y="39"/>
                    <a:pt x="263" y="39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62" y="38"/>
                    <a:pt x="262" y="38"/>
                    <a:pt x="261" y="37"/>
                  </a:cubicBezTo>
                  <a:cubicBezTo>
                    <a:pt x="260" y="37"/>
                    <a:pt x="260" y="37"/>
                    <a:pt x="260" y="37"/>
                  </a:cubicBezTo>
                  <a:cubicBezTo>
                    <a:pt x="259" y="36"/>
                    <a:pt x="258" y="36"/>
                    <a:pt x="257" y="36"/>
                  </a:cubicBezTo>
                  <a:cubicBezTo>
                    <a:pt x="257" y="36"/>
                    <a:pt x="257" y="36"/>
                    <a:pt x="257" y="36"/>
                  </a:cubicBezTo>
                  <a:cubicBezTo>
                    <a:pt x="256" y="35"/>
                    <a:pt x="255" y="36"/>
                    <a:pt x="255" y="35"/>
                  </a:cubicBezTo>
                  <a:cubicBezTo>
                    <a:pt x="255" y="34"/>
                    <a:pt x="255" y="34"/>
                    <a:pt x="255" y="34"/>
                  </a:cubicBezTo>
                  <a:cubicBezTo>
                    <a:pt x="255" y="34"/>
                    <a:pt x="255" y="34"/>
                    <a:pt x="255" y="34"/>
                  </a:cubicBezTo>
                  <a:cubicBezTo>
                    <a:pt x="255" y="34"/>
                    <a:pt x="254" y="33"/>
                    <a:pt x="254" y="33"/>
                  </a:cubicBezTo>
                  <a:cubicBezTo>
                    <a:pt x="254" y="33"/>
                    <a:pt x="254" y="33"/>
                    <a:pt x="254" y="32"/>
                  </a:cubicBezTo>
                  <a:cubicBezTo>
                    <a:pt x="253" y="32"/>
                    <a:pt x="253" y="32"/>
                    <a:pt x="253" y="32"/>
                  </a:cubicBezTo>
                  <a:cubicBezTo>
                    <a:pt x="252" y="32"/>
                    <a:pt x="252" y="32"/>
                    <a:pt x="252" y="32"/>
                  </a:cubicBezTo>
                  <a:cubicBezTo>
                    <a:pt x="252" y="31"/>
                    <a:pt x="251" y="31"/>
                    <a:pt x="250" y="31"/>
                  </a:cubicBezTo>
                  <a:cubicBezTo>
                    <a:pt x="250" y="31"/>
                    <a:pt x="250" y="31"/>
                    <a:pt x="250" y="31"/>
                  </a:cubicBezTo>
                  <a:cubicBezTo>
                    <a:pt x="249" y="29"/>
                    <a:pt x="248" y="30"/>
                    <a:pt x="246" y="30"/>
                  </a:cubicBezTo>
                  <a:cubicBezTo>
                    <a:pt x="246" y="30"/>
                    <a:pt x="246" y="30"/>
                    <a:pt x="246" y="30"/>
                  </a:cubicBezTo>
                  <a:cubicBezTo>
                    <a:pt x="244" y="29"/>
                    <a:pt x="243" y="28"/>
                    <a:pt x="241" y="28"/>
                  </a:cubicBezTo>
                  <a:cubicBezTo>
                    <a:pt x="240" y="25"/>
                    <a:pt x="238" y="23"/>
                    <a:pt x="235" y="21"/>
                  </a:cubicBezTo>
                  <a:cubicBezTo>
                    <a:pt x="234" y="21"/>
                    <a:pt x="235" y="23"/>
                    <a:pt x="234" y="23"/>
                  </a:cubicBezTo>
                  <a:cubicBezTo>
                    <a:pt x="230" y="22"/>
                    <a:pt x="231" y="25"/>
                    <a:pt x="227" y="24"/>
                  </a:cubicBezTo>
                  <a:cubicBezTo>
                    <a:pt x="225" y="25"/>
                    <a:pt x="225" y="22"/>
                    <a:pt x="223" y="22"/>
                  </a:cubicBezTo>
                  <a:cubicBezTo>
                    <a:pt x="220" y="23"/>
                    <a:pt x="218" y="21"/>
                    <a:pt x="215" y="21"/>
                  </a:cubicBezTo>
                  <a:cubicBezTo>
                    <a:pt x="215" y="21"/>
                    <a:pt x="214" y="21"/>
                    <a:pt x="214" y="21"/>
                  </a:cubicBezTo>
                  <a:cubicBezTo>
                    <a:pt x="214" y="21"/>
                    <a:pt x="214" y="21"/>
                    <a:pt x="214" y="21"/>
                  </a:cubicBezTo>
                  <a:cubicBezTo>
                    <a:pt x="213" y="21"/>
                    <a:pt x="212" y="20"/>
                    <a:pt x="211" y="20"/>
                  </a:cubicBezTo>
                  <a:cubicBezTo>
                    <a:pt x="210" y="20"/>
                    <a:pt x="210" y="20"/>
                    <a:pt x="210" y="20"/>
                  </a:cubicBezTo>
                  <a:cubicBezTo>
                    <a:pt x="210" y="20"/>
                    <a:pt x="210" y="20"/>
                    <a:pt x="210" y="20"/>
                  </a:cubicBezTo>
                  <a:cubicBezTo>
                    <a:pt x="209" y="20"/>
                    <a:pt x="209" y="20"/>
                    <a:pt x="209" y="20"/>
                  </a:cubicBezTo>
                  <a:cubicBezTo>
                    <a:pt x="208" y="20"/>
                    <a:pt x="207" y="19"/>
                    <a:pt x="206" y="18"/>
                  </a:cubicBezTo>
                  <a:cubicBezTo>
                    <a:pt x="206" y="18"/>
                    <a:pt x="206" y="18"/>
                    <a:pt x="206" y="18"/>
                  </a:cubicBezTo>
                  <a:cubicBezTo>
                    <a:pt x="205" y="19"/>
                    <a:pt x="205" y="19"/>
                    <a:pt x="205" y="19"/>
                  </a:cubicBezTo>
                  <a:cubicBezTo>
                    <a:pt x="203" y="19"/>
                    <a:pt x="202" y="18"/>
                    <a:pt x="201" y="17"/>
                  </a:cubicBezTo>
                  <a:cubicBezTo>
                    <a:pt x="199" y="17"/>
                    <a:pt x="198" y="17"/>
                    <a:pt x="198" y="18"/>
                  </a:cubicBezTo>
                  <a:cubicBezTo>
                    <a:pt x="197" y="18"/>
                    <a:pt x="197" y="18"/>
                    <a:pt x="196" y="18"/>
                  </a:cubicBezTo>
                  <a:cubicBezTo>
                    <a:pt x="196" y="18"/>
                    <a:pt x="196" y="18"/>
                    <a:pt x="196" y="17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6" y="16"/>
                    <a:pt x="195" y="16"/>
                    <a:pt x="193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2" y="16"/>
                    <a:pt x="192" y="16"/>
                    <a:pt x="191" y="16"/>
                  </a:cubicBezTo>
                  <a:cubicBezTo>
                    <a:pt x="191" y="15"/>
                    <a:pt x="190" y="15"/>
                    <a:pt x="190" y="14"/>
                  </a:cubicBezTo>
                  <a:cubicBezTo>
                    <a:pt x="190" y="13"/>
                    <a:pt x="189" y="12"/>
                    <a:pt x="188" y="12"/>
                  </a:cubicBezTo>
                  <a:cubicBezTo>
                    <a:pt x="189" y="11"/>
                    <a:pt x="189" y="9"/>
                    <a:pt x="188" y="8"/>
                  </a:cubicBezTo>
                  <a:cubicBezTo>
                    <a:pt x="188" y="6"/>
                    <a:pt x="185" y="7"/>
                    <a:pt x="185" y="5"/>
                  </a:cubicBezTo>
                  <a:cubicBezTo>
                    <a:pt x="184" y="5"/>
                    <a:pt x="184" y="5"/>
                    <a:pt x="183" y="5"/>
                  </a:cubicBezTo>
                  <a:cubicBezTo>
                    <a:pt x="182" y="5"/>
                    <a:pt x="182" y="5"/>
                    <a:pt x="182" y="6"/>
                  </a:cubicBezTo>
                  <a:cubicBezTo>
                    <a:pt x="181" y="6"/>
                    <a:pt x="181" y="5"/>
                    <a:pt x="181" y="5"/>
                  </a:cubicBezTo>
                  <a:cubicBezTo>
                    <a:pt x="180" y="5"/>
                    <a:pt x="180" y="5"/>
                    <a:pt x="179" y="5"/>
                  </a:cubicBezTo>
                  <a:cubicBezTo>
                    <a:pt x="179" y="4"/>
                    <a:pt x="179" y="3"/>
                    <a:pt x="179" y="2"/>
                  </a:cubicBezTo>
                  <a:cubicBezTo>
                    <a:pt x="179" y="2"/>
                    <a:pt x="179" y="2"/>
                    <a:pt x="179" y="1"/>
                  </a:cubicBezTo>
                  <a:cubicBezTo>
                    <a:pt x="179" y="1"/>
                    <a:pt x="178" y="1"/>
                    <a:pt x="178" y="1"/>
                  </a:cubicBezTo>
                  <a:cubicBezTo>
                    <a:pt x="178" y="1"/>
                    <a:pt x="178" y="1"/>
                    <a:pt x="178" y="1"/>
                  </a:cubicBezTo>
                  <a:cubicBezTo>
                    <a:pt x="178" y="1"/>
                    <a:pt x="178" y="1"/>
                    <a:pt x="178" y="1"/>
                  </a:cubicBezTo>
                  <a:cubicBezTo>
                    <a:pt x="178" y="3"/>
                    <a:pt x="175" y="2"/>
                    <a:pt x="175" y="3"/>
                  </a:cubicBezTo>
                  <a:cubicBezTo>
                    <a:pt x="175" y="3"/>
                    <a:pt x="175" y="3"/>
                    <a:pt x="174" y="3"/>
                  </a:cubicBezTo>
                  <a:cubicBezTo>
                    <a:pt x="174" y="4"/>
                    <a:pt x="173" y="4"/>
                    <a:pt x="172" y="4"/>
                  </a:cubicBezTo>
                  <a:cubicBezTo>
                    <a:pt x="172" y="2"/>
                    <a:pt x="173" y="2"/>
                    <a:pt x="174" y="0"/>
                  </a:cubicBezTo>
                  <a:cubicBezTo>
                    <a:pt x="172" y="0"/>
                    <a:pt x="171" y="0"/>
                    <a:pt x="170" y="1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168" y="0"/>
                    <a:pt x="167" y="2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5" y="2"/>
                    <a:pt x="165" y="2"/>
                    <a:pt x="165" y="2"/>
                  </a:cubicBezTo>
                  <a:cubicBezTo>
                    <a:pt x="165" y="3"/>
                    <a:pt x="164" y="3"/>
                    <a:pt x="164" y="3"/>
                  </a:cubicBezTo>
                  <a:cubicBezTo>
                    <a:pt x="164" y="3"/>
                    <a:pt x="163" y="3"/>
                    <a:pt x="163" y="3"/>
                  </a:cubicBezTo>
                  <a:cubicBezTo>
                    <a:pt x="162" y="4"/>
                    <a:pt x="162" y="4"/>
                    <a:pt x="161" y="4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59" y="6"/>
                    <a:pt x="158" y="5"/>
                    <a:pt x="157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6" y="6"/>
                    <a:pt x="156" y="7"/>
                    <a:pt x="155" y="7"/>
                  </a:cubicBezTo>
                  <a:cubicBezTo>
                    <a:pt x="154" y="7"/>
                    <a:pt x="155" y="9"/>
                    <a:pt x="154" y="9"/>
                  </a:cubicBezTo>
                  <a:cubicBezTo>
                    <a:pt x="155" y="11"/>
                    <a:pt x="158" y="14"/>
                    <a:pt x="156" y="16"/>
                  </a:cubicBezTo>
                  <a:cubicBezTo>
                    <a:pt x="155" y="17"/>
                    <a:pt x="156" y="15"/>
                    <a:pt x="156" y="14"/>
                  </a:cubicBezTo>
                  <a:cubicBezTo>
                    <a:pt x="156" y="14"/>
                    <a:pt x="155" y="14"/>
                    <a:pt x="155" y="14"/>
                  </a:cubicBezTo>
                  <a:cubicBezTo>
                    <a:pt x="155" y="14"/>
                    <a:pt x="154" y="13"/>
                    <a:pt x="154" y="13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13"/>
                    <a:pt x="153" y="14"/>
                    <a:pt x="152" y="14"/>
                  </a:cubicBezTo>
                  <a:cubicBezTo>
                    <a:pt x="152" y="14"/>
                    <a:pt x="152" y="14"/>
                    <a:pt x="152" y="15"/>
                  </a:cubicBezTo>
                  <a:cubicBezTo>
                    <a:pt x="151" y="15"/>
                    <a:pt x="150" y="14"/>
                    <a:pt x="150" y="13"/>
                  </a:cubicBezTo>
                  <a:cubicBezTo>
                    <a:pt x="150" y="13"/>
                    <a:pt x="150" y="13"/>
                    <a:pt x="149" y="13"/>
                  </a:cubicBezTo>
                  <a:cubicBezTo>
                    <a:pt x="149" y="13"/>
                    <a:pt x="149" y="13"/>
                    <a:pt x="149" y="13"/>
                  </a:cubicBezTo>
                  <a:cubicBezTo>
                    <a:pt x="148" y="14"/>
                    <a:pt x="146" y="14"/>
                    <a:pt x="145" y="15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43" y="14"/>
                    <a:pt x="142" y="14"/>
                    <a:pt x="140" y="14"/>
                  </a:cubicBezTo>
                  <a:cubicBezTo>
                    <a:pt x="140" y="13"/>
                    <a:pt x="138" y="14"/>
                    <a:pt x="138" y="13"/>
                  </a:cubicBezTo>
                  <a:cubicBezTo>
                    <a:pt x="136" y="13"/>
                    <a:pt x="136" y="12"/>
                    <a:pt x="136" y="12"/>
                  </a:cubicBezTo>
                  <a:cubicBezTo>
                    <a:pt x="134" y="12"/>
                    <a:pt x="135" y="13"/>
                    <a:pt x="133" y="13"/>
                  </a:cubicBezTo>
                  <a:cubicBezTo>
                    <a:pt x="130" y="13"/>
                    <a:pt x="130" y="15"/>
                    <a:pt x="129" y="16"/>
                  </a:cubicBezTo>
                  <a:cubicBezTo>
                    <a:pt x="126" y="16"/>
                    <a:pt x="126" y="15"/>
                    <a:pt x="124" y="15"/>
                  </a:cubicBezTo>
                  <a:cubicBezTo>
                    <a:pt x="123" y="15"/>
                    <a:pt x="124" y="16"/>
                    <a:pt x="124" y="17"/>
                  </a:cubicBezTo>
                  <a:cubicBezTo>
                    <a:pt x="124" y="17"/>
                    <a:pt x="123" y="17"/>
                    <a:pt x="123" y="18"/>
                  </a:cubicBezTo>
                  <a:cubicBezTo>
                    <a:pt x="123" y="18"/>
                    <a:pt x="123" y="18"/>
                    <a:pt x="123" y="19"/>
                  </a:cubicBezTo>
                  <a:cubicBezTo>
                    <a:pt x="122" y="18"/>
                    <a:pt x="122" y="19"/>
                    <a:pt x="121" y="19"/>
                  </a:cubicBezTo>
                  <a:cubicBezTo>
                    <a:pt x="120" y="19"/>
                    <a:pt x="120" y="18"/>
                    <a:pt x="120" y="19"/>
                  </a:cubicBezTo>
                  <a:cubicBezTo>
                    <a:pt x="120" y="20"/>
                    <a:pt x="119" y="21"/>
                    <a:pt x="118" y="21"/>
                  </a:cubicBezTo>
                  <a:cubicBezTo>
                    <a:pt x="118" y="22"/>
                    <a:pt x="118" y="24"/>
                    <a:pt x="118" y="25"/>
                  </a:cubicBezTo>
                  <a:cubicBezTo>
                    <a:pt x="117" y="25"/>
                    <a:pt x="117" y="27"/>
                    <a:pt x="116" y="28"/>
                  </a:cubicBezTo>
                  <a:cubicBezTo>
                    <a:pt x="117" y="30"/>
                    <a:pt x="118" y="26"/>
                    <a:pt x="120" y="27"/>
                  </a:cubicBezTo>
                  <a:cubicBezTo>
                    <a:pt x="121" y="28"/>
                    <a:pt x="121" y="31"/>
                    <a:pt x="122" y="32"/>
                  </a:cubicBezTo>
                  <a:cubicBezTo>
                    <a:pt x="119" y="33"/>
                    <a:pt x="122" y="34"/>
                    <a:pt x="121" y="37"/>
                  </a:cubicBezTo>
                  <a:cubicBezTo>
                    <a:pt x="122" y="37"/>
                    <a:pt x="123" y="36"/>
                    <a:pt x="124" y="36"/>
                  </a:cubicBezTo>
                  <a:cubicBezTo>
                    <a:pt x="124" y="35"/>
                    <a:pt x="126" y="35"/>
                    <a:pt x="126" y="36"/>
                  </a:cubicBezTo>
                  <a:cubicBezTo>
                    <a:pt x="126" y="37"/>
                    <a:pt x="126" y="38"/>
                    <a:pt x="124" y="38"/>
                  </a:cubicBezTo>
                  <a:cubicBezTo>
                    <a:pt x="124" y="39"/>
                    <a:pt x="124" y="40"/>
                    <a:pt x="123" y="40"/>
                  </a:cubicBezTo>
                  <a:cubicBezTo>
                    <a:pt x="122" y="42"/>
                    <a:pt x="121" y="43"/>
                    <a:pt x="122" y="46"/>
                  </a:cubicBezTo>
                  <a:cubicBezTo>
                    <a:pt x="123" y="46"/>
                    <a:pt x="123" y="45"/>
                    <a:pt x="124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5" y="45"/>
                    <a:pt x="125" y="45"/>
                  </a:cubicBezTo>
                  <a:cubicBezTo>
                    <a:pt x="127" y="46"/>
                    <a:pt x="127" y="43"/>
                    <a:pt x="128" y="43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28" y="43"/>
                    <a:pt x="129" y="43"/>
                    <a:pt x="129" y="43"/>
                  </a:cubicBezTo>
                  <a:cubicBezTo>
                    <a:pt x="131" y="43"/>
                    <a:pt x="131" y="43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9" y="45"/>
                    <a:pt x="129" y="45"/>
                    <a:pt x="129" y="46"/>
                  </a:cubicBezTo>
                  <a:cubicBezTo>
                    <a:pt x="127" y="45"/>
                    <a:pt x="127" y="47"/>
                    <a:pt x="127" y="48"/>
                  </a:cubicBezTo>
                  <a:cubicBezTo>
                    <a:pt x="126" y="49"/>
                    <a:pt x="124" y="49"/>
                    <a:pt x="124" y="51"/>
                  </a:cubicBezTo>
                  <a:cubicBezTo>
                    <a:pt x="124" y="51"/>
                    <a:pt x="125" y="51"/>
                    <a:pt x="125" y="52"/>
                  </a:cubicBezTo>
                  <a:cubicBezTo>
                    <a:pt x="125" y="53"/>
                    <a:pt x="126" y="53"/>
                    <a:pt x="126" y="53"/>
                  </a:cubicBezTo>
                  <a:cubicBezTo>
                    <a:pt x="127" y="53"/>
                    <a:pt x="128" y="54"/>
                    <a:pt x="129" y="55"/>
                  </a:cubicBezTo>
                  <a:cubicBezTo>
                    <a:pt x="129" y="57"/>
                    <a:pt x="126" y="56"/>
                    <a:pt x="125" y="56"/>
                  </a:cubicBezTo>
                  <a:cubicBezTo>
                    <a:pt x="124" y="57"/>
                    <a:pt x="123" y="57"/>
                    <a:pt x="123" y="59"/>
                  </a:cubicBezTo>
                  <a:cubicBezTo>
                    <a:pt x="123" y="60"/>
                    <a:pt x="126" y="59"/>
                    <a:pt x="127" y="60"/>
                  </a:cubicBezTo>
                  <a:cubicBezTo>
                    <a:pt x="127" y="58"/>
                    <a:pt x="131" y="60"/>
                    <a:pt x="131" y="58"/>
                  </a:cubicBezTo>
                  <a:cubicBezTo>
                    <a:pt x="132" y="58"/>
                    <a:pt x="131" y="60"/>
                    <a:pt x="131" y="60"/>
                  </a:cubicBezTo>
                  <a:cubicBezTo>
                    <a:pt x="131" y="60"/>
                    <a:pt x="130" y="60"/>
                    <a:pt x="129" y="60"/>
                  </a:cubicBezTo>
                  <a:cubicBezTo>
                    <a:pt x="129" y="61"/>
                    <a:pt x="128" y="62"/>
                    <a:pt x="126" y="62"/>
                  </a:cubicBezTo>
                  <a:cubicBezTo>
                    <a:pt x="125" y="63"/>
                    <a:pt x="124" y="64"/>
                    <a:pt x="123" y="66"/>
                  </a:cubicBezTo>
                  <a:cubicBezTo>
                    <a:pt x="121" y="66"/>
                    <a:pt x="121" y="67"/>
                    <a:pt x="120" y="67"/>
                  </a:cubicBezTo>
                  <a:cubicBezTo>
                    <a:pt x="119" y="67"/>
                    <a:pt x="119" y="67"/>
                    <a:pt x="119" y="67"/>
                  </a:cubicBezTo>
                  <a:cubicBezTo>
                    <a:pt x="119" y="67"/>
                    <a:pt x="119" y="67"/>
                    <a:pt x="119" y="67"/>
                  </a:cubicBezTo>
                  <a:cubicBezTo>
                    <a:pt x="119" y="69"/>
                    <a:pt x="118" y="69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8" y="71"/>
                  </a:cubicBezTo>
                  <a:cubicBezTo>
                    <a:pt x="119" y="74"/>
                    <a:pt x="118" y="75"/>
                    <a:pt x="117" y="76"/>
                  </a:cubicBezTo>
                  <a:cubicBezTo>
                    <a:pt x="119" y="76"/>
                    <a:pt x="119" y="74"/>
                    <a:pt x="121" y="74"/>
                  </a:cubicBezTo>
                  <a:cubicBezTo>
                    <a:pt x="123" y="74"/>
                    <a:pt x="122" y="72"/>
                    <a:pt x="124" y="72"/>
                  </a:cubicBezTo>
                  <a:cubicBezTo>
                    <a:pt x="124" y="72"/>
                    <a:pt x="124" y="71"/>
                    <a:pt x="124" y="71"/>
                  </a:cubicBezTo>
                  <a:cubicBezTo>
                    <a:pt x="125" y="71"/>
                    <a:pt x="126" y="70"/>
                    <a:pt x="127" y="70"/>
                  </a:cubicBezTo>
                  <a:cubicBezTo>
                    <a:pt x="128" y="70"/>
                    <a:pt x="130" y="70"/>
                    <a:pt x="131" y="70"/>
                  </a:cubicBezTo>
                  <a:cubicBezTo>
                    <a:pt x="132" y="70"/>
                    <a:pt x="132" y="69"/>
                    <a:pt x="133" y="69"/>
                  </a:cubicBezTo>
                  <a:cubicBezTo>
                    <a:pt x="134" y="69"/>
                    <a:pt x="134" y="70"/>
                    <a:pt x="134" y="70"/>
                  </a:cubicBezTo>
                  <a:cubicBezTo>
                    <a:pt x="136" y="71"/>
                    <a:pt x="137" y="70"/>
                    <a:pt x="138" y="70"/>
                  </a:cubicBezTo>
                  <a:cubicBezTo>
                    <a:pt x="140" y="70"/>
                    <a:pt x="140" y="68"/>
                    <a:pt x="142" y="69"/>
                  </a:cubicBezTo>
                  <a:cubicBezTo>
                    <a:pt x="142" y="69"/>
                    <a:pt x="142" y="69"/>
                    <a:pt x="143" y="69"/>
                  </a:cubicBezTo>
                  <a:cubicBezTo>
                    <a:pt x="143" y="70"/>
                    <a:pt x="143" y="71"/>
                    <a:pt x="144" y="71"/>
                  </a:cubicBezTo>
                  <a:cubicBezTo>
                    <a:pt x="145" y="72"/>
                    <a:pt x="146" y="73"/>
                    <a:pt x="146" y="74"/>
                  </a:cubicBezTo>
                  <a:cubicBezTo>
                    <a:pt x="146" y="75"/>
                    <a:pt x="146" y="76"/>
                    <a:pt x="146" y="78"/>
                  </a:cubicBezTo>
                  <a:cubicBezTo>
                    <a:pt x="145" y="79"/>
                    <a:pt x="143" y="78"/>
                    <a:pt x="142" y="79"/>
                  </a:cubicBezTo>
                  <a:cubicBezTo>
                    <a:pt x="142" y="81"/>
                    <a:pt x="142" y="83"/>
                    <a:pt x="142" y="85"/>
                  </a:cubicBezTo>
                  <a:cubicBezTo>
                    <a:pt x="142" y="85"/>
                    <a:pt x="143" y="85"/>
                    <a:pt x="143" y="85"/>
                  </a:cubicBezTo>
                  <a:cubicBezTo>
                    <a:pt x="146" y="84"/>
                    <a:pt x="146" y="80"/>
                    <a:pt x="150" y="81"/>
                  </a:cubicBezTo>
                  <a:cubicBezTo>
                    <a:pt x="151" y="82"/>
                    <a:pt x="151" y="83"/>
                    <a:pt x="151" y="85"/>
                  </a:cubicBezTo>
                  <a:cubicBezTo>
                    <a:pt x="154" y="84"/>
                    <a:pt x="157" y="85"/>
                    <a:pt x="159" y="85"/>
                  </a:cubicBezTo>
                  <a:cubicBezTo>
                    <a:pt x="159" y="87"/>
                    <a:pt x="161" y="87"/>
                    <a:pt x="161" y="88"/>
                  </a:cubicBezTo>
                  <a:cubicBezTo>
                    <a:pt x="162" y="88"/>
                    <a:pt x="163" y="88"/>
                    <a:pt x="164" y="88"/>
                  </a:cubicBezTo>
                  <a:cubicBezTo>
                    <a:pt x="164" y="90"/>
                    <a:pt x="165" y="90"/>
                    <a:pt x="166" y="90"/>
                  </a:cubicBezTo>
                  <a:cubicBezTo>
                    <a:pt x="168" y="90"/>
                    <a:pt x="169" y="89"/>
                    <a:pt x="171" y="90"/>
                  </a:cubicBezTo>
                  <a:cubicBezTo>
                    <a:pt x="171" y="89"/>
                    <a:pt x="171" y="88"/>
                    <a:pt x="171" y="87"/>
                  </a:cubicBezTo>
                  <a:cubicBezTo>
                    <a:pt x="171" y="86"/>
                    <a:pt x="171" y="86"/>
                    <a:pt x="172" y="86"/>
                  </a:cubicBezTo>
                  <a:cubicBezTo>
                    <a:pt x="172" y="86"/>
                    <a:pt x="172" y="85"/>
                    <a:pt x="172" y="85"/>
                  </a:cubicBezTo>
                  <a:cubicBezTo>
                    <a:pt x="176" y="85"/>
                    <a:pt x="178" y="86"/>
                    <a:pt x="181" y="87"/>
                  </a:cubicBezTo>
                  <a:cubicBezTo>
                    <a:pt x="182" y="88"/>
                    <a:pt x="182" y="89"/>
                    <a:pt x="182" y="90"/>
                  </a:cubicBezTo>
                  <a:cubicBezTo>
                    <a:pt x="184" y="90"/>
                    <a:pt x="184" y="87"/>
                    <a:pt x="186" y="88"/>
                  </a:cubicBezTo>
                  <a:cubicBezTo>
                    <a:pt x="187" y="89"/>
                    <a:pt x="187" y="89"/>
                    <a:pt x="188" y="89"/>
                  </a:cubicBezTo>
                  <a:cubicBezTo>
                    <a:pt x="188" y="90"/>
                    <a:pt x="188" y="90"/>
                    <a:pt x="188" y="91"/>
                  </a:cubicBezTo>
                  <a:cubicBezTo>
                    <a:pt x="189" y="91"/>
                    <a:pt x="189" y="91"/>
                    <a:pt x="189" y="91"/>
                  </a:cubicBezTo>
                  <a:cubicBezTo>
                    <a:pt x="190" y="91"/>
                    <a:pt x="190" y="91"/>
                    <a:pt x="190" y="91"/>
                  </a:cubicBezTo>
                  <a:cubicBezTo>
                    <a:pt x="191" y="90"/>
                    <a:pt x="193" y="90"/>
                    <a:pt x="194" y="90"/>
                  </a:cubicBezTo>
                  <a:cubicBezTo>
                    <a:pt x="194" y="90"/>
                    <a:pt x="194" y="90"/>
                    <a:pt x="194" y="90"/>
                  </a:cubicBezTo>
                  <a:cubicBezTo>
                    <a:pt x="194" y="90"/>
                    <a:pt x="194" y="90"/>
                    <a:pt x="195" y="90"/>
                  </a:cubicBezTo>
                  <a:cubicBezTo>
                    <a:pt x="195" y="90"/>
                    <a:pt x="195" y="91"/>
                    <a:pt x="195" y="91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195" y="92"/>
                    <a:pt x="194" y="93"/>
                    <a:pt x="194" y="94"/>
                  </a:cubicBezTo>
                  <a:cubicBezTo>
                    <a:pt x="194" y="94"/>
                    <a:pt x="194" y="94"/>
                    <a:pt x="194" y="94"/>
                  </a:cubicBezTo>
                  <a:cubicBezTo>
                    <a:pt x="194" y="96"/>
                    <a:pt x="195" y="96"/>
                    <a:pt x="195" y="97"/>
                  </a:cubicBezTo>
                  <a:cubicBezTo>
                    <a:pt x="195" y="97"/>
                    <a:pt x="195" y="97"/>
                    <a:pt x="195" y="98"/>
                  </a:cubicBezTo>
                  <a:cubicBezTo>
                    <a:pt x="195" y="99"/>
                    <a:pt x="193" y="99"/>
                    <a:pt x="194" y="101"/>
                  </a:cubicBezTo>
                  <a:cubicBezTo>
                    <a:pt x="194" y="101"/>
                    <a:pt x="194" y="101"/>
                    <a:pt x="194" y="102"/>
                  </a:cubicBezTo>
                  <a:cubicBezTo>
                    <a:pt x="194" y="102"/>
                    <a:pt x="194" y="103"/>
                    <a:pt x="193" y="103"/>
                  </a:cubicBezTo>
                  <a:cubicBezTo>
                    <a:pt x="193" y="103"/>
                    <a:pt x="193" y="103"/>
                    <a:pt x="193" y="103"/>
                  </a:cubicBezTo>
                  <a:cubicBezTo>
                    <a:pt x="193" y="104"/>
                    <a:pt x="194" y="104"/>
                    <a:pt x="193" y="105"/>
                  </a:cubicBezTo>
                  <a:cubicBezTo>
                    <a:pt x="197" y="105"/>
                    <a:pt x="197" y="105"/>
                    <a:pt x="197" y="105"/>
                  </a:cubicBezTo>
                  <a:cubicBezTo>
                    <a:pt x="197" y="106"/>
                    <a:pt x="199" y="107"/>
                    <a:pt x="200" y="107"/>
                  </a:cubicBezTo>
                  <a:cubicBezTo>
                    <a:pt x="201" y="109"/>
                    <a:pt x="204" y="110"/>
                    <a:pt x="203" y="113"/>
                  </a:cubicBezTo>
                  <a:cubicBezTo>
                    <a:pt x="203" y="115"/>
                    <a:pt x="201" y="114"/>
                    <a:pt x="201" y="115"/>
                  </a:cubicBezTo>
                  <a:cubicBezTo>
                    <a:pt x="200" y="116"/>
                    <a:pt x="200" y="117"/>
                    <a:pt x="198" y="117"/>
                  </a:cubicBezTo>
                  <a:cubicBezTo>
                    <a:pt x="197" y="119"/>
                    <a:pt x="195" y="121"/>
                    <a:pt x="193" y="122"/>
                  </a:cubicBezTo>
                  <a:cubicBezTo>
                    <a:pt x="193" y="122"/>
                    <a:pt x="193" y="123"/>
                    <a:pt x="192" y="123"/>
                  </a:cubicBezTo>
                  <a:cubicBezTo>
                    <a:pt x="192" y="123"/>
                    <a:pt x="192" y="123"/>
                    <a:pt x="192" y="123"/>
                  </a:cubicBezTo>
                  <a:cubicBezTo>
                    <a:pt x="192" y="123"/>
                    <a:pt x="192" y="123"/>
                    <a:pt x="192" y="123"/>
                  </a:cubicBezTo>
                  <a:cubicBezTo>
                    <a:pt x="191" y="123"/>
                    <a:pt x="191" y="123"/>
                    <a:pt x="191" y="123"/>
                  </a:cubicBezTo>
                  <a:cubicBezTo>
                    <a:pt x="191" y="124"/>
                    <a:pt x="191" y="124"/>
                    <a:pt x="191" y="124"/>
                  </a:cubicBezTo>
                  <a:cubicBezTo>
                    <a:pt x="190" y="124"/>
                    <a:pt x="190" y="124"/>
                    <a:pt x="190" y="124"/>
                  </a:cubicBezTo>
                  <a:cubicBezTo>
                    <a:pt x="190" y="124"/>
                    <a:pt x="190" y="124"/>
                    <a:pt x="190" y="124"/>
                  </a:cubicBezTo>
                  <a:cubicBezTo>
                    <a:pt x="189" y="124"/>
                    <a:pt x="189" y="124"/>
                    <a:pt x="189" y="124"/>
                  </a:cubicBezTo>
                  <a:cubicBezTo>
                    <a:pt x="189" y="124"/>
                    <a:pt x="189" y="124"/>
                    <a:pt x="189" y="124"/>
                  </a:cubicBezTo>
                  <a:cubicBezTo>
                    <a:pt x="188" y="124"/>
                    <a:pt x="188" y="124"/>
                    <a:pt x="188" y="124"/>
                  </a:cubicBezTo>
                  <a:cubicBezTo>
                    <a:pt x="188" y="124"/>
                    <a:pt x="188" y="124"/>
                    <a:pt x="187" y="124"/>
                  </a:cubicBezTo>
                  <a:cubicBezTo>
                    <a:pt x="187" y="124"/>
                    <a:pt x="187" y="124"/>
                    <a:pt x="187" y="124"/>
                  </a:cubicBezTo>
                  <a:cubicBezTo>
                    <a:pt x="187" y="124"/>
                    <a:pt x="187" y="124"/>
                    <a:pt x="187" y="124"/>
                  </a:cubicBezTo>
                  <a:cubicBezTo>
                    <a:pt x="186" y="125"/>
                    <a:pt x="186" y="125"/>
                    <a:pt x="185" y="125"/>
                  </a:cubicBezTo>
                  <a:cubicBezTo>
                    <a:pt x="185" y="125"/>
                    <a:pt x="185" y="125"/>
                    <a:pt x="184" y="126"/>
                  </a:cubicBezTo>
                  <a:cubicBezTo>
                    <a:pt x="183" y="126"/>
                    <a:pt x="183" y="127"/>
                    <a:pt x="182" y="128"/>
                  </a:cubicBezTo>
                  <a:cubicBezTo>
                    <a:pt x="182" y="128"/>
                    <a:pt x="181" y="128"/>
                    <a:pt x="181" y="128"/>
                  </a:cubicBezTo>
                  <a:cubicBezTo>
                    <a:pt x="181" y="128"/>
                    <a:pt x="181" y="128"/>
                    <a:pt x="181" y="128"/>
                  </a:cubicBezTo>
                  <a:cubicBezTo>
                    <a:pt x="181" y="128"/>
                    <a:pt x="181" y="128"/>
                    <a:pt x="181" y="129"/>
                  </a:cubicBezTo>
                  <a:cubicBezTo>
                    <a:pt x="181" y="129"/>
                    <a:pt x="180" y="129"/>
                    <a:pt x="180" y="130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80" y="130"/>
                    <a:pt x="180" y="131"/>
                    <a:pt x="180" y="131"/>
                  </a:cubicBezTo>
                  <a:cubicBezTo>
                    <a:pt x="180" y="131"/>
                    <a:pt x="180" y="131"/>
                    <a:pt x="180" y="131"/>
                  </a:cubicBezTo>
                  <a:cubicBezTo>
                    <a:pt x="179" y="132"/>
                    <a:pt x="178" y="134"/>
                    <a:pt x="177" y="133"/>
                  </a:cubicBezTo>
                  <a:cubicBezTo>
                    <a:pt x="177" y="133"/>
                    <a:pt x="177" y="133"/>
                    <a:pt x="176" y="133"/>
                  </a:cubicBezTo>
                  <a:cubicBezTo>
                    <a:pt x="176" y="133"/>
                    <a:pt x="175" y="133"/>
                    <a:pt x="175" y="133"/>
                  </a:cubicBezTo>
                  <a:cubicBezTo>
                    <a:pt x="175" y="133"/>
                    <a:pt x="174" y="133"/>
                    <a:pt x="174" y="133"/>
                  </a:cubicBezTo>
                  <a:cubicBezTo>
                    <a:pt x="174" y="133"/>
                    <a:pt x="174" y="134"/>
                    <a:pt x="174" y="134"/>
                  </a:cubicBezTo>
                  <a:cubicBezTo>
                    <a:pt x="174" y="134"/>
                    <a:pt x="174" y="134"/>
                    <a:pt x="174" y="134"/>
                  </a:cubicBezTo>
                  <a:cubicBezTo>
                    <a:pt x="174" y="135"/>
                    <a:pt x="174" y="136"/>
                    <a:pt x="174" y="137"/>
                  </a:cubicBezTo>
                  <a:cubicBezTo>
                    <a:pt x="174" y="137"/>
                    <a:pt x="174" y="137"/>
                    <a:pt x="174" y="137"/>
                  </a:cubicBezTo>
                  <a:cubicBezTo>
                    <a:pt x="175" y="137"/>
                    <a:pt x="175" y="138"/>
                    <a:pt x="175" y="138"/>
                  </a:cubicBezTo>
                  <a:cubicBezTo>
                    <a:pt x="175" y="138"/>
                    <a:pt x="175" y="138"/>
                    <a:pt x="175" y="139"/>
                  </a:cubicBezTo>
                  <a:cubicBezTo>
                    <a:pt x="175" y="139"/>
                    <a:pt x="175" y="139"/>
                    <a:pt x="176" y="139"/>
                  </a:cubicBezTo>
                  <a:cubicBezTo>
                    <a:pt x="176" y="139"/>
                    <a:pt x="176" y="139"/>
                    <a:pt x="176" y="140"/>
                  </a:cubicBezTo>
                  <a:cubicBezTo>
                    <a:pt x="176" y="140"/>
                    <a:pt x="176" y="140"/>
                    <a:pt x="175" y="141"/>
                  </a:cubicBezTo>
                  <a:cubicBezTo>
                    <a:pt x="175" y="141"/>
                    <a:pt x="175" y="141"/>
                    <a:pt x="175" y="141"/>
                  </a:cubicBezTo>
                  <a:cubicBezTo>
                    <a:pt x="175" y="141"/>
                    <a:pt x="175" y="141"/>
                    <a:pt x="175" y="141"/>
                  </a:cubicBezTo>
                  <a:cubicBezTo>
                    <a:pt x="174" y="142"/>
                    <a:pt x="175" y="144"/>
                    <a:pt x="174" y="145"/>
                  </a:cubicBezTo>
                  <a:cubicBezTo>
                    <a:pt x="174" y="145"/>
                    <a:pt x="174" y="145"/>
                    <a:pt x="174" y="145"/>
                  </a:cubicBezTo>
                  <a:cubicBezTo>
                    <a:pt x="174" y="145"/>
                    <a:pt x="174" y="145"/>
                    <a:pt x="174" y="145"/>
                  </a:cubicBezTo>
                  <a:cubicBezTo>
                    <a:pt x="174" y="145"/>
                    <a:pt x="174" y="145"/>
                    <a:pt x="174" y="145"/>
                  </a:cubicBezTo>
                  <a:cubicBezTo>
                    <a:pt x="174" y="145"/>
                    <a:pt x="174" y="145"/>
                    <a:pt x="174" y="145"/>
                  </a:cubicBezTo>
                  <a:cubicBezTo>
                    <a:pt x="174" y="146"/>
                    <a:pt x="174" y="146"/>
                    <a:pt x="174" y="146"/>
                  </a:cubicBezTo>
                  <a:cubicBezTo>
                    <a:pt x="174" y="146"/>
                    <a:pt x="174" y="146"/>
                    <a:pt x="174" y="146"/>
                  </a:cubicBezTo>
                  <a:cubicBezTo>
                    <a:pt x="174" y="147"/>
                    <a:pt x="174" y="147"/>
                    <a:pt x="174" y="147"/>
                  </a:cubicBezTo>
                  <a:cubicBezTo>
                    <a:pt x="174" y="147"/>
                    <a:pt x="174" y="147"/>
                    <a:pt x="174" y="147"/>
                  </a:cubicBezTo>
                  <a:cubicBezTo>
                    <a:pt x="174" y="147"/>
                    <a:pt x="174" y="147"/>
                    <a:pt x="174" y="147"/>
                  </a:cubicBezTo>
                  <a:cubicBezTo>
                    <a:pt x="174" y="149"/>
                    <a:pt x="174" y="150"/>
                    <a:pt x="173" y="151"/>
                  </a:cubicBezTo>
                  <a:cubicBezTo>
                    <a:pt x="173" y="151"/>
                    <a:pt x="173" y="151"/>
                    <a:pt x="173" y="151"/>
                  </a:cubicBezTo>
                  <a:cubicBezTo>
                    <a:pt x="173" y="152"/>
                    <a:pt x="173" y="152"/>
                    <a:pt x="173" y="152"/>
                  </a:cubicBezTo>
                  <a:cubicBezTo>
                    <a:pt x="173" y="152"/>
                    <a:pt x="173" y="152"/>
                    <a:pt x="173" y="153"/>
                  </a:cubicBezTo>
                  <a:cubicBezTo>
                    <a:pt x="173" y="153"/>
                    <a:pt x="173" y="153"/>
                    <a:pt x="173" y="153"/>
                  </a:cubicBezTo>
                  <a:cubicBezTo>
                    <a:pt x="173" y="153"/>
                    <a:pt x="172" y="153"/>
                    <a:pt x="172" y="153"/>
                  </a:cubicBezTo>
                  <a:cubicBezTo>
                    <a:pt x="172" y="154"/>
                    <a:pt x="172" y="154"/>
                    <a:pt x="172" y="155"/>
                  </a:cubicBezTo>
                  <a:cubicBezTo>
                    <a:pt x="172" y="155"/>
                    <a:pt x="172" y="155"/>
                    <a:pt x="172" y="155"/>
                  </a:cubicBezTo>
                  <a:cubicBezTo>
                    <a:pt x="172" y="156"/>
                    <a:pt x="172" y="157"/>
                    <a:pt x="171" y="158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1" y="158"/>
                    <a:pt x="171" y="158"/>
                    <a:pt x="171" y="159"/>
                  </a:cubicBezTo>
                  <a:cubicBezTo>
                    <a:pt x="171" y="159"/>
                    <a:pt x="170" y="159"/>
                    <a:pt x="170" y="159"/>
                  </a:cubicBezTo>
                  <a:cubicBezTo>
                    <a:pt x="170" y="159"/>
                    <a:pt x="171" y="160"/>
                    <a:pt x="171" y="160"/>
                  </a:cubicBezTo>
                  <a:cubicBezTo>
                    <a:pt x="171" y="160"/>
                    <a:pt x="171" y="160"/>
                    <a:pt x="171" y="161"/>
                  </a:cubicBezTo>
                  <a:cubicBezTo>
                    <a:pt x="172" y="161"/>
                    <a:pt x="172" y="163"/>
                    <a:pt x="171" y="164"/>
                  </a:cubicBezTo>
                  <a:cubicBezTo>
                    <a:pt x="171" y="164"/>
                    <a:pt x="171" y="164"/>
                    <a:pt x="171" y="164"/>
                  </a:cubicBezTo>
                  <a:cubicBezTo>
                    <a:pt x="171" y="164"/>
                    <a:pt x="171" y="164"/>
                    <a:pt x="171" y="164"/>
                  </a:cubicBezTo>
                  <a:cubicBezTo>
                    <a:pt x="171" y="164"/>
                    <a:pt x="171" y="164"/>
                    <a:pt x="171" y="164"/>
                  </a:cubicBezTo>
                  <a:cubicBezTo>
                    <a:pt x="171" y="164"/>
                    <a:pt x="171" y="164"/>
                    <a:pt x="171" y="164"/>
                  </a:cubicBezTo>
                  <a:cubicBezTo>
                    <a:pt x="171" y="164"/>
                    <a:pt x="170" y="164"/>
                    <a:pt x="170" y="165"/>
                  </a:cubicBezTo>
                  <a:cubicBezTo>
                    <a:pt x="170" y="165"/>
                    <a:pt x="170" y="165"/>
                    <a:pt x="170" y="165"/>
                  </a:cubicBezTo>
                  <a:cubicBezTo>
                    <a:pt x="170" y="165"/>
                    <a:pt x="170" y="165"/>
                    <a:pt x="170" y="165"/>
                  </a:cubicBezTo>
                  <a:cubicBezTo>
                    <a:pt x="170" y="165"/>
                    <a:pt x="170" y="165"/>
                    <a:pt x="170" y="165"/>
                  </a:cubicBezTo>
                  <a:cubicBezTo>
                    <a:pt x="169" y="165"/>
                    <a:pt x="169" y="165"/>
                    <a:pt x="169" y="165"/>
                  </a:cubicBezTo>
                  <a:cubicBezTo>
                    <a:pt x="169" y="165"/>
                    <a:pt x="169" y="165"/>
                    <a:pt x="169" y="165"/>
                  </a:cubicBezTo>
                  <a:cubicBezTo>
                    <a:pt x="169" y="165"/>
                    <a:pt x="168" y="165"/>
                    <a:pt x="168" y="166"/>
                  </a:cubicBezTo>
                  <a:cubicBezTo>
                    <a:pt x="168" y="165"/>
                    <a:pt x="167" y="165"/>
                    <a:pt x="167" y="165"/>
                  </a:cubicBezTo>
                  <a:cubicBezTo>
                    <a:pt x="167" y="163"/>
                    <a:pt x="164" y="164"/>
                    <a:pt x="163" y="164"/>
                  </a:cubicBezTo>
                  <a:cubicBezTo>
                    <a:pt x="163" y="166"/>
                    <a:pt x="163" y="166"/>
                    <a:pt x="163" y="166"/>
                  </a:cubicBezTo>
                  <a:cubicBezTo>
                    <a:pt x="162" y="167"/>
                    <a:pt x="161" y="168"/>
                    <a:pt x="161" y="170"/>
                  </a:cubicBezTo>
                  <a:cubicBezTo>
                    <a:pt x="161" y="171"/>
                    <a:pt x="161" y="171"/>
                    <a:pt x="161" y="172"/>
                  </a:cubicBezTo>
                  <a:cubicBezTo>
                    <a:pt x="162" y="173"/>
                    <a:pt x="162" y="175"/>
                    <a:pt x="163" y="175"/>
                  </a:cubicBezTo>
                  <a:cubicBezTo>
                    <a:pt x="162" y="177"/>
                    <a:pt x="163" y="177"/>
                    <a:pt x="163" y="179"/>
                  </a:cubicBezTo>
                  <a:cubicBezTo>
                    <a:pt x="162" y="179"/>
                    <a:pt x="162" y="180"/>
                    <a:pt x="161" y="182"/>
                  </a:cubicBezTo>
                  <a:cubicBezTo>
                    <a:pt x="161" y="182"/>
                    <a:pt x="160" y="182"/>
                    <a:pt x="159" y="182"/>
                  </a:cubicBezTo>
                  <a:cubicBezTo>
                    <a:pt x="159" y="184"/>
                    <a:pt x="158" y="185"/>
                    <a:pt x="157" y="186"/>
                  </a:cubicBezTo>
                  <a:cubicBezTo>
                    <a:pt x="157" y="186"/>
                    <a:pt x="157" y="186"/>
                    <a:pt x="156" y="186"/>
                  </a:cubicBezTo>
                  <a:cubicBezTo>
                    <a:pt x="156" y="186"/>
                    <a:pt x="157" y="186"/>
                    <a:pt x="156" y="186"/>
                  </a:cubicBezTo>
                  <a:cubicBezTo>
                    <a:pt x="156" y="187"/>
                    <a:pt x="156" y="186"/>
                    <a:pt x="156" y="186"/>
                  </a:cubicBezTo>
                  <a:cubicBezTo>
                    <a:pt x="156" y="186"/>
                    <a:pt x="156" y="186"/>
                    <a:pt x="156" y="18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5" y="188"/>
                    <a:pt x="155" y="188"/>
                    <a:pt x="155" y="189"/>
                  </a:cubicBezTo>
                  <a:cubicBezTo>
                    <a:pt x="155" y="189"/>
                    <a:pt x="154" y="190"/>
                    <a:pt x="153" y="190"/>
                  </a:cubicBezTo>
                  <a:cubicBezTo>
                    <a:pt x="152" y="190"/>
                    <a:pt x="151" y="190"/>
                    <a:pt x="149" y="190"/>
                  </a:cubicBezTo>
                  <a:cubicBezTo>
                    <a:pt x="148" y="190"/>
                    <a:pt x="146" y="189"/>
                    <a:pt x="145" y="189"/>
                  </a:cubicBezTo>
                  <a:cubicBezTo>
                    <a:pt x="143" y="189"/>
                    <a:pt x="142" y="189"/>
                    <a:pt x="141" y="188"/>
                  </a:cubicBezTo>
                  <a:cubicBezTo>
                    <a:pt x="140" y="188"/>
                    <a:pt x="138" y="188"/>
                    <a:pt x="137" y="189"/>
                  </a:cubicBezTo>
                  <a:cubicBezTo>
                    <a:pt x="137" y="190"/>
                    <a:pt x="137" y="190"/>
                    <a:pt x="137" y="190"/>
                  </a:cubicBezTo>
                  <a:cubicBezTo>
                    <a:pt x="137" y="190"/>
                    <a:pt x="137" y="190"/>
                    <a:pt x="137" y="190"/>
                  </a:cubicBezTo>
                  <a:cubicBezTo>
                    <a:pt x="137" y="192"/>
                    <a:pt x="137" y="192"/>
                    <a:pt x="137" y="192"/>
                  </a:cubicBezTo>
                  <a:cubicBezTo>
                    <a:pt x="137" y="193"/>
                    <a:pt x="138" y="193"/>
                    <a:pt x="138" y="194"/>
                  </a:cubicBezTo>
                  <a:cubicBezTo>
                    <a:pt x="139" y="196"/>
                    <a:pt x="141" y="196"/>
                    <a:pt x="142" y="198"/>
                  </a:cubicBezTo>
                  <a:cubicBezTo>
                    <a:pt x="142" y="198"/>
                    <a:pt x="142" y="199"/>
                    <a:pt x="143" y="199"/>
                  </a:cubicBezTo>
                  <a:cubicBezTo>
                    <a:pt x="143" y="201"/>
                    <a:pt x="141" y="201"/>
                    <a:pt x="142" y="204"/>
                  </a:cubicBezTo>
                  <a:cubicBezTo>
                    <a:pt x="142" y="206"/>
                    <a:pt x="142" y="207"/>
                    <a:pt x="143" y="207"/>
                  </a:cubicBezTo>
                  <a:cubicBezTo>
                    <a:pt x="143" y="208"/>
                    <a:pt x="142" y="209"/>
                    <a:pt x="143" y="211"/>
                  </a:cubicBezTo>
                  <a:cubicBezTo>
                    <a:pt x="142" y="211"/>
                    <a:pt x="142" y="211"/>
                    <a:pt x="142" y="211"/>
                  </a:cubicBezTo>
                  <a:cubicBezTo>
                    <a:pt x="142" y="211"/>
                    <a:pt x="142" y="211"/>
                    <a:pt x="142" y="211"/>
                  </a:cubicBezTo>
                  <a:cubicBezTo>
                    <a:pt x="142" y="211"/>
                    <a:pt x="142" y="212"/>
                    <a:pt x="142" y="212"/>
                  </a:cubicBezTo>
                  <a:cubicBezTo>
                    <a:pt x="142" y="212"/>
                    <a:pt x="142" y="212"/>
                    <a:pt x="142" y="212"/>
                  </a:cubicBezTo>
                  <a:cubicBezTo>
                    <a:pt x="142" y="212"/>
                    <a:pt x="143" y="212"/>
                    <a:pt x="143" y="212"/>
                  </a:cubicBezTo>
                  <a:cubicBezTo>
                    <a:pt x="143" y="212"/>
                    <a:pt x="143" y="212"/>
                    <a:pt x="143" y="212"/>
                  </a:cubicBezTo>
                  <a:cubicBezTo>
                    <a:pt x="143" y="212"/>
                    <a:pt x="143" y="212"/>
                    <a:pt x="143" y="212"/>
                  </a:cubicBezTo>
                  <a:cubicBezTo>
                    <a:pt x="143" y="212"/>
                    <a:pt x="143" y="212"/>
                    <a:pt x="143" y="212"/>
                  </a:cubicBezTo>
                  <a:cubicBezTo>
                    <a:pt x="143" y="212"/>
                    <a:pt x="143" y="212"/>
                    <a:pt x="143" y="212"/>
                  </a:cubicBezTo>
                  <a:cubicBezTo>
                    <a:pt x="144" y="213"/>
                    <a:pt x="145" y="213"/>
                    <a:pt x="145" y="215"/>
                  </a:cubicBezTo>
                  <a:cubicBezTo>
                    <a:pt x="145" y="215"/>
                    <a:pt x="146" y="215"/>
                    <a:pt x="146" y="215"/>
                  </a:cubicBezTo>
                  <a:cubicBezTo>
                    <a:pt x="146" y="215"/>
                    <a:pt x="146" y="216"/>
                    <a:pt x="146" y="216"/>
                  </a:cubicBezTo>
                  <a:cubicBezTo>
                    <a:pt x="146" y="216"/>
                    <a:pt x="146" y="216"/>
                    <a:pt x="146" y="216"/>
                  </a:cubicBezTo>
                  <a:cubicBezTo>
                    <a:pt x="147" y="216"/>
                    <a:pt x="147" y="216"/>
                    <a:pt x="148" y="216"/>
                  </a:cubicBezTo>
                  <a:cubicBezTo>
                    <a:pt x="148" y="216"/>
                    <a:pt x="148" y="216"/>
                    <a:pt x="148" y="216"/>
                  </a:cubicBezTo>
                  <a:cubicBezTo>
                    <a:pt x="150" y="216"/>
                    <a:pt x="150" y="218"/>
                    <a:pt x="150" y="219"/>
                  </a:cubicBezTo>
                  <a:cubicBezTo>
                    <a:pt x="150" y="220"/>
                    <a:pt x="150" y="220"/>
                    <a:pt x="150" y="220"/>
                  </a:cubicBezTo>
                  <a:cubicBezTo>
                    <a:pt x="151" y="220"/>
                    <a:pt x="151" y="220"/>
                    <a:pt x="151" y="220"/>
                  </a:cubicBezTo>
                  <a:cubicBezTo>
                    <a:pt x="151" y="220"/>
                    <a:pt x="151" y="220"/>
                    <a:pt x="151" y="220"/>
                  </a:cubicBezTo>
                  <a:cubicBezTo>
                    <a:pt x="150" y="222"/>
                    <a:pt x="151" y="220"/>
                    <a:pt x="152" y="221"/>
                  </a:cubicBezTo>
                  <a:cubicBezTo>
                    <a:pt x="151" y="221"/>
                    <a:pt x="150" y="223"/>
                    <a:pt x="150" y="223"/>
                  </a:cubicBezTo>
                  <a:cubicBezTo>
                    <a:pt x="150" y="223"/>
                    <a:pt x="150" y="223"/>
                    <a:pt x="149" y="223"/>
                  </a:cubicBezTo>
                  <a:cubicBezTo>
                    <a:pt x="149" y="224"/>
                    <a:pt x="148" y="224"/>
                    <a:pt x="148" y="225"/>
                  </a:cubicBezTo>
                  <a:cubicBezTo>
                    <a:pt x="147" y="225"/>
                    <a:pt x="146" y="226"/>
                    <a:pt x="145" y="227"/>
                  </a:cubicBezTo>
                  <a:cubicBezTo>
                    <a:pt x="145" y="227"/>
                    <a:pt x="145" y="227"/>
                    <a:pt x="144" y="227"/>
                  </a:cubicBezTo>
                  <a:cubicBezTo>
                    <a:pt x="144" y="227"/>
                    <a:pt x="144" y="227"/>
                    <a:pt x="144" y="227"/>
                  </a:cubicBezTo>
                  <a:cubicBezTo>
                    <a:pt x="144" y="227"/>
                    <a:pt x="144" y="227"/>
                    <a:pt x="144" y="227"/>
                  </a:cubicBezTo>
                  <a:cubicBezTo>
                    <a:pt x="144" y="228"/>
                    <a:pt x="144" y="228"/>
                    <a:pt x="144" y="228"/>
                  </a:cubicBezTo>
                  <a:cubicBezTo>
                    <a:pt x="144" y="228"/>
                    <a:pt x="144" y="228"/>
                    <a:pt x="144" y="228"/>
                  </a:cubicBezTo>
                  <a:cubicBezTo>
                    <a:pt x="143" y="228"/>
                    <a:pt x="143" y="228"/>
                    <a:pt x="143" y="228"/>
                  </a:cubicBezTo>
                  <a:cubicBezTo>
                    <a:pt x="143" y="228"/>
                    <a:pt x="142" y="228"/>
                    <a:pt x="142" y="228"/>
                  </a:cubicBezTo>
                  <a:cubicBezTo>
                    <a:pt x="142" y="228"/>
                    <a:pt x="141" y="228"/>
                    <a:pt x="141" y="228"/>
                  </a:cubicBezTo>
                  <a:cubicBezTo>
                    <a:pt x="141" y="228"/>
                    <a:pt x="141" y="228"/>
                    <a:pt x="140" y="228"/>
                  </a:cubicBezTo>
                  <a:cubicBezTo>
                    <a:pt x="140" y="228"/>
                    <a:pt x="140" y="228"/>
                    <a:pt x="140" y="228"/>
                  </a:cubicBezTo>
                  <a:cubicBezTo>
                    <a:pt x="140" y="228"/>
                    <a:pt x="140" y="228"/>
                    <a:pt x="140" y="228"/>
                  </a:cubicBezTo>
                  <a:cubicBezTo>
                    <a:pt x="140" y="228"/>
                    <a:pt x="140" y="228"/>
                    <a:pt x="140" y="228"/>
                  </a:cubicBezTo>
                  <a:cubicBezTo>
                    <a:pt x="140" y="228"/>
                    <a:pt x="140" y="228"/>
                    <a:pt x="140" y="228"/>
                  </a:cubicBezTo>
                  <a:cubicBezTo>
                    <a:pt x="140" y="229"/>
                    <a:pt x="140" y="229"/>
                    <a:pt x="139" y="229"/>
                  </a:cubicBezTo>
                  <a:cubicBezTo>
                    <a:pt x="139" y="229"/>
                    <a:pt x="139" y="229"/>
                    <a:pt x="139" y="229"/>
                  </a:cubicBezTo>
                  <a:cubicBezTo>
                    <a:pt x="138" y="229"/>
                    <a:pt x="137" y="231"/>
                    <a:pt x="136" y="230"/>
                  </a:cubicBezTo>
                  <a:cubicBezTo>
                    <a:pt x="136" y="231"/>
                    <a:pt x="135" y="231"/>
                    <a:pt x="134" y="231"/>
                  </a:cubicBezTo>
                  <a:cubicBezTo>
                    <a:pt x="134" y="232"/>
                    <a:pt x="134" y="233"/>
                    <a:pt x="135" y="233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5" y="233"/>
                    <a:pt x="135" y="233"/>
                    <a:pt x="134" y="233"/>
                  </a:cubicBezTo>
                  <a:cubicBezTo>
                    <a:pt x="134" y="233"/>
                    <a:pt x="134" y="233"/>
                    <a:pt x="134" y="233"/>
                  </a:cubicBezTo>
                  <a:cubicBezTo>
                    <a:pt x="134" y="233"/>
                    <a:pt x="134" y="233"/>
                    <a:pt x="134" y="233"/>
                  </a:cubicBezTo>
                  <a:cubicBezTo>
                    <a:pt x="134" y="234"/>
                    <a:pt x="134" y="234"/>
                    <a:pt x="134" y="234"/>
                  </a:cubicBezTo>
                  <a:cubicBezTo>
                    <a:pt x="134" y="234"/>
                    <a:pt x="134" y="234"/>
                    <a:pt x="134" y="234"/>
                  </a:cubicBezTo>
                  <a:cubicBezTo>
                    <a:pt x="134" y="234"/>
                    <a:pt x="134" y="234"/>
                    <a:pt x="134" y="234"/>
                  </a:cubicBezTo>
                  <a:cubicBezTo>
                    <a:pt x="134" y="234"/>
                    <a:pt x="134" y="234"/>
                    <a:pt x="134" y="234"/>
                  </a:cubicBezTo>
                  <a:cubicBezTo>
                    <a:pt x="134" y="234"/>
                    <a:pt x="134" y="234"/>
                    <a:pt x="134" y="234"/>
                  </a:cubicBezTo>
                  <a:cubicBezTo>
                    <a:pt x="134" y="235"/>
                    <a:pt x="134" y="235"/>
                    <a:pt x="134" y="235"/>
                  </a:cubicBezTo>
                  <a:cubicBezTo>
                    <a:pt x="134" y="235"/>
                    <a:pt x="134" y="235"/>
                    <a:pt x="134" y="235"/>
                  </a:cubicBezTo>
                  <a:cubicBezTo>
                    <a:pt x="134" y="235"/>
                    <a:pt x="134" y="235"/>
                    <a:pt x="134" y="235"/>
                  </a:cubicBezTo>
                  <a:cubicBezTo>
                    <a:pt x="134" y="236"/>
                    <a:pt x="133" y="237"/>
                    <a:pt x="133" y="237"/>
                  </a:cubicBezTo>
                  <a:cubicBezTo>
                    <a:pt x="133" y="237"/>
                    <a:pt x="132" y="238"/>
                    <a:pt x="132" y="238"/>
                  </a:cubicBezTo>
                  <a:cubicBezTo>
                    <a:pt x="132" y="238"/>
                    <a:pt x="132" y="239"/>
                    <a:pt x="131" y="239"/>
                  </a:cubicBezTo>
                  <a:cubicBezTo>
                    <a:pt x="131" y="239"/>
                    <a:pt x="131" y="239"/>
                    <a:pt x="131" y="239"/>
                  </a:cubicBezTo>
                  <a:cubicBezTo>
                    <a:pt x="131" y="239"/>
                    <a:pt x="131" y="239"/>
                    <a:pt x="131" y="239"/>
                  </a:cubicBezTo>
                  <a:cubicBezTo>
                    <a:pt x="130" y="239"/>
                    <a:pt x="130" y="240"/>
                    <a:pt x="130" y="241"/>
                  </a:cubicBezTo>
                  <a:cubicBezTo>
                    <a:pt x="130" y="245"/>
                    <a:pt x="130" y="245"/>
                    <a:pt x="130" y="245"/>
                  </a:cubicBezTo>
                  <a:cubicBezTo>
                    <a:pt x="130" y="246"/>
                    <a:pt x="130" y="245"/>
                    <a:pt x="131" y="246"/>
                  </a:cubicBezTo>
                  <a:cubicBezTo>
                    <a:pt x="131" y="246"/>
                    <a:pt x="131" y="246"/>
                    <a:pt x="131" y="246"/>
                  </a:cubicBezTo>
                  <a:cubicBezTo>
                    <a:pt x="131" y="246"/>
                    <a:pt x="131" y="246"/>
                    <a:pt x="131" y="246"/>
                  </a:cubicBezTo>
                  <a:cubicBezTo>
                    <a:pt x="131" y="246"/>
                    <a:pt x="131" y="246"/>
                    <a:pt x="131" y="246"/>
                  </a:cubicBezTo>
                  <a:cubicBezTo>
                    <a:pt x="131" y="246"/>
                    <a:pt x="131" y="246"/>
                    <a:pt x="131" y="246"/>
                  </a:cubicBezTo>
                  <a:cubicBezTo>
                    <a:pt x="132" y="247"/>
                    <a:pt x="132" y="247"/>
                    <a:pt x="132" y="247"/>
                  </a:cubicBezTo>
                  <a:cubicBezTo>
                    <a:pt x="132" y="247"/>
                    <a:pt x="132" y="247"/>
                    <a:pt x="133" y="247"/>
                  </a:cubicBezTo>
                  <a:cubicBezTo>
                    <a:pt x="133" y="247"/>
                    <a:pt x="133" y="248"/>
                    <a:pt x="133" y="248"/>
                  </a:cubicBezTo>
                  <a:cubicBezTo>
                    <a:pt x="133" y="248"/>
                    <a:pt x="133" y="248"/>
                    <a:pt x="133" y="248"/>
                  </a:cubicBezTo>
                  <a:cubicBezTo>
                    <a:pt x="133" y="248"/>
                    <a:pt x="133" y="249"/>
                    <a:pt x="133" y="249"/>
                  </a:cubicBezTo>
                  <a:cubicBezTo>
                    <a:pt x="134" y="250"/>
                    <a:pt x="134" y="251"/>
                    <a:pt x="134" y="252"/>
                  </a:cubicBezTo>
                  <a:cubicBezTo>
                    <a:pt x="134" y="252"/>
                    <a:pt x="134" y="252"/>
                    <a:pt x="134" y="253"/>
                  </a:cubicBezTo>
                  <a:cubicBezTo>
                    <a:pt x="134" y="253"/>
                    <a:pt x="134" y="253"/>
                    <a:pt x="134" y="253"/>
                  </a:cubicBezTo>
                  <a:cubicBezTo>
                    <a:pt x="134" y="253"/>
                    <a:pt x="134" y="253"/>
                    <a:pt x="134" y="253"/>
                  </a:cubicBezTo>
                  <a:cubicBezTo>
                    <a:pt x="134" y="253"/>
                    <a:pt x="134" y="253"/>
                    <a:pt x="134" y="253"/>
                  </a:cubicBezTo>
                  <a:cubicBezTo>
                    <a:pt x="134" y="253"/>
                    <a:pt x="134" y="253"/>
                    <a:pt x="134" y="253"/>
                  </a:cubicBezTo>
                  <a:cubicBezTo>
                    <a:pt x="134" y="253"/>
                    <a:pt x="134" y="253"/>
                    <a:pt x="134" y="254"/>
                  </a:cubicBezTo>
                  <a:cubicBezTo>
                    <a:pt x="134" y="254"/>
                    <a:pt x="134" y="254"/>
                    <a:pt x="134" y="254"/>
                  </a:cubicBezTo>
                  <a:cubicBezTo>
                    <a:pt x="134" y="254"/>
                    <a:pt x="134" y="254"/>
                    <a:pt x="133" y="254"/>
                  </a:cubicBezTo>
                  <a:cubicBezTo>
                    <a:pt x="134" y="255"/>
                    <a:pt x="135" y="255"/>
                    <a:pt x="135" y="257"/>
                  </a:cubicBezTo>
                  <a:cubicBezTo>
                    <a:pt x="137" y="257"/>
                    <a:pt x="136" y="259"/>
                    <a:pt x="138" y="258"/>
                  </a:cubicBezTo>
                  <a:cubicBezTo>
                    <a:pt x="138" y="260"/>
                    <a:pt x="142" y="258"/>
                    <a:pt x="141" y="260"/>
                  </a:cubicBezTo>
                  <a:cubicBezTo>
                    <a:pt x="142" y="261"/>
                    <a:pt x="140" y="261"/>
                    <a:pt x="140" y="262"/>
                  </a:cubicBezTo>
                  <a:cubicBezTo>
                    <a:pt x="140" y="264"/>
                    <a:pt x="139" y="264"/>
                    <a:pt x="139" y="265"/>
                  </a:cubicBezTo>
                  <a:cubicBezTo>
                    <a:pt x="136" y="265"/>
                    <a:pt x="134" y="265"/>
                    <a:pt x="131" y="265"/>
                  </a:cubicBezTo>
                  <a:cubicBezTo>
                    <a:pt x="131" y="265"/>
                    <a:pt x="131" y="266"/>
                    <a:pt x="130" y="266"/>
                  </a:cubicBezTo>
                  <a:cubicBezTo>
                    <a:pt x="128" y="266"/>
                    <a:pt x="129" y="269"/>
                    <a:pt x="127" y="269"/>
                  </a:cubicBezTo>
                  <a:cubicBezTo>
                    <a:pt x="127" y="271"/>
                    <a:pt x="125" y="271"/>
                    <a:pt x="124" y="273"/>
                  </a:cubicBezTo>
                  <a:cubicBezTo>
                    <a:pt x="123" y="273"/>
                    <a:pt x="123" y="274"/>
                    <a:pt x="121" y="273"/>
                  </a:cubicBezTo>
                  <a:cubicBezTo>
                    <a:pt x="120" y="275"/>
                    <a:pt x="119" y="277"/>
                    <a:pt x="117" y="278"/>
                  </a:cubicBezTo>
                  <a:cubicBezTo>
                    <a:pt x="117" y="280"/>
                    <a:pt x="116" y="280"/>
                    <a:pt x="116" y="283"/>
                  </a:cubicBezTo>
                  <a:cubicBezTo>
                    <a:pt x="116" y="284"/>
                    <a:pt x="116" y="286"/>
                    <a:pt x="116" y="287"/>
                  </a:cubicBezTo>
                  <a:cubicBezTo>
                    <a:pt x="116" y="287"/>
                    <a:pt x="117" y="288"/>
                    <a:pt x="117" y="288"/>
                  </a:cubicBezTo>
                  <a:cubicBezTo>
                    <a:pt x="117" y="289"/>
                    <a:pt x="116" y="289"/>
                    <a:pt x="116" y="289"/>
                  </a:cubicBezTo>
                  <a:cubicBezTo>
                    <a:pt x="115" y="291"/>
                    <a:pt x="117" y="293"/>
                    <a:pt x="116" y="295"/>
                  </a:cubicBezTo>
                  <a:cubicBezTo>
                    <a:pt x="115" y="296"/>
                    <a:pt x="115" y="298"/>
                    <a:pt x="113" y="299"/>
                  </a:cubicBezTo>
                  <a:cubicBezTo>
                    <a:pt x="113" y="299"/>
                    <a:pt x="113" y="299"/>
                    <a:pt x="113" y="299"/>
                  </a:cubicBezTo>
                  <a:cubicBezTo>
                    <a:pt x="114" y="300"/>
                    <a:pt x="114" y="300"/>
                    <a:pt x="115" y="301"/>
                  </a:cubicBezTo>
                  <a:cubicBezTo>
                    <a:pt x="119" y="300"/>
                    <a:pt x="122" y="302"/>
                    <a:pt x="126" y="301"/>
                  </a:cubicBezTo>
                  <a:cubicBezTo>
                    <a:pt x="128" y="301"/>
                    <a:pt x="128" y="304"/>
                    <a:pt x="130" y="304"/>
                  </a:cubicBezTo>
                  <a:cubicBezTo>
                    <a:pt x="130" y="302"/>
                    <a:pt x="131" y="300"/>
                    <a:pt x="131" y="296"/>
                  </a:cubicBezTo>
                  <a:cubicBezTo>
                    <a:pt x="132" y="297"/>
                    <a:pt x="132" y="299"/>
                    <a:pt x="132" y="301"/>
                  </a:cubicBezTo>
                  <a:cubicBezTo>
                    <a:pt x="134" y="301"/>
                    <a:pt x="134" y="299"/>
                    <a:pt x="136" y="300"/>
                  </a:cubicBezTo>
                  <a:cubicBezTo>
                    <a:pt x="136" y="301"/>
                    <a:pt x="136" y="301"/>
                    <a:pt x="135" y="301"/>
                  </a:cubicBezTo>
                  <a:cubicBezTo>
                    <a:pt x="135" y="302"/>
                    <a:pt x="135" y="303"/>
                    <a:pt x="134" y="303"/>
                  </a:cubicBezTo>
                  <a:cubicBezTo>
                    <a:pt x="133" y="303"/>
                    <a:pt x="134" y="304"/>
                    <a:pt x="133" y="304"/>
                  </a:cubicBezTo>
                  <a:cubicBezTo>
                    <a:pt x="133" y="305"/>
                    <a:pt x="133" y="305"/>
                    <a:pt x="133" y="306"/>
                  </a:cubicBezTo>
                  <a:cubicBezTo>
                    <a:pt x="133" y="306"/>
                    <a:pt x="134" y="306"/>
                    <a:pt x="134" y="306"/>
                  </a:cubicBezTo>
                  <a:cubicBezTo>
                    <a:pt x="134" y="306"/>
                    <a:pt x="134" y="307"/>
                    <a:pt x="135" y="307"/>
                  </a:cubicBezTo>
                  <a:cubicBezTo>
                    <a:pt x="136" y="308"/>
                    <a:pt x="136" y="310"/>
                    <a:pt x="138" y="310"/>
                  </a:cubicBezTo>
                  <a:cubicBezTo>
                    <a:pt x="138" y="312"/>
                    <a:pt x="139" y="312"/>
                    <a:pt x="140" y="313"/>
                  </a:cubicBezTo>
                  <a:cubicBezTo>
                    <a:pt x="141" y="314"/>
                    <a:pt x="142" y="315"/>
                    <a:pt x="143" y="317"/>
                  </a:cubicBezTo>
                  <a:cubicBezTo>
                    <a:pt x="144" y="317"/>
                    <a:pt x="144" y="319"/>
                    <a:pt x="146" y="319"/>
                  </a:cubicBezTo>
                  <a:cubicBezTo>
                    <a:pt x="145" y="322"/>
                    <a:pt x="147" y="323"/>
                    <a:pt x="147" y="325"/>
                  </a:cubicBezTo>
                  <a:cubicBezTo>
                    <a:pt x="147" y="326"/>
                    <a:pt x="147" y="326"/>
                    <a:pt x="146" y="326"/>
                  </a:cubicBezTo>
                  <a:cubicBezTo>
                    <a:pt x="146" y="327"/>
                    <a:pt x="146" y="327"/>
                    <a:pt x="145" y="327"/>
                  </a:cubicBezTo>
                  <a:cubicBezTo>
                    <a:pt x="145" y="327"/>
                    <a:pt x="145" y="327"/>
                    <a:pt x="145" y="328"/>
                  </a:cubicBezTo>
                  <a:cubicBezTo>
                    <a:pt x="144" y="331"/>
                    <a:pt x="145" y="332"/>
                    <a:pt x="145" y="334"/>
                  </a:cubicBezTo>
                  <a:cubicBezTo>
                    <a:pt x="146" y="335"/>
                    <a:pt x="147" y="335"/>
                    <a:pt x="148" y="335"/>
                  </a:cubicBezTo>
                  <a:cubicBezTo>
                    <a:pt x="148" y="337"/>
                    <a:pt x="150" y="336"/>
                    <a:pt x="149" y="338"/>
                  </a:cubicBezTo>
                  <a:cubicBezTo>
                    <a:pt x="150" y="339"/>
                    <a:pt x="149" y="340"/>
                    <a:pt x="149" y="340"/>
                  </a:cubicBezTo>
                  <a:cubicBezTo>
                    <a:pt x="149" y="339"/>
                    <a:pt x="149" y="339"/>
                    <a:pt x="148" y="339"/>
                  </a:cubicBezTo>
                  <a:cubicBezTo>
                    <a:pt x="148" y="341"/>
                    <a:pt x="148" y="345"/>
                    <a:pt x="149" y="346"/>
                  </a:cubicBezTo>
                  <a:cubicBezTo>
                    <a:pt x="149" y="346"/>
                    <a:pt x="150" y="346"/>
                    <a:pt x="149" y="347"/>
                  </a:cubicBezTo>
                  <a:cubicBezTo>
                    <a:pt x="149" y="348"/>
                    <a:pt x="152" y="349"/>
                    <a:pt x="149" y="349"/>
                  </a:cubicBezTo>
                  <a:cubicBezTo>
                    <a:pt x="151" y="352"/>
                    <a:pt x="152" y="354"/>
                    <a:pt x="153" y="356"/>
                  </a:cubicBezTo>
                  <a:cubicBezTo>
                    <a:pt x="153" y="356"/>
                    <a:pt x="154" y="357"/>
                    <a:pt x="154" y="357"/>
                  </a:cubicBezTo>
                  <a:cubicBezTo>
                    <a:pt x="154" y="358"/>
                    <a:pt x="155" y="358"/>
                    <a:pt x="156" y="358"/>
                  </a:cubicBezTo>
                  <a:cubicBezTo>
                    <a:pt x="156" y="359"/>
                    <a:pt x="157" y="358"/>
                    <a:pt x="158" y="358"/>
                  </a:cubicBezTo>
                  <a:cubicBezTo>
                    <a:pt x="158" y="359"/>
                    <a:pt x="159" y="359"/>
                    <a:pt x="159" y="359"/>
                  </a:cubicBezTo>
                  <a:cubicBezTo>
                    <a:pt x="159" y="359"/>
                    <a:pt x="159" y="359"/>
                    <a:pt x="159" y="360"/>
                  </a:cubicBezTo>
                  <a:cubicBezTo>
                    <a:pt x="159" y="361"/>
                    <a:pt x="159" y="361"/>
                    <a:pt x="159" y="362"/>
                  </a:cubicBezTo>
                  <a:cubicBezTo>
                    <a:pt x="160" y="362"/>
                    <a:pt x="161" y="363"/>
                    <a:pt x="161" y="364"/>
                  </a:cubicBezTo>
                  <a:cubicBezTo>
                    <a:pt x="162" y="365"/>
                    <a:pt x="163" y="364"/>
                    <a:pt x="163" y="365"/>
                  </a:cubicBezTo>
                  <a:cubicBezTo>
                    <a:pt x="164" y="366"/>
                    <a:pt x="165" y="366"/>
                    <a:pt x="165" y="367"/>
                  </a:cubicBezTo>
                  <a:cubicBezTo>
                    <a:pt x="168" y="367"/>
                    <a:pt x="171" y="367"/>
                    <a:pt x="172" y="366"/>
                  </a:cubicBezTo>
                  <a:cubicBezTo>
                    <a:pt x="173" y="366"/>
                    <a:pt x="173" y="366"/>
                    <a:pt x="173" y="366"/>
                  </a:cubicBezTo>
                  <a:cubicBezTo>
                    <a:pt x="173" y="366"/>
                    <a:pt x="174" y="366"/>
                    <a:pt x="174" y="366"/>
                  </a:cubicBezTo>
                  <a:cubicBezTo>
                    <a:pt x="175" y="366"/>
                    <a:pt x="174" y="365"/>
                    <a:pt x="175" y="365"/>
                  </a:cubicBezTo>
                  <a:cubicBezTo>
                    <a:pt x="175" y="365"/>
                    <a:pt x="175" y="364"/>
                    <a:pt x="175" y="364"/>
                  </a:cubicBezTo>
                  <a:cubicBezTo>
                    <a:pt x="175" y="363"/>
                    <a:pt x="175" y="362"/>
                    <a:pt x="175" y="361"/>
                  </a:cubicBezTo>
                  <a:cubicBezTo>
                    <a:pt x="177" y="361"/>
                    <a:pt x="177" y="363"/>
                    <a:pt x="179" y="363"/>
                  </a:cubicBezTo>
                  <a:cubicBezTo>
                    <a:pt x="182" y="362"/>
                    <a:pt x="182" y="359"/>
                    <a:pt x="182" y="357"/>
                  </a:cubicBezTo>
                  <a:cubicBezTo>
                    <a:pt x="185" y="356"/>
                    <a:pt x="186" y="354"/>
                    <a:pt x="188" y="353"/>
                  </a:cubicBezTo>
                  <a:cubicBezTo>
                    <a:pt x="189" y="353"/>
                    <a:pt x="190" y="353"/>
                    <a:pt x="191" y="353"/>
                  </a:cubicBezTo>
                  <a:cubicBezTo>
                    <a:pt x="191" y="352"/>
                    <a:pt x="191" y="352"/>
                    <a:pt x="192" y="352"/>
                  </a:cubicBezTo>
                  <a:cubicBezTo>
                    <a:pt x="193" y="352"/>
                    <a:pt x="193" y="353"/>
                    <a:pt x="194" y="353"/>
                  </a:cubicBezTo>
                  <a:cubicBezTo>
                    <a:pt x="196" y="352"/>
                    <a:pt x="197" y="352"/>
                    <a:pt x="200" y="352"/>
                  </a:cubicBezTo>
                  <a:cubicBezTo>
                    <a:pt x="202" y="353"/>
                    <a:pt x="203" y="354"/>
                    <a:pt x="207" y="354"/>
                  </a:cubicBezTo>
                  <a:cubicBezTo>
                    <a:pt x="208" y="354"/>
                    <a:pt x="208" y="352"/>
                    <a:pt x="209" y="352"/>
                  </a:cubicBezTo>
                  <a:cubicBezTo>
                    <a:pt x="209" y="352"/>
                    <a:pt x="210" y="352"/>
                    <a:pt x="211" y="352"/>
                  </a:cubicBezTo>
                  <a:cubicBezTo>
                    <a:pt x="211" y="351"/>
                    <a:pt x="211" y="351"/>
                    <a:pt x="212" y="351"/>
                  </a:cubicBezTo>
                  <a:cubicBezTo>
                    <a:pt x="214" y="349"/>
                    <a:pt x="216" y="348"/>
                    <a:pt x="217" y="346"/>
                  </a:cubicBezTo>
                  <a:cubicBezTo>
                    <a:pt x="220" y="348"/>
                    <a:pt x="226" y="347"/>
                    <a:pt x="230" y="347"/>
                  </a:cubicBezTo>
                  <a:cubicBezTo>
                    <a:pt x="231" y="347"/>
                    <a:pt x="231" y="347"/>
                    <a:pt x="231" y="348"/>
                  </a:cubicBezTo>
                  <a:cubicBezTo>
                    <a:pt x="233" y="348"/>
                    <a:pt x="235" y="350"/>
                    <a:pt x="238" y="349"/>
                  </a:cubicBezTo>
                  <a:cubicBezTo>
                    <a:pt x="238" y="351"/>
                    <a:pt x="241" y="350"/>
                    <a:pt x="241" y="352"/>
                  </a:cubicBezTo>
                  <a:cubicBezTo>
                    <a:pt x="242" y="352"/>
                    <a:pt x="244" y="352"/>
                    <a:pt x="245" y="352"/>
                  </a:cubicBezTo>
                  <a:cubicBezTo>
                    <a:pt x="247" y="351"/>
                    <a:pt x="247" y="353"/>
                    <a:pt x="248" y="354"/>
                  </a:cubicBezTo>
                  <a:cubicBezTo>
                    <a:pt x="249" y="354"/>
                    <a:pt x="250" y="355"/>
                    <a:pt x="251" y="355"/>
                  </a:cubicBezTo>
                  <a:cubicBezTo>
                    <a:pt x="255" y="355"/>
                    <a:pt x="256" y="353"/>
                    <a:pt x="260" y="354"/>
                  </a:cubicBezTo>
                  <a:cubicBezTo>
                    <a:pt x="262" y="353"/>
                    <a:pt x="262" y="355"/>
                    <a:pt x="263" y="355"/>
                  </a:cubicBezTo>
                  <a:cubicBezTo>
                    <a:pt x="268" y="355"/>
                    <a:pt x="270" y="358"/>
                    <a:pt x="274" y="358"/>
                  </a:cubicBezTo>
                  <a:cubicBezTo>
                    <a:pt x="274" y="358"/>
                    <a:pt x="275" y="358"/>
                    <a:pt x="276" y="358"/>
                  </a:cubicBezTo>
                  <a:cubicBezTo>
                    <a:pt x="275" y="359"/>
                    <a:pt x="276" y="359"/>
                    <a:pt x="276" y="359"/>
                  </a:cubicBezTo>
                  <a:cubicBezTo>
                    <a:pt x="277" y="359"/>
                    <a:pt x="277" y="360"/>
                    <a:pt x="278" y="361"/>
                  </a:cubicBezTo>
                  <a:cubicBezTo>
                    <a:pt x="281" y="359"/>
                    <a:pt x="283" y="358"/>
                    <a:pt x="285" y="356"/>
                  </a:cubicBezTo>
                  <a:cubicBezTo>
                    <a:pt x="287" y="356"/>
                    <a:pt x="290" y="356"/>
                    <a:pt x="292" y="356"/>
                  </a:cubicBezTo>
                  <a:cubicBezTo>
                    <a:pt x="292" y="357"/>
                    <a:pt x="292" y="357"/>
                    <a:pt x="293" y="357"/>
                  </a:cubicBezTo>
                  <a:cubicBezTo>
                    <a:pt x="293" y="358"/>
                    <a:pt x="293" y="358"/>
                    <a:pt x="294" y="358"/>
                  </a:cubicBezTo>
                  <a:cubicBezTo>
                    <a:pt x="294" y="359"/>
                    <a:pt x="295" y="359"/>
                    <a:pt x="296" y="359"/>
                  </a:cubicBezTo>
                  <a:cubicBezTo>
                    <a:pt x="297" y="361"/>
                    <a:pt x="298" y="363"/>
                    <a:pt x="299" y="363"/>
                  </a:cubicBezTo>
                  <a:cubicBezTo>
                    <a:pt x="301" y="364"/>
                    <a:pt x="301" y="362"/>
                    <a:pt x="303" y="363"/>
                  </a:cubicBezTo>
                  <a:cubicBezTo>
                    <a:pt x="304" y="363"/>
                    <a:pt x="303" y="362"/>
                    <a:pt x="303" y="361"/>
                  </a:cubicBezTo>
                  <a:cubicBezTo>
                    <a:pt x="304" y="361"/>
                    <a:pt x="304" y="361"/>
                    <a:pt x="304" y="361"/>
                  </a:cubicBezTo>
                  <a:cubicBezTo>
                    <a:pt x="305" y="360"/>
                    <a:pt x="305" y="360"/>
                    <a:pt x="306" y="359"/>
                  </a:cubicBezTo>
                  <a:cubicBezTo>
                    <a:pt x="306" y="359"/>
                    <a:pt x="306" y="358"/>
                    <a:pt x="307" y="358"/>
                  </a:cubicBezTo>
                  <a:cubicBezTo>
                    <a:pt x="307" y="357"/>
                    <a:pt x="308" y="357"/>
                    <a:pt x="308" y="356"/>
                  </a:cubicBezTo>
                  <a:cubicBezTo>
                    <a:pt x="309" y="355"/>
                    <a:pt x="310" y="354"/>
                    <a:pt x="311" y="354"/>
                  </a:cubicBezTo>
                  <a:cubicBezTo>
                    <a:pt x="312" y="352"/>
                    <a:pt x="312" y="351"/>
                    <a:pt x="314" y="350"/>
                  </a:cubicBezTo>
                  <a:cubicBezTo>
                    <a:pt x="314" y="349"/>
                    <a:pt x="314" y="349"/>
                    <a:pt x="315" y="349"/>
                  </a:cubicBezTo>
                  <a:cubicBezTo>
                    <a:pt x="314" y="346"/>
                    <a:pt x="316" y="345"/>
                    <a:pt x="316" y="343"/>
                  </a:cubicBezTo>
                  <a:cubicBezTo>
                    <a:pt x="317" y="342"/>
                    <a:pt x="319" y="341"/>
                    <a:pt x="319" y="340"/>
                  </a:cubicBezTo>
                  <a:cubicBezTo>
                    <a:pt x="320" y="339"/>
                    <a:pt x="321" y="338"/>
                    <a:pt x="322" y="338"/>
                  </a:cubicBezTo>
                  <a:cubicBezTo>
                    <a:pt x="322" y="337"/>
                    <a:pt x="324" y="338"/>
                    <a:pt x="324" y="336"/>
                  </a:cubicBezTo>
                  <a:cubicBezTo>
                    <a:pt x="325" y="336"/>
                    <a:pt x="325" y="337"/>
                    <a:pt x="326" y="337"/>
                  </a:cubicBezTo>
                  <a:cubicBezTo>
                    <a:pt x="326" y="337"/>
                    <a:pt x="327" y="336"/>
                    <a:pt x="329" y="336"/>
                  </a:cubicBezTo>
                  <a:cubicBezTo>
                    <a:pt x="330" y="336"/>
                    <a:pt x="331" y="335"/>
                    <a:pt x="331" y="334"/>
                  </a:cubicBezTo>
                  <a:cubicBezTo>
                    <a:pt x="331" y="334"/>
                    <a:pt x="332" y="333"/>
                    <a:pt x="332" y="333"/>
                  </a:cubicBezTo>
                  <a:cubicBezTo>
                    <a:pt x="333" y="333"/>
                    <a:pt x="334" y="333"/>
                    <a:pt x="334" y="332"/>
                  </a:cubicBezTo>
                  <a:cubicBezTo>
                    <a:pt x="335" y="332"/>
                    <a:pt x="336" y="332"/>
                    <a:pt x="336" y="332"/>
                  </a:cubicBezTo>
                  <a:cubicBezTo>
                    <a:pt x="336" y="332"/>
                    <a:pt x="337" y="333"/>
                    <a:pt x="337" y="333"/>
                  </a:cubicBezTo>
                  <a:cubicBezTo>
                    <a:pt x="338" y="333"/>
                    <a:pt x="338" y="332"/>
                    <a:pt x="340" y="332"/>
                  </a:cubicBezTo>
                  <a:cubicBezTo>
                    <a:pt x="340" y="333"/>
                    <a:pt x="340" y="334"/>
                    <a:pt x="341" y="334"/>
                  </a:cubicBezTo>
                  <a:cubicBezTo>
                    <a:pt x="344" y="335"/>
                    <a:pt x="345" y="333"/>
                    <a:pt x="347" y="333"/>
                  </a:cubicBezTo>
                  <a:cubicBezTo>
                    <a:pt x="348" y="333"/>
                    <a:pt x="348" y="334"/>
                    <a:pt x="348" y="334"/>
                  </a:cubicBezTo>
                  <a:cubicBezTo>
                    <a:pt x="348" y="334"/>
                    <a:pt x="349" y="334"/>
                    <a:pt x="349" y="335"/>
                  </a:cubicBezTo>
                  <a:cubicBezTo>
                    <a:pt x="349" y="335"/>
                    <a:pt x="349" y="335"/>
                    <a:pt x="349" y="335"/>
                  </a:cubicBezTo>
                  <a:cubicBezTo>
                    <a:pt x="351" y="335"/>
                    <a:pt x="353" y="334"/>
                    <a:pt x="357" y="334"/>
                  </a:cubicBezTo>
                  <a:cubicBezTo>
                    <a:pt x="358" y="334"/>
                    <a:pt x="358" y="332"/>
                    <a:pt x="360" y="333"/>
                  </a:cubicBezTo>
                  <a:cubicBezTo>
                    <a:pt x="360" y="332"/>
                    <a:pt x="359" y="330"/>
                    <a:pt x="359" y="329"/>
                  </a:cubicBezTo>
                  <a:cubicBezTo>
                    <a:pt x="359" y="329"/>
                    <a:pt x="359" y="328"/>
                    <a:pt x="359" y="327"/>
                  </a:cubicBezTo>
                  <a:cubicBezTo>
                    <a:pt x="359" y="327"/>
                    <a:pt x="358" y="326"/>
                    <a:pt x="358" y="326"/>
                  </a:cubicBezTo>
                  <a:cubicBezTo>
                    <a:pt x="358" y="326"/>
                    <a:pt x="358" y="327"/>
                    <a:pt x="358" y="327"/>
                  </a:cubicBezTo>
                  <a:cubicBezTo>
                    <a:pt x="357" y="327"/>
                    <a:pt x="357" y="328"/>
                    <a:pt x="358" y="328"/>
                  </a:cubicBezTo>
                  <a:cubicBezTo>
                    <a:pt x="357" y="328"/>
                    <a:pt x="357" y="329"/>
                    <a:pt x="357" y="331"/>
                  </a:cubicBezTo>
                  <a:cubicBezTo>
                    <a:pt x="356" y="330"/>
                    <a:pt x="355" y="330"/>
                    <a:pt x="355" y="329"/>
                  </a:cubicBezTo>
                  <a:cubicBezTo>
                    <a:pt x="355" y="327"/>
                    <a:pt x="355" y="326"/>
                    <a:pt x="356" y="326"/>
                  </a:cubicBezTo>
                  <a:cubicBezTo>
                    <a:pt x="356" y="325"/>
                    <a:pt x="357" y="325"/>
                    <a:pt x="357" y="324"/>
                  </a:cubicBezTo>
                  <a:cubicBezTo>
                    <a:pt x="357" y="322"/>
                    <a:pt x="358" y="322"/>
                    <a:pt x="358" y="321"/>
                  </a:cubicBezTo>
                  <a:cubicBezTo>
                    <a:pt x="358" y="321"/>
                    <a:pt x="358" y="321"/>
                    <a:pt x="358" y="321"/>
                  </a:cubicBezTo>
                  <a:cubicBezTo>
                    <a:pt x="359" y="320"/>
                    <a:pt x="359" y="320"/>
                    <a:pt x="359" y="320"/>
                  </a:cubicBezTo>
                  <a:cubicBezTo>
                    <a:pt x="359" y="319"/>
                    <a:pt x="359" y="319"/>
                    <a:pt x="359" y="319"/>
                  </a:cubicBezTo>
                  <a:cubicBezTo>
                    <a:pt x="361" y="320"/>
                    <a:pt x="362" y="318"/>
                    <a:pt x="363" y="317"/>
                  </a:cubicBezTo>
                  <a:cubicBezTo>
                    <a:pt x="364" y="316"/>
                    <a:pt x="364" y="313"/>
                    <a:pt x="364" y="310"/>
                  </a:cubicBezTo>
                  <a:cubicBezTo>
                    <a:pt x="365" y="310"/>
                    <a:pt x="365" y="310"/>
                    <a:pt x="365" y="309"/>
                  </a:cubicBezTo>
                  <a:cubicBezTo>
                    <a:pt x="366" y="308"/>
                    <a:pt x="368" y="308"/>
                    <a:pt x="370" y="307"/>
                  </a:cubicBezTo>
                  <a:cubicBezTo>
                    <a:pt x="369" y="304"/>
                    <a:pt x="371" y="304"/>
                    <a:pt x="370" y="301"/>
                  </a:cubicBezTo>
                  <a:cubicBezTo>
                    <a:pt x="371" y="301"/>
                    <a:pt x="372" y="300"/>
                    <a:pt x="374" y="301"/>
                  </a:cubicBezTo>
                  <a:cubicBezTo>
                    <a:pt x="374" y="301"/>
                    <a:pt x="374" y="300"/>
                    <a:pt x="374" y="299"/>
                  </a:cubicBezTo>
                  <a:cubicBezTo>
                    <a:pt x="376" y="299"/>
                    <a:pt x="376" y="299"/>
                    <a:pt x="376" y="299"/>
                  </a:cubicBezTo>
                  <a:cubicBezTo>
                    <a:pt x="376" y="299"/>
                    <a:pt x="377" y="298"/>
                    <a:pt x="377" y="297"/>
                  </a:cubicBezTo>
                  <a:cubicBezTo>
                    <a:pt x="378" y="297"/>
                    <a:pt x="379" y="297"/>
                    <a:pt x="379" y="296"/>
                  </a:cubicBezTo>
                  <a:cubicBezTo>
                    <a:pt x="381" y="296"/>
                    <a:pt x="382" y="296"/>
                    <a:pt x="383" y="295"/>
                  </a:cubicBezTo>
                  <a:cubicBezTo>
                    <a:pt x="384" y="295"/>
                    <a:pt x="385" y="296"/>
                    <a:pt x="386" y="296"/>
                  </a:cubicBezTo>
                  <a:cubicBezTo>
                    <a:pt x="387" y="295"/>
                    <a:pt x="387" y="295"/>
                    <a:pt x="388" y="294"/>
                  </a:cubicBezTo>
                  <a:cubicBezTo>
                    <a:pt x="389" y="294"/>
                    <a:pt x="389" y="293"/>
                    <a:pt x="390" y="293"/>
                  </a:cubicBezTo>
                  <a:cubicBezTo>
                    <a:pt x="390" y="291"/>
                    <a:pt x="390" y="291"/>
                    <a:pt x="390" y="291"/>
                  </a:cubicBezTo>
                  <a:cubicBezTo>
                    <a:pt x="393" y="291"/>
                    <a:pt x="393" y="291"/>
                    <a:pt x="393" y="291"/>
                  </a:cubicBezTo>
                  <a:cubicBezTo>
                    <a:pt x="393" y="290"/>
                    <a:pt x="393" y="290"/>
                    <a:pt x="393" y="290"/>
                  </a:cubicBezTo>
                  <a:cubicBezTo>
                    <a:pt x="394" y="289"/>
                    <a:pt x="395" y="290"/>
                    <a:pt x="396" y="290"/>
                  </a:cubicBezTo>
                  <a:cubicBezTo>
                    <a:pt x="397" y="289"/>
                    <a:pt x="397" y="288"/>
                    <a:pt x="397" y="288"/>
                  </a:cubicBezTo>
                  <a:cubicBezTo>
                    <a:pt x="398" y="288"/>
                    <a:pt x="398" y="287"/>
                    <a:pt x="399" y="287"/>
                  </a:cubicBezTo>
                  <a:cubicBezTo>
                    <a:pt x="399" y="285"/>
                    <a:pt x="398" y="285"/>
                    <a:pt x="398" y="283"/>
                  </a:cubicBezTo>
                  <a:cubicBezTo>
                    <a:pt x="398" y="283"/>
                    <a:pt x="397" y="283"/>
                    <a:pt x="397" y="283"/>
                  </a:cubicBezTo>
                  <a:cubicBezTo>
                    <a:pt x="397" y="282"/>
                    <a:pt x="397" y="281"/>
                    <a:pt x="396" y="281"/>
                  </a:cubicBezTo>
                  <a:cubicBezTo>
                    <a:pt x="396" y="281"/>
                    <a:pt x="395" y="281"/>
                    <a:pt x="395" y="280"/>
                  </a:cubicBezTo>
                  <a:cubicBezTo>
                    <a:pt x="394" y="280"/>
                    <a:pt x="393" y="278"/>
                    <a:pt x="391" y="278"/>
                  </a:cubicBezTo>
                  <a:cubicBezTo>
                    <a:pt x="390" y="277"/>
                    <a:pt x="389" y="276"/>
                    <a:pt x="388" y="274"/>
                  </a:cubicBezTo>
                  <a:cubicBezTo>
                    <a:pt x="387" y="274"/>
                    <a:pt x="387" y="274"/>
                    <a:pt x="387" y="273"/>
                  </a:cubicBezTo>
                  <a:cubicBezTo>
                    <a:pt x="387" y="273"/>
                    <a:pt x="387" y="273"/>
                    <a:pt x="387" y="273"/>
                  </a:cubicBezTo>
                  <a:cubicBezTo>
                    <a:pt x="387" y="273"/>
                    <a:pt x="386" y="273"/>
                    <a:pt x="386" y="272"/>
                  </a:cubicBezTo>
                  <a:cubicBezTo>
                    <a:pt x="386" y="269"/>
                    <a:pt x="385" y="266"/>
                    <a:pt x="386" y="262"/>
                  </a:cubicBezTo>
                  <a:cubicBezTo>
                    <a:pt x="385" y="262"/>
                    <a:pt x="385" y="262"/>
                    <a:pt x="385" y="262"/>
                  </a:cubicBezTo>
                  <a:cubicBezTo>
                    <a:pt x="385" y="261"/>
                    <a:pt x="385" y="260"/>
                    <a:pt x="385" y="259"/>
                  </a:cubicBezTo>
                  <a:cubicBezTo>
                    <a:pt x="385" y="258"/>
                    <a:pt x="384" y="258"/>
                    <a:pt x="384" y="257"/>
                  </a:cubicBezTo>
                  <a:cubicBezTo>
                    <a:pt x="384" y="257"/>
                    <a:pt x="384" y="256"/>
                    <a:pt x="384" y="255"/>
                  </a:cubicBezTo>
                  <a:cubicBezTo>
                    <a:pt x="384" y="255"/>
                    <a:pt x="384" y="255"/>
                    <a:pt x="384" y="255"/>
                  </a:cubicBezTo>
                  <a:cubicBezTo>
                    <a:pt x="383" y="253"/>
                    <a:pt x="384" y="251"/>
                    <a:pt x="384" y="248"/>
                  </a:cubicBezTo>
                  <a:cubicBezTo>
                    <a:pt x="385" y="248"/>
                    <a:pt x="386" y="247"/>
                    <a:pt x="386" y="246"/>
                  </a:cubicBezTo>
                  <a:cubicBezTo>
                    <a:pt x="388" y="246"/>
                    <a:pt x="386" y="243"/>
                    <a:pt x="388" y="244"/>
                  </a:cubicBezTo>
                  <a:cubicBezTo>
                    <a:pt x="389" y="244"/>
                    <a:pt x="389" y="244"/>
                    <a:pt x="389" y="243"/>
                  </a:cubicBezTo>
                  <a:cubicBezTo>
                    <a:pt x="389" y="242"/>
                    <a:pt x="389" y="242"/>
                    <a:pt x="390" y="241"/>
                  </a:cubicBezTo>
                  <a:cubicBezTo>
                    <a:pt x="390" y="240"/>
                    <a:pt x="391" y="240"/>
                    <a:pt x="392" y="239"/>
                  </a:cubicBezTo>
                  <a:cubicBezTo>
                    <a:pt x="392" y="237"/>
                    <a:pt x="393" y="236"/>
                    <a:pt x="393" y="234"/>
                  </a:cubicBezTo>
                  <a:cubicBezTo>
                    <a:pt x="395" y="234"/>
                    <a:pt x="396" y="233"/>
                    <a:pt x="397" y="232"/>
                  </a:cubicBezTo>
                  <a:cubicBezTo>
                    <a:pt x="398" y="232"/>
                    <a:pt x="397" y="230"/>
                    <a:pt x="398" y="230"/>
                  </a:cubicBezTo>
                  <a:cubicBezTo>
                    <a:pt x="399" y="230"/>
                    <a:pt x="399" y="229"/>
                    <a:pt x="399" y="229"/>
                  </a:cubicBezTo>
                  <a:cubicBezTo>
                    <a:pt x="399" y="229"/>
                    <a:pt x="400" y="229"/>
                    <a:pt x="400" y="228"/>
                  </a:cubicBezTo>
                  <a:cubicBezTo>
                    <a:pt x="400" y="228"/>
                    <a:pt x="400" y="227"/>
                    <a:pt x="400" y="227"/>
                  </a:cubicBezTo>
                  <a:cubicBezTo>
                    <a:pt x="401" y="226"/>
                    <a:pt x="402" y="226"/>
                    <a:pt x="402" y="225"/>
                  </a:cubicBezTo>
                  <a:cubicBezTo>
                    <a:pt x="402" y="225"/>
                    <a:pt x="402" y="224"/>
                    <a:pt x="403" y="224"/>
                  </a:cubicBezTo>
                  <a:cubicBezTo>
                    <a:pt x="403" y="223"/>
                    <a:pt x="404" y="223"/>
                    <a:pt x="404" y="222"/>
                  </a:cubicBezTo>
                  <a:cubicBezTo>
                    <a:pt x="406" y="221"/>
                    <a:pt x="407" y="220"/>
                    <a:pt x="409" y="218"/>
                  </a:cubicBezTo>
                  <a:cubicBezTo>
                    <a:pt x="410" y="218"/>
                    <a:pt x="411" y="217"/>
                    <a:pt x="411" y="216"/>
                  </a:cubicBezTo>
                  <a:cubicBezTo>
                    <a:pt x="412" y="215"/>
                    <a:pt x="413" y="215"/>
                    <a:pt x="414" y="214"/>
                  </a:cubicBezTo>
                  <a:cubicBezTo>
                    <a:pt x="415" y="213"/>
                    <a:pt x="415" y="212"/>
                    <a:pt x="416" y="211"/>
                  </a:cubicBezTo>
                  <a:cubicBezTo>
                    <a:pt x="416" y="210"/>
                    <a:pt x="418" y="211"/>
                    <a:pt x="418" y="209"/>
                  </a:cubicBezTo>
                  <a:cubicBezTo>
                    <a:pt x="418" y="208"/>
                    <a:pt x="419" y="208"/>
                    <a:pt x="419" y="207"/>
                  </a:cubicBezTo>
                  <a:cubicBezTo>
                    <a:pt x="420" y="208"/>
                    <a:pt x="420" y="207"/>
                    <a:pt x="420" y="206"/>
                  </a:cubicBezTo>
                  <a:cubicBezTo>
                    <a:pt x="423" y="205"/>
                    <a:pt x="423" y="207"/>
                    <a:pt x="425" y="207"/>
                  </a:cubicBezTo>
                  <a:cubicBezTo>
                    <a:pt x="425" y="206"/>
                    <a:pt x="426" y="206"/>
                    <a:pt x="426" y="206"/>
                  </a:cubicBezTo>
                  <a:cubicBezTo>
                    <a:pt x="426" y="206"/>
                    <a:pt x="427" y="206"/>
                    <a:pt x="427" y="206"/>
                  </a:cubicBezTo>
                  <a:cubicBezTo>
                    <a:pt x="427" y="206"/>
                    <a:pt x="427" y="204"/>
                    <a:pt x="430" y="205"/>
                  </a:cubicBezTo>
                  <a:cubicBezTo>
                    <a:pt x="430" y="203"/>
                    <a:pt x="433" y="203"/>
                    <a:pt x="433" y="201"/>
                  </a:cubicBezTo>
                  <a:cubicBezTo>
                    <a:pt x="434" y="198"/>
                    <a:pt x="431" y="199"/>
                    <a:pt x="430" y="198"/>
                  </a:cubicBezTo>
                  <a:cubicBezTo>
                    <a:pt x="430" y="198"/>
                    <a:pt x="430" y="197"/>
                    <a:pt x="430" y="197"/>
                  </a:cubicBezTo>
                  <a:cubicBezTo>
                    <a:pt x="430" y="197"/>
                    <a:pt x="430" y="197"/>
                    <a:pt x="430" y="197"/>
                  </a:cubicBezTo>
                  <a:cubicBezTo>
                    <a:pt x="428" y="195"/>
                    <a:pt x="431" y="195"/>
                    <a:pt x="432" y="194"/>
                  </a:cubicBezTo>
                  <a:cubicBezTo>
                    <a:pt x="432" y="194"/>
                    <a:pt x="432" y="194"/>
                    <a:pt x="432" y="193"/>
                  </a:cubicBezTo>
                  <a:cubicBezTo>
                    <a:pt x="433" y="193"/>
                    <a:pt x="433" y="193"/>
                    <a:pt x="434" y="193"/>
                  </a:cubicBezTo>
                  <a:cubicBezTo>
                    <a:pt x="434" y="192"/>
                    <a:pt x="434" y="192"/>
                    <a:pt x="434" y="191"/>
                  </a:cubicBezTo>
                  <a:cubicBezTo>
                    <a:pt x="434" y="191"/>
                    <a:pt x="434" y="191"/>
                    <a:pt x="434" y="191"/>
                  </a:cubicBezTo>
                  <a:cubicBezTo>
                    <a:pt x="436" y="191"/>
                    <a:pt x="435" y="189"/>
                    <a:pt x="437" y="189"/>
                  </a:cubicBezTo>
                  <a:cubicBezTo>
                    <a:pt x="437" y="189"/>
                    <a:pt x="437" y="189"/>
                    <a:pt x="437" y="189"/>
                  </a:cubicBezTo>
                  <a:cubicBezTo>
                    <a:pt x="437" y="189"/>
                    <a:pt x="437" y="189"/>
                    <a:pt x="437" y="189"/>
                  </a:cubicBezTo>
                  <a:cubicBezTo>
                    <a:pt x="437" y="188"/>
                    <a:pt x="438" y="188"/>
                    <a:pt x="438" y="187"/>
                  </a:cubicBezTo>
                  <a:cubicBezTo>
                    <a:pt x="439" y="187"/>
                    <a:pt x="439" y="187"/>
                    <a:pt x="439" y="186"/>
                  </a:cubicBezTo>
                  <a:cubicBezTo>
                    <a:pt x="442" y="187"/>
                    <a:pt x="443" y="185"/>
                    <a:pt x="446" y="186"/>
                  </a:cubicBezTo>
                  <a:cubicBezTo>
                    <a:pt x="447" y="185"/>
                    <a:pt x="449" y="185"/>
                    <a:pt x="450" y="184"/>
                  </a:cubicBezTo>
                  <a:cubicBezTo>
                    <a:pt x="453" y="184"/>
                    <a:pt x="454" y="183"/>
                    <a:pt x="456" y="182"/>
                  </a:cubicBezTo>
                  <a:cubicBezTo>
                    <a:pt x="458" y="182"/>
                    <a:pt x="458" y="183"/>
                    <a:pt x="460" y="183"/>
                  </a:cubicBezTo>
                  <a:cubicBezTo>
                    <a:pt x="466" y="182"/>
                    <a:pt x="471" y="180"/>
                    <a:pt x="479" y="181"/>
                  </a:cubicBezTo>
                  <a:cubicBezTo>
                    <a:pt x="480" y="181"/>
                    <a:pt x="479" y="179"/>
                    <a:pt x="480" y="179"/>
                  </a:cubicBezTo>
                  <a:cubicBezTo>
                    <a:pt x="481" y="179"/>
                    <a:pt x="481" y="178"/>
                    <a:pt x="481" y="178"/>
                  </a:cubicBezTo>
                  <a:cubicBezTo>
                    <a:pt x="481" y="178"/>
                    <a:pt x="482" y="178"/>
                    <a:pt x="482" y="177"/>
                  </a:cubicBezTo>
                  <a:cubicBezTo>
                    <a:pt x="483" y="177"/>
                    <a:pt x="483" y="176"/>
                    <a:pt x="483" y="176"/>
                  </a:cubicBezTo>
                  <a:cubicBezTo>
                    <a:pt x="483" y="176"/>
                    <a:pt x="483" y="176"/>
                    <a:pt x="483" y="176"/>
                  </a:cubicBezTo>
                  <a:cubicBezTo>
                    <a:pt x="483" y="174"/>
                    <a:pt x="485" y="174"/>
                    <a:pt x="487" y="173"/>
                  </a:cubicBezTo>
                  <a:cubicBezTo>
                    <a:pt x="487" y="173"/>
                    <a:pt x="487" y="173"/>
                    <a:pt x="487" y="173"/>
                  </a:cubicBezTo>
                  <a:cubicBezTo>
                    <a:pt x="488" y="173"/>
                    <a:pt x="489" y="173"/>
                    <a:pt x="490" y="172"/>
                  </a:cubicBezTo>
                  <a:cubicBezTo>
                    <a:pt x="490" y="172"/>
                    <a:pt x="490" y="172"/>
                    <a:pt x="490" y="172"/>
                  </a:cubicBezTo>
                  <a:cubicBezTo>
                    <a:pt x="492" y="172"/>
                    <a:pt x="493" y="172"/>
                    <a:pt x="493" y="170"/>
                  </a:cubicBezTo>
                  <a:cubicBezTo>
                    <a:pt x="493" y="170"/>
                    <a:pt x="493" y="170"/>
                    <a:pt x="493" y="170"/>
                  </a:cubicBezTo>
                  <a:cubicBezTo>
                    <a:pt x="494" y="170"/>
                    <a:pt x="494" y="170"/>
                    <a:pt x="494" y="170"/>
                  </a:cubicBezTo>
                  <a:cubicBezTo>
                    <a:pt x="494" y="170"/>
                    <a:pt x="494" y="170"/>
                    <a:pt x="494" y="170"/>
                  </a:cubicBezTo>
                  <a:cubicBezTo>
                    <a:pt x="497" y="170"/>
                    <a:pt x="498" y="169"/>
                    <a:pt x="500" y="168"/>
                  </a:cubicBezTo>
                  <a:cubicBezTo>
                    <a:pt x="500" y="168"/>
                    <a:pt x="500" y="168"/>
                    <a:pt x="500" y="168"/>
                  </a:cubicBezTo>
                  <a:cubicBezTo>
                    <a:pt x="501" y="168"/>
                    <a:pt x="502" y="167"/>
                    <a:pt x="503" y="167"/>
                  </a:cubicBezTo>
                  <a:cubicBezTo>
                    <a:pt x="503" y="166"/>
                    <a:pt x="503" y="166"/>
                    <a:pt x="503" y="166"/>
                  </a:cubicBezTo>
                  <a:cubicBezTo>
                    <a:pt x="506" y="166"/>
                    <a:pt x="508" y="165"/>
                    <a:pt x="510" y="164"/>
                  </a:cubicBezTo>
                  <a:cubicBezTo>
                    <a:pt x="510" y="164"/>
                    <a:pt x="510" y="164"/>
                    <a:pt x="510" y="164"/>
                  </a:cubicBezTo>
                  <a:cubicBezTo>
                    <a:pt x="511" y="161"/>
                    <a:pt x="514" y="163"/>
                    <a:pt x="514" y="161"/>
                  </a:cubicBezTo>
                  <a:cubicBezTo>
                    <a:pt x="514" y="161"/>
                    <a:pt x="514" y="161"/>
                    <a:pt x="514" y="161"/>
                  </a:cubicBezTo>
                  <a:cubicBezTo>
                    <a:pt x="514" y="161"/>
                    <a:pt x="515" y="161"/>
                    <a:pt x="515" y="161"/>
                  </a:cubicBezTo>
                  <a:cubicBezTo>
                    <a:pt x="516" y="161"/>
                    <a:pt x="516" y="161"/>
                    <a:pt x="516" y="161"/>
                  </a:cubicBezTo>
                  <a:cubicBezTo>
                    <a:pt x="517" y="159"/>
                    <a:pt x="518" y="158"/>
                    <a:pt x="518" y="157"/>
                  </a:cubicBezTo>
                  <a:cubicBezTo>
                    <a:pt x="518" y="157"/>
                    <a:pt x="518" y="157"/>
                    <a:pt x="518" y="157"/>
                  </a:cubicBezTo>
                  <a:cubicBezTo>
                    <a:pt x="518" y="155"/>
                    <a:pt x="520" y="154"/>
                    <a:pt x="519" y="153"/>
                  </a:cubicBezTo>
                  <a:cubicBezTo>
                    <a:pt x="519" y="153"/>
                    <a:pt x="519" y="153"/>
                    <a:pt x="519" y="152"/>
                  </a:cubicBezTo>
                  <a:cubicBezTo>
                    <a:pt x="518" y="151"/>
                    <a:pt x="519" y="150"/>
                    <a:pt x="519" y="149"/>
                  </a:cubicBezTo>
                  <a:cubicBezTo>
                    <a:pt x="519" y="149"/>
                    <a:pt x="519" y="149"/>
                    <a:pt x="519" y="149"/>
                  </a:cubicBezTo>
                  <a:cubicBezTo>
                    <a:pt x="518" y="148"/>
                    <a:pt x="518" y="148"/>
                    <a:pt x="518" y="148"/>
                  </a:cubicBezTo>
                  <a:cubicBezTo>
                    <a:pt x="518" y="148"/>
                    <a:pt x="518" y="148"/>
                    <a:pt x="518" y="148"/>
                  </a:cubicBezTo>
                  <a:cubicBezTo>
                    <a:pt x="518" y="148"/>
                    <a:pt x="518" y="147"/>
                    <a:pt x="518" y="147"/>
                  </a:cubicBezTo>
                  <a:cubicBezTo>
                    <a:pt x="518" y="146"/>
                    <a:pt x="517" y="145"/>
                    <a:pt x="516" y="144"/>
                  </a:cubicBezTo>
                  <a:cubicBezTo>
                    <a:pt x="516" y="144"/>
                    <a:pt x="516" y="144"/>
                    <a:pt x="516" y="144"/>
                  </a:cubicBezTo>
                  <a:cubicBezTo>
                    <a:pt x="517" y="144"/>
                    <a:pt x="517" y="143"/>
                    <a:pt x="517" y="143"/>
                  </a:cubicBezTo>
                  <a:cubicBezTo>
                    <a:pt x="517" y="142"/>
                    <a:pt x="518" y="142"/>
                    <a:pt x="518" y="142"/>
                  </a:cubicBezTo>
                  <a:cubicBezTo>
                    <a:pt x="518" y="142"/>
                    <a:pt x="519" y="142"/>
                    <a:pt x="519" y="142"/>
                  </a:cubicBezTo>
                  <a:cubicBezTo>
                    <a:pt x="520" y="142"/>
                    <a:pt x="521" y="142"/>
                    <a:pt x="522" y="143"/>
                  </a:cubicBezTo>
                  <a:cubicBezTo>
                    <a:pt x="522" y="142"/>
                    <a:pt x="522" y="142"/>
                    <a:pt x="522" y="141"/>
                  </a:cubicBezTo>
                  <a:cubicBezTo>
                    <a:pt x="522" y="141"/>
                    <a:pt x="522" y="141"/>
                    <a:pt x="522" y="141"/>
                  </a:cubicBezTo>
                  <a:cubicBezTo>
                    <a:pt x="522" y="141"/>
                    <a:pt x="522" y="141"/>
                    <a:pt x="523" y="141"/>
                  </a:cubicBezTo>
                  <a:cubicBezTo>
                    <a:pt x="523" y="141"/>
                    <a:pt x="523" y="141"/>
                    <a:pt x="523" y="141"/>
                  </a:cubicBezTo>
                  <a:cubicBezTo>
                    <a:pt x="523" y="140"/>
                    <a:pt x="524" y="140"/>
                    <a:pt x="524" y="140"/>
                  </a:cubicBezTo>
                  <a:cubicBezTo>
                    <a:pt x="523" y="140"/>
                    <a:pt x="524" y="139"/>
                    <a:pt x="524" y="138"/>
                  </a:cubicBezTo>
                  <a:close/>
                  <a:moveTo>
                    <a:pt x="547" y="253"/>
                  </a:moveTo>
                  <a:cubicBezTo>
                    <a:pt x="545" y="253"/>
                    <a:pt x="546" y="252"/>
                    <a:pt x="546" y="251"/>
                  </a:cubicBezTo>
                  <a:cubicBezTo>
                    <a:pt x="545" y="251"/>
                    <a:pt x="545" y="251"/>
                    <a:pt x="544" y="250"/>
                  </a:cubicBezTo>
                  <a:cubicBezTo>
                    <a:pt x="544" y="249"/>
                    <a:pt x="545" y="249"/>
                    <a:pt x="544" y="248"/>
                  </a:cubicBezTo>
                  <a:cubicBezTo>
                    <a:pt x="544" y="248"/>
                    <a:pt x="543" y="249"/>
                    <a:pt x="543" y="248"/>
                  </a:cubicBezTo>
                  <a:cubicBezTo>
                    <a:pt x="543" y="248"/>
                    <a:pt x="543" y="247"/>
                    <a:pt x="543" y="247"/>
                  </a:cubicBezTo>
                  <a:cubicBezTo>
                    <a:pt x="542" y="247"/>
                    <a:pt x="542" y="246"/>
                    <a:pt x="542" y="246"/>
                  </a:cubicBezTo>
                  <a:cubicBezTo>
                    <a:pt x="537" y="246"/>
                    <a:pt x="535" y="244"/>
                    <a:pt x="530" y="245"/>
                  </a:cubicBezTo>
                  <a:cubicBezTo>
                    <a:pt x="530" y="246"/>
                    <a:pt x="530" y="246"/>
                    <a:pt x="529" y="246"/>
                  </a:cubicBezTo>
                  <a:cubicBezTo>
                    <a:pt x="529" y="246"/>
                    <a:pt x="528" y="247"/>
                    <a:pt x="528" y="248"/>
                  </a:cubicBezTo>
                  <a:cubicBezTo>
                    <a:pt x="529" y="248"/>
                    <a:pt x="529" y="248"/>
                    <a:pt x="529" y="248"/>
                  </a:cubicBezTo>
                  <a:cubicBezTo>
                    <a:pt x="529" y="248"/>
                    <a:pt x="529" y="248"/>
                    <a:pt x="529" y="248"/>
                  </a:cubicBezTo>
                  <a:cubicBezTo>
                    <a:pt x="529" y="248"/>
                    <a:pt x="530" y="248"/>
                    <a:pt x="530" y="248"/>
                  </a:cubicBezTo>
                  <a:cubicBezTo>
                    <a:pt x="530" y="249"/>
                    <a:pt x="530" y="250"/>
                    <a:pt x="530" y="251"/>
                  </a:cubicBezTo>
                  <a:cubicBezTo>
                    <a:pt x="532" y="252"/>
                    <a:pt x="534" y="253"/>
                    <a:pt x="536" y="253"/>
                  </a:cubicBezTo>
                  <a:cubicBezTo>
                    <a:pt x="536" y="254"/>
                    <a:pt x="537" y="254"/>
                    <a:pt x="539" y="254"/>
                  </a:cubicBezTo>
                  <a:cubicBezTo>
                    <a:pt x="540" y="255"/>
                    <a:pt x="540" y="256"/>
                    <a:pt x="542" y="257"/>
                  </a:cubicBezTo>
                  <a:cubicBezTo>
                    <a:pt x="542" y="258"/>
                    <a:pt x="544" y="259"/>
                    <a:pt x="545" y="259"/>
                  </a:cubicBezTo>
                  <a:cubicBezTo>
                    <a:pt x="546" y="257"/>
                    <a:pt x="547" y="256"/>
                    <a:pt x="547" y="253"/>
                  </a:cubicBezTo>
                  <a:close/>
                  <a:moveTo>
                    <a:pt x="266" y="390"/>
                  </a:moveTo>
                  <a:cubicBezTo>
                    <a:pt x="266" y="389"/>
                    <a:pt x="266" y="389"/>
                    <a:pt x="265" y="389"/>
                  </a:cubicBezTo>
                  <a:cubicBezTo>
                    <a:pt x="265" y="389"/>
                    <a:pt x="264" y="389"/>
                    <a:pt x="264" y="390"/>
                  </a:cubicBezTo>
                  <a:cubicBezTo>
                    <a:pt x="263" y="390"/>
                    <a:pt x="263" y="390"/>
                    <a:pt x="263" y="391"/>
                  </a:cubicBezTo>
                  <a:cubicBezTo>
                    <a:pt x="263" y="392"/>
                    <a:pt x="263" y="392"/>
                    <a:pt x="264" y="392"/>
                  </a:cubicBezTo>
                  <a:cubicBezTo>
                    <a:pt x="264" y="392"/>
                    <a:pt x="265" y="392"/>
                    <a:pt x="266" y="392"/>
                  </a:cubicBezTo>
                  <a:cubicBezTo>
                    <a:pt x="266" y="392"/>
                    <a:pt x="267" y="392"/>
                    <a:pt x="267" y="392"/>
                  </a:cubicBezTo>
                  <a:cubicBezTo>
                    <a:pt x="267" y="392"/>
                    <a:pt x="268" y="392"/>
                    <a:pt x="268" y="391"/>
                  </a:cubicBezTo>
                  <a:cubicBezTo>
                    <a:pt x="268" y="391"/>
                    <a:pt x="267" y="391"/>
                    <a:pt x="267" y="390"/>
                  </a:cubicBezTo>
                  <a:lnTo>
                    <a:pt x="266" y="390"/>
                  </a:lnTo>
                  <a:close/>
                  <a:moveTo>
                    <a:pt x="496" y="282"/>
                  </a:moveTo>
                  <a:cubicBezTo>
                    <a:pt x="497" y="285"/>
                    <a:pt x="496" y="282"/>
                    <a:pt x="494" y="283"/>
                  </a:cubicBezTo>
                  <a:cubicBezTo>
                    <a:pt x="494" y="284"/>
                    <a:pt x="494" y="285"/>
                    <a:pt x="495" y="285"/>
                  </a:cubicBezTo>
                  <a:cubicBezTo>
                    <a:pt x="495" y="285"/>
                    <a:pt x="496" y="285"/>
                    <a:pt x="496" y="286"/>
                  </a:cubicBezTo>
                  <a:cubicBezTo>
                    <a:pt x="496" y="286"/>
                    <a:pt x="496" y="286"/>
                    <a:pt x="496" y="286"/>
                  </a:cubicBezTo>
                  <a:cubicBezTo>
                    <a:pt x="497" y="286"/>
                    <a:pt x="498" y="282"/>
                    <a:pt x="496" y="282"/>
                  </a:cubicBezTo>
                  <a:close/>
                  <a:moveTo>
                    <a:pt x="444" y="296"/>
                  </a:moveTo>
                  <a:cubicBezTo>
                    <a:pt x="443" y="296"/>
                    <a:pt x="442" y="295"/>
                    <a:pt x="442" y="294"/>
                  </a:cubicBezTo>
                  <a:cubicBezTo>
                    <a:pt x="442" y="294"/>
                    <a:pt x="441" y="294"/>
                    <a:pt x="441" y="293"/>
                  </a:cubicBezTo>
                  <a:cubicBezTo>
                    <a:pt x="441" y="292"/>
                    <a:pt x="441" y="291"/>
                    <a:pt x="441" y="291"/>
                  </a:cubicBezTo>
                  <a:cubicBezTo>
                    <a:pt x="441" y="292"/>
                    <a:pt x="441" y="292"/>
                    <a:pt x="441" y="293"/>
                  </a:cubicBezTo>
                  <a:cubicBezTo>
                    <a:pt x="440" y="293"/>
                    <a:pt x="440" y="294"/>
                    <a:pt x="439" y="294"/>
                  </a:cubicBezTo>
                  <a:cubicBezTo>
                    <a:pt x="439" y="296"/>
                    <a:pt x="438" y="297"/>
                    <a:pt x="439" y="299"/>
                  </a:cubicBezTo>
                  <a:cubicBezTo>
                    <a:pt x="441" y="300"/>
                    <a:pt x="439" y="297"/>
                    <a:pt x="441" y="298"/>
                  </a:cubicBezTo>
                  <a:cubicBezTo>
                    <a:pt x="441" y="297"/>
                    <a:pt x="442" y="297"/>
                    <a:pt x="442" y="298"/>
                  </a:cubicBezTo>
                  <a:cubicBezTo>
                    <a:pt x="443" y="298"/>
                    <a:pt x="443" y="300"/>
                    <a:pt x="445" y="299"/>
                  </a:cubicBezTo>
                  <a:cubicBezTo>
                    <a:pt x="445" y="299"/>
                    <a:pt x="445" y="299"/>
                    <a:pt x="446" y="299"/>
                  </a:cubicBezTo>
                  <a:cubicBezTo>
                    <a:pt x="446" y="299"/>
                    <a:pt x="446" y="298"/>
                    <a:pt x="446" y="297"/>
                  </a:cubicBezTo>
                  <a:cubicBezTo>
                    <a:pt x="446" y="296"/>
                    <a:pt x="444" y="297"/>
                    <a:pt x="444" y="296"/>
                  </a:cubicBezTo>
                  <a:close/>
                  <a:moveTo>
                    <a:pt x="449" y="280"/>
                  </a:moveTo>
                  <a:cubicBezTo>
                    <a:pt x="450" y="278"/>
                    <a:pt x="448" y="278"/>
                    <a:pt x="448" y="276"/>
                  </a:cubicBezTo>
                  <a:cubicBezTo>
                    <a:pt x="446" y="276"/>
                    <a:pt x="444" y="276"/>
                    <a:pt x="443" y="277"/>
                  </a:cubicBezTo>
                  <a:cubicBezTo>
                    <a:pt x="441" y="277"/>
                    <a:pt x="441" y="278"/>
                    <a:pt x="439" y="278"/>
                  </a:cubicBezTo>
                  <a:cubicBezTo>
                    <a:pt x="438" y="280"/>
                    <a:pt x="436" y="280"/>
                    <a:pt x="436" y="282"/>
                  </a:cubicBezTo>
                  <a:cubicBezTo>
                    <a:pt x="436" y="283"/>
                    <a:pt x="435" y="282"/>
                    <a:pt x="434" y="283"/>
                  </a:cubicBezTo>
                  <a:cubicBezTo>
                    <a:pt x="433" y="283"/>
                    <a:pt x="434" y="285"/>
                    <a:pt x="434" y="286"/>
                  </a:cubicBezTo>
                  <a:cubicBezTo>
                    <a:pt x="434" y="286"/>
                    <a:pt x="435" y="287"/>
                    <a:pt x="434" y="287"/>
                  </a:cubicBezTo>
                  <a:cubicBezTo>
                    <a:pt x="436" y="287"/>
                    <a:pt x="437" y="287"/>
                    <a:pt x="438" y="287"/>
                  </a:cubicBezTo>
                  <a:cubicBezTo>
                    <a:pt x="438" y="288"/>
                    <a:pt x="438" y="288"/>
                    <a:pt x="438" y="289"/>
                  </a:cubicBezTo>
                  <a:cubicBezTo>
                    <a:pt x="438" y="289"/>
                    <a:pt x="439" y="289"/>
                    <a:pt x="439" y="290"/>
                  </a:cubicBezTo>
                  <a:cubicBezTo>
                    <a:pt x="442" y="290"/>
                    <a:pt x="441" y="287"/>
                    <a:pt x="443" y="287"/>
                  </a:cubicBezTo>
                  <a:cubicBezTo>
                    <a:pt x="445" y="287"/>
                    <a:pt x="445" y="286"/>
                    <a:pt x="446" y="285"/>
                  </a:cubicBezTo>
                  <a:cubicBezTo>
                    <a:pt x="448" y="285"/>
                    <a:pt x="448" y="283"/>
                    <a:pt x="450" y="283"/>
                  </a:cubicBezTo>
                  <a:cubicBezTo>
                    <a:pt x="450" y="282"/>
                    <a:pt x="448" y="282"/>
                    <a:pt x="449" y="28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4" name="Rectangle 114">
              <a:extLst>
                <a:ext uri="{FF2B5EF4-FFF2-40B4-BE49-F238E27FC236}">
                  <a16:creationId xmlns:a16="http://schemas.microsoft.com/office/drawing/2014/main" id="{2FE73096-E0AE-2641-AB7A-A34EE4254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638" y="5441950"/>
              <a:ext cx="496725" cy="241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300" b="1" dirty="0">
                  <a:latin typeface="Open Sans Semibold" pitchFamily="34" charset="0"/>
                </a:rPr>
                <a:t>SPAIN</a:t>
              </a:r>
              <a:endParaRPr lang="en-US" altLang="en-US" sz="1800" dirty="0"/>
            </a:p>
          </p:txBody>
        </p:sp>
        <p:sp>
          <p:nvSpPr>
            <p:cNvPr id="205" name="Freeform 115">
              <a:extLst>
                <a:ext uri="{FF2B5EF4-FFF2-40B4-BE49-F238E27FC236}">
                  <a16:creationId xmlns:a16="http://schemas.microsoft.com/office/drawing/2014/main" id="{D95EE7BC-FD2C-5E48-A7E8-9324DF635E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6475" y="698500"/>
              <a:ext cx="985838" cy="2451100"/>
            </a:xfrm>
            <a:custGeom>
              <a:avLst/>
              <a:gdLst>
                <a:gd name="T0" fmla="*/ 2147483646 w 255"/>
                <a:gd name="T1" fmla="*/ 2147483646 h 633"/>
                <a:gd name="T2" fmla="*/ 2147483646 w 255"/>
                <a:gd name="T3" fmla="*/ 2147483646 h 633"/>
                <a:gd name="T4" fmla="*/ 2147483646 w 255"/>
                <a:gd name="T5" fmla="*/ 2147483646 h 633"/>
                <a:gd name="T6" fmla="*/ 2147483646 w 255"/>
                <a:gd name="T7" fmla="*/ 2147483646 h 633"/>
                <a:gd name="T8" fmla="*/ 2147483646 w 255"/>
                <a:gd name="T9" fmla="*/ 2147483646 h 633"/>
                <a:gd name="T10" fmla="*/ 2147483646 w 255"/>
                <a:gd name="T11" fmla="*/ 2147483646 h 633"/>
                <a:gd name="T12" fmla="*/ 2147483646 w 255"/>
                <a:gd name="T13" fmla="*/ 2147483646 h 633"/>
                <a:gd name="T14" fmla="*/ 2147483646 w 255"/>
                <a:gd name="T15" fmla="*/ 2147483646 h 633"/>
                <a:gd name="T16" fmla="*/ 2147483646 w 255"/>
                <a:gd name="T17" fmla="*/ 2147483646 h 633"/>
                <a:gd name="T18" fmla="*/ 2147483646 w 255"/>
                <a:gd name="T19" fmla="*/ 2147483646 h 633"/>
                <a:gd name="T20" fmla="*/ 2147483646 w 255"/>
                <a:gd name="T21" fmla="*/ 2147483646 h 633"/>
                <a:gd name="T22" fmla="*/ 2147483646 w 255"/>
                <a:gd name="T23" fmla="*/ 2147483646 h 633"/>
                <a:gd name="T24" fmla="*/ 2147483646 w 255"/>
                <a:gd name="T25" fmla="*/ 2147483646 h 633"/>
                <a:gd name="T26" fmla="*/ 2147483646 w 255"/>
                <a:gd name="T27" fmla="*/ 2147483646 h 633"/>
                <a:gd name="T28" fmla="*/ 2147483646 w 255"/>
                <a:gd name="T29" fmla="*/ 2147483646 h 633"/>
                <a:gd name="T30" fmla="*/ 2147483646 w 255"/>
                <a:gd name="T31" fmla="*/ 2147483646 h 633"/>
                <a:gd name="T32" fmla="*/ 2147483646 w 255"/>
                <a:gd name="T33" fmla="*/ 2147483646 h 633"/>
                <a:gd name="T34" fmla="*/ 2147483646 w 255"/>
                <a:gd name="T35" fmla="*/ 2147483646 h 633"/>
                <a:gd name="T36" fmla="*/ 2147483646 w 255"/>
                <a:gd name="T37" fmla="*/ 2147483646 h 633"/>
                <a:gd name="T38" fmla="*/ 2147483646 w 255"/>
                <a:gd name="T39" fmla="*/ 2147483646 h 633"/>
                <a:gd name="T40" fmla="*/ 2147483646 w 255"/>
                <a:gd name="T41" fmla="*/ 2147483646 h 633"/>
                <a:gd name="T42" fmla="*/ 2147483646 w 255"/>
                <a:gd name="T43" fmla="*/ 2147483646 h 633"/>
                <a:gd name="T44" fmla="*/ 2147483646 w 255"/>
                <a:gd name="T45" fmla="*/ 2147483646 h 633"/>
                <a:gd name="T46" fmla="*/ 2147483646 w 255"/>
                <a:gd name="T47" fmla="*/ 2147483646 h 633"/>
                <a:gd name="T48" fmla="*/ 2147483646 w 255"/>
                <a:gd name="T49" fmla="*/ 2147483646 h 633"/>
                <a:gd name="T50" fmla="*/ 2147483646 w 255"/>
                <a:gd name="T51" fmla="*/ 2147483646 h 633"/>
                <a:gd name="T52" fmla="*/ 2147483646 w 255"/>
                <a:gd name="T53" fmla="*/ 2147483646 h 633"/>
                <a:gd name="T54" fmla="*/ 2147483646 w 255"/>
                <a:gd name="T55" fmla="*/ 2147483646 h 633"/>
                <a:gd name="T56" fmla="*/ 2147483646 w 255"/>
                <a:gd name="T57" fmla="*/ 2147483646 h 633"/>
                <a:gd name="T58" fmla="*/ 2147483646 w 255"/>
                <a:gd name="T59" fmla="*/ 2147483646 h 633"/>
                <a:gd name="T60" fmla="*/ 2147483646 w 255"/>
                <a:gd name="T61" fmla="*/ 2147483646 h 633"/>
                <a:gd name="T62" fmla="*/ 2147483646 w 255"/>
                <a:gd name="T63" fmla="*/ 2147483646 h 633"/>
                <a:gd name="T64" fmla="*/ 2147483646 w 255"/>
                <a:gd name="T65" fmla="*/ 2147483646 h 633"/>
                <a:gd name="T66" fmla="*/ 2147483646 w 255"/>
                <a:gd name="T67" fmla="*/ 2147483646 h 633"/>
                <a:gd name="T68" fmla="*/ 2147483646 w 255"/>
                <a:gd name="T69" fmla="*/ 2147483646 h 633"/>
                <a:gd name="T70" fmla="*/ 2147483646 w 255"/>
                <a:gd name="T71" fmla="*/ 2147483646 h 633"/>
                <a:gd name="T72" fmla="*/ 2147483646 w 255"/>
                <a:gd name="T73" fmla="*/ 2147483646 h 633"/>
                <a:gd name="T74" fmla="*/ 2147483646 w 255"/>
                <a:gd name="T75" fmla="*/ 2147483646 h 633"/>
                <a:gd name="T76" fmla="*/ 2147483646 w 255"/>
                <a:gd name="T77" fmla="*/ 2147483646 h 633"/>
                <a:gd name="T78" fmla="*/ 2147483646 w 255"/>
                <a:gd name="T79" fmla="*/ 2147483646 h 633"/>
                <a:gd name="T80" fmla="*/ 2147483646 w 255"/>
                <a:gd name="T81" fmla="*/ 2147483646 h 633"/>
                <a:gd name="T82" fmla="*/ 2147483646 w 255"/>
                <a:gd name="T83" fmla="*/ 2147483646 h 633"/>
                <a:gd name="T84" fmla="*/ 2147483646 w 255"/>
                <a:gd name="T85" fmla="*/ 2147483646 h 633"/>
                <a:gd name="T86" fmla="*/ 2147483646 w 255"/>
                <a:gd name="T87" fmla="*/ 2147483646 h 633"/>
                <a:gd name="T88" fmla="*/ 2147483646 w 255"/>
                <a:gd name="T89" fmla="*/ 2147483646 h 633"/>
                <a:gd name="T90" fmla="*/ 2147483646 w 255"/>
                <a:gd name="T91" fmla="*/ 2147483646 h 633"/>
                <a:gd name="T92" fmla="*/ 2147483646 w 255"/>
                <a:gd name="T93" fmla="*/ 2147483646 h 633"/>
                <a:gd name="T94" fmla="*/ 2147483646 w 255"/>
                <a:gd name="T95" fmla="*/ 2147483646 h 633"/>
                <a:gd name="T96" fmla="*/ 2147483646 w 255"/>
                <a:gd name="T97" fmla="*/ 2147483646 h 633"/>
                <a:gd name="T98" fmla="*/ 2147483646 w 255"/>
                <a:gd name="T99" fmla="*/ 2147483646 h 633"/>
                <a:gd name="T100" fmla="*/ 2147483646 w 255"/>
                <a:gd name="T101" fmla="*/ 2147483646 h 633"/>
                <a:gd name="T102" fmla="*/ 2147483646 w 255"/>
                <a:gd name="T103" fmla="*/ 2147483646 h 633"/>
                <a:gd name="T104" fmla="*/ 2147483646 w 255"/>
                <a:gd name="T105" fmla="*/ 2147483646 h 633"/>
                <a:gd name="T106" fmla="*/ 2147483646 w 255"/>
                <a:gd name="T107" fmla="*/ 2147483646 h 633"/>
                <a:gd name="T108" fmla="*/ 2147483646 w 255"/>
                <a:gd name="T109" fmla="*/ 2147483646 h 633"/>
                <a:gd name="T110" fmla="*/ 2147483646 w 255"/>
                <a:gd name="T111" fmla="*/ 2147483646 h 633"/>
                <a:gd name="T112" fmla="*/ 2147483646 w 255"/>
                <a:gd name="T113" fmla="*/ 2147483646 h 633"/>
                <a:gd name="T114" fmla="*/ 2147483646 w 255"/>
                <a:gd name="T115" fmla="*/ 2147483646 h 633"/>
                <a:gd name="T116" fmla="*/ 2147483646 w 255"/>
                <a:gd name="T117" fmla="*/ 2147483646 h 633"/>
                <a:gd name="T118" fmla="*/ 2147483646 w 255"/>
                <a:gd name="T119" fmla="*/ 2147483646 h 633"/>
                <a:gd name="T120" fmla="*/ 2147483646 w 255"/>
                <a:gd name="T121" fmla="*/ 2147483646 h 633"/>
                <a:gd name="T122" fmla="*/ 2147483646 w 255"/>
                <a:gd name="T123" fmla="*/ 2147483646 h 63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55" h="633">
                  <a:moveTo>
                    <a:pt x="181" y="437"/>
                  </a:moveTo>
                  <a:cubicBezTo>
                    <a:pt x="178" y="436"/>
                    <a:pt x="178" y="438"/>
                    <a:pt x="177" y="438"/>
                  </a:cubicBezTo>
                  <a:cubicBezTo>
                    <a:pt x="177" y="438"/>
                    <a:pt x="176" y="437"/>
                    <a:pt x="176" y="437"/>
                  </a:cubicBezTo>
                  <a:cubicBezTo>
                    <a:pt x="176" y="436"/>
                    <a:pt x="175" y="436"/>
                    <a:pt x="175" y="436"/>
                  </a:cubicBezTo>
                  <a:cubicBezTo>
                    <a:pt x="175" y="438"/>
                    <a:pt x="172" y="437"/>
                    <a:pt x="173" y="440"/>
                  </a:cubicBezTo>
                  <a:cubicBezTo>
                    <a:pt x="175" y="440"/>
                    <a:pt x="176" y="440"/>
                    <a:pt x="178" y="440"/>
                  </a:cubicBezTo>
                  <a:cubicBezTo>
                    <a:pt x="177" y="437"/>
                    <a:pt x="182" y="440"/>
                    <a:pt x="181" y="437"/>
                  </a:cubicBezTo>
                  <a:close/>
                  <a:moveTo>
                    <a:pt x="197" y="504"/>
                  </a:moveTo>
                  <a:cubicBezTo>
                    <a:pt x="197" y="504"/>
                    <a:pt x="197" y="503"/>
                    <a:pt x="196" y="503"/>
                  </a:cubicBezTo>
                  <a:cubicBezTo>
                    <a:pt x="196" y="503"/>
                    <a:pt x="196" y="503"/>
                    <a:pt x="196" y="503"/>
                  </a:cubicBezTo>
                  <a:cubicBezTo>
                    <a:pt x="195" y="503"/>
                    <a:pt x="196" y="502"/>
                    <a:pt x="195" y="501"/>
                  </a:cubicBezTo>
                  <a:cubicBezTo>
                    <a:pt x="194" y="500"/>
                    <a:pt x="194" y="501"/>
                    <a:pt x="194" y="501"/>
                  </a:cubicBezTo>
                  <a:cubicBezTo>
                    <a:pt x="194" y="501"/>
                    <a:pt x="194" y="502"/>
                    <a:pt x="194" y="502"/>
                  </a:cubicBezTo>
                  <a:cubicBezTo>
                    <a:pt x="194" y="503"/>
                    <a:pt x="193" y="503"/>
                    <a:pt x="193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3" y="505"/>
                    <a:pt x="193" y="505"/>
                    <a:pt x="193" y="505"/>
                  </a:cubicBezTo>
                  <a:cubicBezTo>
                    <a:pt x="192" y="505"/>
                    <a:pt x="192" y="505"/>
                    <a:pt x="192" y="506"/>
                  </a:cubicBezTo>
                  <a:cubicBezTo>
                    <a:pt x="191" y="506"/>
                    <a:pt x="191" y="507"/>
                    <a:pt x="190" y="506"/>
                  </a:cubicBezTo>
                  <a:cubicBezTo>
                    <a:pt x="188" y="507"/>
                    <a:pt x="189" y="504"/>
                    <a:pt x="187" y="505"/>
                  </a:cubicBezTo>
                  <a:cubicBezTo>
                    <a:pt x="187" y="506"/>
                    <a:pt x="187" y="507"/>
                    <a:pt x="186" y="507"/>
                  </a:cubicBezTo>
                  <a:cubicBezTo>
                    <a:pt x="186" y="508"/>
                    <a:pt x="186" y="509"/>
                    <a:pt x="185" y="509"/>
                  </a:cubicBezTo>
                  <a:cubicBezTo>
                    <a:pt x="185" y="508"/>
                    <a:pt x="184" y="507"/>
                    <a:pt x="183" y="507"/>
                  </a:cubicBezTo>
                  <a:cubicBezTo>
                    <a:pt x="181" y="508"/>
                    <a:pt x="181" y="510"/>
                    <a:pt x="179" y="511"/>
                  </a:cubicBezTo>
                  <a:cubicBezTo>
                    <a:pt x="177" y="510"/>
                    <a:pt x="178" y="513"/>
                    <a:pt x="176" y="513"/>
                  </a:cubicBezTo>
                  <a:cubicBezTo>
                    <a:pt x="176" y="515"/>
                    <a:pt x="175" y="516"/>
                    <a:pt x="175" y="518"/>
                  </a:cubicBezTo>
                  <a:cubicBezTo>
                    <a:pt x="174" y="518"/>
                    <a:pt x="174" y="518"/>
                    <a:pt x="174" y="518"/>
                  </a:cubicBezTo>
                  <a:cubicBezTo>
                    <a:pt x="173" y="519"/>
                    <a:pt x="173" y="520"/>
                    <a:pt x="173" y="521"/>
                  </a:cubicBezTo>
                  <a:cubicBezTo>
                    <a:pt x="173" y="521"/>
                    <a:pt x="173" y="521"/>
                    <a:pt x="173" y="521"/>
                  </a:cubicBezTo>
                  <a:cubicBezTo>
                    <a:pt x="173" y="522"/>
                    <a:pt x="173" y="522"/>
                    <a:pt x="173" y="522"/>
                  </a:cubicBezTo>
                  <a:cubicBezTo>
                    <a:pt x="171" y="522"/>
                    <a:pt x="170" y="523"/>
                    <a:pt x="170" y="525"/>
                  </a:cubicBezTo>
                  <a:cubicBezTo>
                    <a:pt x="170" y="525"/>
                    <a:pt x="170" y="525"/>
                    <a:pt x="170" y="525"/>
                  </a:cubicBezTo>
                  <a:cubicBezTo>
                    <a:pt x="170" y="525"/>
                    <a:pt x="169" y="525"/>
                    <a:pt x="169" y="525"/>
                  </a:cubicBezTo>
                  <a:cubicBezTo>
                    <a:pt x="169" y="525"/>
                    <a:pt x="169" y="527"/>
                    <a:pt x="169" y="527"/>
                  </a:cubicBezTo>
                  <a:cubicBezTo>
                    <a:pt x="169" y="528"/>
                    <a:pt x="170" y="527"/>
                    <a:pt x="170" y="528"/>
                  </a:cubicBezTo>
                  <a:cubicBezTo>
                    <a:pt x="170" y="529"/>
                    <a:pt x="170" y="530"/>
                    <a:pt x="170" y="531"/>
                  </a:cubicBezTo>
                  <a:cubicBezTo>
                    <a:pt x="170" y="531"/>
                    <a:pt x="170" y="531"/>
                    <a:pt x="170" y="531"/>
                  </a:cubicBezTo>
                  <a:cubicBezTo>
                    <a:pt x="170" y="532"/>
                    <a:pt x="170" y="532"/>
                    <a:pt x="170" y="533"/>
                  </a:cubicBezTo>
                  <a:cubicBezTo>
                    <a:pt x="170" y="533"/>
                    <a:pt x="171" y="533"/>
                    <a:pt x="171" y="533"/>
                  </a:cubicBezTo>
                  <a:cubicBezTo>
                    <a:pt x="170" y="534"/>
                    <a:pt x="170" y="535"/>
                    <a:pt x="170" y="536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70" y="537"/>
                    <a:pt x="170" y="538"/>
                    <a:pt x="170" y="539"/>
                  </a:cubicBezTo>
                  <a:cubicBezTo>
                    <a:pt x="170" y="540"/>
                    <a:pt x="170" y="540"/>
                    <a:pt x="171" y="541"/>
                  </a:cubicBezTo>
                  <a:cubicBezTo>
                    <a:pt x="171" y="542"/>
                    <a:pt x="171" y="543"/>
                    <a:pt x="172" y="543"/>
                  </a:cubicBezTo>
                  <a:cubicBezTo>
                    <a:pt x="171" y="545"/>
                    <a:pt x="174" y="544"/>
                    <a:pt x="173" y="546"/>
                  </a:cubicBezTo>
                  <a:cubicBezTo>
                    <a:pt x="172" y="546"/>
                    <a:pt x="172" y="547"/>
                    <a:pt x="172" y="548"/>
                  </a:cubicBezTo>
                  <a:cubicBezTo>
                    <a:pt x="172" y="548"/>
                    <a:pt x="174" y="548"/>
                    <a:pt x="174" y="549"/>
                  </a:cubicBezTo>
                  <a:cubicBezTo>
                    <a:pt x="172" y="548"/>
                    <a:pt x="174" y="552"/>
                    <a:pt x="172" y="552"/>
                  </a:cubicBezTo>
                  <a:cubicBezTo>
                    <a:pt x="173" y="553"/>
                    <a:pt x="171" y="553"/>
                    <a:pt x="172" y="555"/>
                  </a:cubicBezTo>
                  <a:cubicBezTo>
                    <a:pt x="174" y="556"/>
                    <a:pt x="175" y="555"/>
                    <a:pt x="177" y="555"/>
                  </a:cubicBezTo>
                  <a:cubicBezTo>
                    <a:pt x="177" y="554"/>
                    <a:pt x="177" y="554"/>
                    <a:pt x="177" y="554"/>
                  </a:cubicBezTo>
                  <a:cubicBezTo>
                    <a:pt x="177" y="553"/>
                    <a:pt x="177" y="553"/>
                    <a:pt x="177" y="553"/>
                  </a:cubicBezTo>
                  <a:cubicBezTo>
                    <a:pt x="179" y="553"/>
                    <a:pt x="178" y="550"/>
                    <a:pt x="180" y="551"/>
                  </a:cubicBezTo>
                  <a:cubicBezTo>
                    <a:pt x="180" y="549"/>
                    <a:pt x="179" y="548"/>
                    <a:pt x="179" y="546"/>
                  </a:cubicBezTo>
                  <a:cubicBezTo>
                    <a:pt x="180" y="546"/>
                    <a:pt x="179" y="543"/>
                    <a:pt x="181" y="543"/>
                  </a:cubicBezTo>
                  <a:cubicBezTo>
                    <a:pt x="181" y="542"/>
                    <a:pt x="181" y="542"/>
                    <a:pt x="181" y="542"/>
                  </a:cubicBezTo>
                  <a:cubicBezTo>
                    <a:pt x="183" y="541"/>
                    <a:pt x="183" y="539"/>
                    <a:pt x="186" y="540"/>
                  </a:cubicBezTo>
                  <a:cubicBezTo>
                    <a:pt x="186" y="539"/>
                    <a:pt x="186" y="538"/>
                    <a:pt x="187" y="538"/>
                  </a:cubicBezTo>
                  <a:cubicBezTo>
                    <a:pt x="188" y="536"/>
                    <a:pt x="185" y="537"/>
                    <a:pt x="186" y="535"/>
                  </a:cubicBezTo>
                  <a:cubicBezTo>
                    <a:pt x="186" y="535"/>
                    <a:pt x="186" y="534"/>
                    <a:pt x="187" y="534"/>
                  </a:cubicBezTo>
                  <a:cubicBezTo>
                    <a:pt x="187" y="534"/>
                    <a:pt x="187" y="534"/>
                    <a:pt x="187" y="534"/>
                  </a:cubicBezTo>
                  <a:cubicBezTo>
                    <a:pt x="188" y="533"/>
                    <a:pt x="189" y="533"/>
                    <a:pt x="190" y="531"/>
                  </a:cubicBezTo>
                  <a:cubicBezTo>
                    <a:pt x="190" y="531"/>
                    <a:pt x="190" y="531"/>
                    <a:pt x="190" y="531"/>
                  </a:cubicBezTo>
                  <a:cubicBezTo>
                    <a:pt x="191" y="531"/>
                    <a:pt x="191" y="530"/>
                    <a:pt x="191" y="530"/>
                  </a:cubicBezTo>
                  <a:cubicBezTo>
                    <a:pt x="191" y="529"/>
                    <a:pt x="191" y="529"/>
                    <a:pt x="191" y="529"/>
                  </a:cubicBezTo>
                  <a:cubicBezTo>
                    <a:pt x="191" y="529"/>
                    <a:pt x="190" y="527"/>
                    <a:pt x="188" y="527"/>
                  </a:cubicBezTo>
                  <a:cubicBezTo>
                    <a:pt x="188" y="527"/>
                    <a:pt x="188" y="527"/>
                    <a:pt x="188" y="527"/>
                  </a:cubicBezTo>
                  <a:cubicBezTo>
                    <a:pt x="188" y="527"/>
                    <a:pt x="187" y="527"/>
                    <a:pt x="187" y="526"/>
                  </a:cubicBezTo>
                  <a:cubicBezTo>
                    <a:pt x="187" y="525"/>
                    <a:pt x="187" y="523"/>
                    <a:pt x="187" y="523"/>
                  </a:cubicBezTo>
                  <a:cubicBezTo>
                    <a:pt x="187" y="521"/>
                    <a:pt x="186" y="521"/>
                    <a:pt x="186" y="520"/>
                  </a:cubicBezTo>
                  <a:cubicBezTo>
                    <a:pt x="187" y="520"/>
                    <a:pt x="187" y="520"/>
                    <a:pt x="187" y="519"/>
                  </a:cubicBezTo>
                  <a:cubicBezTo>
                    <a:pt x="187" y="519"/>
                    <a:pt x="187" y="519"/>
                    <a:pt x="187" y="519"/>
                  </a:cubicBezTo>
                  <a:cubicBezTo>
                    <a:pt x="189" y="519"/>
                    <a:pt x="190" y="519"/>
                    <a:pt x="190" y="517"/>
                  </a:cubicBezTo>
                  <a:cubicBezTo>
                    <a:pt x="190" y="517"/>
                    <a:pt x="190" y="516"/>
                    <a:pt x="190" y="516"/>
                  </a:cubicBezTo>
                  <a:cubicBezTo>
                    <a:pt x="190" y="516"/>
                    <a:pt x="190" y="516"/>
                    <a:pt x="190" y="516"/>
                  </a:cubicBezTo>
                  <a:cubicBezTo>
                    <a:pt x="190" y="516"/>
                    <a:pt x="191" y="516"/>
                    <a:pt x="192" y="516"/>
                  </a:cubicBezTo>
                  <a:cubicBezTo>
                    <a:pt x="192" y="515"/>
                    <a:pt x="192" y="513"/>
                    <a:pt x="191" y="512"/>
                  </a:cubicBezTo>
                  <a:cubicBezTo>
                    <a:pt x="193" y="512"/>
                    <a:pt x="194" y="510"/>
                    <a:pt x="194" y="508"/>
                  </a:cubicBezTo>
                  <a:cubicBezTo>
                    <a:pt x="195" y="508"/>
                    <a:pt x="195" y="506"/>
                    <a:pt x="197" y="506"/>
                  </a:cubicBezTo>
                  <a:cubicBezTo>
                    <a:pt x="197" y="505"/>
                    <a:pt x="200" y="507"/>
                    <a:pt x="199" y="504"/>
                  </a:cubicBezTo>
                  <a:cubicBezTo>
                    <a:pt x="199" y="503"/>
                    <a:pt x="198" y="504"/>
                    <a:pt x="197" y="504"/>
                  </a:cubicBezTo>
                  <a:close/>
                  <a:moveTo>
                    <a:pt x="180" y="433"/>
                  </a:moveTo>
                  <a:cubicBezTo>
                    <a:pt x="180" y="431"/>
                    <a:pt x="183" y="432"/>
                    <a:pt x="183" y="431"/>
                  </a:cubicBezTo>
                  <a:cubicBezTo>
                    <a:pt x="183" y="430"/>
                    <a:pt x="183" y="430"/>
                    <a:pt x="184" y="430"/>
                  </a:cubicBezTo>
                  <a:cubicBezTo>
                    <a:pt x="184" y="428"/>
                    <a:pt x="181" y="429"/>
                    <a:pt x="180" y="428"/>
                  </a:cubicBezTo>
                  <a:cubicBezTo>
                    <a:pt x="180" y="430"/>
                    <a:pt x="178" y="432"/>
                    <a:pt x="180" y="433"/>
                  </a:cubicBezTo>
                  <a:close/>
                  <a:moveTo>
                    <a:pt x="181" y="438"/>
                  </a:moveTo>
                  <a:cubicBezTo>
                    <a:pt x="181" y="439"/>
                    <a:pt x="180" y="439"/>
                    <a:pt x="180" y="440"/>
                  </a:cubicBezTo>
                  <a:cubicBezTo>
                    <a:pt x="181" y="440"/>
                    <a:pt x="181" y="440"/>
                    <a:pt x="181" y="441"/>
                  </a:cubicBezTo>
                  <a:cubicBezTo>
                    <a:pt x="181" y="442"/>
                    <a:pt x="180" y="442"/>
                    <a:pt x="180" y="442"/>
                  </a:cubicBezTo>
                  <a:cubicBezTo>
                    <a:pt x="182" y="443"/>
                    <a:pt x="182" y="442"/>
                    <a:pt x="182" y="440"/>
                  </a:cubicBezTo>
                  <a:cubicBezTo>
                    <a:pt x="184" y="440"/>
                    <a:pt x="182" y="438"/>
                    <a:pt x="181" y="438"/>
                  </a:cubicBezTo>
                  <a:close/>
                  <a:moveTo>
                    <a:pt x="216" y="167"/>
                  </a:moveTo>
                  <a:cubicBezTo>
                    <a:pt x="216" y="167"/>
                    <a:pt x="215" y="168"/>
                    <a:pt x="215" y="168"/>
                  </a:cubicBezTo>
                  <a:cubicBezTo>
                    <a:pt x="215" y="168"/>
                    <a:pt x="215" y="168"/>
                    <a:pt x="215" y="168"/>
                  </a:cubicBezTo>
                  <a:cubicBezTo>
                    <a:pt x="216" y="169"/>
                    <a:pt x="214" y="169"/>
                    <a:pt x="216" y="169"/>
                  </a:cubicBezTo>
                  <a:cubicBezTo>
                    <a:pt x="216" y="169"/>
                    <a:pt x="216" y="169"/>
                    <a:pt x="216" y="169"/>
                  </a:cubicBezTo>
                  <a:cubicBezTo>
                    <a:pt x="218" y="169"/>
                    <a:pt x="216" y="167"/>
                    <a:pt x="216" y="167"/>
                  </a:cubicBezTo>
                  <a:close/>
                  <a:moveTo>
                    <a:pt x="214" y="170"/>
                  </a:moveTo>
                  <a:cubicBezTo>
                    <a:pt x="214" y="170"/>
                    <a:pt x="214" y="170"/>
                    <a:pt x="214" y="170"/>
                  </a:cubicBezTo>
                  <a:cubicBezTo>
                    <a:pt x="214" y="171"/>
                    <a:pt x="214" y="171"/>
                    <a:pt x="214" y="171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4" y="172"/>
                    <a:pt x="215" y="172"/>
                    <a:pt x="215" y="172"/>
                  </a:cubicBezTo>
                  <a:cubicBezTo>
                    <a:pt x="215" y="172"/>
                    <a:pt x="215" y="172"/>
                    <a:pt x="215" y="172"/>
                  </a:cubicBezTo>
                  <a:cubicBezTo>
                    <a:pt x="215" y="172"/>
                    <a:pt x="215" y="172"/>
                    <a:pt x="215" y="171"/>
                  </a:cubicBezTo>
                  <a:cubicBezTo>
                    <a:pt x="216" y="171"/>
                    <a:pt x="215" y="171"/>
                    <a:pt x="216" y="170"/>
                  </a:cubicBezTo>
                  <a:cubicBezTo>
                    <a:pt x="215" y="170"/>
                    <a:pt x="214" y="170"/>
                    <a:pt x="214" y="170"/>
                  </a:cubicBezTo>
                  <a:close/>
                  <a:moveTo>
                    <a:pt x="177" y="449"/>
                  </a:moveTo>
                  <a:cubicBezTo>
                    <a:pt x="177" y="451"/>
                    <a:pt x="178" y="451"/>
                    <a:pt x="179" y="451"/>
                  </a:cubicBezTo>
                  <a:cubicBezTo>
                    <a:pt x="179" y="450"/>
                    <a:pt x="180" y="450"/>
                    <a:pt x="180" y="449"/>
                  </a:cubicBezTo>
                  <a:cubicBezTo>
                    <a:pt x="179" y="449"/>
                    <a:pt x="179" y="449"/>
                    <a:pt x="178" y="449"/>
                  </a:cubicBezTo>
                  <a:cubicBezTo>
                    <a:pt x="178" y="449"/>
                    <a:pt x="178" y="449"/>
                    <a:pt x="177" y="449"/>
                  </a:cubicBezTo>
                  <a:close/>
                  <a:moveTo>
                    <a:pt x="194" y="490"/>
                  </a:moveTo>
                  <a:cubicBezTo>
                    <a:pt x="194" y="489"/>
                    <a:pt x="194" y="489"/>
                    <a:pt x="195" y="489"/>
                  </a:cubicBezTo>
                  <a:cubicBezTo>
                    <a:pt x="195" y="489"/>
                    <a:pt x="195" y="489"/>
                    <a:pt x="195" y="488"/>
                  </a:cubicBezTo>
                  <a:cubicBezTo>
                    <a:pt x="195" y="488"/>
                    <a:pt x="195" y="488"/>
                    <a:pt x="195" y="488"/>
                  </a:cubicBezTo>
                  <a:cubicBezTo>
                    <a:pt x="196" y="487"/>
                    <a:pt x="197" y="487"/>
                    <a:pt x="197" y="486"/>
                  </a:cubicBezTo>
                  <a:cubicBezTo>
                    <a:pt x="195" y="485"/>
                    <a:pt x="194" y="485"/>
                    <a:pt x="191" y="485"/>
                  </a:cubicBezTo>
                  <a:cubicBezTo>
                    <a:pt x="191" y="487"/>
                    <a:pt x="193" y="486"/>
                    <a:pt x="193" y="488"/>
                  </a:cubicBezTo>
                  <a:cubicBezTo>
                    <a:pt x="193" y="488"/>
                    <a:pt x="193" y="488"/>
                    <a:pt x="193" y="488"/>
                  </a:cubicBezTo>
                  <a:cubicBezTo>
                    <a:pt x="193" y="489"/>
                    <a:pt x="193" y="490"/>
                    <a:pt x="194" y="490"/>
                  </a:cubicBezTo>
                  <a:close/>
                  <a:moveTo>
                    <a:pt x="178" y="445"/>
                  </a:moveTo>
                  <a:cubicBezTo>
                    <a:pt x="178" y="449"/>
                    <a:pt x="183" y="445"/>
                    <a:pt x="179" y="444"/>
                  </a:cubicBezTo>
                  <a:cubicBezTo>
                    <a:pt x="179" y="445"/>
                    <a:pt x="179" y="445"/>
                    <a:pt x="178" y="445"/>
                  </a:cubicBezTo>
                  <a:close/>
                  <a:moveTo>
                    <a:pt x="135" y="490"/>
                  </a:moveTo>
                  <a:cubicBezTo>
                    <a:pt x="135" y="491"/>
                    <a:pt x="137" y="491"/>
                    <a:pt x="137" y="490"/>
                  </a:cubicBezTo>
                  <a:cubicBezTo>
                    <a:pt x="137" y="490"/>
                    <a:pt x="138" y="490"/>
                    <a:pt x="138" y="490"/>
                  </a:cubicBezTo>
                  <a:cubicBezTo>
                    <a:pt x="138" y="489"/>
                    <a:pt x="137" y="489"/>
                    <a:pt x="137" y="489"/>
                  </a:cubicBezTo>
                  <a:cubicBezTo>
                    <a:pt x="137" y="489"/>
                    <a:pt x="137" y="490"/>
                    <a:pt x="137" y="490"/>
                  </a:cubicBezTo>
                  <a:cubicBezTo>
                    <a:pt x="137" y="490"/>
                    <a:pt x="134" y="490"/>
                    <a:pt x="135" y="490"/>
                  </a:cubicBezTo>
                  <a:close/>
                  <a:moveTo>
                    <a:pt x="142" y="538"/>
                  </a:moveTo>
                  <a:cubicBezTo>
                    <a:pt x="142" y="538"/>
                    <a:pt x="142" y="539"/>
                    <a:pt x="142" y="540"/>
                  </a:cubicBezTo>
                  <a:cubicBezTo>
                    <a:pt x="142" y="540"/>
                    <a:pt x="141" y="540"/>
                    <a:pt x="141" y="541"/>
                  </a:cubicBezTo>
                  <a:cubicBezTo>
                    <a:pt x="141" y="541"/>
                    <a:pt x="141" y="541"/>
                    <a:pt x="142" y="542"/>
                  </a:cubicBezTo>
                  <a:cubicBezTo>
                    <a:pt x="142" y="542"/>
                    <a:pt x="142" y="542"/>
                    <a:pt x="142" y="542"/>
                  </a:cubicBezTo>
                  <a:cubicBezTo>
                    <a:pt x="142" y="543"/>
                    <a:pt x="139" y="543"/>
                    <a:pt x="140" y="545"/>
                  </a:cubicBezTo>
                  <a:cubicBezTo>
                    <a:pt x="140" y="545"/>
                    <a:pt x="140" y="545"/>
                    <a:pt x="140" y="545"/>
                  </a:cubicBezTo>
                  <a:cubicBezTo>
                    <a:pt x="140" y="546"/>
                    <a:pt x="140" y="548"/>
                    <a:pt x="140" y="549"/>
                  </a:cubicBezTo>
                  <a:cubicBezTo>
                    <a:pt x="139" y="549"/>
                    <a:pt x="139" y="550"/>
                    <a:pt x="138" y="550"/>
                  </a:cubicBezTo>
                  <a:cubicBezTo>
                    <a:pt x="138" y="552"/>
                    <a:pt x="138" y="552"/>
                    <a:pt x="138" y="553"/>
                  </a:cubicBezTo>
                  <a:cubicBezTo>
                    <a:pt x="137" y="554"/>
                    <a:pt x="137" y="555"/>
                    <a:pt x="136" y="555"/>
                  </a:cubicBezTo>
                  <a:cubicBezTo>
                    <a:pt x="136" y="558"/>
                    <a:pt x="133" y="559"/>
                    <a:pt x="133" y="562"/>
                  </a:cubicBezTo>
                  <a:cubicBezTo>
                    <a:pt x="133" y="562"/>
                    <a:pt x="133" y="562"/>
                    <a:pt x="133" y="562"/>
                  </a:cubicBezTo>
                  <a:cubicBezTo>
                    <a:pt x="133" y="562"/>
                    <a:pt x="133" y="562"/>
                    <a:pt x="133" y="562"/>
                  </a:cubicBezTo>
                  <a:cubicBezTo>
                    <a:pt x="132" y="563"/>
                    <a:pt x="132" y="565"/>
                    <a:pt x="131" y="565"/>
                  </a:cubicBezTo>
                  <a:cubicBezTo>
                    <a:pt x="131" y="565"/>
                    <a:pt x="131" y="566"/>
                    <a:pt x="131" y="566"/>
                  </a:cubicBezTo>
                  <a:cubicBezTo>
                    <a:pt x="131" y="566"/>
                    <a:pt x="131" y="568"/>
                    <a:pt x="130" y="569"/>
                  </a:cubicBezTo>
                  <a:cubicBezTo>
                    <a:pt x="130" y="569"/>
                    <a:pt x="130" y="569"/>
                    <a:pt x="130" y="569"/>
                  </a:cubicBezTo>
                  <a:cubicBezTo>
                    <a:pt x="130" y="570"/>
                    <a:pt x="130" y="570"/>
                    <a:pt x="130" y="571"/>
                  </a:cubicBezTo>
                  <a:cubicBezTo>
                    <a:pt x="130" y="571"/>
                    <a:pt x="129" y="573"/>
                    <a:pt x="129" y="575"/>
                  </a:cubicBezTo>
                  <a:cubicBezTo>
                    <a:pt x="129" y="577"/>
                    <a:pt x="129" y="578"/>
                    <a:pt x="129" y="580"/>
                  </a:cubicBezTo>
                  <a:cubicBezTo>
                    <a:pt x="129" y="580"/>
                    <a:pt x="129" y="580"/>
                    <a:pt x="129" y="580"/>
                  </a:cubicBezTo>
                  <a:cubicBezTo>
                    <a:pt x="129" y="582"/>
                    <a:pt x="131" y="582"/>
                    <a:pt x="131" y="583"/>
                  </a:cubicBezTo>
                  <a:cubicBezTo>
                    <a:pt x="131" y="583"/>
                    <a:pt x="131" y="583"/>
                    <a:pt x="131" y="584"/>
                  </a:cubicBezTo>
                  <a:cubicBezTo>
                    <a:pt x="131" y="586"/>
                    <a:pt x="130" y="588"/>
                    <a:pt x="131" y="589"/>
                  </a:cubicBezTo>
                  <a:cubicBezTo>
                    <a:pt x="131" y="589"/>
                    <a:pt x="131" y="589"/>
                    <a:pt x="131" y="589"/>
                  </a:cubicBezTo>
                  <a:cubicBezTo>
                    <a:pt x="132" y="589"/>
                    <a:pt x="132" y="589"/>
                    <a:pt x="132" y="589"/>
                  </a:cubicBezTo>
                  <a:cubicBezTo>
                    <a:pt x="132" y="589"/>
                    <a:pt x="132" y="589"/>
                    <a:pt x="132" y="589"/>
                  </a:cubicBezTo>
                  <a:cubicBezTo>
                    <a:pt x="132" y="589"/>
                    <a:pt x="132" y="589"/>
                    <a:pt x="132" y="589"/>
                  </a:cubicBezTo>
                  <a:cubicBezTo>
                    <a:pt x="134" y="589"/>
                    <a:pt x="134" y="587"/>
                    <a:pt x="134" y="586"/>
                  </a:cubicBezTo>
                  <a:cubicBezTo>
                    <a:pt x="134" y="586"/>
                    <a:pt x="134" y="586"/>
                    <a:pt x="134" y="586"/>
                  </a:cubicBezTo>
                  <a:cubicBezTo>
                    <a:pt x="135" y="584"/>
                    <a:pt x="135" y="583"/>
                    <a:pt x="135" y="581"/>
                  </a:cubicBezTo>
                  <a:cubicBezTo>
                    <a:pt x="135" y="581"/>
                    <a:pt x="135" y="581"/>
                    <a:pt x="135" y="581"/>
                  </a:cubicBezTo>
                  <a:cubicBezTo>
                    <a:pt x="134" y="579"/>
                    <a:pt x="136" y="579"/>
                    <a:pt x="136" y="577"/>
                  </a:cubicBezTo>
                  <a:cubicBezTo>
                    <a:pt x="135" y="577"/>
                    <a:pt x="135" y="577"/>
                    <a:pt x="135" y="577"/>
                  </a:cubicBezTo>
                  <a:cubicBezTo>
                    <a:pt x="136" y="576"/>
                    <a:pt x="136" y="576"/>
                    <a:pt x="136" y="576"/>
                  </a:cubicBezTo>
                  <a:cubicBezTo>
                    <a:pt x="136" y="574"/>
                    <a:pt x="137" y="575"/>
                    <a:pt x="137" y="573"/>
                  </a:cubicBezTo>
                  <a:cubicBezTo>
                    <a:pt x="137" y="571"/>
                    <a:pt x="139" y="572"/>
                    <a:pt x="138" y="570"/>
                  </a:cubicBezTo>
                  <a:cubicBezTo>
                    <a:pt x="138" y="568"/>
                    <a:pt x="138" y="567"/>
                    <a:pt x="138" y="566"/>
                  </a:cubicBezTo>
                  <a:cubicBezTo>
                    <a:pt x="138" y="566"/>
                    <a:pt x="138" y="566"/>
                    <a:pt x="139" y="566"/>
                  </a:cubicBezTo>
                  <a:cubicBezTo>
                    <a:pt x="139" y="566"/>
                    <a:pt x="139" y="566"/>
                    <a:pt x="139" y="565"/>
                  </a:cubicBezTo>
                  <a:cubicBezTo>
                    <a:pt x="140" y="565"/>
                    <a:pt x="140" y="564"/>
                    <a:pt x="141" y="562"/>
                  </a:cubicBezTo>
                  <a:cubicBezTo>
                    <a:pt x="141" y="562"/>
                    <a:pt x="141" y="562"/>
                    <a:pt x="141" y="562"/>
                  </a:cubicBezTo>
                  <a:cubicBezTo>
                    <a:pt x="141" y="562"/>
                    <a:pt x="141" y="561"/>
                    <a:pt x="141" y="561"/>
                  </a:cubicBezTo>
                  <a:cubicBezTo>
                    <a:pt x="141" y="559"/>
                    <a:pt x="141" y="556"/>
                    <a:pt x="141" y="554"/>
                  </a:cubicBezTo>
                  <a:cubicBezTo>
                    <a:pt x="142" y="551"/>
                    <a:pt x="143" y="548"/>
                    <a:pt x="144" y="544"/>
                  </a:cubicBezTo>
                  <a:cubicBezTo>
                    <a:pt x="144" y="544"/>
                    <a:pt x="144" y="543"/>
                    <a:pt x="145" y="543"/>
                  </a:cubicBezTo>
                  <a:cubicBezTo>
                    <a:pt x="145" y="543"/>
                    <a:pt x="145" y="542"/>
                    <a:pt x="145" y="542"/>
                  </a:cubicBezTo>
                  <a:cubicBezTo>
                    <a:pt x="145" y="542"/>
                    <a:pt x="145" y="542"/>
                    <a:pt x="145" y="542"/>
                  </a:cubicBezTo>
                  <a:cubicBezTo>
                    <a:pt x="144" y="541"/>
                    <a:pt x="147" y="540"/>
                    <a:pt x="146" y="538"/>
                  </a:cubicBezTo>
                  <a:cubicBezTo>
                    <a:pt x="146" y="538"/>
                    <a:pt x="146" y="538"/>
                    <a:pt x="146" y="538"/>
                  </a:cubicBezTo>
                  <a:cubicBezTo>
                    <a:pt x="146" y="538"/>
                    <a:pt x="146" y="538"/>
                    <a:pt x="146" y="538"/>
                  </a:cubicBezTo>
                  <a:cubicBezTo>
                    <a:pt x="147" y="538"/>
                    <a:pt x="147" y="538"/>
                    <a:pt x="147" y="537"/>
                  </a:cubicBezTo>
                  <a:cubicBezTo>
                    <a:pt x="146" y="537"/>
                    <a:pt x="146" y="536"/>
                    <a:pt x="146" y="535"/>
                  </a:cubicBezTo>
                  <a:cubicBezTo>
                    <a:pt x="143" y="535"/>
                    <a:pt x="143" y="537"/>
                    <a:pt x="142" y="538"/>
                  </a:cubicBezTo>
                  <a:close/>
                  <a:moveTo>
                    <a:pt x="11" y="568"/>
                  </a:moveTo>
                  <a:cubicBezTo>
                    <a:pt x="11" y="569"/>
                    <a:pt x="11" y="569"/>
                    <a:pt x="10" y="569"/>
                  </a:cubicBezTo>
                  <a:cubicBezTo>
                    <a:pt x="7" y="569"/>
                    <a:pt x="9" y="573"/>
                    <a:pt x="11" y="572"/>
                  </a:cubicBezTo>
                  <a:cubicBezTo>
                    <a:pt x="11" y="572"/>
                    <a:pt x="11" y="571"/>
                    <a:pt x="11" y="571"/>
                  </a:cubicBezTo>
                  <a:cubicBezTo>
                    <a:pt x="11" y="570"/>
                    <a:pt x="11" y="570"/>
                    <a:pt x="11" y="570"/>
                  </a:cubicBezTo>
                  <a:cubicBezTo>
                    <a:pt x="12" y="569"/>
                    <a:pt x="12" y="569"/>
                    <a:pt x="12" y="569"/>
                  </a:cubicBezTo>
                  <a:cubicBezTo>
                    <a:pt x="12" y="569"/>
                    <a:pt x="11" y="569"/>
                    <a:pt x="11" y="568"/>
                  </a:cubicBezTo>
                  <a:close/>
                  <a:moveTo>
                    <a:pt x="37" y="616"/>
                  </a:moveTo>
                  <a:cubicBezTo>
                    <a:pt x="37" y="617"/>
                    <a:pt x="36" y="620"/>
                    <a:pt x="38" y="619"/>
                  </a:cubicBezTo>
                  <a:cubicBezTo>
                    <a:pt x="40" y="619"/>
                    <a:pt x="39" y="615"/>
                    <a:pt x="37" y="616"/>
                  </a:cubicBezTo>
                  <a:close/>
                  <a:moveTo>
                    <a:pt x="9" y="506"/>
                  </a:moveTo>
                  <a:cubicBezTo>
                    <a:pt x="9" y="506"/>
                    <a:pt x="9" y="507"/>
                    <a:pt x="9" y="507"/>
                  </a:cubicBezTo>
                  <a:cubicBezTo>
                    <a:pt x="8" y="510"/>
                    <a:pt x="9" y="511"/>
                    <a:pt x="11" y="511"/>
                  </a:cubicBezTo>
                  <a:cubicBezTo>
                    <a:pt x="11" y="509"/>
                    <a:pt x="14" y="510"/>
                    <a:pt x="14" y="507"/>
                  </a:cubicBezTo>
                  <a:cubicBezTo>
                    <a:pt x="13" y="507"/>
                    <a:pt x="13" y="507"/>
                    <a:pt x="13" y="506"/>
                  </a:cubicBezTo>
                  <a:cubicBezTo>
                    <a:pt x="12" y="506"/>
                    <a:pt x="11" y="506"/>
                    <a:pt x="9" y="506"/>
                  </a:cubicBezTo>
                  <a:close/>
                  <a:moveTo>
                    <a:pt x="14" y="504"/>
                  </a:moveTo>
                  <a:cubicBezTo>
                    <a:pt x="14" y="503"/>
                    <a:pt x="16" y="503"/>
                    <a:pt x="15" y="500"/>
                  </a:cubicBezTo>
                  <a:cubicBezTo>
                    <a:pt x="15" y="498"/>
                    <a:pt x="14" y="497"/>
                    <a:pt x="13" y="497"/>
                  </a:cubicBezTo>
                  <a:cubicBezTo>
                    <a:pt x="12" y="498"/>
                    <a:pt x="11" y="499"/>
                    <a:pt x="9" y="499"/>
                  </a:cubicBezTo>
                  <a:cubicBezTo>
                    <a:pt x="9" y="498"/>
                    <a:pt x="8" y="498"/>
                    <a:pt x="8" y="497"/>
                  </a:cubicBezTo>
                  <a:cubicBezTo>
                    <a:pt x="8" y="497"/>
                    <a:pt x="8" y="497"/>
                    <a:pt x="7" y="497"/>
                  </a:cubicBezTo>
                  <a:cubicBezTo>
                    <a:pt x="7" y="498"/>
                    <a:pt x="6" y="498"/>
                    <a:pt x="6" y="499"/>
                  </a:cubicBezTo>
                  <a:cubicBezTo>
                    <a:pt x="6" y="501"/>
                    <a:pt x="5" y="501"/>
                    <a:pt x="5" y="502"/>
                  </a:cubicBezTo>
                  <a:cubicBezTo>
                    <a:pt x="6" y="504"/>
                    <a:pt x="7" y="505"/>
                    <a:pt x="9" y="505"/>
                  </a:cubicBezTo>
                  <a:cubicBezTo>
                    <a:pt x="9" y="502"/>
                    <a:pt x="12" y="504"/>
                    <a:pt x="14" y="504"/>
                  </a:cubicBezTo>
                  <a:close/>
                  <a:moveTo>
                    <a:pt x="172" y="455"/>
                  </a:moveTo>
                  <a:cubicBezTo>
                    <a:pt x="171" y="455"/>
                    <a:pt x="171" y="456"/>
                    <a:pt x="171" y="456"/>
                  </a:cubicBezTo>
                  <a:cubicBezTo>
                    <a:pt x="171" y="457"/>
                    <a:pt x="170" y="456"/>
                    <a:pt x="170" y="457"/>
                  </a:cubicBezTo>
                  <a:cubicBezTo>
                    <a:pt x="170" y="457"/>
                    <a:pt x="170" y="458"/>
                    <a:pt x="170" y="458"/>
                  </a:cubicBezTo>
                  <a:cubicBezTo>
                    <a:pt x="170" y="458"/>
                    <a:pt x="171" y="459"/>
                    <a:pt x="171" y="459"/>
                  </a:cubicBezTo>
                  <a:cubicBezTo>
                    <a:pt x="171" y="459"/>
                    <a:pt x="172" y="459"/>
                    <a:pt x="172" y="459"/>
                  </a:cubicBezTo>
                  <a:cubicBezTo>
                    <a:pt x="173" y="459"/>
                    <a:pt x="174" y="458"/>
                    <a:pt x="174" y="456"/>
                  </a:cubicBezTo>
                  <a:cubicBezTo>
                    <a:pt x="174" y="456"/>
                    <a:pt x="174" y="455"/>
                    <a:pt x="175" y="455"/>
                  </a:cubicBezTo>
                  <a:cubicBezTo>
                    <a:pt x="173" y="455"/>
                    <a:pt x="173" y="454"/>
                    <a:pt x="172" y="454"/>
                  </a:cubicBezTo>
                  <a:cubicBezTo>
                    <a:pt x="173" y="455"/>
                    <a:pt x="172" y="455"/>
                    <a:pt x="172" y="455"/>
                  </a:cubicBezTo>
                  <a:close/>
                  <a:moveTo>
                    <a:pt x="135" y="515"/>
                  </a:moveTo>
                  <a:cubicBezTo>
                    <a:pt x="135" y="515"/>
                    <a:pt x="135" y="515"/>
                    <a:pt x="135" y="516"/>
                  </a:cubicBezTo>
                  <a:cubicBezTo>
                    <a:pt x="136" y="516"/>
                    <a:pt x="137" y="518"/>
                    <a:pt x="137" y="516"/>
                  </a:cubicBezTo>
                  <a:cubicBezTo>
                    <a:pt x="136" y="516"/>
                    <a:pt x="136" y="515"/>
                    <a:pt x="136" y="515"/>
                  </a:cubicBezTo>
                  <a:cubicBezTo>
                    <a:pt x="136" y="514"/>
                    <a:pt x="135" y="514"/>
                    <a:pt x="135" y="515"/>
                  </a:cubicBezTo>
                  <a:close/>
                  <a:moveTo>
                    <a:pt x="139" y="495"/>
                  </a:moveTo>
                  <a:cubicBezTo>
                    <a:pt x="139" y="495"/>
                    <a:pt x="138" y="495"/>
                    <a:pt x="138" y="495"/>
                  </a:cubicBezTo>
                  <a:cubicBezTo>
                    <a:pt x="138" y="495"/>
                    <a:pt x="138" y="494"/>
                    <a:pt x="138" y="494"/>
                  </a:cubicBezTo>
                  <a:cubicBezTo>
                    <a:pt x="138" y="493"/>
                    <a:pt x="138" y="493"/>
                    <a:pt x="139" y="493"/>
                  </a:cubicBezTo>
                  <a:cubicBezTo>
                    <a:pt x="139" y="493"/>
                    <a:pt x="139" y="492"/>
                    <a:pt x="139" y="492"/>
                  </a:cubicBezTo>
                  <a:cubicBezTo>
                    <a:pt x="137" y="492"/>
                    <a:pt x="136" y="492"/>
                    <a:pt x="135" y="493"/>
                  </a:cubicBezTo>
                  <a:cubicBezTo>
                    <a:pt x="135" y="495"/>
                    <a:pt x="138" y="498"/>
                    <a:pt x="139" y="495"/>
                  </a:cubicBezTo>
                  <a:close/>
                  <a:moveTo>
                    <a:pt x="171" y="463"/>
                  </a:moveTo>
                  <a:cubicBezTo>
                    <a:pt x="170" y="463"/>
                    <a:pt x="171" y="463"/>
                    <a:pt x="171" y="462"/>
                  </a:cubicBezTo>
                  <a:cubicBezTo>
                    <a:pt x="171" y="462"/>
                    <a:pt x="171" y="461"/>
                    <a:pt x="171" y="461"/>
                  </a:cubicBezTo>
                  <a:cubicBezTo>
                    <a:pt x="171" y="461"/>
                    <a:pt x="171" y="461"/>
                    <a:pt x="170" y="461"/>
                  </a:cubicBezTo>
                  <a:cubicBezTo>
                    <a:pt x="170" y="462"/>
                    <a:pt x="168" y="461"/>
                    <a:pt x="168" y="462"/>
                  </a:cubicBezTo>
                  <a:cubicBezTo>
                    <a:pt x="168" y="462"/>
                    <a:pt x="168" y="463"/>
                    <a:pt x="168" y="463"/>
                  </a:cubicBezTo>
                  <a:cubicBezTo>
                    <a:pt x="167" y="464"/>
                    <a:pt x="167" y="466"/>
                    <a:pt x="169" y="466"/>
                  </a:cubicBezTo>
                  <a:cubicBezTo>
                    <a:pt x="169" y="465"/>
                    <a:pt x="171" y="465"/>
                    <a:pt x="171" y="463"/>
                  </a:cubicBezTo>
                  <a:close/>
                  <a:moveTo>
                    <a:pt x="214" y="165"/>
                  </a:moveTo>
                  <a:cubicBezTo>
                    <a:pt x="212" y="167"/>
                    <a:pt x="217" y="167"/>
                    <a:pt x="216" y="166"/>
                  </a:cubicBezTo>
                  <a:cubicBezTo>
                    <a:pt x="216" y="166"/>
                    <a:pt x="215" y="166"/>
                    <a:pt x="216" y="165"/>
                  </a:cubicBezTo>
                  <a:cubicBezTo>
                    <a:pt x="215" y="165"/>
                    <a:pt x="214" y="164"/>
                    <a:pt x="214" y="165"/>
                  </a:cubicBezTo>
                  <a:close/>
                  <a:moveTo>
                    <a:pt x="249" y="146"/>
                  </a:moveTo>
                  <a:cubicBezTo>
                    <a:pt x="250" y="146"/>
                    <a:pt x="250" y="149"/>
                    <a:pt x="251" y="146"/>
                  </a:cubicBezTo>
                  <a:cubicBezTo>
                    <a:pt x="250" y="146"/>
                    <a:pt x="251" y="146"/>
                    <a:pt x="251" y="145"/>
                  </a:cubicBezTo>
                  <a:cubicBezTo>
                    <a:pt x="250" y="145"/>
                    <a:pt x="249" y="145"/>
                    <a:pt x="249" y="146"/>
                  </a:cubicBezTo>
                  <a:close/>
                  <a:moveTo>
                    <a:pt x="177" y="408"/>
                  </a:moveTo>
                  <a:cubicBezTo>
                    <a:pt x="178" y="407"/>
                    <a:pt x="177" y="406"/>
                    <a:pt x="177" y="405"/>
                  </a:cubicBezTo>
                  <a:cubicBezTo>
                    <a:pt x="177" y="404"/>
                    <a:pt x="176" y="404"/>
                    <a:pt x="175" y="404"/>
                  </a:cubicBezTo>
                  <a:cubicBezTo>
                    <a:pt x="175" y="405"/>
                    <a:pt x="175" y="406"/>
                    <a:pt x="175" y="407"/>
                  </a:cubicBezTo>
                  <a:cubicBezTo>
                    <a:pt x="175" y="407"/>
                    <a:pt x="175" y="407"/>
                    <a:pt x="175" y="408"/>
                  </a:cubicBezTo>
                  <a:cubicBezTo>
                    <a:pt x="176" y="408"/>
                    <a:pt x="176" y="408"/>
                    <a:pt x="177" y="408"/>
                  </a:cubicBezTo>
                  <a:close/>
                  <a:moveTo>
                    <a:pt x="145" y="314"/>
                  </a:moveTo>
                  <a:cubicBezTo>
                    <a:pt x="145" y="314"/>
                    <a:pt x="144" y="314"/>
                    <a:pt x="143" y="314"/>
                  </a:cubicBezTo>
                  <a:cubicBezTo>
                    <a:pt x="143" y="314"/>
                    <a:pt x="143" y="315"/>
                    <a:pt x="144" y="316"/>
                  </a:cubicBezTo>
                  <a:cubicBezTo>
                    <a:pt x="144" y="316"/>
                    <a:pt x="144" y="316"/>
                    <a:pt x="145" y="316"/>
                  </a:cubicBezTo>
                  <a:cubicBezTo>
                    <a:pt x="145" y="314"/>
                    <a:pt x="146" y="315"/>
                    <a:pt x="147" y="316"/>
                  </a:cubicBezTo>
                  <a:cubicBezTo>
                    <a:pt x="147" y="315"/>
                    <a:pt x="148" y="315"/>
                    <a:pt x="148" y="314"/>
                  </a:cubicBezTo>
                  <a:cubicBezTo>
                    <a:pt x="147" y="314"/>
                    <a:pt x="147" y="313"/>
                    <a:pt x="146" y="314"/>
                  </a:cubicBezTo>
                  <a:cubicBezTo>
                    <a:pt x="146" y="314"/>
                    <a:pt x="145" y="314"/>
                    <a:pt x="145" y="314"/>
                  </a:cubicBezTo>
                  <a:close/>
                  <a:moveTo>
                    <a:pt x="164" y="274"/>
                  </a:moveTo>
                  <a:cubicBezTo>
                    <a:pt x="164" y="274"/>
                    <a:pt x="163" y="274"/>
                    <a:pt x="163" y="275"/>
                  </a:cubicBezTo>
                  <a:cubicBezTo>
                    <a:pt x="163" y="275"/>
                    <a:pt x="164" y="275"/>
                    <a:pt x="164" y="274"/>
                  </a:cubicBezTo>
                  <a:close/>
                  <a:moveTo>
                    <a:pt x="255" y="137"/>
                  </a:moveTo>
                  <a:cubicBezTo>
                    <a:pt x="255" y="137"/>
                    <a:pt x="255" y="137"/>
                    <a:pt x="255" y="137"/>
                  </a:cubicBezTo>
                  <a:cubicBezTo>
                    <a:pt x="255" y="137"/>
                    <a:pt x="255" y="137"/>
                    <a:pt x="255" y="137"/>
                  </a:cubicBezTo>
                  <a:cubicBezTo>
                    <a:pt x="255" y="137"/>
                    <a:pt x="255" y="137"/>
                    <a:pt x="255" y="137"/>
                  </a:cubicBezTo>
                  <a:cubicBezTo>
                    <a:pt x="255" y="137"/>
                    <a:pt x="255" y="137"/>
                    <a:pt x="255" y="137"/>
                  </a:cubicBezTo>
                  <a:cubicBezTo>
                    <a:pt x="255" y="137"/>
                    <a:pt x="255" y="137"/>
                    <a:pt x="255" y="137"/>
                  </a:cubicBezTo>
                  <a:cubicBezTo>
                    <a:pt x="255" y="137"/>
                    <a:pt x="255" y="137"/>
                    <a:pt x="255" y="137"/>
                  </a:cubicBezTo>
                  <a:cubicBezTo>
                    <a:pt x="255" y="137"/>
                    <a:pt x="255" y="137"/>
                    <a:pt x="255" y="137"/>
                  </a:cubicBezTo>
                  <a:cubicBezTo>
                    <a:pt x="255" y="137"/>
                    <a:pt x="254" y="137"/>
                    <a:pt x="254" y="137"/>
                  </a:cubicBezTo>
                  <a:cubicBezTo>
                    <a:pt x="254" y="137"/>
                    <a:pt x="254" y="137"/>
                    <a:pt x="254" y="137"/>
                  </a:cubicBezTo>
                  <a:cubicBezTo>
                    <a:pt x="254" y="137"/>
                    <a:pt x="254" y="137"/>
                    <a:pt x="254" y="137"/>
                  </a:cubicBezTo>
                  <a:cubicBezTo>
                    <a:pt x="254" y="137"/>
                    <a:pt x="254" y="137"/>
                    <a:pt x="254" y="137"/>
                  </a:cubicBezTo>
                  <a:cubicBezTo>
                    <a:pt x="254" y="137"/>
                    <a:pt x="254" y="137"/>
                    <a:pt x="254" y="137"/>
                  </a:cubicBezTo>
                  <a:cubicBezTo>
                    <a:pt x="253" y="136"/>
                    <a:pt x="253" y="136"/>
                    <a:pt x="253" y="135"/>
                  </a:cubicBezTo>
                  <a:cubicBezTo>
                    <a:pt x="253" y="135"/>
                    <a:pt x="253" y="135"/>
                    <a:pt x="253" y="135"/>
                  </a:cubicBezTo>
                  <a:cubicBezTo>
                    <a:pt x="252" y="134"/>
                    <a:pt x="251" y="133"/>
                    <a:pt x="250" y="132"/>
                  </a:cubicBezTo>
                  <a:cubicBezTo>
                    <a:pt x="250" y="132"/>
                    <a:pt x="250" y="132"/>
                    <a:pt x="250" y="132"/>
                  </a:cubicBezTo>
                  <a:cubicBezTo>
                    <a:pt x="250" y="131"/>
                    <a:pt x="250" y="131"/>
                    <a:pt x="250" y="130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50" y="130"/>
                    <a:pt x="250" y="130"/>
                    <a:pt x="249" y="130"/>
                  </a:cubicBezTo>
                  <a:cubicBezTo>
                    <a:pt x="249" y="130"/>
                    <a:pt x="249" y="130"/>
                    <a:pt x="249" y="130"/>
                  </a:cubicBezTo>
                  <a:cubicBezTo>
                    <a:pt x="249" y="130"/>
                    <a:pt x="249" y="130"/>
                    <a:pt x="249" y="129"/>
                  </a:cubicBezTo>
                  <a:cubicBezTo>
                    <a:pt x="249" y="129"/>
                    <a:pt x="249" y="129"/>
                    <a:pt x="249" y="129"/>
                  </a:cubicBezTo>
                  <a:cubicBezTo>
                    <a:pt x="249" y="129"/>
                    <a:pt x="249" y="129"/>
                    <a:pt x="249" y="129"/>
                  </a:cubicBezTo>
                  <a:cubicBezTo>
                    <a:pt x="249" y="129"/>
                    <a:pt x="249" y="129"/>
                    <a:pt x="249" y="129"/>
                  </a:cubicBezTo>
                  <a:cubicBezTo>
                    <a:pt x="249" y="129"/>
                    <a:pt x="249" y="129"/>
                    <a:pt x="249" y="129"/>
                  </a:cubicBezTo>
                  <a:cubicBezTo>
                    <a:pt x="249" y="129"/>
                    <a:pt x="249" y="129"/>
                    <a:pt x="249" y="129"/>
                  </a:cubicBezTo>
                  <a:cubicBezTo>
                    <a:pt x="249" y="129"/>
                    <a:pt x="249" y="129"/>
                    <a:pt x="249" y="129"/>
                  </a:cubicBezTo>
                  <a:cubicBezTo>
                    <a:pt x="248" y="129"/>
                    <a:pt x="248" y="128"/>
                    <a:pt x="248" y="128"/>
                  </a:cubicBezTo>
                  <a:cubicBezTo>
                    <a:pt x="248" y="128"/>
                    <a:pt x="248" y="128"/>
                    <a:pt x="248" y="128"/>
                  </a:cubicBezTo>
                  <a:cubicBezTo>
                    <a:pt x="247" y="127"/>
                    <a:pt x="246" y="127"/>
                    <a:pt x="246" y="126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46" y="126"/>
                    <a:pt x="245" y="126"/>
                    <a:pt x="245" y="126"/>
                  </a:cubicBezTo>
                  <a:cubicBezTo>
                    <a:pt x="245" y="126"/>
                    <a:pt x="245" y="126"/>
                    <a:pt x="245" y="126"/>
                  </a:cubicBezTo>
                  <a:cubicBezTo>
                    <a:pt x="245" y="126"/>
                    <a:pt x="245" y="126"/>
                    <a:pt x="245" y="126"/>
                  </a:cubicBezTo>
                  <a:cubicBezTo>
                    <a:pt x="245" y="126"/>
                    <a:pt x="245" y="126"/>
                    <a:pt x="245" y="126"/>
                  </a:cubicBezTo>
                  <a:cubicBezTo>
                    <a:pt x="245" y="126"/>
                    <a:pt x="245" y="126"/>
                    <a:pt x="245" y="125"/>
                  </a:cubicBezTo>
                  <a:cubicBezTo>
                    <a:pt x="245" y="125"/>
                    <a:pt x="245" y="125"/>
                    <a:pt x="245" y="125"/>
                  </a:cubicBezTo>
                  <a:cubicBezTo>
                    <a:pt x="245" y="125"/>
                    <a:pt x="245" y="125"/>
                    <a:pt x="245" y="125"/>
                  </a:cubicBezTo>
                  <a:cubicBezTo>
                    <a:pt x="245" y="125"/>
                    <a:pt x="245" y="124"/>
                    <a:pt x="245" y="124"/>
                  </a:cubicBezTo>
                  <a:cubicBezTo>
                    <a:pt x="243" y="124"/>
                    <a:pt x="244" y="122"/>
                    <a:pt x="242" y="123"/>
                  </a:cubicBezTo>
                  <a:cubicBezTo>
                    <a:pt x="241" y="122"/>
                    <a:pt x="242" y="121"/>
                    <a:pt x="241" y="121"/>
                  </a:cubicBezTo>
                  <a:cubicBezTo>
                    <a:pt x="241" y="119"/>
                    <a:pt x="241" y="118"/>
                    <a:pt x="241" y="116"/>
                  </a:cubicBezTo>
                  <a:cubicBezTo>
                    <a:pt x="240" y="116"/>
                    <a:pt x="240" y="116"/>
                    <a:pt x="240" y="116"/>
                  </a:cubicBezTo>
                  <a:cubicBezTo>
                    <a:pt x="240" y="113"/>
                    <a:pt x="239" y="113"/>
                    <a:pt x="239" y="111"/>
                  </a:cubicBezTo>
                  <a:cubicBezTo>
                    <a:pt x="239" y="108"/>
                    <a:pt x="241" y="107"/>
                    <a:pt x="241" y="105"/>
                  </a:cubicBezTo>
                  <a:cubicBezTo>
                    <a:pt x="241" y="101"/>
                    <a:pt x="241" y="98"/>
                    <a:pt x="241" y="94"/>
                  </a:cubicBezTo>
                  <a:cubicBezTo>
                    <a:pt x="242" y="92"/>
                    <a:pt x="240" y="92"/>
                    <a:pt x="239" y="91"/>
                  </a:cubicBezTo>
                  <a:cubicBezTo>
                    <a:pt x="239" y="90"/>
                    <a:pt x="238" y="89"/>
                    <a:pt x="238" y="88"/>
                  </a:cubicBezTo>
                  <a:cubicBezTo>
                    <a:pt x="238" y="86"/>
                    <a:pt x="236" y="86"/>
                    <a:pt x="236" y="85"/>
                  </a:cubicBezTo>
                  <a:cubicBezTo>
                    <a:pt x="235" y="85"/>
                    <a:pt x="235" y="83"/>
                    <a:pt x="234" y="83"/>
                  </a:cubicBezTo>
                  <a:cubicBezTo>
                    <a:pt x="234" y="81"/>
                    <a:pt x="233" y="81"/>
                    <a:pt x="233" y="79"/>
                  </a:cubicBezTo>
                  <a:cubicBezTo>
                    <a:pt x="233" y="79"/>
                    <a:pt x="232" y="79"/>
                    <a:pt x="232" y="78"/>
                  </a:cubicBezTo>
                  <a:cubicBezTo>
                    <a:pt x="232" y="78"/>
                    <a:pt x="232" y="77"/>
                    <a:pt x="232" y="77"/>
                  </a:cubicBezTo>
                  <a:cubicBezTo>
                    <a:pt x="232" y="74"/>
                    <a:pt x="234" y="74"/>
                    <a:pt x="234" y="72"/>
                  </a:cubicBezTo>
                  <a:cubicBezTo>
                    <a:pt x="234" y="71"/>
                    <a:pt x="234" y="71"/>
                    <a:pt x="234" y="70"/>
                  </a:cubicBezTo>
                  <a:cubicBezTo>
                    <a:pt x="234" y="69"/>
                    <a:pt x="233" y="69"/>
                    <a:pt x="233" y="68"/>
                  </a:cubicBezTo>
                  <a:cubicBezTo>
                    <a:pt x="233" y="67"/>
                    <a:pt x="232" y="67"/>
                    <a:pt x="230" y="67"/>
                  </a:cubicBezTo>
                  <a:cubicBezTo>
                    <a:pt x="230" y="67"/>
                    <a:pt x="230" y="67"/>
                    <a:pt x="230" y="67"/>
                  </a:cubicBezTo>
                  <a:cubicBezTo>
                    <a:pt x="230" y="67"/>
                    <a:pt x="230" y="67"/>
                    <a:pt x="230" y="67"/>
                  </a:cubicBezTo>
                  <a:cubicBezTo>
                    <a:pt x="230" y="67"/>
                    <a:pt x="230" y="67"/>
                    <a:pt x="230" y="67"/>
                  </a:cubicBezTo>
                  <a:cubicBezTo>
                    <a:pt x="230" y="67"/>
                    <a:pt x="230" y="67"/>
                    <a:pt x="229" y="67"/>
                  </a:cubicBezTo>
                  <a:cubicBezTo>
                    <a:pt x="229" y="67"/>
                    <a:pt x="229" y="67"/>
                    <a:pt x="229" y="67"/>
                  </a:cubicBezTo>
                  <a:cubicBezTo>
                    <a:pt x="229" y="67"/>
                    <a:pt x="229" y="67"/>
                    <a:pt x="229" y="67"/>
                  </a:cubicBezTo>
                  <a:cubicBezTo>
                    <a:pt x="229" y="67"/>
                    <a:pt x="229" y="67"/>
                    <a:pt x="229" y="67"/>
                  </a:cubicBezTo>
                  <a:cubicBezTo>
                    <a:pt x="229" y="67"/>
                    <a:pt x="229" y="67"/>
                    <a:pt x="229" y="67"/>
                  </a:cubicBezTo>
                  <a:cubicBezTo>
                    <a:pt x="229" y="67"/>
                    <a:pt x="229" y="67"/>
                    <a:pt x="229" y="67"/>
                  </a:cubicBezTo>
                  <a:cubicBezTo>
                    <a:pt x="229" y="66"/>
                    <a:pt x="229" y="66"/>
                    <a:pt x="229" y="66"/>
                  </a:cubicBezTo>
                  <a:cubicBezTo>
                    <a:pt x="229" y="66"/>
                    <a:pt x="229" y="66"/>
                    <a:pt x="229" y="66"/>
                  </a:cubicBezTo>
                  <a:cubicBezTo>
                    <a:pt x="229" y="66"/>
                    <a:pt x="229" y="66"/>
                    <a:pt x="229" y="66"/>
                  </a:cubicBezTo>
                  <a:cubicBezTo>
                    <a:pt x="229" y="66"/>
                    <a:pt x="229" y="66"/>
                    <a:pt x="228" y="66"/>
                  </a:cubicBezTo>
                  <a:cubicBezTo>
                    <a:pt x="228" y="66"/>
                    <a:pt x="228" y="66"/>
                    <a:pt x="228" y="66"/>
                  </a:cubicBezTo>
                  <a:cubicBezTo>
                    <a:pt x="228" y="66"/>
                    <a:pt x="228" y="66"/>
                    <a:pt x="228" y="66"/>
                  </a:cubicBezTo>
                  <a:cubicBezTo>
                    <a:pt x="228" y="66"/>
                    <a:pt x="228" y="65"/>
                    <a:pt x="227" y="65"/>
                  </a:cubicBezTo>
                  <a:cubicBezTo>
                    <a:pt x="227" y="65"/>
                    <a:pt x="227" y="65"/>
                    <a:pt x="227" y="65"/>
                  </a:cubicBezTo>
                  <a:cubicBezTo>
                    <a:pt x="227" y="65"/>
                    <a:pt x="226" y="65"/>
                    <a:pt x="226" y="64"/>
                  </a:cubicBezTo>
                  <a:cubicBezTo>
                    <a:pt x="226" y="64"/>
                    <a:pt x="226" y="64"/>
                    <a:pt x="226" y="64"/>
                  </a:cubicBezTo>
                  <a:cubicBezTo>
                    <a:pt x="227" y="63"/>
                    <a:pt x="225" y="61"/>
                    <a:pt x="227" y="60"/>
                  </a:cubicBezTo>
                  <a:cubicBezTo>
                    <a:pt x="227" y="60"/>
                    <a:pt x="227" y="60"/>
                    <a:pt x="228" y="60"/>
                  </a:cubicBezTo>
                  <a:cubicBezTo>
                    <a:pt x="228" y="60"/>
                    <a:pt x="228" y="60"/>
                    <a:pt x="228" y="60"/>
                  </a:cubicBezTo>
                  <a:cubicBezTo>
                    <a:pt x="228" y="60"/>
                    <a:pt x="228" y="60"/>
                    <a:pt x="228" y="60"/>
                  </a:cubicBezTo>
                  <a:cubicBezTo>
                    <a:pt x="228" y="60"/>
                    <a:pt x="228" y="60"/>
                    <a:pt x="228" y="60"/>
                  </a:cubicBezTo>
                  <a:cubicBezTo>
                    <a:pt x="228" y="60"/>
                    <a:pt x="228" y="60"/>
                    <a:pt x="228" y="60"/>
                  </a:cubicBezTo>
                  <a:cubicBezTo>
                    <a:pt x="228" y="59"/>
                    <a:pt x="228" y="59"/>
                    <a:pt x="228" y="59"/>
                  </a:cubicBezTo>
                  <a:cubicBezTo>
                    <a:pt x="228" y="59"/>
                    <a:pt x="228" y="59"/>
                    <a:pt x="228" y="59"/>
                  </a:cubicBezTo>
                  <a:cubicBezTo>
                    <a:pt x="228" y="59"/>
                    <a:pt x="228" y="59"/>
                    <a:pt x="228" y="59"/>
                  </a:cubicBezTo>
                  <a:cubicBezTo>
                    <a:pt x="228" y="59"/>
                    <a:pt x="228" y="59"/>
                    <a:pt x="228" y="59"/>
                  </a:cubicBezTo>
                  <a:cubicBezTo>
                    <a:pt x="228" y="58"/>
                    <a:pt x="228" y="57"/>
                    <a:pt x="228" y="56"/>
                  </a:cubicBezTo>
                  <a:cubicBezTo>
                    <a:pt x="228" y="55"/>
                    <a:pt x="228" y="54"/>
                    <a:pt x="227" y="53"/>
                  </a:cubicBezTo>
                  <a:cubicBezTo>
                    <a:pt x="227" y="53"/>
                    <a:pt x="227" y="53"/>
                    <a:pt x="227" y="53"/>
                  </a:cubicBezTo>
                  <a:cubicBezTo>
                    <a:pt x="227" y="53"/>
                    <a:pt x="227" y="53"/>
                    <a:pt x="227" y="52"/>
                  </a:cubicBezTo>
                  <a:cubicBezTo>
                    <a:pt x="227" y="52"/>
                    <a:pt x="227" y="52"/>
                    <a:pt x="227" y="52"/>
                  </a:cubicBezTo>
                  <a:cubicBezTo>
                    <a:pt x="227" y="52"/>
                    <a:pt x="227" y="51"/>
                    <a:pt x="227" y="50"/>
                  </a:cubicBezTo>
                  <a:cubicBezTo>
                    <a:pt x="227" y="50"/>
                    <a:pt x="227" y="50"/>
                    <a:pt x="226" y="50"/>
                  </a:cubicBezTo>
                  <a:cubicBezTo>
                    <a:pt x="226" y="50"/>
                    <a:pt x="226" y="50"/>
                    <a:pt x="226" y="50"/>
                  </a:cubicBezTo>
                  <a:cubicBezTo>
                    <a:pt x="226" y="50"/>
                    <a:pt x="226" y="50"/>
                    <a:pt x="226" y="50"/>
                  </a:cubicBezTo>
                  <a:cubicBezTo>
                    <a:pt x="226" y="48"/>
                    <a:pt x="226" y="48"/>
                    <a:pt x="226" y="47"/>
                  </a:cubicBezTo>
                  <a:cubicBezTo>
                    <a:pt x="226" y="47"/>
                    <a:pt x="226" y="47"/>
                    <a:pt x="226" y="47"/>
                  </a:cubicBezTo>
                  <a:cubicBezTo>
                    <a:pt x="226" y="46"/>
                    <a:pt x="226" y="46"/>
                    <a:pt x="226" y="45"/>
                  </a:cubicBezTo>
                  <a:cubicBezTo>
                    <a:pt x="226" y="45"/>
                    <a:pt x="226" y="45"/>
                    <a:pt x="226" y="45"/>
                  </a:cubicBezTo>
                  <a:cubicBezTo>
                    <a:pt x="226" y="45"/>
                    <a:pt x="226" y="45"/>
                    <a:pt x="226" y="45"/>
                  </a:cubicBezTo>
                  <a:cubicBezTo>
                    <a:pt x="226" y="45"/>
                    <a:pt x="227" y="45"/>
                    <a:pt x="227" y="45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6" y="43"/>
                    <a:pt x="225" y="43"/>
                    <a:pt x="225" y="41"/>
                  </a:cubicBezTo>
                  <a:cubicBezTo>
                    <a:pt x="224" y="39"/>
                    <a:pt x="222" y="37"/>
                    <a:pt x="219" y="36"/>
                  </a:cubicBezTo>
                  <a:cubicBezTo>
                    <a:pt x="219" y="33"/>
                    <a:pt x="217" y="32"/>
                    <a:pt x="216" y="30"/>
                  </a:cubicBezTo>
                  <a:cubicBezTo>
                    <a:pt x="216" y="30"/>
                    <a:pt x="215" y="29"/>
                    <a:pt x="214" y="29"/>
                  </a:cubicBezTo>
                  <a:cubicBezTo>
                    <a:pt x="214" y="29"/>
                    <a:pt x="213" y="29"/>
                    <a:pt x="213" y="28"/>
                  </a:cubicBezTo>
                  <a:cubicBezTo>
                    <a:pt x="212" y="27"/>
                    <a:pt x="210" y="27"/>
                    <a:pt x="209" y="26"/>
                  </a:cubicBezTo>
                  <a:cubicBezTo>
                    <a:pt x="206" y="26"/>
                    <a:pt x="206" y="25"/>
                    <a:pt x="204" y="26"/>
                  </a:cubicBezTo>
                  <a:cubicBezTo>
                    <a:pt x="204" y="23"/>
                    <a:pt x="202" y="25"/>
                    <a:pt x="200" y="24"/>
                  </a:cubicBezTo>
                  <a:cubicBezTo>
                    <a:pt x="199" y="22"/>
                    <a:pt x="197" y="21"/>
                    <a:pt x="195" y="20"/>
                  </a:cubicBezTo>
                  <a:cubicBezTo>
                    <a:pt x="196" y="17"/>
                    <a:pt x="193" y="19"/>
                    <a:pt x="193" y="17"/>
                  </a:cubicBezTo>
                  <a:cubicBezTo>
                    <a:pt x="193" y="17"/>
                    <a:pt x="193" y="17"/>
                    <a:pt x="193" y="16"/>
                  </a:cubicBezTo>
                  <a:cubicBezTo>
                    <a:pt x="193" y="16"/>
                    <a:pt x="192" y="16"/>
                    <a:pt x="192" y="16"/>
                  </a:cubicBezTo>
                  <a:cubicBezTo>
                    <a:pt x="192" y="16"/>
                    <a:pt x="192" y="16"/>
                    <a:pt x="192" y="16"/>
                  </a:cubicBezTo>
                  <a:cubicBezTo>
                    <a:pt x="192" y="16"/>
                    <a:pt x="192" y="16"/>
                    <a:pt x="192" y="16"/>
                  </a:cubicBezTo>
                  <a:cubicBezTo>
                    <a:pt x="191" y="15"/>
                    <a:pt x="191" y="15"/>
                    <a:pt x="190" y="15"/>
                  </a:cubicBezTo>
                  <a:cubicBezTo>
                    <a:pt x="190" y="15"/>
                    <a:pt x="190" y="15"/>
                    <a:pt x="190" y="15"/>
                  </a:cubicBezTo>
                  <a:cubicBezTo>
                    <a:pt x="190" y="15"/>
                    <a:pt x="190" y="15"/>
                    <a:pt x="190" y="15"/>
                  </a:cubicBezTo>
                  <a:cubicBezTo>
                    <a:pt x="190" y="14"/>
                    <a:pt x="189" y="14"/>
                    <a:pt x="189" y="14"/>
                  </a:cubicBezTo>
                  <a:cubicBezTo>
                    <a:pt x="189" y="14"/>
                    <a:pt x="189" y="14"/>
                    <a:pt x="189" y="14"/>
                  </a:cubicBezTo>
                  <a:cubicBezTo>
                    <a:pt x="189" y="14"/>
                    <a:pt x="189" y="14"/>
                    <a:pt x="188" y="14"/>
                  </a:cubicBezTo>
                  <a:cubicBezTo>
                    <a:pt x="188" y="14"/>
                    <a:pt x="188" y="14"/>
                    <a:pt x="188" y="14"/>
                  </a:cubicBezTo>
                  <a:cubicBezTo>
                    <a:pt x="188" y="14"/>
                    <a:pt x="187" y="13"/>
                    <a:pt x="187" y="13"/>
                  </a:cubicBezTo>
                  <a:cubicBezTo>
                    <a:pt x="187" y="13"/>
                    <a:pt x="187" y="13"/>
                    <a:pt x="187" y="13"/>
                  </a:cubicBezTo>
                  <a:cubicBezTo>
                    <a:pt x="187" y="12"/>
                    <a:pt x="186" y="12"/>
                    <a:pt x="186" y="12"/>
                  </a:cubicBezTo>
                  <a:cubicBezTo>
                    <a:pt x="186" y="12"/>
                    <a:pt x="186" y="12"/>
                    <a:pt x="186" y="12"/>
                  </a:cubicBezTo>
                  <a:cubicBezTo>
                    <a:pt x="186" y="11"/>
                    <a:pt x="186" y="11"/>
                    <a:pt x="185" y="11"/>
                  </a:cubicBezTo>
                  <a:cubicBezTo>
                    <a:pt x="185" y="11"/>
                    <a:pt x="185" y="11"/>
                    <a:pt x="184" y="10"/>
                  </a:cubicBezTo>
                  <a:cubicBezTo>
                    <a:pt x="184" y="10"/>
                    <a:pt x="184" y="10"/>
                    <a:pt x="183" y="10"/>
                  </a:cubicBezTo>
                  <a:cubicBezTo>
                    <a:pt x="183" y="10"/>
                    <a:pt x="183" y="10"/>
                    <a:pt x="183" y="10"/>
                  </a:cubicBezTo>
                  <a:cubicBezTo>
                    <a:pt x="183" y="10"/>
                    <a:pt x="183" y="10"/>
                    <a:pt x="183" y="10"/>
                  </a:cubicBezTo>
                  <a:cubicBezTo>
                    <a:pt x="182" y="10"/>
                    <a:pt x="182" y="10"/>
                    <a:pt x="182" y="10"/>
                  </a:cubicBezTo>
                  <a:cubicBezTo>
                    <a:pt x="182" y="10"/>
                    <a:pt x="182" y="10"/>
                    <a:pt x="182" y="10"/>
                  </a:cubicBezTo>
                  <a:cubicBezTo>
                    <a:pt x="182" y="9"/>
                    <a:pt x="182" y="9"/>
                    <a:pt x="182" y="9"/>
                  </a:cubicBezTo>
                  <a:cubicBezTo>
                    <a:pt x="182" y="9"/>
                    <a:pt x="182" y="9"/>
                    <a:pt x="182" y="9"/>
                  </a:cubicBezTo>
                  <a:cubicBezTo>
                    <a:pt x="181" y="9"/>
                    <a:pt x="181" y="9"/>
                    <a:pt x="181" y="9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80" y="8"/>
                    <a:pt x="180" y="8"/>
                    <a:pt x="179" y="8"/>
                  </a:cubicBezTo>
                  <a:cubicBezTo>
                    <a:pt x="179" y="8"/>
                    <a:pt x="179" y="8"/>
                    <a:pt x="178" y="8"/>
                  </a:cubicBezTo>
                  <a:cubicBezTo>
                    <a:pt x="178" y="8"/>
                    <a:pt x="178" y="8"/>
                    <a:pt x="178" y="8"/>
                  </a:cubicBezTo>
                  <a:cubicBezTo>
                    <a:pt x="178" y="8"/>
                    <a:pt x="178" y="8"/>
                    <a:pt x="177" y="8"/>
                  </a:cubicBezTo>
                  <a:cubicBezTo>
                    <a:pt x="178" y="5"/>
                    <a:pt x="177" y="4"/>
                    <a:pt x="177" y="1"/>
                  </a:cubicBezTo>
                  <a:cubicBezTo>
                    <a:pt x="174" y="0"/>
                    <a:pt x="173" y="3"/>
                    <a:pt x="170" y="2"/>
                  </a:cubicBezTo>
                  <a:cubicBezTo>
                    <a:pt x="170" y="3"/>
                    <a:pt x="170" y="4"/>
                    <a:pt x="171" y="5"/>
                  </a:cubicBezTo>
                  <a:cubicBezTo>
                    <a:pt x="171" y="6"/>
                    <a:pt x="171" y="7"/>
                    <a:pt x="172" y="8"/>
                  </a:cubicBezTo>
                  <a:cubicBezTo>
                    <a:pt x="172" y="9"/>
                    <a:pt x="173" y="10"/>
                    <a:pt x="173" y="10"/>
                  </a:cubicBezTo>
                  <a:cubicBezTo>
                    <a:pt x="173" y="13"/>
                    <a:pt x="172" y="15"/>
                    <a:pt x="171" y="17"/>
                  </a:cubicBezTo>
                  <a:cubicBezTo>
                    <a:pt x="171" y="17"/>
                    <a:pt x="171" y="18"/>
                    <a:pt x="171" y="18"/>
                  </a:cubicBezTo>
                  <a:cubicBezTo>
                    <a:pt x="171" y="18"/>
                    <a:pt x="170" y="18"/>
                    <a:pt x="170" y="18"/>
                  </a:cubicBezTo>
                  <a:cubicBezTo>
                    <a:pt x="170" y="18"/>
                    <a:pt x="171" y="19"/>
                    <a:pt x="170" y="20"/>
                  </a:cubicBezTo>
                  <a:cubicBezTo>
                    <a:pt x="170" y="20"/>
                    <a:pt x="170" y="19"/>
                    <a:pt x="170" y="20"/>
                  </a:cubicBezTo>
                  <a:cubicBezTo>
                    <a:pt x="169" y="20"/>
                    <a:pt x="169" y="21"/>
                    <a:pt x="168" y="22"/>
                  </a:cubicBezTo>
                  <a:cubicBezTo>
                    <a:pt x="169" y="23"/>
                    <a:pt x="169" y="23"/>
                    <a:pt x="169" y="24"/>
                  </a:cubicBezTo>
                  <a:cubicBezTo>
                    <a:pt x="169" y="24"/>
                    <a:pt x="169" y="24"/>
                    <a:pt x="169" y="24"/>
                  </a:cubicBezTo>
                  <a:cubicBezTo>
                    <a:pt x="170" y="25"/>
                    <a:pt x="171" y="24"/>
                    <a:pt x="171" y="26"/>
                  </a:cubicBezTo>
                  <a:cubicBezTo>
                    <a:pt x="171" y="27"/>
                    <a:pt x="171" y="28"/>
                    <a:pt x="170" y="29"/>
                  </a:cubicBezTo>
                  <a:cubicBezTo>
                    <a:pt x="170" y="30"/>
                    <a:pt x="168" y="30"/>
                    <a:pt x="168" y="31"/>
                  </a:cubicBezTo>
                  <a:cubicBezTo>
                    <a:pt x="165" y="32"/>
                    <a:pt x="162" y="31"/>
                    <a:pt x="159" y="31"/>
                  </a:cubicBezTo>
                  <a:cubicBezTo>
                    <a:pt x="159" y="29"/>
                    <a:pt x="156" y="29"/>
                    <a:pt x="156" y="28"/>
                  </a:cubicBezTo>
                  <a:cubicBezTo>
                    <a:pt x="155" y="28"/>
                    <a:pt x="153" y="28"/>
                    <a:pt x="152" y="28"/>
                  </a:cubicBezTo>
                  <a:cubicBezTo>
                    <a:pt x="151" y="28"/>
                    <a:pt x="148" y="26"/>
                    <a:pt x="146" y="27"/>
                  </a:cubicBezTo>
                  <a:cubicBezTo>
                    <a:pt x="146" y="27"/>
                    <a:pt x="146" y="28"/>
                    <a:pt x="145" y="28"/>
                  </a:cubicBezTo>
                  <a:cubicBezTo>
                    <a:pt x="145" y="28"/>
                    <a:pt x="144" y="28"/>
                    <a:pt x="143" y="28"/>
                  </a:cubicBezTo>
                  <a:cubicBezTo>
                    <a:pt x="142" y="28"/>
                    <a:pt x="142" y="28"/>
                    <a:pt x="142" y="29"/>
                  </a:cubicBezTo>
                  <a:cubicBezTo>
                    <a:pt x="141" y="29"/>
                    <a:pt x="141" y="28"/>
                    <a:pt x="140" y="28"/>
                  </a:cubicBezTo>
                  <a:cubicBezTo>
                    <a:pt x="140" y="29"/>
                    <a:pt x="139" y="30"/>
                    <a:pt x="139" y="29"/>
                  </a:cubicBezTo>
                  <a:cubicBezTo>
                    <a:pt x="139" y="29"/>
                    <a:pt x="139" y="29"/>
                    <a:pt x="138" y="29"/>
                  </a:cubicBezTo>
                  <a:cubicBezTo>
                    <a:pt x="138" y="31"/>
                    <a:pt x="139" y="33"/>
                    <a:pt x="138" y="34"/>
                  </a:cubicBezTo>
                  <a:cubicBezTo>
                    <a:pt x="138" y="34"/>
                    <a:pt x="138" y="35"/>
                    <a:pt x="138" y="36"/>
                  </a:cubicBezTo>
                  <a:cubicBezTo>
                    <a:pt x="138" y="39"/>
                    <a:pt x="139" y="41"/>
                    <a:pt x="140" y="43"/>
                  </a:cubicBezTo>
                  <a:cubicBezTo>
                    <a:pt x="139" y="44"/>
                    <a:pt x="139" y="46"/>
                    <a:pt x="139" y="47"/>
                  </a:cubicBezTo>
                  <a:cubicBezTo>
                    <a:pt x="138" y="47"/>
                    <a:pt x="138" y="50"/>
                    <a:pt x="137" y="49"/>
                  </a:cubicBezTo>
                  <a:cubicBezTo>
                    <a:pt x="137" y="50"/>
                    <a:pt x="137" y="51"/>
                    <a:pt x="136" y="51"/>
                  </a:cubicBezTo>
                  <a:cubicBezTo>
                    <a:pt x="136" y="52"/>
                    <a:pt x="136" y="53"/>
                    <a:pt x="135" y="53"/>
                  </a:cubicBezTo>
                  <a:cubicBezTo>
                    <a:pt x="135" y="53"/>
                    <a:pt x="135" y="54"/>
                    <a:pt x="134" y="54"/>
                  </a:cubicBezTo>
                  <a:cubicBezTo>
                    <a:pt x="130" y="53"/>
                    <a:pt x="128" y="51"/>
                    <a:pt x="124" y="51"/>
                  </a:cubicBezTo>
                  <a:cubicBezTo>
                    <a:pt x="123" y="51"/>
                    <a:pt x="123" y="52"/>
                    <a:pt x="122" y="52"/>
                  </a:cubicBezTo>
                  <a:cubicBezTo>
                    <a:pt x="122" y="52"/>
                    <a:pt x="121" y="52"/>
                    <a:pt x="122" y="53"/>
                  </a:cubicBezTo>
                  <a:cubicBezTo>
                    <a:pt x="121" y="53"/>
                    <a:pt x="120" y="53"/>
                    <a:pt x="120" y="54"/>
                  </a:cubicBezTo>
                  <a:cubicBezTo>
                    <a:pt x="119" y="54"/>
                    <a:pt x="118" y="56"/>
                    <a:pt x="117" y="56"/>
                  </a:cubicBezTo>
                  <a:cubicBezTo>
                    <a:pt x="116" y="61"/>
                    <a:pt x="114" y="64"/>
                    <a:pt x="114" y="70"/>
                  </a:cubicBezTo>
                  <a:cubicBezTo>
                    <a:pt x="113" y="70"/>
                    <a:pt x="113" y="71"/>
                    <a:pt x="113" y="71"/>
                  </a:cubicBezTo>
                  <a:cubicBezTo>
                    <a:pt x="113" y="72"/>
                    <a:pt x="112" y="73"/>
                    <a:pt x="112" y="74"/>
                  </a:cubicBezTo>
                  <a:cubicBezTo>
                    <a:pt x="111" y="74"/>
                    <a:pt x="110" y="75"/>
                    <a:pt x="110" y="76"/>
                  </a:cubicBezTo>
                  <a:cubicBezTo>
                    <a:pt x="108" y="76"/>
                    <a:pt x="108" y="77"/>
                    <a:pt x="108" y="79"/>
                  </a:cubicBezTo>
                  <a:cubicBezTo>
                    <a:pt x="108" y="79"/>
                    <a:pt x="108" y="80"/>
                    <a:pt x="108" y="80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8" y="81"/>
                    <a:pt x="108" y="81"/>
                    <a:pt x="108" y="82"/>
                  </a:cubicBezTo>
                  <a:cubicBezTo>
                    <a:pt x="108" y="82"/>
                    <a:pt x="109" y="81"/>
                    <a:pt x="109" y="82"/>
                  </a:cubicBezTo>
                  <a:cubicBezTo>
                    <a:pt x="109" y="82"/>
                    <a:pt x="109" y="83"/>
                    <a:pt x="109" y="83"/>
                  </a:cubicBezTo>
                  <a:cubicBezTo>
                    <a:pt x="110" y="84"/>
                    <a:pt x="111" y="85"/>
                    <a:pt x="111" y="86"/>
                  </a:cubicBezTo>
                  <a:cubicBezTo>
                    <a:pt x="111" y="90"/>
                    <a:pt x="112" y="93"/>
                    <a:pt x="112" y="97"/>
                  </a:cubicBezTo>
                  <a:cubicBezTo>
                    <a:pt x="110" y="97"/>
                    <a:pt x="111" y="99"/>
                    <a:pt x="110" y="99"/>
                  </a:cubicBezTo>
                  <a:cubicBezTo>
                    <a:pt x="109" y="100"/>
                    <a:pt x="109" y="101"/>
                    <a:pt x="108" y="101"/>
                  </a:cubicBezTo>
                  <a:cubicBezTo>
                    <a:pt x="107" y="102"/>
                    <a:pt x="107" y="103"/>
                    <a:pt x="106" y="103"/>
                  </a:cubicBezTo>
                  <a:cubicBezTo>
                    <a:pt x="106" y="105"/>
                    <a:pt x="104" y="105"/>
                    <a:pt x="103" y="106"/>
                  </a:cubicBezTo>
                  <a:cubicBezTo>
                    <a:pt x="104" y="109"/>
                    <a:pt x="102" y="109"/>
                    <a:pt x="102" y="112"/>
                  </a:cubicBezTo>
                  <a:cubicBezTo>
                    <a:pt x="101" y="113"/>
                    <a:pt x="100" y="114"/>
                    <a:pt x="99" y="115"/>
                  </a:cubicBezTo>
                  <a:cubicBezTo>
                    <a:pt x="99" y="115"/>
                    <a:pt x="99" y="116"/>
                    <a:pt x="99" y="116"/>
                  </a:cubicBezTo>
                  <a:cubicBezTo>
                    <a:pt x="99" y="116"/>
                    <a:pt x="98" y="116"/>
                    <a:pt x="98" y="116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8" y="117"/>
                    <a:pt x="98" y="118"/>
                    <a:pt x="97" y="118"/>
                  </a:cubicBezTo>
                  <a:cubicBezTo>
                    <a:pt x="97" y="118"/>
                    <a:pt x="97" y="119"/>
                    <a:pt x="96" y="118"/>
                  </a:cubicBezTo>
                  <a:cubicBezTo>
                    <a:pt x="97" y="121"/>
                    <a:pt x="95" y="122"/>
                    <a:pt x="95" y="124"/>
                  </a:cubicBezTo>
                  <a:cubicBezTo>
                    <a:pt x="95" y="127"/>
                    <a:pt x="96" y="128"/>
                    <a:pt x="96" y="131"/>
                  </a:cubicBezTo>
                  <a:cubicBezTo>
                    <a:pt x="94" y="131"/>
                    <a:pt x="94" y="131"/>
                    <a:pt x="94" y="132"/>
                  </a:cubicBezTo>
                  <a:cubicBezTo>
                    <a:pt x="94" y="132"/>
                    <a:pt x="94" y="132"/>
                    <a:pt x="93" y="132"/>
                  </a:cubicBezTo>
                  <a:cubicBezTo>
                    <a:pt x="93" y="132"/>
                    <a:pt x="93" y="132"/>
                    <a:pt x="93" y="132"/>
                  </a:cubicBezTo>
                  <a:cubicBezTo>
                    <a:pt x="93" y="132"/>
                    <a:pt x="93" y="132"/>
                    <a:pt x="93" y="132"/>
                  </a:cubicBezTo>
                  <a:cubicBezTo>
                    <a:pt x="93" y="132"/>
                    <a:pt x="93" y="132"/>
                    <a:pt x="93" y="132"/>
                  </a:cubicBezTo>
                  <a:cubicBezTo>
                    <a:pt x="93" y="132"/>
                    <a:pt x="93" y="133"/>
                    <a:pt x="93" y="133"/>
                  </a:cubicBezTo>
                  <a:cubicBezTo>
                    <a:pt x="93" y="133"/>
                    <a:pt x="93" y="133"/>
                    <a:pt x="93" y="133"/>
                  </a:cubicBezTo>
                  <a:cubicBezTo>
                    <a:pt x="93" y="133"/>
                    <a:pt x="93" y="133"/>
                    <a:pt x="93" y="133"/>
                  </a:cubicBezTo>
                  <a:cubicBezTo>
                    <a:pt x="93" y="133"/>
                    <a:pt x="93" y="133"/>
                    <a:pt x="93" y="133"/>
                  </a:cubicBezTo>
                  <a:cubicBezTo>
                    <a:pt x="93" y="133"/>
                    <a:pt x="93" y="133"/>
                    <a:pt x="93" y="133"/>
                  </a:cubicBezTo>
                  <a:cubicBezTo>
                    <a:pt x="93" y="133"/>
                    <a:pt x="93" y="133"/>
                    <a:pt x="93" y="133"/>
                  </a:cubicBezTo>
                  <a:cubicBezTo>
                    <a:pt x="92" y="133"/>
                    <a:pt x="92" y="133"/>
                    <a:pt x="91" y="134"/>
                  </a:cubicBezTo>
                  <a:cubicBezTo>
                    <a:pt x="91" y="134"/>
                    <a:pt x="91" y="134"/>
                    <a:pt x="91" y="134"/>
                  </a:cubicBezTo>
                  <a:cubicBezTo>
                    <a:pt x="91" y="134"/>
                    <a:pt x="91" y="134"/>
                    <a:pt x="91" y="134"/>
                  </a:cubicBezTo>
                  <a:cubicBezTo>
                    <a:pt x="91" y="134"/>
                    <a:pt x="91" y="134"/>
                    <a:pt x="91" y="134"/>
                  </a:cubicBezTo>
                  <a:cubicBezTo>
                    <a:pt x="91" y="134"/>
                    <a:pt x="91" y="134"/>
                    <a:pt x="91" y="134"/>
                  </a:cubicBezTo>
                  <a:cubicBezTo>
                    <a:pt x="91" y="134"/>
                    <a:pt x="91" y="134"/>
                    <a:pt x="91" y="134"/>
                  </a:cubicBezTo>
                  <a:cubicBezTo>
                    <a:pt x="90" y="134"/>
                    <a:pt x="90" y="134"/>
                    <a:pt x="90" y="134"/>
                  </a:cubicBezTo>
                  <a:cubicBezTo>
                    <a:pt x="90" y="134"/>
                    <a:pt x="90" y="134"/>
                    <a:pt x="90" y="134"/>
                  </a:cubicBezTo>
                  <a:cubicBezTo>
                    <a:pt x="89" y="134"/>
                    <a:pt x="89" y="135"/>
                    <a:pt x="87" y="135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87" y="135"/>
                    <a:pt x="87" y="135"/>
                    <a:pt x="86" y="135"/>
                  </a:cubicBezTo>
                  <a:cubicBezTo>
                    <a:pt x="86" y="135"/>
                    <a:pt x="86" y="135"/>
                    <a:pt x="86" y="136"/>
                  </a:cubicBezTo>
                  <a:cubicBezTo>
                    <a:pt x="86" y="136"/>
                    <a:pt x="86" y="136"/>
                    <a:pt x="86" y="136"/>
                  </a:cubicBezTo>
                  <a:cubicBezTo>
                    <a:pt x="86" y="136"/>
                    <a:pt x="85" y="136"/>
                    <a:pt x="85" y="137"/>
                  </a:cubicBezTo>
                  <a:cubicBezTo>
                    <a:pt x="85" y="137"/>
                    <a:pt x="84" y="137"/>
                    <a:pt x="84" y="137"/>
                  </a:cubicBezTo>
                  <a:cubicBezTo>
                    <a:pt x="84" y="137"/>
                    <a:pt x="84" y="137"/>
                    <a:pt x="84" y="137"/>
                  </a:cubicBezTo>
                  <a:cubicBezTo>
                    <a:pt x="84" y="137"/>
                    <a:pt x="84" y="137"/>
                    <a:pt x="83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80" y="137"/>
                    <a:pt x="79" y="138"/>
                    <a:pt x="78" y="138"/>
                  </a:cubicBezTo>
                  <a:cubicBezTo>
                    <a:pt x="77" y="138"/>
                    <a:pt x="76" y="139"/>
                    <a:pt x="76" y="140"/>
                  </a:cubicBezTo>
                  <a:cubicBezTo>
                    <a:pt x="75" y="142"/>
                    <a:pt x="77" y="142"/>
                    <a:pt x="77" y="144"/>
                  </a:cubicBezTo>
                  <a:cubicBezTo>
                    <a:pt x="77" y="148"/>
                    <a:pt x="77" y="148"/>
                    <a:pt x="77" y="148"/>
                  </a:cubicBezTo>
                  <a:cubicBezTo>
                    <a:pt x="76" y="150"/>
                    <a:pt x="78" y="150"/>
                    <a:pt x="78" y="152"/>
                  </a:cubicBezTo>
                  <a:cubicBezTo>
                    <a:pt x="78" y="152"/>
                    <a:pt x="78" y="152"/>
                    <a:pt x="78" y="152"/>
                  </a:cubicBezTo>
                  <a:cubicBezTo>
                    <a:pt x="78" y="152"/>
                    <a:pt x="78" y="152"/>
                    <a:pt x="78" y="152"/>
                  </a:cubicBezTo>
                  <a:cubicBezTo>
                    <a:pt x="78" y="152"/>
                    <a:pt x="78" y="152"/>
                    <a:pt x="78" y="152"/>
                  </a:cubicBezTo>
                  <a:cubicBezTo>
                    <a:pt x="78" y="153"/>
                    <a:pt x="78" y="153"/>
                    <a:pt x="78" y="153"/>
                  </a:cubicBezTo>
                  <a:cubicBezTo>
                    <a:pt x="78" y="153"/>
                    <a:pt x="78" y="153"/>
                    <a:pt x="78" y="153"/>
                  </a:cubicBezTo>
                  <a:cubicBezTo>
                    <a:pt x="78" y="153"/>
                    <a:pt x="78" y="154"/>
                    <a:pt x="78" y="154"/>
                  </a:cubicBezTo>
                  <a:cubicBezTo>
                    <a:pt x="78" y="154"/>
                    <a:pt x="78" y="154"/>
                    <a:pt x="78" y="154"/>
                  </a:cubicBezTo>
                  <a:cubicBezTo>
                    <a:pt x="78" y="155"/>
                    <a:pt x="78" y="155"/>
                    <a:pt x="78" y="155"/>
                  </a:cubicBezTo>
                  <a:cubicBezTo>
                    <a:pt x="78" y="156"/>
                    <a:pt x="78" y="156"/>
                    <a:pt x="78" y="157"/>
                  </a:cubicBezTo>
                  <a:cubicBezTo>
                    <a:pt x="78" y="157"/>
                    <a:pt x="77" y="157"/>
                    <a:pt x="77" y="157"/>
                  </a:cubicBezTo>
                  <a:cubicBezTo>
                    <a:pt x="77" y="160"/>
                    <a:pt x="78" y="163"/>
                    <a:pt x="76" y="164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76" y="169"/>
                    <a:pt x="76" y="170"/>
                    <a:pt x="76" y="170"/>
                  </a:cubicBezTo>
                  <a:cubicBezTo>
                    <a:pt x="76" y="170"/>
                    <a:pt x="76" y="170"/>
                    <a:pt x="76" y="170"/>
                  </a:cubicBezTo>
                  <a:cubicBezTo>
                    <a:pt x="76" y="171"/>
                    <a:pt x="76" y="171"/>
                    <a:pt x="76" y="172"/>
                  </a:cubicBezTo>
                  <a:cubicBezTo>
                    <a:pt x="76" y="172"/>
                    <a:pt x="76" y="172"/>
                    <a:pt x="76" y="172"/>
                  </a:cubicBezTo>
                  <a:cubicBezTo>
                    <a:pt x="76" y="172"/>
                    <a:pt x="76" y="172"/>
                    <a:pt x="76" y="172"/>
                  </a:cubicBezTo>
                  <a:cubicBezTo>
                    <a:pt x="76" y="172"/>
                    <a:pt x="76" y="172"/>
                    <a:pt x="76" y="172"/>
                  </a:cubicBezTo>
                  <a:cubicBezTo>
                    <a:pt x="76" y="172"/>
                    <a:pt x="76" y="173"/>
                    <a:pt x="76" y="173"/>
                  </a:cubicBezTo>
                  <a:cubicBezTo>
                    <a:pt x="76" y="173"/>
                    <a:pt x="76" y="173"/>
                    <a:pt x="76" y="173"/>
                  </a:cubicBezTo>
                  <a:cubicBezTo>
                    <a:pt x="76" y="174"/>
                    <a:pt x="76" y="174"/>
                    <a:pt x="76" y="174"/>
                  </a:cubicBezTo>
                  <a:cubicBezTo>
                    <a:pt x="76" y="175"/>
                    <a:pt x="76" y="176"/>
                    <a:pt x="75" y="176"/>
                  </a:cubicBezTo>
                  <a:cubicBezTo>
                    <a:pt x="74" y="177"/>
                    <a:pt x="74" y="178"/>
                    <a:pt x="73" y="178"/>
                  </a:cubicBezTo>
                  <a:cubicBezTo>
                    <a:pt x="74" y="181"/>
                    <a:pt x="72" y="183"/>
                    <a:pt x="73" y="186"/>
                  </a:cubicBezTo>
                  <a:cubicBezTo>
                    <a:pt x="71" y="186"/>
                    <a:pt x="71" y="186"/>
                    <a:pt x="70" y="187"/>
                  </a:cubicBezTo>
                  <a:cubicBezTo>
                    <a:pt x="70" y="188"/>
                    <a:pt x="69" y="188"/>
                    <a:pt x="69" y="190"/>
                  </a:cubicBezTo>
                  <a:cubicBezTo>
                    <a:pt x="68" y="190"/>
                    <a:pt x="69" y="192"/>
                    <a:pt x="67" y="192"/>
                  </a:cubicBezTo>
                  <a:cubicBezTo>
                    <a:pt x="68" y="195"/>
                    <a:pt x="66" y="196"/>
                    <a:pt x="65" y="199"/>
                  </a:cubicBezTo>
                  <a:cubicBezTo>
                    <a:pt x="65" y="198"/>
                    <a:pt x="64" y="199"/>
                    <a:pt x="64" y="199"/>
                  </a:cubicBezTo>
                  <a:cubicBezTo>
                    <a:pt x="64" y="201"/>
                    <a:pt x="63" y="202"/>
                    <a:pt x="62" y="203"/>
                  </a:cubicBezTo>
                  <a:cubicBezTo>
                    <a:pt x="61" y="204"/>
                    <a:pt x="61" y="206"/>
                    <a:pt x="60" y="208"/>
                  </a:cubicBezTo>
                  <a:cubicBezTo>
                    <a:pt x="60" y="210"/>
                    <a:pt x="63" y="209"/>
                    <a:pt x="62" y="212"/>
                  </a:cubicBezTo>
                  <a:cubicBezTo>
                    <a:pt x="63" y="212"/>
                    <a:pt x="64" y="212"/>
                    <a:pt x="64" y="212"/>
                  </a:cubicBezTo>
                  <a:cubicBezTo>
                    <a:pt x="64" y="213"/>
                    <a:pt x="65" y="213"/>
                    <a:pt x="66" y="213"/>
                  </a:cubicBezTo>
                  <a:cubicBezTo>
                    <a:pt x="66" y="213"/>
                    <a:pt x="66" y="214"/>
                    <a:pt x="67" y="215"/>
                  </a:cubicBezTo>
                  <a:cubicBezTo>
                    <a:pt x="67" y="215"/>
                    <a:pt x="68" y="214"/>
                    <a:pt x="68" y="215"/>
                  </a:cubicBezTo>
                  <a:cubicBezTo>
                    <a:pt x="68" y="215"/>
                    <a:pt x="68" y="216"/>
                    <a:pt x="69" y="216"/>
                  </a:cubicBezTo>
                  <a:cubicBezTo>
                    <a:pt x="70" y="221"/>
                    <a:pt x="71" y="224"/>
                    <a:pt x="71" y="230"/>
                  </a:cubicBezTo>
                  <a:cubicBezTo>
                    <a:pt x="70" y="230"/>
                    <a:pt x="70" y="231"/>
                    <a:pt x="70" y="231"/>
                  </a:cubicBezTo>
                  <a:cubicBezTo>
                    <a:pt x="69" y="231"/>
                    <a:pt x="69" y="232"/>
                    <a:pt x="69" y="233"/>
                  </a:cubicBezTo>
                  <a:cubicBezTo>
                    <a:pt x="68" y="233"/>
                    <a:pt x="68" y="234"/>
                    <a:pt x="67" y="235"/>
                  </a:cubicBezTo>
                  <a:cubicBezTo>
                    <a:pt x="66" y="235"/>
                    <a:pt x="65" y="234"/>
                    <a:pt x="63" y="234"/>
                  </a:cubicBezTo>
                  <a:cubicBezTo>
                    <a:pt x="63" y="233"/>
                    <a:pt x="62" y="234"/>
                    <a:pt x="62" y="233"/>
                  </a:cubicBezTo>
                  <a:cubicBezTo>
                    <a:pt x="61" y="232"/>
                    <a:pt x="59" y="233"/>
                    <a:pt x="58" y="233"/>
                  </a:cubicBezTo>
                  <a:cubicBezTo>
                    <a:pt x="58" y="233"/>
                    <a:pt x="58" y="232"/>
                    <a:pt x="58" y="232"/>
                  </a:cubicBezTo>
                  <a:cubicBezTo>
                    <a:pt x="58" y="232"/>
                    <a:pt x="57" y="232"/>
                    <a:pt x="56" y="232"/>
                  </a:cubicBezTo>
                  <a:cubicBezTo>
                    <a:pt x="55" y="232"/>
                    <a:pt x="55" y="231"/>
                    <a:pt x="55" y="231"/>
                  </a:cubicBezTo>
                  <a:cubicBezTo>
                    <a:pt x="52" y="231"/>
                    <a:pt x="50" y="231"/>
                    <a:pt x="48" y="231"/>
                  </a:cubicBezTo>
                  <a:cubicBezTo>
                    <a:pt x="47" y="231"/>
                    <a:pt x="47" y="232"/>
                    <a:pt x="46" y="232"/>
                  </a:cubicBezTo>
                  <a:cubicBezTo>
                    <a:pt x="46" y="232"/>
                    <a:pt x="46" y="233"/>
                    <a:pt x="46" y="233"/>
                  </a:cubicBezTo>
                  <a:cubicBezTo>
                    <a:pt x="45" y="233"/>
                    <a:pt x="45" y="234"/>
                    <a:pt x="45" y="234"/>
                  </a:cubicBezTo>
                  <a:cubicBezTo>
                    <a:pt x="44" y="234"/>
                    <a:pt x="44" y="235"/>
                    <a:pt x="44" y="235"/>
                  </a:cubicBezTo>
                  <a:cubicBezTo>
                    <a:pt x="42" y="236"/>
                    <a:pt x="42" y="238"/>
                    <a:pt x="40" y="238"/>
                  </a:cubicBezTo>
                  <a:cubicBezTo>
                    <a:pt x="41" y="240"/>
                    <a:pt x="38" y="240"/>
                    <a:pt x="39" y="242"/>
                  </a:cubicBezTo>
                  <a:cubicBezTo>
                    <a:pt x="37" y="243"/>
                    <a:pt x="36" y="245"/>
                    <a:pt x="34" y="246"/>
                  </a:cubicBezTo>
                  <a:cubicBezTo>
                    <a:pt x="34" y="248"/>
                    <a:pt x="32" y="247"/>
                    <a:pt x="32" y="249"/>
                  </a:cubicBezTo>
                  <a:cubicBezTo>
                    <a:pt x="31" y="250"/>
                    <a:pt x="30" y="251"/>
                    <a:pt x="29" y="253"/>
                  </a:cubicBezTo>
                  <a:cubicBezTo>
                    <a:pt x="29" y="254"/>
                    <a:pt x="29" y="254"/>
                    <a:pt x="30" y="256"/>
                  </a:cubicBezTo>
                  <a:cubicBezTo>
                    <a:pt x="30" y="258"/>
                    <a:pt x="29" y="260"/>
                    <a:pt x="30" y="262"/>
                  </a:cubicBezTo>
                  <a:cubicBezTo>
                    <a:pt x="29" y="262"/>
                    <a:pt x="29" y="263"/>
                    <a:pt x="28" y="263"/>
                  </a:cubicBezTo>
                  <a:cubicBezTo>
                    <a:pt x="27" y="265"/>
                    <a:pt x="27" y="267"/>
                    <a:pt x="25" y="268"/>
                  </a:cubicBezTo>
                  <a:cubicBezTo>
                    <a:pt x="26" y="269"/>
                    <a:pt x="26" y="271"/>
                    <a:pt x="26" y="273"/>
                  </a:cubicBezTo>
                  <a:cubicBezTo>
                    <a:pt x="27" y="273"/>
                    <a:pt x="27" y="275"/>
                    <a:pt x="27" y="276"/>
                  </a:cubicBezTo>
                  <a:cubicBezTo>
                    <a:pt x="28" y="276"/>
                    <a:pt x="28" y="277"/>
                    <a:pt x="28" y="278"/>
                  </a:cubicBezTo>
                  <a:cubicBezTo>
                    <a:pt x="28" y="279"/>
                    <a:pt x="29" y="280"/>
                    <a:pt x="29" y="281"/>
                  </a:cubicBezTo>
                  <a:cubicBezTo>
                    <a:pt x="28" y="283"/>
                    <a:pt x="27" y="284"/>
                    <a:pt x="27" y="286"/>
                  </a:cubicBezTo>
                  <a:cubicBezTo>
                    <a:pt x="26" y="289"/>
                    <a:pt x="27" y="290"/>
                    <a:pt x="28" y="293"/>
                  </a:cubicBezTo>
                  <a:cubicBezTo>
                    <a:pt x="27" y="293"/>
                    <a:pt x="27" y="294"/>
                    <a:pt x="27" y="295"/>
                  </a:cubicBezTo>
                  <a:cubicBezTo>
                    <a:pt x="27" y="295"/>
                    <a:pt x="26" y="295"/>
                    <a:pt x="26" y="295"/>
                  </a:cubicBezTo>
                  <a:cubicBezTo>
                    <a:pt x="26" y="296"/>
                    <a:pt x="26" y="297"/>
                    <a:pt x="26" y="297"/>
                  </a:cubicBezTo>
                  <a:cubicBezTo>
                    <a:pt x="26" y="298"/>
                    <a:pt x="25" y="297"/>
                    <a:pt x="25" y="297"/>
                  </a:cubicBezTo>
                  <a:cubicBezTo>
                    <a:pt x="25" y="298"/>
                    <a:pt x="25" y="302"/>
                    <a:pt x="25" y="302"/>
                  </a:cubicBezTo>
                  <a:cubicBezTo>
                    <a:pt x="25" y="302"/>
                    <a:pt x="26" y="302"/>
                    <a:pt x="26" y="303"/>
                  </a:cubicBezTo>
                  <a:cubicBezTo>
                    <a:pt x="26" y="303"/>
                    <a:pt x="25" y="303"/>
                    <a:pt x="25" y="303"/>
                  </a:cubicBezTo>
                  <a:cubicBezTo>
                    <a:pt x="25" y="303"/>
                    <a:pt x="26" y="304"/>
                    <a:pt x="25" y="304"/>
                  </a:cubicBezTo>
                  <a:cubicBezTo>
                    <a:pt x="27" y="304"/>
                    <a:pt x="27" y="305"/>
                    <a:pt x="27" y="307"/>
                  </a:cubicBezTo>
                  <a:cubicBezTo>
                    <a:pt x="28" y="307"/>
                    <a:pt x="28" y="308"/>
                    <a:pt x="28" y="309"/>
                  </a:cubicBezTo>
                  <a:cubicBezTo>
                    <a:pt x="28" y="311"/>
                    <a:pt x="29" y="311"/>
                    <a:pt x="29" y="313"/>
                  </a:cubicBezTo>
                  <a:cubicBezTo>
                    <a:pt x="29" y="314"/>
                    <a:pt x="29" y="314"/>
                    <a:pt x="29" y="314"/>
                  </a:cubicBezTo>
                  <a:cubicBezTo>
                    <a:pt x="30" y="314"/>
                    <a:pt x="30" y="314"/>
                    <a:pt x="30" y="314"/>
                  </a:cubicBezTo>
                  <a:cubicBezTo>
                    <a:pt x="31" y="314"/>
                    <a:pt x="32" y="314"/>
                    <a:pt x="32" y="315"/>
                  </a:cubicBezTo>
                  <a:cubicBezTo>
                    <a:pt x="32" y="315"/>
                    <a:pt x="32" y="315"/>
                    <a:pt x="32" y="316"/>
                  </a:cubicBezTo>
                  <a:cubicBezTo>
                    <a:pt x="32" y="316"/>
                    <a:pt x="32" y="316"/>
                    <a:pt x="32" y="316"/>
                  </a:cubicBezTo>
                  <a:cubicBezTo>
                    <a:pt x="32" y="317"/>
                    <a:pt x="32" y="318"/>
                    <a:pt x="32" y="320"/>
                  </a:cubicBezTo>
                  <a:cubicBezTo>
                    <a:pt x="32" y="322"/>
                    <a:pt x="32" y="325"/>
                    <a:pt x="31" y="327"/>
                  </a:cubicBezTo>
                  <a:cubicBezTo>
                    <a:pt x="31" y="328"/>
                    <a:pt x="32" y="332"/>
                    <a:pt x="30" y="332"/>
                  </a:cubicBezTo>
                  <a:cubicBezTo>
                    <a:pt x="31" y="333"/>
                    <a:pt x="31" y="334"/>
                    <a:pt x="31" y="335"/>
                  </a:cubicBezTo>
                  <a:cubicBezTo>
                    <a:pt x="31" y="335"/>
                    <a:pt x="30" y="335"/>
                    <a:pt x="30" y="335"/>
                  </a:cubicBezTo>
                  <a:cubicBezTo>
                    <a:pt x="30" y="335"/>
                    <a:pt x="31" y="337"/>
                    <a:pt x="30" y="337"/>
                  </a:cubicBezTo>
                  <a:cubicBezTo>
                    <a:pt x="30" y="339"/>
                    <a:pt x="31" y="339"/>
                    <a:pt x="31" y="341"/>
                  </a:cubicBezTo>
                  <a:cubicBezTo>
                    <a:pt x="31" y="343"/>
                    <a:pt x="33" y="343"/>
                    <a:pt x="34" y="344"/>
                  </a:cubicBezTo>
                  <a:cubicBezTo>
                    <a:pt x="34" y="345"/>
                    <a:pt x="35" y="346"/>
                    <a:pt x="37" y="347"/>
                  </a:cubicBezTo>
                  <a:cubicBezTo>
                    <a:pt x="37" y="349"/>
                    <a:pt x="39" y="348"/>
                    <a:pt x="39" y="350"/>
                  </a:cubicBezTo>
                  <a:cubicBezTo>
                    <a:pt x="40" y="350"/>
                    <a:pt x="40" y="350"/>
                    <a:pt x="41" y="350"/>
                  </a:cubicBezTo>
                  <a:cubicBezTo>
                    <a:pt x="41" y="351"/>
                    <a:pt x="41" y="351"/>
                    <a:pt x="41" y="351"/>
                  </a:cubicBezTo>
                  <a:cubicBezTo>
                    <a:pt x="41" y="351"/>
                    <a:pt x="42" y="352"/>
                    <a:pt x="42" y="352"/>
                  </a:cubicBezTo>
                  <a:cubicBezTo>
                    <a:pt x="42" y="352"/>
                    <a:pt x="42" y="353"/>
                    <a:pt x="42" y="353"/>
                  </a:cubicBezTo>
                  <a:cubicBezTo>
                    <a:pt x="42" y="353"/>
                    <a:pt x="43" y="353"/>
                    <a:pt x="43" y="353"/>
                  </a:cubicBezTo>
                  <a:cubicBezTo>
                    <a:pt x="43" y="354"/>
                    <a:pt x="44" y="356"/>
                    <a:pt x="45" y="357"/>
                  </a:cubicBezTo>
                  <a:cubicBezTo>
                    <a:pt x="45" y="361"/>
                    <a:pt x="44" y="363"/>
                    <a:pt x="43" y="366"/>
                  </a:cubicBezTo>
                  <a:cubicBezTo>
                    <a:pt x="43" y="366"/>
                    <a:pt x="43" y="367"/>
                    <a:pt x="43" y="367"/>
                  </a:cubicBezTo>
                  <a:cubicBezTo>
                    <a:pt x="43" y="367"/>
                    <a:pt x="42" y="367"/>
                    <a:pt x="42" y="367"/>
                  </a:cubicBezTo>
                  <a:cubicBezTo>
                    <a:pt x="42" y="367"/>
                    <a:pt x="42" y="368"/>
                    <a:pt x="42" y="368"/>
                  </a:cubicBezTo>
                  <a:cubicBezTo>
                    <a:pt x="42" y="368"/>
                    <a:pt x="42" y="369"/>
                    <a:pt x="41" y="369"/>
                  </a:cubicBezTo>
                  <a:cubicBezTo>
                    <a:pt x="41" y="369"/>
                    <a:pt x="41" y="369"/>
                    <a:pt x="41" y="369"/>
                  </a:cubicBezTo>
                  <a:cubicBezTo>
                    <a:pt x="41" y="369"/>
                    <a:pt x="41" y="370"/>
                    <a:pt x="41" y="370"/>
                  </a:cubicBezTo>
                  <a:cubicBezTo>
                    <a:pt x="41" y="370"/>
                    <a:pt x="40" y="370"/>
                    <a:pt x="40" y="370"/>
                  </a:cubicBezTo>
                  <a:cubicBezTo>
                    <a:pt x="40" y="370"/>
                    <a:pt x="40" y="370"/>
                    <a:pt x="40" y="371"/>
                  </a:cubicBezTo>
                  <a:cubicBezTo>
                    <a:pt x="40" y="371"/>
                    <a:pt x="39" y="371"/>
                    <a:pt x="39" y="372"/>
                  </a:cubicBezTo>
                  <a:cubicBezTo>
                    <a:pt x="36" y="372"/>
                    <a:pt x="34" y="373"/>
                    <a:pt x="32" y="373"/>
                  </a:cubicBezTo>
                  <a:cubicBezTo>
                    <a:pt x="32" y="374"/>
                    <a:pt x="32" y="374"/>
                    <a:pt x="32" y="374"/>
                  </a:cubicBezTo>
                  <a:cubicBezTo>
                    <a:pt x="32" y="374"/>
                    <a:pt x="32" y="374"/>
                    <a:pt x="32" y="374"/>
                  </a:cubicBezTo>
                  <a:cubicBezTo>
                    <a:pt x="32" y="374"/>
                    <a:pt x="32" y="374"/>
                    <a:pt x="32" y="374"/>
                  </a:cubicBezTo>
                  <a:cubicBezTo>
                    <a:pt x="32" y="374"/>
                    <a:pt x="32" y="374"/>
                    <a:pt x="32" y="374"/>
                  </a:cubicBezTo>
                  <a:cubicBezTo>
                    <a:pt x="32" y="375"/>
                    <a:pt x="32" y="375"/>
                    <a:pt x="32" y="375"/>
                  </a:cubicBezTo>
                  <a:cubicBezTo>
                    <a:pt x="32" y="375"/>
                    <a:pt x="32" y="375"/>
                    <a:pt x="32" y="375"/>
                  </a:cubicBezTo>
                  <a:cubicBezTo>
                    <a:pt x="32" y="376"/>
                    <a:pt x="32" y="376"/>
                    <a:pt x="32" y="376"/>
                  </a:cubicBezTo>
                  <a:cubicBezTo>
                    <a:pt x="33" y="377"/>
                    <a:pt x="33" y="378"/>
                    <a:pt x="34" y="379"/>
                  </a:cubicBezTo>
                  <a:cubicBezTo>
                    <a:pt x="34" y="379"/>
                    <a:pt x="34" y="379"/>
                    <a:pt x="34" y="379"/>
                  </a:cubicBezTo>
                  <a:cubicBezTo>
                    <a:pt x="34" y="379"/>
                    <a:pt x="34" y="379"/>
                    <a:pt x="34" y="379"/>
                  </a:cubicBezTo>
                  <a:cubicBezTo>
                    <a:pt x="34" y="379"/>
                    <a:pt x="34" y="379"/>
                    <a:pt x="34" y="379"/>
                  </a:cubicBezTo>
                  <a:cubicBezTo>
                    <a:pt x="34" y="379"/>
                    <a:pt x="34" y="380"/>
                    <a:pt x="34" y="380"/>
                  </a:cubicBezTo>
                  <a:cubicBezTo>
                    <a:pt x="34" y="380"/>
                    <a:pt x="34" y="380"/>
                    <a:pt x="34" y="380"/>
                  </a:cubicBezTo>
                  <a:cubicBezTo>
                    <a:pt x="34" y="380"/>
                    <a:pt x="34" y="380"/>
                    <a:pt x="34" y="380"/>
                  </a:cubicBezTo>
                  <a:cubicBezTo>
                    <a:pt x="34" y="380"/>
                    <a:pt x="34" y="380"/>
                    <a:pt x="34" y="380"/>
                  </a:cubicBezTo>
                  <a:cubicBezTo>
                    <a:pt x="34" y="380"/>
                    <a:pt x="34" y="380"/>
                    <a:pt x="34" y="380"/>
                  </a:cubicBezTo>
                  <a:cubicBezTo>
                    <a:pt x="34" y="380"/>
                    <a:pt x="34" y="380"/>
                    <a:pt x="34" y="381"/>
                  </a:cubicBezTo>
                  <a:cubicBezTo>
                    <a:pt x="34" y="381"/>
                    <a:pt x="34" y="381"/>
                    <a:pt x="34" y="381"/>
                  </a:cubicBezTo>
                  <a:cubicBezTo>
                    <a:pt x="34" y="381"/>
                    <a:pt x="34" y="381"/>
                    <a:pt x="34" y="381"/>
                  </a:cubicBezTo>
                  <a:cubicBezTo>
                    <a:pt x="34" y="381"/>
                    <a:pt x="34" y="381"/>
                    <a:pt x="34" y="381"/>
                  </a:cubicBezTo>
                  <a:cubicBezTo>
                    <a:pt x="34" y="381"/>
                    <a:pt x="34" y="381"/>
                    <a:pt x="34" y="381"/>
                  </a:cubicBezTo>
                  <a:cubicBezTo>
                    <a:pt x="34" y="382"/>
                    <a:pt x="34" y="384"/>
                    <a:pt x="35" y="385"/>
                  </a:cubicBezTo>
                  <a:cubicBezTo>
                    <a:pt x="35" y="385"/>
                    <a:pt x="35" y="385"/>
                    <a:pt x="35" y="385"/>
                  </a:cubicBezTo>
                  <a:cubicBezTo>
                    <a:pt x="34" y="386"/>
                    <a:pt x="36" y="387"/>
                    <a:pt x="36" y="388"/>
                  </a:cubicBezTo>
                  <a:cubicBezTo>
                    <a:pt x="36" y="388"/>
                    <a:pt x="36" y="388"/>
                    <a:pt x="36" y="388"/>
                  </a:cubicBezTo>
                  <a:cubicBezTo>
                    <a:pt x="36" y="389"/>
                    <a:pt x="36" y="389"/>
                    <a:pt x="36" y="389"/>
                  </a:cubicBezTo>
                  <a:cubicBezTo>
                    <a:pt x="36" y="389"/>
                    <a:pt x="36" y="389"/>
                    <a:pt x="36" y="389"/>
                  </a:cubicBezTo>
                  <a:cubicBezTo>
                    <a:pt x="36" y="389"/>
                    <a:pt x="36" y="389"/>
                    <a:pt x="36" y="389"/>
                  </a:cubicBezTo>
                  <a:cubicBezTo>
                    <a:pt x="36" y="389"/>
                    <a:pt x="36" y="389"/>
                    <a:pt x="36" y="389"/>
                  </a:cubicBezTo>
                  <a:cubicBezTo>
                    <a:pt x="36" y="389"/>
                    <a:pt x="36" y="389"/>
                    <a:pt x="36" y="389"/>
                  </a:cubicBezTo>
                  <a:cubicBezTo>
                    <a:pt x="36" y="389"/>
                    <a:pt x="36" y="390"/>
                    <a:pt x="36" y="391"/>
                  </a:cubicBezTo>
                  <a:cubicBezTo>
                    <a:pt x="36" y="391"/>
                    <a:pt x="36" y="391"/>
                    <a:pt x="36" y="391"/>
                  </a:cubicBezTo>
                  <a:cubicBezTo>
                    <a:pt x="37" y="391"/>
                    <a:pt x="37" y="392"/>
                    <a:pt x="37" y="393"/>
                  </a:cubicBezTo>
                  <a:cubicBezTo>
                    <a:pt x="37" y="393"/>
                    <a:pt x="37" y="393"/>
                    <a:pt x="37" y="393"/>
                  </a:cubicBezTo>
                  <a:cubicBezTo>
                    <a:pt x="37" y="393"/>
                    <a:pt x="37" y="393"/>
                    <a:pt x="37" y="394"/>
                  </a:cubicBezTo>
                  <a:cubicBezTo>
                    <a:pt x="38" y="394"/>
                    <a:pt x="38" y="396"/>
                    <a:pt x="39" y="396"/>
                  </a:cubicBezTo>
                  <a:cubicBezTo>
                    <a:pt x="39" y="399"/>
                    <a:pt x="39" y="399"/>
                    <a:pt x="39" y="399"/>
                  </a:cubicBezTo>
                  <a:cubicBezTo>
                    <a:pt x="39" y="400"/>
                    <a:pt x="38" y="401"/>
                    <a:pt x="37" y="402"/>
                  </a:cubicBezTo>
                  <a:cubicBezTo>
                    <a:pt x="37" y="402"/>
                    <a:pt x="37" y="402"/>
                    <a:pt x="37" y="403"/>
                  </a:cubicBezTo>
                  <a:cubicBezTo>
                    <a:pt x="36" y="404"/>
                    <a:pt x="36" y="406"/>
                    <a:pt x="35" y="407"/>
                  </a:cubicBezTo>
                  <a:cubicBezTo>
                    <a:pt x="35" y="409"/>
                    <a:pt x="37" y="409"/>
                    <a:pt x="37" y="412"/>
                  </a:cubicBezTo>
                  <a:cubicBezTo>
                    <a:pt x="36" y="412"/>
                    <a:pt x="36" y="414"/>
                    <a:pt x="35" y="414"/>
                  </a:cubicBezTo>
                  <a:cubicBezTo>
                    <a:pt x="35" y="414"/>
                    <a:pt x="35" y="414"/>
                    <a:pt x="35" y="414"/>
                  </a:cubicBezTo>
                  <a:cubicBezTo>
                    <a:pt x="35" y="414"/>
                    <a:pt x="35" y="414"/>
                    <a:pt x="35" y="414"/>
                  </a:cubicBezTo>
                  <a:cubicBezTo>
                    <a:pt x="35" y="414"/>
                    <a:pt x="35" y="414"/>
                    <a:pt x="35" y="414"/>
                  </a:cubicBezTo>
                  <a:cubicBezTo>
                    <a:pt x="33" y="414"/>
                    <a:pt x="34" y="417"/>
                    <a:pt x="33" y="417"/>
                  </a:cubicBezTo>
                  <a:cubicBezTo>
                    <a:pt x="33" y="417"/>
                    <a:pt x="33" y="417"/>
                    <a:pt x="33" y="417"/>
                  </a:cubicBezTo>
                  <a:cubicBezTo>
                    <a:pt x="32" y="418"/>
                    <a:pt x="32" y="418"/>
                    <a:pt x="32" y="418"/>
                  </a:cubicBezTo>
                  <a:cubicBezTo>
                    <a:pt x="32" y="418"/>
                    <a:pt x="32" y="418"/>
                    <a:pt x="32" y="418"/>
                  </a:cubicBezTo>
                  <a:cubicBezTo>
                    <a:pt x="32" y="419"/>
                    <a:pt x="30" y="419"/>
                    <a:pt x="30" y="420"/>
                  </a:cubicBezTo>
                  <a:cubicBezTo>
                    <a:pt x="30" y="420"/>
                    <a:pt x="30" y="420"/>
                    <a:pt x="30" y="420"/>
                  </a:cubicBezTo>
                  <a:cubicBezTo>
                    <a:pt x="30" y="420"/>
                    <a:pt x="30" y="420"/>
                    <a:pt x="30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30" y="421"/>
                    <a:pt x="29" y="421"/>
                    <a:pt x="29" y="421"/>
                  </a:cubicBezTo>
                  <a:cubicBezTo>
                    <a:pt x="29" y="421"/>
                    <a:pt x="29" y="421"/>
                    <a:pt x="29" y="421"/>
                  </a:cubicBezTo>
                  <a:cubicBezTo>
                    <a:pt x="29" y="421"/>
                    <a:pt x="29" y="421"/>
                    <a:pt x="29" y="421"/>
                  </a:cubicBezTo>
                  <a:cubicBezTo>
                    <a:pt x="29" y="421"/>
                    <a:pt x="29" y="421"/>
                    <a:pt x="29" y="421"/>
                  </a:cubicBezTo>
                  <a:cubicBezTo>
                    <a:pt x="29" y="421"/>
                    <a:pt x="29" y="421"/>
                    <a:pt x="29" y="421"/>
                  </a:cubicBezTo>
                  <a:cubicBezTo>
                    <a:pt x="29" y="421"/>
                    <a:pt x="29" y="421"/>
                    <a:pt x="29" y="421"/>
                  </a:cubicBezTo>
                  <a:cubicBezTo>
                    <a:pt x="28" y="422"/>
                    <a:pt x="27" y="423"/>
                    <a:pt x="27" y="424"/>
                  </a:cubicBezTo>
                  <a:cubicBezTo>
                    <a:pt x="27" y="424"/>
                    <a:pt x="26" y="424"/>
                    <a:pt x="26" y="424"/>
                  </a:cubicBezTo>
                  <a:cubicBezTo>
                    <a:pt x="26" y="424"/>
                    <a:pt x="26" y="424"/>
                    <a:pt x="26" y="424"/>
                  </a:cubicBezTo>
                  <a:cubicBezTo>
                    <a:pt x="26" y="424"/>
                    <a:pt x="26" y="424"/>
                    <a:pt x="26" y="424"/>
                  </a:cubicBezTo>
                  <a:cubicBezTo>
                    <a:pt x="26" y="424"/>
                    <a:pt x="26" y="424"/>
                    <a:pt x="26" y="424"/>
                  </a:cubicBezTo>
                  <a:cubicBezTo>
                    <a:pt x="26" y="424"/>
                    <a:pt x="26" y="424"/>
                    <a:pt x="26" y="424"/>
                  </a:cubicBezTo>
                  <a:cubicBezTo>
                    <a:pt x="26" y="424"/>
                    <a:pt x="26" y="424"/>
                    <a:pt x="26" y="424"/>
                  </a:cubicBezTo>
                  <a:cubicBezTo>
                    <a:pt x="26" y="424"/>
                    <a:pt x="26" y="424"/>
                    <a:pt x="25" y="424"/>
                  </a:cubicBezTo>
                  <a:cubicBezTo>
                    <a:pt x="25" y="424"/>
                    <a:pt x="25" y="424"/>
                    <a:pt x="25" y="424"/>
                  </a:cubicBezTo>
                  <a:cubicBezTo>
                    <a:pt x="25" y="424"/>
                    <a:pt x="25" y="424"/>
                    <a:pt x="25" y="424"/>
                  </a:cubicBezTo>
                  <a:cubicBezTo>
                    <a:pt x="25" y="424"/>
                    <a:pt x="25" y="424"/>
                    <a:pt x="25" y="424"/>
                  </a:cubicBezTo>
                  <a:cubicBezTo>
                    <a:pt x="25" y="424"/>
                    <a:pt x="25" y="424"/>
                    <a:pt x="25" y="424"/>
                  </a:cubicBezTo>
                  <a:cubicBezTo>
                    <a:pt x="25" y="424"/>
                    <a:pt x="25" y="424"/>
                    <a:pt x="25" y="424"/>
                  </a:cubicBezTo>
                  <a:cubicBezTo>
                    <a:pt x="25" y="424"/>
                    <a:pt x="25" y="424"/>
                    <a:pt x="25" y="424"/>
                  </a:cubicBezTo>
                  <a:cubicBezTo>
                    <a:pt x="25" y="424"/>
                    <a:pt x="25" y="424"/>
                    <a:pt x="25" y="424"/>
                  </a:cubicBezTo>
                  <a:cubicBezTo>
                    <a:pt x="25" y="424"/>
                    <a:pt x="24" y="424"/>
                    <a:pt x="24" y="424"/>
                  </a:cubicBezTo>
                  <a:cubicBezTo>
                    <a:pt x="24" y="424"/>
                    <a:pt x="24" y="424"/>
                    <a:pt x="24" y="424"/>
                  </a:cubicBezTo>
                  <a:cubicBezTo>
                    <a:pt x="24" y="424"/>
                    <a:pt x="24" y="424"/>
                    <a:pt x="24" y="424"/>
                  </a:cubicBezTo>
                  <a:cubicBezTo>
                    <a:pt x="24" y="424"/>
                    <a:pt x="24" y="424"/>
                    <a:pt x="24" y="424"/>
                  </a:cubicBezTo>
                  <a:cubicBezTo>
                    <a:pt x="24" y="424"/>
                    <a:pt x="24" y="424"/>
                    <a:pt x="24" y="424"/>
                  </a:cubicBezTo>
                  <a:cubicBezTo>
                    <a:pt x="24" y="424"/>
                    <a:pt x="24" y="424"/>
                    <a:pt x="24" y="424"/>
                  </a:cubicBezTo>
                  <a:cubicBezTo>
                    <a:pt x="24" y="424"/>
                    <a:pt x="24" y="424"/>
                    <a:pt x="24" y="424"/>
                  </a:cubicBezTo>
                  <a:cubicBezTo>
                    <a:pt x="24" y="424"/>
                    <a:pt x="24" y="424"/>
                    <a:pt x="23" y="424"/>
                  </a:cubicBezTo>
                  <a:cubicBezTo>
                    <a:pt x="23" y="424"/>
                    <a:pt x="23" y="424"/>
                    <a:pt x="23" y="424"/>
                  </a:cubicBezTo>
                  <a:cubicBezTo>
                    <a:pt x="23" y="424"/>
                    <a:pt x="23" y="424"/>
                    <a:pt x="23" y="424"/>
                  </a:cubicBezTo>
                  <a:cubicBezTo>
                    <a:pt x="23" y="424"/>
                    <a:pt x="23" y="424"/>
                    <a:pt x="23" y="424"/>
                  </a:cubicBezTo>
                  <a:cubicBezTo>
                    <a:pt x="23" y="424"/>
                    <a:pt x="23" y="424"/>
                    <a:pt x="23" y="424"/>
                  </a:cubicBezTo>
                  <a:cubicBezTo>
                    <a:pt x="23" y="424"/>
                    <a:pt x="23" y="424"/>
                    <a:pt x="23" y="424"/>
                  </a:cubicBezTo>
                  <a:cubicBezTo>
                    <a:pt x="23" y="424"/>
                    <a:pt x="23" y="424"/>
                    <a:pt x="22" y="424"/>
                  </a:cubicBezTo>
                  <a:cubicBezTo>
                    <a:pt x="22" y="424"/>
                    <a:pt x="22" y="424"/>
                    <a:pt x="22" y="424"/>
                  </a:cubicBezTo>
                  <a:cubicBezTo>
                    <a:pt x="22" y="424"/>
                    <a:pt x="22" y="424"/>
                    <a:pt x="22" y="424"/>
                  </a:cubicBezTo>
                  <a:cubicBezTo>
                    <a:pt x="22" y="425"/>
                    <a:pt x="21" y="425"/>
                    <a:pt x="21" y="425"/>
                  </a:cubicBezTo>
                  <a:cubicBezTo>
                    <a:pt x="20" y="425"/>
                    <a:pt x="21" y="426"/>
                    <a:pt x="21" y="426"/>
                  </a:cubicBezTo>
                  <a:cubicBezTo>
                    <a:pt x="20" y="426"/>
                    <a:pt x="19" y="426"/>
                    <a:pt x="18" y="426"/>
                  </a:cubicBezTo>
                  <a:cubicBezTo>
                    <a:pt x="18" y="426"/>
                    <a:pt x="18" y="427"/>
                    <a:pt x="18" y="428"/>
                  </a:cubicBezTo>
                  <a:cubicBezTo>
                    <a:pt x="18" y="429"/>
                    <a:pt x="20" y="429"/>
                    <a:pt x="20" y="432"/>
                  </a:cubicBezTo>
                  <a:cubicBezTo>
                    <a:pt x="19" y="432"/>
                    <a:pt x="19" y="433"/>
                    <a:pt x="18" y="433"/>
                  </a:cubicBezTo>
                  <a:cubicBezTo>
                    <a:pt x="18" y="433"/>
                    <a:pt x="18" y="433"/>
                    <a:pt x="18" y="433"/>
                  </a:cubicBezTo>
                  <a:cubicBezTo>
                    <a:pt x="17" y="433"/>
                    <a:pt x="16" y="434"/>
                    <a:pt x="15" y="435"/>
                  </a:cubicBezTo>
                  <a:cubicBezTo>
                    <a:pt x="14" y="435"/>
                    <a:pt x="14" y="435"/>
                    <a:pt x="14" y="435"/>
                  </a:cubicBezTo>
                  <a:cubicBezTo>
                    <a:pt x="14" y="440"/>
                    <a:pt x="14" y="440"/>
                    <a:pt x="14" y="440"/>
                  </a:cubicBezTo>
                  <a:cubicBezTo>
                    <a:pt x="14" y="440"/>
                    <a:pt x="14" y="440"/>
                    <a:pt x="14" y="440"/>
                  </a:cubicBezTo>
                  <a:cubicBezTo>
                    <a:pt x="14" y="440"/>
                    <a:pt x="14" y="440"/>
                    <a:pt x="14" y="440"/>
                  </a:cubicBezTo>
                  <a:cubicBezTo>
                    <a:pt x="14" y="442"/>
                    <a:pt x="14" y="442"/>
                    <a:pt x="16" y="443"/>
                  </a:cubicBezTo>
                  <a:cubicBezTo>
                    <a:pt x="16" y="443"/>
                    <a:pt x="16" y="443"/>
                    <a:pt x="16" y="443"/>
                  </a:cubicBezTo>
                  <a:cubicBezTo>
                    <a:pt x="16" y="444"/>
                    <a:pt x="16" y="444"/>
                    <a:pt x="16" y="444"/>
                  </a:cubicBezTo>
                  <a:cubicBezTo>
                    <a:pt x="16" y="444"/>
                    <a:pt x="16" y="444"/>
                    <a:pt x="16" y="444"/>
                  </a:cubicBezTo>
                  <a:cubicBezTo>
                    <a:pt x="16" y="444"/>
                    <a:pt x="16" y="445"/>
                    <a:pt x="16" y="445"/>
                  </a:cubicBezTo>
                  <a:cubicBezTo>
                    <a:pt x="16" y="445"/>
                    <a:pt x="16" y="445"/>
                    <a:pt x="16" y="446"/>
                  </a:cubicBezTo>
                  <a:cubicBezTo>
                    <a:pt x="16" y="447"/>
                    <a:pt x="17" y="447"/>
                    <a:pt x="17" y="449"/>
                  </a:cubicBezTo>
                  <a:cubicBezTo>
                    <a:pt x="17" y="449"/>
                    <a:pt x="17" y="449"/>
                    <a:pt x="17" y="449"/>
                  </a:cubicBezTo>
                  <a:cubicBezTo>
                    <a:pt x="17" y="449"/>
                    <a:pt x="18" y="450"/>
                    <a:pt x="18" y="450"/>
                  </a:cubicBezTo>
                  <a:cubicBezTo>
                    <a:pt x="18" y="450"/>
                    <a:pt x="18" y="450"/>
                    <a:pt x="18" y="450"/>
                  </a:cubicBezTo>
                  <a:cubicBezTo>
                    <a:pt x="19" y="451"/>
                    <a:pt x="19" y="452"/>
                    <a:pt x="19" y="453"/>
                  </a:cubicBezTo>
                  <a:cubicBezTo>
                    <a:pt x="20" y="455"/>
                    <a:pt x="19" y="456"/>
                    <a:pt x="18" y="458"/>
                  </a:cubicBezTo>
                  <a:cubicBezTo>
                    <a:pt x="17" y="459"/>
                    <a:pt x="18" y="461"/>
                    <a:pt x="17" y="462"/>
                  </a:cubicBezTo>
                  <a:cubicBezTo>
                    <a:pt x="17" y="464"/>
                    <a:pt x="16" y="465"/>
                    <a:pt x="16" y="466"/>
                  </a:cubicBezTo>
                  <a:cubicBezTo>
                    <a:pt x="15" y="468"/>
                    <a:pt x="14" y="467"/>
                    <a:pt x="14" y="469"/>
                  </a:cubicBezTo>
                  <a:cubicBezTo>
                    <a:pt x="11" y="468"/>
                    <a:pt x="10" y="470"/>
                    <a:pt x="7" y="470"/>
                  </a:cubicBezTo>
                  <a:cubicBezTo>
                    <a:pt x="6" y="468"/>
                    <a:pt x="7" y="465"/>
                    <a:pt x="7" y="463"/>
                  </a:cubicBezTo>
                  <a:cubicBezTo>
                    <a:pt x="6" y="462"/>
                    <a:pt x="6" y="461"/>
                    <a:pt x="6" y="459"/>
                  </a:cubicBezTo>
                  <a:cubicBezTo>
                    <a:pt x="5" y="458"/>
                    <a:pt x="3" y="458"/>
                    <a:pt x="2" y="458"/>
                  </a:cubicBezTo>
                  <a:cubicBezTo>
                    <a:pt x="2" y="459"/>
                    <a:pt x="0" y="459"/>
                    <a:pt x="0" y="460"/>
                  </a:cubicBezTo>
                  <a:cubicBezTo>
                    <a:pt x="0" y="461"/>
                    <a:pt x="0" y="461"/>
                    <a:pt x="0" y="461"/>
                  </a:cubicBezTo>
                  <a:cubicBezTo>
                    <a:pt x="0" y="463"/>
                    <a:pt x="1" y="464"/>
                    <a:pt x="1" y="467"/>
                  </a:cubicBezTo>
                  <a:cubicBezTo>
                    <a:pt x="1" y="467"/>
                    <a:pt x="2" y="467"/>
                    <a:pt x="2" y="467"/>
                  </a:cubicBezTo>
                  <a:cubicBezTo>
                    <a:pt x="1" y="467"/>
                    <a:pt x="1" y="467"/>
                    <a:pt x="1" y="4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68"/>
                    <a:pt x="0" y="469"/>
                    <a:pt x="0" y="469"/>
                  </a:cubicBezTo>
                  <a:cubicBezTo>
                    <a:pt x="0" y="468"/>
                    <a:pt x="1" y="468"/>
                    <a:pt x="0" y="469"/>
                  </a:cubicBezTo>
                  <a:cubicBezTo>
                    <a:pt x="0" y="470"/>
                    <a:pt x="0" y="470"/>
                    <a:pt x="1" y="470"/>
                  </a:cubicBezTo>
                  <a:cubicBezTo>
                    <a:pt x="2" y="470"/>
                    <a:pt x="2" y="471"/>
                    <a:pt x="2" y="471"/>
                  </a:cubicBezTo>
                  <a:cubicBezTo>
                    <a:pt x="2" y="473"/>
                    <a:pt x="2" y="474"/>
                    <a:pt x="1" y="475"/>
                  </a:cubicBezTo>
                  <a:cubicBezTo>
                    <a:pt x="2" y="477"/>
                    <a:pt x="2" y="479"/>
                    <a:pt x="2" y="480"/>
                  </a:cubicBezTo>
                  <a:cubicBezTo>
                    <a:pt x="3" y="482"/>
                    <a:pt x="2" y="483"/>
                    <a:pt x="2" y="483"/>
                  </a:cubicBezTo>
                  <a:cubicBezTo>
                    <a:pt x="2" y="485"/>
                    <a:pt x="3" y="485"/>
                    <a:pt x="3" y="486"/>
                  </a:cubicBezTo>
                  <a:cubicBezTo>
                    <a:pt x="4" y="489"/>
                    <a:pt x="1" y="488"/>
                    <a:pt x="2" y="490"/>
                  </a:cubicBezTo>
                  <a:cubicBezTo>
                    <a:pt x="2" y="491"/>
                    <a:pt x="2" y="492"/>
                    <a:pt x="3" y="493"/>
                  </a:cubicBezTo>
                  <a:cubicBezTo>
                    <a:pt x="4" y="493"/>
                    <a:pt x="5" y="493"/>
                    <a:pt x="6" y="493"/>
                  </a:cubicBezTo>
                  <a:cubicBezTo>
                    <a:pt x="6" y="495"/>
                    <a:pt x="6" y="495"/>
                    <a:pt x="6" y="495"/>
                  </a:cubicBezTo>
                  <a:cubicBezTo>
                    <a:pt x="8" y="496"/>
                    <a:pt x="8" y="493"/>
                    <a:pt x="9" y="493"/>
                  </a:cubicBezTo>
                  <a:cubicBezTo>
                    <a:pt x="10" y="492"/>
                    <a:pt x="10" y="490"/>
                    <a:pt x="11" y="490"/>
                  </a:cubicBezTo>
                  <a:cubicBezTo>
                    <a:pt x="11" y="493"/>
                    <a:pt x="10" y="494"/>
                    <a:pt x="9" y="497"/>
                  </a:cubicBezTo>
                  <a:cubicBezTo>
                    <a:pt x="10" y="499"/>
                    <a:pt x="11" y="496"/>
                    <a:pt x="12" y="497"/>
                  </a:cubicBezTo>
                  <a:cubicBezTo>
                    <a:pt x="12" y="496"/>
                    <a:pt x="13" y="495"/>
                    <a:pt x="15" y="495"/>
                  </a:cubicBezTo>
                  <a:cubicBezTo>
                    <a:pt x="15" y="497"/>
                    <a:pt x="15" y="498"/>
                    <a:pt x="16" y="498"/>
                  </a:cubicBezTo>
                  <a:cubicBezTo>
                    <a:pt x="16" y="503"/>
                    <a:pt x="16" y="503"/>
                    <a:pt x="16" y="503"/>
                  </a:cubicBezTo>
                  <a:cubicBezTo>
                    <a:pt x="16" y="503"/>
                    <a:pt x="16" y="504"/>
                    <a:pt x="16" y="504"/>
                  </a:cubicBezTo>
                  <a:cubicBezTo>
                    <a:pt x="15" y="505"/>
                    <a:pt x="15" y="504"/>
                    <a:pt x="14" y="504"/>
                  </a:cubicBezTo>
                  <a:cubicBezTo>
                    <a:pt x="14" y="509"/>
                    <a:pt x="14" y="509"/>
                    <a:pt x="14" y="509"/>
                  </a:cubicBezTo>
                  <a:cubicBezTo>
                    <a:pt x="14" y="509"/>
                    <a:pt x="14" y="511"/>
                    <a:pt x="13" y="511"/>
                  </a:cubicBezTo>
                  <a:cubicBezTo>
                    <a:pt x="13" y="513"/>
                    <a:pt x="12" y="514"/>
                    <a:pt x="12" y="516"/>
                  </a:cubicBezTo>
                  <a:cubicBezTo>
                    <a:pt x="12" y="517"/>
                    <a:pt x="14" y="517"/>
                    <a:pt x="15" y="517"/>
                  </a:cubicBezTo>
                  <a:cubicBezTo>
                    <a:pt x="16" y="520"/>
                    <a:pt x="13" y="519"/>
                    <a:pt x="13" y="521"/>
                  </a:cubicBezTo>
                  <a:cubicBezTo>
                    <a:pt x="13" y="522"/>
                    <a:pt x="15" y="522"/>
                    <a:pt x="16" y="522"/>
                  </a:cubicBezTo>
                  <a:cubicBezTo>
                    <a:pt x="15" y="525"/>
                    <a:pt x="16" y="526"/>
                    <a:pt x="17" y="527"/>
                  </a:cubicBezTo>
                  <a:cubicBezTo>
                    <a:pt x="18" y="531"/>
                    <a:pt x="16" y="533"/>
                    <a:pt x="16" y="536"/>
                  </a:cubicBezTo>
                  <a:cubicBezTo>
                    <a:pt x="17" y="538"/>
                    <a:pt x="18" y="540"/>
                    <a:pt x="21" y="539"/>
                  </a:cubicBezTo>
                  <a:cubicBezTo>
                    <a:pt x="20" y="537"/>
                    <a:pt x="20" y="535"/>
                    <a:pt x="23" y="536"/>
                  </a:cubicBezTo>
                  <a:cubicBezTo>
                    <a:pt x="23" y="537"/>
                    <a:pt x="22" y="537"/>
                    <a:pt x="22" y="539"/>
                  </a:cubicBezTo>
                  <a:cubicBezTo>
                    <a:pt x="22" y="539"/>
                    <a:pt x="22" y="539"/>
                    <a:pt x="22" y="539"/>
                  </a:cubicBezTo>
                  <a:cubicBezTo>
                    <a:pt x="22" y="541"/>
                    <a:pt x="22" y="542"/>
                    <a:pt x="22" y="543"/>
                  </a:cubicBezTo>
                  <a:cubicBezTo>
                    <a:pt x="22" y="543"/>
                    <a:pt x="22" y="543"/>
                    <a:pt x="22" y="543"/>
                  </a:cubicBezTo>
                  <a:cubicBezTo>
                    <a:pt x="22" y="544"/>
                    <a:pt x="22" y="544"/>
                    <a:pt x="22" y="545"/>
                  </a:cubicBezTo>
                  <a:cubicBezTo>
                    <a:pt x="22" y="546"/>
                    <a:pt x="22" y="547"/>
                    <a:pt x="23" y="547"/>
                  </a:cubicBezTo>
                  <a:cubicBezTo>
                    <a:pt x="23" y="547"/>
                    <a:pt x="24" y="547"/>
                    <a:pt x="24" y="547"/>
                  </a:cubicBezTo>
                  <a:cubicBezTo>
                    <a:pt x="24" y="548"/>
                    <a:pt x="24" y="548"/>
                    <a:pt x="24" y="548"/>
                  </a:cubicBezTo>
                  <a:cubicBezTo>
                    <a:pt x="25" y="548"/>
                    <a:pt x="24" y="550"/>
                    <a:pt x="24" y="551"/>
                  </a:cubicBezTo>
                  <a:cubicBezTo>
                    <a:pt x="24" y="551"/>
                    <a:pt x="24" y="551"/>
                    <a:pt x="24" y="551"/>
                  </a:cubicBezTo>
                  <a:cubicBezTo>
                    <a:pt x="24" y="552"/>
                    <a:pt x="24" y="552"/>
                    <a:pt x="25" y="552"/>
                  </a:cubicBezTo>
                  <a:cubicBezTo>
                    <a:pt x="25" y="552"/>
                    <a:pt x="25" y="552"/>
                    <a:pt x="25" y="552"/>
                  </a:cubicBezTo>
                  <a:cubicBezTo>
                    <a:pt x="24" y="554"/>
                    <a:pt x="26" y="554"/>
                    <a:pt x="27" y="555"/>
                  </a:cubicBezTo>
                  <a:cubicBezTo>
                    <a:pt x="27" y="555"/>
                    <a:pt x="27" y="555"/>
                    <a:pt x="27" y="556"/>
                  </a:cubicBezTo>
                  <a:cubicBezTo>
                    <a:pt x="27" y="556"/>
                    <a:pt x="27" y="557"/>
                    <a:pt x="27" y="557"/>
                  </a:cubicBezTo>
                  <a:cubicBezTo>
                    <a:pt x="27" y="559"/>
                    <a:pt x="29" y="559"/>
                    <a:pt x="30" y="559"/>
                  </a:cubicBezTo>
                  <a:cubicBezTo>
                    <a:pt x="30" y="560"/>
                    <a:pt x="31" y="559"/>
                    <a:pt x="31" y="559"/>
                  </a:cubicBezTo>
                  <a:cubicBezTo>
                    <a:pt x="31" y="560"/>
                    <a:pt x="32" y="561"/>
                    <a:pt x="32" y="561"/>
                  </a:cubicBezTo>
                  <a:cubicBezTo>
                    <a:pt x="32" y="564"/>
                    <a:pt x="34" y="564"/>
                    <a:pt x="34" y="567"/>
                  </a:cubicBezTo>
                  <a:cubicBezTo>
                    <a:pt x="35" y="569"/>
                    <a:pt x="36" y="570"/>
                    <a:pt x="37" y="572"/>
                  </a:cubicBezTo>
                  <a:cubicBezTo>
                    <a:pt x="37" y="571"/>
                    <a:pt x="41" y="571"/>
                    <a:pt x="41" y="572"/>
                  </a:cubicBezTo>
                  <a:cubicBezTo>
                    <a:pt x="41" y="578"/>
                    <a:pt x="41" y="578"/>
                    <a:pt x="41" y="578"/>
                  </a:cubicBezTo>
                  <a:cubicBezTo>
                    <a:pt x="40" y="578"/>
                    <a:pt x="40" y="579"/>
                    <a:pt x="40" y="581"/>
                  </a:cubicBezTo>
                  <a:cubicBezTo>
                    <a:pt x="38" y="582"/>
                    <a:pt x="39" y="578"/>
                    <a:pt x="37" y="579"/>
                  </a:cubicBezTo>
                  <a:cubicBezTo>
                    <a:pt x="35" y="579"/>
                    <a:pt x="34" y="581"/>
                    <a:pt x="33" y="582"/>
                  </a:cubicBezTo>
                  <a:cubicBezTo>
                    <a:pt x="33" y="582"/>
                    <a:pt x="33" y="582"/>
                    <a:pt x="33" y="582"/>
                  </a:cubicBezTo>
                  <a:cubicBezTo>
                    <a:pt x="34" y="583"/>
                    <a:pt x="35" y="584"/>
                    <a:pt x="35" y="585"/>
                  </a:cubicBezTo>
                  <a:cubicBezTo>
                    <a:pt x="35" y="585"/>
                    <a:pt x="35" y="585"/>
                    <a:pt x="36" y="585"/>
                  </a:cubicBezTo>
                  <a:cubicBezTo>
                    <a:pt x="36" y="585"/>
                    <a:pt x="36" y="585"/>
                    <a:pt x="36" y="585"/>
                  </a:cubicBezTo>
                  <a:cubicBezTo>
                    <a:pt x="36" y="587"/>
                    <a:pt x="38" y="588"/>
                    <a:pt x="37" y="590"/>
                  </a:cubicBezTo>
                  <a:cubicBezTo>
                    <a:pt x="36" y="590"/>
                    <a:pt x="36" y="588"/>
                    <a:pt x="34" y="588"/>
                  </a:cubicBezTo>
                  <a:cubicBezTo>
                    <a:pt x="34" y="587"/>
                    <a:pt x="32" y="588"/>
                    <a:pt x="32" y="587"/>
                  </a:cubicBezTo>
                  <a:cubicBezTo>
                    <a:pt x="32" y="586"/>
                    <a:pt x="31" y="586"/>
                    <a:pt x="30" y="586"/>
                  </a:cubicBezTo>
                  <a:cubicBezTo>
                    <a:pt x="29" y="586"/>
                    <a:pt x="30" y="588"/>
                    <a:pt x="30" y="589"/>
                  </a:cubicBezTo>
                  <a:cubicBezTo>
                    <a:pt x="30" y="589"/>
                    <a:pt x="31" y="589"/>
                    <a:pt x="31" y="590"/>
                  </a:cubicBezTo>
                  <a:cubicBezTo>
                    <a:pt x="31" y="591"/>
                    <a:pt x="31" y="591"/>
                    <a:pt x="31" y="592"/>
                  </a:cubicBezTo>
                  <a:cubicBezTo>
                    <a:pt x="31" y="592"/>
                    <a:pt x="31" y="592"/>
                    <a:pt x="32" y="592"/>
                  </a:cubicBezTo>
                  <a:cubicBezTo>
                    <a:pt x="31" y="593"/>
                    <a:pt x="31" y="595"/>
                    <a:pt x="32" y="595"/>
                  </a:cubicBezTo>
                  <a:cubicBezTo>
                    <a:pt x="32" y="596"/>
                    <a:pt x="32" y="596"/>
                    <a:pt x="32" y="596"/>
                  </a:cubicBezTo>
                  <a:cubicBezTo>
                    <a:pt x="33" y="597"/>
                    <a:pt x="34" y="597"/>
                    <a:pt x="34" y="598"/>
                  </a:cubicBezTo>
                  <a:cubicBezTo>
                    <a:pt x="35" y="598"/>
                    <a:pt x="36" y="600"/>
                    <a:pt x="36" y="601"/>
                  </a:cubicBezTo>
                  <a:cubicBezTo>
                    <a:pt x="36" y="601"/>
                    <a:pt x="37" y="601"/>
                    <a:pt x="37" y="602"/>
                  </a:cubicBezTo>
                  <a:cubicBezTo>
                    <a:pt x="36" y="603"/>
                    <a:pt x="37" y="603"/>
                    <a:pt x="37" y="605"/>
                  </a:cubicBezTo>
                  <a:cubicBezTo>
                    <a:pt x="38" y="605"/>
                    <a:pt x="38" y="605"/>
                    <a:pt x="38" y="605"/>
                  </a:cubicBezTo>
                  <a:cubicBezTo>
                    <a:pt x="38" y="606"/>
                    <a:pt x="38" y="606"/>
                    <a:pt x="38" y="607"/>
                  </a:cubicBezTo>
                  <a:cubicBezTo>
                    <a:pt x="38" y="607"/>
                    <a:pt x="38" y="607"/>
                    <a:pt x="38" y="607"/>
                  </a:cubicBezTo>
                  <a:cubicBezTo>
                    <a:pt x="38" y="608"/>
                    <a:pt x="41" y="608"/>
                    <a:pt x="40" y="610"/>
                  </a:cubicBezTo>
                  <a:cubicBezTo>
                    <a:pt x="40" y="610"/>
                    <a:pt x="40" y="610"/>
                    <a:pt x="40" y="610"/>
                  </a:cubicBezTo>
                  <a:cubicBezTo>
                    <a:pt x="41" y="610"/>
                    <a:pt x="41" y="611"/>
                    <a:pt x="41" y="611"/>
                  </a:cubicBezTo>
                  <a:cubicBezTo>
                    <a:pt x="40" y="611"/>
                    <a:pt x="40" y="611"/>
                    <a:pt x="39" y="612"/>
                  </a:cubicBezTo>
                  <a:cubicBezTo>
                    <a:pt x="40" y="612"/>
                    <a:pt x="40" y="613"/>
                    <a:pt x="41" y="613"/>
                  </a:cubicBezTo>
                  <a:cubicBezTo>
                    <a:pt x="41" y="613"/>
                    <a:pt x="42" y="613"/>
                    <a:pt x="41" y="614"/>
                  </a:cubicBezTo>
                  <a:cubicBezTo>
                    <a:pt x="42" y="615"/>
                    <a:pt x="43" y="614"/>
                    <a:pt x="44" y="614"/>
                  </a:cubicBezTo>
                  <a:cubicBezTo>
                    <a:pt x="44" y="615"/>
                    <a:pt x="44" y="615"/>
                    <a:pt x="44" y="615"/>
                  </a:cubicBezTo>
                  <a:cubicBezTo>
                    <a:pt x="44" y="617"/>
                    <a:pt x="44" y="617"/>
                    <a:pt x="44" y="617"/>
                  </a:cubicBezTo>
                  <a:cubicBezTo>
                    <a:pt x="44" y="618"/>
                    <a:pt x="44" y="618"/>
                    <a:pt x="44" y="618"/>
                  </a:cubicBezTo>
                  <a:cubicBezTo>
                    <a:pt x="43" y="619"/>
                    <a:pt x="42" y="618"/>
                    <a:pt x="41" y="619"/>
                  </a:cubicBezTo>
                  <a:cubicBezTo>
                    <a:pt x="41" y="620"/>
                    <a:pt x="41" y="621"/>
                    <a:pt x="40" y="621"/>
                  </a:cubicBezTo>
                  <a:cubicBezTo>
                    <a:pt x="40" y="622"/>
                    <a:pt x="40" y="623"/>
                    <a:pt x="41" y="624"/>
                  </a:cubicBezTo>
                  <a:cubicBezTo>
                    <a:pt x="41" y="625"/>
                    <a:pt x="42" y="625"/>
                    <a:pt x="41" y="626"/>
                  </a:cubicBezTo>
                  <a:cubicBezTo>
                    <a:pt x="41" y="629"/>
                    <a:pt x="39" y="626"/>
                    <a:pt x="37" y="626"/>
                  </a:cubicBezTo>
                  <a:cubicBezTo>
                    <a:pt x="38" y="628"/>
                    <a:pt x="38" y="630"/>
                    <a:pt x="41" y="630"/>
                  </a:cubicBezTo>
                  <a:cubicBezTo>
                    <a:pt x="43" y="630"/>
                    <a:pt x="43" y="631"/>
                    <a:pt x="45" y="631"/>
                  </a:cubicBezTo>
                  <a:cubicBezTo>
                    <a:pt x="45" y="631"/>
                    <a:pt x="45" y="631"/>
                    <a:pt x="45" y="631"/>
                  </a:cubicBezTo>
                  <a:cubicBezTo>
                    <a:pt x="46" y="630"/>
                    <a:pt x="47" y="631"/>
                    <a:pt x="48" y="632"/>
                  </a:cubicBezTo>
                  <a:cubicBezTo>
                    <a:pt x="48" y="632"/>
                    <a:pt x="48" y="632"/>
                    <a:pt x="48" y="632"/>
                  </a:cubicBezTo>
                  <a:cubicBezTo>
                    <a:pt x="49" y="632"/>
                    <a:pt x="50" y="632"/>
                    <a:pt x="50" y="633"/>
                  </a:cubicBezTo>
                  <a:cubicBezTo>
                    <a:pt x="50" y="633"/>
                    <a:pt x="51" y="633"/>
                    <a:pt x="51" y="633"/>
                  </a:cubicBezTo>
                  <a:cubicBezTo>
                    <a:pt x="52" y="633"/>
                    <a:pt x="53" y="632"/>
                    <a:pt x="54" y="633"/>
                  </a:cubicBezTo>
                  <a:cubicBezTo>
                    <a:pt x="54" y="632"/>
                    <a:pt x="54" y="632"/>
                    <a:pt x="55" y="632"/>
                  </a:cubicBezTo>
                  <a:cubicBezTo>
                    <a:pt x="56" y="632"/>
                    <a:pt x="56" y="631"/>
                    <a:pt x="57" y="631"/>
                  </a:cubicBezTo>
                  <a:cubicBezTo>
                    <a:pt x="57" y="630"/>
                    <a:pt x="57" y="630"/>
                    <a:pt x="57" y="630"/>
                  </a:cubicBezTo>
                  <a:cubicBezTo>
                    <a:pt x="58" y="631"/>
                    <a:pt x="60" y="630"/>
                    <a:pt x="60" y="629"/>
                  </a:cubicBezTo>
                  <a:cubicBezTo>
                    <a:pt x="60" y="629"/>
                    <a:pt x="60" y="629"/>
                    <a:pt x="61" y="629"/>
                  </a:cubicBezTo>
                  <a:cubicBezTo>
                    <a:pt x="62" y="628"/>
                    <a:pt x="63" y="628"/>
                    <a:pt x="64" y="628"/>
                  </a:cubicBezTo>
                  <a:cubicBezTo>
                    <a:pt x="65" y="628"/>
                    <a:pt x="66" y="629"/>
                    <a:pt x="67" y="628"/>
                  </a:cubicBezTo>
                  <a:cubicBezTo>
                    <a:pt x="68" y="628"/>
                    <a:pt x="69" y="629"/>
                    <a:pt x="70" y="630"/>
                  </a:cubicBezTo>
                  <a:cubicBezTo>
                    <a:pt x="71" y="630"/>
                    <a:pt x="72" y="630"/>
                    <a:pt x="73" y="630"/>
                  </a:cubicBezTo>
                  <a:cubicBezTo>
                    <a:pt x="76" y="630"/>
                    <a:pt x="78" y="628"/>
                    <a:pt x="78" y="625"/>
                  </a:cubicBezTo>
                  <a:cubicBezTo>
                    <a:pt x="79" y="625"/>
                    <a:pt x="80" y="624"/>
                    <a:pt x="80" y="623"/>
                  </a:cubicBezTo>
                  <a:cubicBezTo>
                    <a:pt x="80" y="621"/>
                    <a:pt x="80" y="620"/>
                    <a:pt x="79" y="619"/>
                  </a:cubicBezTo>
                  <a:cubicBezTo>
                    <a:pt x="79" y="619"/>
                    <a:pt x="79" y="619"/>
                    <a:pt x="79" y="619"/>
                  </a:cubicBezTo>
                  <a:cubicBezTo>
                    <a:pt x="79" y="619"/>
                    <a:pt x="79" y="619"/>
                    <a:pt x="79" y="619"/>
                  </a:cubicBezTo>
                  <a:cubicBezTo>
                    <a:pt x="79" y="617"/>
                    <a:pt x="77" y="617"/>
                    <a:pt x="77" y="616"/>
                  </a:cubicBezTo>
                  <a:cubicBezTo>
                    <a:pt x="77" y="615"/>
                    <a:pt x="77" y="615"/>
                    <a:pt x="77" y="615"/>
                  </a:cubicBezTo>
                  <a:cubicBezTo>
                    <a:pt x="76" y="615"/>
                    <a:pt x="76" y="615"/>
                    <a:pt x="76" y="614"/>
                  </a:cubicBezTo>
                  <a:cubicBezTo>
                    <a:pt x="75" y="610"/>
                    <a:pt x="77" y="608"/>
                    <a:pt x="78" y="606"/>
                  </a:cubicBezTo>
                  <a:cubicBezTo>
                    <a:pt x="78" y="606"/>
                    <a:pt x="78" y="606"/>
                    <a:pt x="78" y="606"/>
                  </a:cubicBezTo>
                  <a:cubicBezTo>
                    <a:pt x="78" y="605"/>
                    <a:pt x="80" y="605"/>
                    <a:pt x="80" y="603"/>
                  </a:cubicBezTo>
                  <a:cubicBezTo>
                    <a:pt x="80" y="603"/>
                    <a:pt x="80" y="603"/>
                    <a:pt x="80" y="603"/>
                  </a:cubicBezTo>
                  <a:cubicBezTo>
                    <a:pt x="81" y="603"/>
                    <a:pt x="81" y="602"/>
                    <a:pt x="81" y="602"/>
                  </a:cubicBezTo>
                  <a:cubicBezTo>
                    <a:pt x="83" y="602"/>
                    <a:pt x="83" y="601"/>
                    <a:pt x="83" y="600"/>
                  </a:cubicBezTo>
                  <a:cubicBezTo>
                    <a:pt x="84" y="600"/>
                    <a:pt x="84" y="600"/>
                    <a:pt x="85" y="601"/>
                  </a:cubicBezTo>
                  <a:cubicBezTo>
                    <a:pt x="85" y="601"/>
                    <a:pt x="85" y="601"/>
                    <a:pt x="85" y="601"/>
                  </a:cubicBezTo>
                  <a:cubicBezTo>
                    <a:pt x="86" y="601"/>
                    <a:pt x="86" y="602"/>
                    <a:pt x="87" y="602"/>
                  </a:cubicBezTo>
                  <a:cubicBezTo>
                    <a:pt x="89" y="602"/>
                    <a:pt x="88" y="600"/>
                    <a:pt x="90" y="599"/>
                  </a:cubicBezTo>
                  <a:cubicBezTo>
                    <a:pt x="90" y="599"/>
                    <a:pt x="90" y="598"/>
                    <a:pt x="90" y="598"/>
                  </a:cubicBezTo>
                  <a:cubicBezTo>
                    <a:pt x="90" y="598"/>
                    <a:pt x="90" y="598"/>
                    <a:pt x="90" y="598"/>
                  </a:cubicBezTo>
                  <a:cubicBezTo>
                    <a:pt x="89" y="598"/>
                    <a:pt x="90" y="597"/>
                    <a:pt x="90" y="597"/>
                  </a:cubicBezTo>
                  <a:cubicBezTo>
                    <a:pt x="89" y="597"/>
                    <a:pt x="89" y="597"/>
                    <a:pt x="89" y="597"/>
                  </a:cubicBezTo>
                  <a:cubicBezTo>
                    <a:pt x="89" y="597"/>
                    <a:pt x="89" y="596"/>
                    <a:pt x="89" y="596"/>
                  </a:cubicBezTo>
                  <a:cubicBezTo>
                    <a:pt x="89" y="596"/>
                    <a:pt x="88" y="596"/>
                    <a:pt x="88" y="595"/>
                  </a:cubicBezTo>
                  <a:cubicBezTo>
                    <a:pt x="88" y="595"/>
                    <a:pt x="87" y="594"/>
                    <a:pt x="88" y="594"/>
                  </a:cubicBezTo>
                  <a:cubicBezTo>
                    <a:pt x="89" y="595"/>
                    <a:pt x="90" y="595"/>
                    <a:pt x="91" y="595"/>
                  </a:cubicBezTo>
                  <a:cubicBezTo>
                    <a:pt x="93" y="595"/>
                    <a:pt x="92" y="593"/>
                    <a:pt x="94" y="594"/>
                  </a:cubicBezTo>
                  <a:cubicBezTo>
                    <a:pt x="95" y="594"/>
                    <a:pt x="95" y="594"/>
                    <a:pt x="95" y="594"/>
                  </a:cubicBezTo>
                  <a:cubicBezTo>
                    <a:pt x="96" y="593"/>
                    <a:pt x="97" y="594"/>
                    <a:pt x="98" y="594"/>
                  </a:cubicBezTo>
                  <a:cubicBezTo>
                    <a:pt x="99" y="594"/>
                    <a:pt x="100" y="594"/>
                    <a:pt x="100" y="594"/>
                  </a:cubicBezTo>
                  <a:cubicBezTo>
                    <a:pt x="101" y="594"/>
                    <a:pt x="101" y="595"/>
                    <a:pt x="102" y="595"/>
                  </a:cubicBezTo>
                  <a:cubicBezTo>
                    <a:pt x="103" y="595"/>
                    <a:pt x="107" y="593"/>
                    <a:pt x="107" y="596"/>
                  </a:cubicBezTo>
                  <a:cubicBezTo>
                    <a:pt x="108" y="596"/>
                    <a:pt x="108" y="598"/>
                    <a:pt x="110" y="597"/>
                  </a:cubicBezTo>
                  <a:cubicBezTo>
                    <a:pt x="110" y="596"/>
                    <a:pt x="111" y="596"/>
                    <a:pt x="111" y="596"/>
                  </a:cubicBezTo>
                  <a:cubicBezTo>
                    <a:pt x="112" y="593"/>
                    <a:pt x="109" y="595"/>
                    <a:pt x="109" y="594"/>
                  </a:cubicBezTo>
                  <a:cubicBezTo>
                    <a:pt x="109" y="594"/>
                    <a:pt x="108" y="593"/>
                    <a:pt x="109" y="593"/>
                  </a:cubicBezTo>
                  <a:cubicBezTo>
                    <a:pt x="109" y="593"/>
                    <a:pt x="109" y="593"/>
                    <a:pt x="110" y="593"/>
                  </a:cubicBezTo>
                  <a:cubicBezTo>
                    <a:pt x="112" y="592"/>
                    <a:pt x="111" y="595"/>
                    <a:pt x="113" y="595"/>
                  </a:cubicBezTo>
                  <a:cubicBezTo>
                    <a:pt x="113" y="596"/>
                    <a:pt x="114" y="595"/>
                    <a:pt x="114" y="596"/>
                  </a:cubicBezTo>
                  <a:cubicBezTo>
                    <a:pt x="115" y="596"/>
                    <a:pt x="115" y="596"/>
                    <a:pt x="116" y="596"/>
                  </a:cubicBezTo>
                  <a:cubicBezTo>
                    <a:pt x="117" y="597"/>
                    <a:pt x="117" y="596"/>
                    <a:pt x="117" y="595"/>
                  </a:cubicBezTo>
                  <a:cubicBezTo>
                    <a:pt x="118" y="595"/>
                    <a:pt x="119" y="594"/>
                    <a:pt x="119" y="594"/>
                  </a:cubicBezTo>
                  <a:cubicBezTo>
                    <a:pt x="118" y="593"/>
                    <a:pt x="119" y="593"/>
                    <a:pt x="119" y="593"/>
                  </a:cubicBezTo>
                  <a:cubicBezTo>
                    <a:pt x="120" y="593"/>
                    <a:pt x="119" y="592"/>
                    <a:pt x="119" y="591"/>
                  </a:cubicBezTo>
                  <a:cubicBezTo>
                    <a:pt x="120" y="591"/>
                    <a:pt x="121" y="591"/>
                    <a:pt x="121" y="591"/>
                  </a:cubicBezTo>
                  <a:cubicBezTo>
                    <a:pt x="121" y="590"/>
                    <a:pt x="120" y="589"/>
                    <a:pt x="122" y="589"/>
                  </a:cubicBezTo>
                  <a:cubicBezTo>
                    <a:pt x="122" y="588"/>
                    <a:pt x="122" y="588"/>
                    <a:pt x="122" y="587"/>
                  </a:cubicBezTo>
                  <a:cubicBezTo>
                    <a:pt x="121" y="585"/>
                    <a:pt x="123" y="585"/>
                    <a:pt x="122" y="582"/>
                  </a:cubicBezTo>
                  <a:cubicBezTo>
                    <a:pt x="122" y="582"/>
                    <a:pt x="122" y="582"/>
                    <a:pt x="123" y="582"/>
                  </a:cubicBezTo>
                  <a:cubicBezTo>
                    <a:pt x="123" y="581"/>
                    <a:pt x="123" y="580"/>
                    <a:pt x="123" y="579"/>
                  </a:cubicBezTo>
                  <a:cubicBezTo>
                    <a:pt x="124" y="579"/>
                    <a:pt x="124" y="578"/>
                    <a:pt x="124" y="578"/>
                  </a:cubicBezTo>
                  <a:cubicBezTo>
                    <a:pt x="125" y="577"/>
                    <a:pt x="124" y="575"/>
                    <a:pt x="125" y="575"/>
                  </a:cubicBezTo>
                  <a:cubicBezTo>
                    <a:pt x="125" y="573"/>
                    <a:pt x="126" y="573"/>
                    <a:pt x="126" y="571"/>
                  </a:cubicBezTo>
                  <a:cubicBezTo>
                    <a:pt x="126" y="571"/>
                    <a:pt x="127" y="571"/>
                    <a:pt x="128" y="571"/>
                  </a:cubicBezTo>
                  <a:cubicBezTo>
                    <a:pt x="128" y="569"/>
                    <a:pt x="128" y="568"/>
                    <a:pt x="128" y="566"/>
                  </a:cubicBezTo>
                  <a:cubicBezTo>
                    <a:pt x="129" y="566"/>
                    <a:pt x="128" y="564"/>
                    <a:pt x="129" y="564"/>
                  </a:cubicBezTo>
                  <a:cubicBezTo>
                    <a:pt x="129" y="564"/>
                    <a:pt x="130" y="564"/>
                    <a:pt x="131" y="564"/>
                  </a:cubicBezTo>
                  <a:cubicBezTo>
                    <a:pt x="131" y="563"/>
                    <a:pt x="130" y="562"/>
                    <a:pt x="130" y="562"/>
                  </a:cubicBezTo>
                  <a:cubicBezTo>
                    <a:pt x="130" y="562"/>
                    <a:pt x="129" y="562"/>
                    <a:pt x="130" y="562"/>
                  </a:cubicBezTo>
                  <a:cubicBezTo>
                    <a:pt x="130" y="560"/>
                    <a:pt x="130" y="559"/>
                    <a:pt x="130" y="557"/>
                  </a:cubicBezTo>
                  <a:cubicBezTo>
                    <a:pt x="130" y="556"/>
                    <a:pt x="131" y="554"/>
                    <a:pt x="129" y="554"/>
                  </a:cubicBezTo>
                  <a:cubicBezTo>
                    <a:pt x="130" y="552"/>
                    <a:pt x="132" y="552"/>
                    <a:pt x="132" y="550"/>
                  </a:cubicBezTo>
                  <a:cubicBezTo>
                    <a:pt x="132" y="549"/>
                    <a:pt x="132" y="549"/>
                    <a:pt x="132" y="548"/>
                  </a:cubicBezTo>
                  <a:cubicBezTo>
                    <a:pt x="132" y="548"/>
                    <a:pt x="131" y="548"/>
                    <a:pt x="131" y="548"/>
                  </a:cubicBezTo>
                  <a:cubicBezTo>
                    <a:pt x="131" y="547"/>
                    <a:pt x="130" y="546"/>
                    <a:pt x="130" y="546"/>
                  </a:cubicBezTo>
                  <a:cubicBezTo>
                    <a:pt x="130" y="543"/>
                    <a:pt x="132" y="544"/>
                    <a:pt x="131" y="541"/>
                  </a:cubicBezTo>
                  <a:cubicBezTo>
                    <a:pt x="132" y="540"/>
                    <a:pt x="133" y="540"/>
                    <a:pt x="133" y="538"/>
                  </a:cubicBezTo>
                  <a:cubicBezTo>
                    <a:pt x="134" y="536"/>
                    <a:pt x="135" y="534"/>
                    <a:pt x="135" y="530"/>
                  </a:cubicBezTo>
                  <a:cubicBezTo>
                    <a:pt x="134" y="529"/>
                    <a:pt x="132" y="528"/>
                    <a:pt x="130" y="528"/>
                  </a:cubicBezTo>
                  <a:cubicBezTo>
                    <a:pt x="130" y="527"/>
                    <a:pt x="131" y="528"/>
                    <a:pt x="131" y="527"/>
                  </a:cubicBezTo>
                  <a:cubicBezTo>
                    <a:pt x="132" y="527"/>
                    <a:pt x="133" y="527"/>
                    <a:pt x="133" y="527"/>
                  </a:cubicBezTo>
                  <a:cubicBezTo>
                    <a:pt x="134" y="528"/>
                    <a:pt x="135" y="527"/>
                    <a:pt x="135" y="526"/>
                  </a:cubicBezTo>
                  <a:cubicBezTo>
                    <a:pt x="135" y="525"/>
                    <a:pt x="134" y="525"/>
                    <a:pt x="134" y="526"/>
                  </a:cubicBezTo>
                  <a:cubicBezTo>
                    <a:pt x="133" y="526"/>
                    <a:pt x="133" y="525"/>
                    <a:pt x="133" y="525"/>
                  </a:cubicBezTo>
                  <a:cubicBezTo>
                    <a:pt x="133" y="524"/>
                    <a:pt x="133" y="523"/>
                    <a:pt x="133" y="522"/>
                  </a:cubicBezTo>
                  <a:cubicBezTo>
                    <a:pt x="135" y="522"/>
                    <a:pt x="135" y="519"/>
                    <a:pt x="135" y="518"/>
                  </a:cubicBezTo>
                  <a:cubicBezTo>
                    <a:pt x="136" y="516"/>
                    <a:pt x="132" y="518"/>
                    <a:pt x="132" y="516"/>
                  </a:cubicBezTo>
                  <a:cubicBezTo>
                    <a:pt x="130" y="517"/>
                    <a:pt x="130" y="515"/>
                    <a:pt x="129" y="516"/>
                  </a:cubicBezTo>
                  <a:cubicBezTo>
                    <a:pt x="129" y="515"/>
                    <a:pt x="130" y="515"/>
                    <a:pt x="131" y="515"/>
                  </a:cubicBezTo>
                  <a:cubicBezTo>
                    <a:pt x="130" y="514"/>
                    <a:pt x="131" y="511"/>
                    <a:pt x="130" y="511"/>
                  </a:cubicBezTo>
                  <a:cubicBezTo>
                    <a:pt x="130" y="510"/>
                    <a:pt x="127" y="510"/>
                    <a:pt x="129" y="509"/>
                  </a:cubicBezTo>
                  <a:cubicBezTo>
                    <a:pt x="131" y="509"/>
                    <a:pt x="131" y="510"/>
                    <a:pt x="132" y="511"/>
                  </a:cubicBezTo>
                  <a:cubicBezTo>
                    <a:pt x="132" y="513"/>
                    <a:pt x="133" y="513"/>
                    <a:pt x="133" y="514"/>
                  </a:cubicBezTo>
                  <a:cubicBezTo>
                    <a:pt x="134" y="514"/>
                    <a:pt x="134" y="513"/>
                    <a:pt x="134" y="513"/>
                  </a:cubicBezTo>
                  <a:cubicBezTo>
                    <a:pt x="135" y="513"/>
                    <a:pt x="135" y="513"/>
                    <a:pt x="135" y="512"/>
                  </a:cubicBezTo>
                  <a:cubicBezTo>
                    <a:pt x="135" y="511"/>
                    <a:pt x="135" y="509"/>
                    <a:pt x="135" y="508"/>
                  </a:cubicBezTo>
                  <a:cubicBezTo>
                    <a:pt x="136" y="507"/>
                    <a:pt x="136" y="507"/>
                    <a:pt x="136" y="506"/>
                  </a:cubicBezTo>
                  <a:cubicBezTo>
                    <a:pt x="135" y="505"/>
                    <a:pt x="136" y="503"/>
                    <a:pt x="133" y="504"/>
                  </a:cubicBezTo>
                  <a:cubicBezTo>
                    <a:pt x="133" y="503"/>
                    <a:pt x="132" y="503"/>
                    <a:pt x="132" y="502"/>
                  </a:cubicBezTo>
                  <a:cubicBezTo>
                    <a:pt x="132" y="502"/>
                    <a:pt x="131" y="502"/>
                    <a:pt x="131" y="501"/>
                  </a:cubicBezTo>
                  <a:cubicBezTo>
                    <a:pt x="131" y="498"/>
                    <a:pt x="133" y="501"/>
                    <a:pt x="133" y="502"/>
                  </a:cubicBezTo>
                  <a:cubicBezTo>
                    <a:pt x="136" y="501"/>
                    <a:pt x="135" y="503"/>
                    <a:pt x="137" y="504"/>
                  </a:cubicBezTo>
                  <a:cubicBezTo>
                    <a:pt x="138" y="502"/>
                    <a:pt x="137" y="502"/>
                    <a:pt x="137" y="501"/>
                  </a:cubicBezTo>
                  <a:cubicBezTo>
                    <a:pt x="137" y="500"/>
                    <a:pt x="136" y="500"/>
                    <a:pt x="135" y="499"/>
                  </a:cubicBezTo>
                  <a:cubicBezTo>
                    <a:pt x="136" y="497"/>
                    <a:pt x="134" y="496"/>
                    <a:pt x="135" y="494"/>
                  </a:cubicBezTo>
                  <a:cubicBezTo>
                    <a:pt x="135" y="493"/>
                    <a:pt x="134" y="493"/>
                    <a:pt x="133" y="493"/>
                  </a:cubicBezTo>
                  <a:cubicBezTo>
                    <a:pt x="133" y="490"/>
                    <a:pt x="133" y="490"/>
                    <a:pt x="133" y="490"/>
                  </a:cubicBezTo>
                  <a:cubicBezTo>
                    <a:pt x="133" y="489"/>
                    <a:pt x="132" y="489"/>
                    <a:pt x="132" y="488"/>
                  </a:cubicBezTo>
                  <a:cubicBezTo>
                    <a:pt x="131" y="488"/>
                    <a:pt x="131" y="488"/>
                    <a:pt x="131" y="487"/>
                  </a:cubicBezTo>
                  <a:cubicBezTo>
                    <a:pt x="131" y="487"/>
                    <a:pt x="132" y="487"/>
                    <a:pt x="132" y="488"/>
                  </a:cubicBezTo>
                  <a:cubicBezTo>
                    <a:pt x="133" y="488"/>
                    <a:pt x="133" y="489"/>
                    <a:pt x="134" y="489"/>
                  </a:cubicBezTo>
                  <a:cubicBezTo>
                    <a:pt x="136" y="489"/>
                    <a:pt x="137" y="488"/>
                    <a:pt x="138" y="487"/>
                  </a:cubicBezTo>
                  <a:cubicBezTo>
                    <a:pt x="138" y="487"/>
                    <a:pt x="138" y="486"/>
                    <a:pt x="139" y="486"/>
                  </a:cubicBezTo>
                  <a:cubicBezTo>
                    <a:pt x="139" y="486"/>
                    <a:pt x="139" y="486"/>
                    <a:pt x="139" y="486"/>
                  </a:cubicBezTo>
                  <a:cubicBezTo>
                    <a:pt x="139" y="486"/>
                    <a:pt x="138" y="485"/>
                    <a:pt x="138" y="485"/>
                  </a:cubicBezTo>
                  <a:cubicBezTo>
                    <a:pt x="137" y="483"/>
                    <a:pt x="135" y="482"/>
                    <a:pt x="133" y="481"/>
                  </a:cubicBezTo>
                  <a:cubicBezTo>
                    <a:pt x="129" y="481"/>
                    <a:pt x="129" y="481"/>
                    <a:pt x="129" y="481"/>
                  </a:cubicBezTo>
                  <a:cubicBezTo>
                    <a:pt x="127" y="481"/>
                    <a:pt x="127" y="480"/>
                    <a:pt x="126" y="480"/>
                  </a:cubicBezTo>
                  <a:cubicBezTo>
                    <a:pt x="125" y="480"/>
                    <a:pt x="121" y="481"/>
                    <a:pt x="122" y="479"/>
                  </a:cubicBezTo>
                  <a:cubicBezTo>
                    <a:pt x="126" y="479"/>
                    <a:pt x="130" y="480"/>
                    <a:pt x="135" y="480"/>
                  </a:cubicBezTo>
                  <a:cubicBezTo>
                    <a:pt x="135" y="481"/>
                    <a:pt x="136" y="481"/>
                    <a:pt x="136" y="481"/>
                  </a:cubicBezTo>
                  <a:cubicBezTo>
                    <a:pt x="137" y="481"/>
                    <a:pt x="137" y="481"/>
                    <a:pt x="137" y="481"/>
                  </a:cubicBezTo>
                  <a:cubicBezTo>
                    <a:pt x="138" y="481"/>
                    <a:pt x="138" y="481"/>
                    <a:pt x="138" y="481"/>
                  </a:cubicBezTo>
                  <a:cubicBezTo>
                    <a:pt x="138" y="481"/>
                    <a:pt x="139" y="481"/>
                    <a:pt x="140" y="481"/>
                  </a:cubicBezTo>
                  <a:cubicBezTo>
                    <a:pt x="140" y="481"/>
                    <a:pt x="140" y="480"/>
                    <a:pt x="141" y="480"/>
                  </a:cubicBezTo>
                  <a:cubicBezTo>
                    <a:pt x="142" y="478"/>
                    <a:pt x="139" y="479"/>
                    <a:pt x="140" y="477"/>
                  </a:cubicBezTo>
                  <a:cubicBezTo>
                    <a:pt x="141" y="476"/>
                    <a:pt x="142" y="478"/>
                    <a:pt x="143" y="478"/>
                  </a:cubicBezTo>
                  <a:cubicBezTo>
                    <a:pt x="144" y="476"/>
                    <a:pt x="142" y="476"/>
                    <a:pt x="142" y="474"/>
                  </a:cubicBezTo>
                  <a:cubicBezTo>
                    <a:pt x="142" y="473"/>
                    <a:pt x="140" y="474"/>
                    <a:pt x="140" y="472"/>
                  </a:cubicBezTo>
                  <a:cubicBezTo>
                    <a:pt x="141" y="472"/>
                    <a:pt x="141" y="473"/>
                    <a:pt x="142" y="473"/>
                  </a:cubicBezTo>
                  <a:cubicBezTo>
                    <a:pt x="143" y="474"/>
                    <a:pt x="144" y="474"/>
                    <a:pt x="144" y="474"/>
                  </a:cubicBezTo>
                  <a:cubicBezTo>
                    <a:pt x="145" y="474"/>
                    <a:pt x="144" y="474"/>
                    <a:pt x="145" y="473"/>
                  </a:cubicBezTo>
                  <a:cubicBezTo>
                    <a:pt x="146" y="473"/>
                    <a:pt x="146" y="473"/>
                    <a:pt x="146" y="473"/>
                  </a:cubicBezTo>
                  <a:cubicBezTo>
                    <a:pt x="146" y="474"/>
                    <a:pt x="147" y="474"/>
                    <a:pt x="147" y="474"/>
                  </a:cubicBezTo>
                  <a:cubicBezTo>
                    <a:pt x="147" y="474"/>
                    <a:pt x="148" y="474"/>
                    <a:pt x="148" y="474"/>
                  </a:cubicBezTo>
                  <a:cubicBezTo>
                    <a:pt x="150" y="474"/>
                    <a:pt x="149" y="477"/>
                    <a:pt x="151" y="477"/>
                  </a:cubicBezTo>
                  <a:cubicBezTo>
                    <a:pt x="153" y="476"/>
                    <a:pt x="151" y="474"/>
                    <a:pt x="150" y="474"/>
                  </a:cubicBezTo>
                  <a:cubicBezTo>
                    <a:pt x="150" y="474"/>
                    <a:pt x="149" y="473"/>
                    <a:pt x="149" y="472"/>
                  </a:cubicBezTo>
                  <a:cubicBezTo>
                    <a:pt x="148" y="471"/>
                    <a:pt x="149" y="471"/>
                    <a:pt x="150" y="471"/>
                  </a:cubicBezTo>
                  <a:cubicBezTo>
                    <a:pt x="150" y="469"/>
                    <a:pt x="149" y="469"/>
                    <a:pt x="149" y="467"/>
                  </a:cubicBezTo>
                  <a:cubicBezTo>
                    <a:pt x="151" y="467"/>
                    <a:pt x="152" y="469"/>
                    <a:pt x="152" y="470"/>
                  </a:cubicBezTo>
                  <a:cubicBezTo>
                    <a:pt x="154" y="469"/>
                    <a:pt x="154" y="471"/>
                    <a:pt x="156" y="470"/>
                  </a:cubicBezTo>
                  <a:cubicBezTo>
                    <a:pt x="156" y="468"/>
                    <a:pt x="154" y="469"/>
                    <a:pt x="154" y="469"/>
                  </a:cubicBezTo>
                  <a:cubicBezTo>
                    <a:pt x="154" y="469"/>
                    <a:pt x="154" y="468"/>
                    <a:pt x="154" y="468"/>
                  </a:cubicBezTo>
                  <a:cubicBezTo>
                    <a:pt x="153" y="468"/>
                    <a:pt x="153" y="468"/>
                    <a:pt x="152" y="467"/>
                  </a:cubicBezTo>
                  <a:cubicBezTo>
                    <a:pt x="152" y="467"/>
                    <a:pt x="152" y="467"/>
                    <a:pt x="152" y="467"/>
                  </a:cubicBezTo>
                  <a:cubicBezTo>
                    <a:pt x="152" y="466"/>
                    <a:pt x="152" y="465"/>
                    <a:pt x="152" y="464"/>
                  </a:cubicBezTo>
                  <a:cubicBezTo>
                    <a:pt x="153" y="464"/>
                    <a:pt x="153" y="464"/>
                    <a:pt x="153" y="463"/>
                  </a:cubicBezTo>
                  <a:cubicBezTo>
                    <a:pt x="153" y="463"/>
                    <a:pt x="153" y="462"/>
                    <a:pt x="153" y="461"/>
                  </a:cubicBezTo>
                  <a:cubicBezTo>
                    <a:pt x="153" y="461"/>
                    <a:pt x="152" y="461"/>
                    <a:pt x="152" y="461"/>
                  </a:cubicBezTo>
                  <a:cubicBezTo>
                    <a:pt x="152" y="460"/>
                    <a:pt x="153" y="460"/>
                    <a:pt x="153" y="459"/>
                  </a:cubicBezTo>
                  <a:cubicBezTo>
                    <a:pt x="154" y="459"/>
                    <a:pt x="153" y="462"/>
                    <a:pt x="154" y="463"/>
                  </a:cubicBezTo>
                  <a:cubicBezTo>
                    <a:pt x="154" y="465"/>
                    <a:pt x="153" y="465"/>
                    <a:pt x="153" y="467"/>
                  </a:cubicBezTo>
                  <a:cubicBezTo>
                    <a:pt x="154" y="466"/>
                    <a:pt x="156" y="466"/>
                    <a:pt x="155" y="464"/>
                  </a:cubicBezTo>
                  <a:cubicBezTo>
                    <a:pt x="154" y="462"/>
                    <a:pt x="156" y="462"/>
                    <a:pt x="156" y="461"/>
                  </a:cubicBezTo>
                  <a:cubicBezTo>
                    <a:pt x="156" y="460"/>
                    <a:pt x="156" y="459"/>
                    <a:pt x="155" y="459"/>
                  </a:cubicBezTo>
                  <a:cubicBezTo>
                    <a:pt x="155" y="458"/>
                    <a:pt x="156" y="458"/>
                    <a:pt x="156" y="459"/>
                  </a:cubicBezTo>
                  <a:cubicBezTo>
                    <a:pt x="156" y="460"/>
                    <a:pt x="156" y="461"/>
                    <a:pt x="156" y="461"/>
                  </a:cubicBezTo>
                  <a:cubicBezTo>
                    <a:pt x="156" y="462"/>
                    <a:pt x="157" y="465"/>
                    <a:pt x="156" y="465"/>
                  </a:cubicBezTo>
                  <a:cubicBezTo>
                    <a:pt x="156" y="466"/>
                    <a:pt x="158" y="466"/>
                    <a:pt x="157" y="467"/>
                  </a:cubicBezTo>
                  <a:cubicBezTo>
                    <a:pt x="157" y="469"/>
                    <a:pt x="158" y="469"/>
                    <a:pt x="158" y="470"/>
                  </a:cubicBezTo>
                  <a:cubicBezTo>
                    <a:pt x="160" y="470"/>
                    <a:pt x="160" y="469"/>
                    <a:pt x="161" y="469"/>
                  </a:cubicBezTo>
                  <a:cubicBezTo>
                    <a:pt x="161" y="469"/>
                    <a:pt x="161" y="468"/>
                    <a:pt x="161" y="467"/>
                  </a:cubicBezTo>
                  <a:cubicBezTo>
                    <a:pt x="161" y="466"/>
                    <a:pt x="161" y="466"/>
                    <a:pt x="162" y="466"/>
                  </a:cubicBezTo>
                  <a:cubicBezTo>
                    <a:pt x="161" y="464"/>
                    <a:pt x="163" y="465"/>
                    <a:pt x="163" y="463"/>
                  </a:cubicBezTo>
                  <a:cubicBezTo>
                    <a:pt x="163" y="463"/>
                    <a:pt x="162" y="460"/>
                    <a:pt x="163" y="460"/>
                  </a:cubicBezTo>
                  <a:cubicBezTo>
                    <a:pt x="163" y="461"/>
                    <a:pt x="164" y="462"/>
                    <a:pt x="165" y="463"/>
                  </a:cubicBezTo>
                  <a:cubicBezTo>
                    <a:pt x="165" y="462"/>
                    <a:pt x="167" y="462"/>
                    <a:pt x="167" y="461"/>
                  </a:cubicBezTo>
                  <a:cubicBezTo>
                    <a:pt x="167" y="460"/>
                    <a:pt x="168" y="460"/>
                    <a:pt x="168" y="459"/>
                  </a:cubicBezTo>
                  <a:cubicBezTo>
                    <a:pt x="167" y="457"/>
                    <a:pt x="164" y="459"/>
                    <a:pt x="164" y="459"/>
                  </a:cubicBezTo>
                  <a:cubicBezTo>
                    <a:pt x="164" y="458"/>
                    <a:pt x="165" y="457"/>
                    <a:pt x="166" y="457"/>
                  </a:cubicBezTo>
                  <a:cubicBezTo>
                    <a:pt x="167" y="457"/>
                    <a:pt x="167" y="457"/>
                    <a:pt x="167" y="458"/>
                  </a:cubicBezTo>
                  <a:cubicBezTo>
                    <a:pt x="167" y="458"/>
                    <a:pt x="167" y="458"/>
                    <a:pt x="168" y="458"/>
                  </a:cubicBezTo>
                  <a:cubicBezTo>
                    <a:pt x="168" y="457"/>
                    <a:pt x="168" y="457"/>
                    <a:pt x="168" y="457"/>
                  </a:cubicBezTo>
                  <a:cubicBezTo>
                    <a:pt x="168" y="456"/>
                    <a:pt x="170" y="456"/>
                    <a:pt x="170" y="454"/>
                  </a:cubicBezTo>
                  <a:cubicBezTo>
                    <a:pt x="169" y="453"/>
                    <a:pt x="172" y="453"/>
                    <a:pt x="172" y="452"/>
                  </a:cubicBezTo>
                  <a:cubicBezTo>
                    <a:pt x="172" y="451"/>
                    <a:pt x="171" y="451"/>
                    <a:pt x="170" y="451"/>
                  </a:cubicBezTo>
                  <a:cubicBezTo>
                    <a:pt x="170" y="451"/>
                    <a:pt x="170" y="450"/>
                    <a:pt x="170" y="450"/>
                  </a:cubicBezTo>
                  <a:cubicBezTo>
                    <a:pt x="170" y="450"/>
                    <a:pt x="170" y="450"/>
                    <a:pt x="170" y="449"/>
                  </a:cubicBezTo>
                  <a:cubicBezTo>
                    <a:pt x="169" y="449"/>
                    <a:pt x="169" y="448"/>
                    <a:pt x="170" y="449"/>
                  </a:cubicBezTo>
                  <a:cubicBezTo>
                    <a:pt x="170" y="449"/>
                    <a:pt x="170" y="449"/>
                    <a:pt x="170" y="450"/>
                  </a:cubicBezTo>
                  <a:cubicBezTo>
                    <a:pt x="171" y="450"/>
                    <a:pt x="172" y="450"/>
                    <a:pt x="172" y="450"/>
                  </a:cubicBezTo>
                  <a:cubicBezTo>
                    <a:pt x="173" y="448"/>
                    <a:pt x="171" y="449"/>
                    <a:pt x="171" y="447"/>
                  </a:cubicBezTo>
                  <a:cubicBezTo>
                    <a:pt x="172" y="447"/>
                    <a:pt x="172" y="447"/>
                    <a:pt x="172" y="447"/>
                  </a:cubicBezTo>
                  <a:cubicBezTo>
                    <a:pt x="173" y="446"/>
                    <a:pt x="173" y="447"/>
                    <a:pt x="173" y="447"/>
                  </a:cubicBezTo>
                  <a:cubicBezTo>
                    <a:pt x="173" y="447"/>
                    <a:pt x="173" y="448"/>
                    <a:pt x="173" y="448"/>
                  </a:cubicBezTo>
                  <a:cubicBezTo>
                    <a:pt x="174" y="448"/>
                    <a:pt x="174" y="448"/>
                    <a:pt x="174" y="448"/>
                  </a:cubicBezTo>
                  <a:cubicBezTo>
                    <a:pt x="174" y="448"/>
                    <a:pt x="174" y="449"/>
                    <a:pt x="174" y="449"/>
                  </a:cubicBezTo>
                  <a:cubicBezTo>
                    <a:pt x="174" y="449"/>
                    <a:pt x="174" y="449"/>
                    <a:pt x="174" y="450"/>
                  </a:cubicBezTo>
                  <a:cubicBezTo>
                    <a:pt x="174" y="450"/>
                    <a:pt x="174" y="450"/>
                    <a:pt x="174" y="450"/>
                  </a:cubicBezTo>
                  <a:cubicBezTo>
                    <a:pt x="174" y="450"/>
                    <a:pt x="174" y="450"/>
                    <a:pt x="174" y="450"/>
                  </a:cubicBezTo>
                  <a:cubicBezTo>
                    <a:pt x="174" y="450"/>
                    <a:pt x="174" y="450"/>
                    <a:pt x="175" y="450"/>
                  </a:cubicBezTo>
                  <a:cubicBezTo>
                    <a:pt x="176" y="450"/>
                    <a:pt x="175" y="448"/>
                    <a:pt x="177" y="448"/>
                  </a:cubicBezTo>
                  <a:cubicBezTo>
                    <a:pt x="177" y="448"/>
                    <a:pt x="177" y="448"/>
                    <a:pt x="177" y="448"/>
                  </a:cubicBezTo>
                  <a:cubicBezTo>
                    <a:pt x="178" y="445"/>
                    <a:pt x="176" y="445"/>
                    <a:pt x="176" y="442"/>
                  </a:cubicBezTo>
                  <a:cubicBezTo>
                    <a:pt x="178" y="442"/>
                    <a:pt x="176" y="445"/>
                    <a:pt x="179" y="444"/>
                  </a:cubicBezTo>
                  <a:cubicBezTo>
                    <a:pt x="179" y="442"/>
                    <a:pt x="178" y="441"/>
                    <a:pt x="175" y="442"/>
                  </a:cubicBezTo>
                  <a:cubicBezTo>
                    <a:pt x="175" y="442"/>
                    <a:pt x="175" y="442"/>
                    <a:pt x="175" y="442"/>
                  </a:cubicBezTo>
                  <a:cubicBezTo>
                    <a:pt x="174" y="441"/>
                    <a:pt x="173" y="440"/>
                    <a:pt x="172" y="440"/>
                  </a:cubicBezTo>
                  <a:cubicBezTo>
                    <a:pt x="172" y="440"/>
                    <a:pt x="172" y="440"/>
                    <a:pt x="172" y="440"/>
                  </a:cubicBezTo>
                  <a:cubicBezTo>
                    <a:pt x="172" y="440"/>
                    <a:pt x="172" y="440"/>
                    <a:pt x="172" y="440"/>
                  </a:cubicBezTo>
                  <a:cubicBezTo>
                    <a:pt x="172" y="441"/>
                    <a:pt x="172" y="441"/>
                    <a:pt x="171" y="441"/>
                  </a:cubicBezTo>
                  <a:cubicBezTo>
                    <a:pt x="170" y="442"/>
                    <a:pt x="171" y="442"/>
                    <a:pt x="171" y="443"/>
                  </a:cubicBezTo>
                  <a:cubicBezTo>
                    <a:pt x="171" y="443"/>
                    <a:pt x="172" y="444"/>
                    <a:pt x="171" y="444"/>
                  </a:cubicBezTo>
                  <a:cubicBezTo>
                    <a:pt x="168" y="443"/>
                    <a:pt x="166" y="444"/>
                    <a:pt x="164" y="444"/>
                  </a:cubicBezTo>
                  <a:cubicBezTo>
                    <a:pt x="164" y="443"/>
                    <a:pt x="163" y="442"/>
                    <a:pt x="163" y="440"/>
                  </a:cubicBezTo>
                  <a:cubicBezTo>
                    <a:pt x="165" y="440"/>
                    <a:pt x="164" y="443"/>
                    <a:pt x="165" y="443"/>
                  </a:cubicBezTo>
                  <a:cubicBezTo>
                    <a:pt x="166" y="443"/>
                    <a:pt x="167" y="442"/>
                    <a:pt x="168" y="442"/>
                  </a:cubicBezTo>
                  <a:cubicBezTo>
                    <a:pt x="167" y="441"/>
                    <a:pt x="168" y="441"/>
                    <a:pt x="168" y="440"/>
                  </a:cubicBezTo>
                  <a:cubicBezTo>
                    <a:pt x="170" y="440"/>
                    <a:pt x="171" y="439"/>
                    <a:pt x="171" y="438"/>
                  </a:cubicBezTo>
                  <a:cubicBezTo>
                    <a:pt x="171" y="438"/>
                    <a:pt x="171" y="437"/>
                    <a:pt x="172" y="438"/>
                  </a:cubicBezTo>
                  <a:cubicBezTo>
                    <a:pt x="172" y="436"/>
                    <a:pt x="172" y="436"/>
                    <a:pt x="172" y="435"/>
                  </a:cubicBezTo>
                  <a:cubicBezTo>
                    <a:pt x="173" y="435"/>
                    <a:pt x="174" y="435"/>
                    <a:pt x="175" y="435"/>
                  </a:cubicBezTo>
                  <a:cubicBezTo>
                    <a:pt x="174" y="434"/>
                    <a:pt x="175" y="433"/>
                    <a:pt x="175" y="433"/>
                  </a:cubicBezTo>
                  <a:cubicBezTo>
                    <a:pt x="175" y="432"/>
                    <a:pt x="177" y="432"/>
                    <a:pt x="178" y="431"/>
                  </a:cubicBezTo>
                  <a:cubicBezTo>
                    <a:pt x="177" y="429"/>
                    <a:pt x="179" y="428"/>
                    <a:pt x="179" y="427"/>
                  </a:cubicBezTo>
                  <a:cubicBezTo>
                    <a:pt x="181" y="427"/>
                    <a:pt x="181" y="426"/>
                    <a:pt x="184" y="426"/>
                  </a:cubicBezTo>
                  <a:cubicBezTo>
                    <a:pt x="184" y="426"/>
                    <a:pt x="184" y="426"/>
                    <a:pt x="184" y="426"/>
                  </a:cubicBezTo>
                  <a:cubicBezTo>
                    <a:pt x="184" y="425"/>
                    <a:pt x="184" y="425"/>
                    <a:pt x="185" y="425"/>
                  </a:cubicBezTo>
                  <a:cubicBezTo>
                    <a:pt x="185" y="424"/>
                    <a:pt x="184" y="424"/>
                    <a:pt x="184" y="422"/>
                  </a:cubicBezTo>
                  <a:cubicBezTo>
                    <a:pt x="183" y="422"/>
                    <a:pt x="182" y="422"/>
                    <a:pt x="181" y="422"/>
                  </a:cubicBezTo>
                  <a:cubicBezTo>
                    <a:pt x="181" y="423"/>
                    <a:pt x="181" y="423"/>
                    <a:pt x="180" y="423"/>
                  </a:cubicBezTo>
                  <a:cubicBezTo>
                    <a:pt x="179" y="423"/>
                    <a:pt x="178" y="423"/>
                    <a:pt x="177" y="423"/>
                  </a:cubicBezTo>
                  <a:cubicBezTo>
                    <a:pt x="176" y="424"/>
                    <a:pt x="175" y="424"/>
                    <a:pt x="174" y="424"/>
                  </a:cubicBezTo>
                  <a:cubicBezTo>
                    <a:pt x="174" y="425"/>
                    <a:pt x="173" y="425"/>
                    <a:pt x="174" y="424"/>
                  </a:cubicBezTo>
                  <a:cubicBezTo>
                    <a:pt x="174" y="423"/>
                    <a:pt x="175" y="423"/>
                    <a:pt x="177" y="423"/>
                  </a:cubicBezTo>
                  <a:cubicBezTo>
                    <a:pt x="177" y="422"/>
                    <a:pt x="178" y="422"/>
                    <a:pt x="179" y="422"/>
                  </a:cubicBezTo>
                  <a:cubicBezTo>
                    <a:pt x="179" y="421"/>
                    <a:pt x="181" y="422"/>
                    <a:pt x="181" y="421"/>
                  </a:cubicBezTo>
                  <a:cubicBezTo>
                    <a:pt x="182" y="419"/>
                    <a:pt x="180" y="420"/>
                    <a:pt x="180" y="417"/>
                  </a:cubicBezTo>
                  <a:cubicBezTo>
                    <a:pt x="182" y="418"/>
                    <a:pt x="182" y="421"/>
                    <a:pt x="185" y="421"/>
                  </a:cubicBezTo>
                  <a:cubicBezTo>
                    <a:pt x="185" y="420"/>
                    <a:pt x="185" y="420"/>
                    <a:pt x="184" y="419"/>
                  </a:cubicBezTo>
                  <a:cubicBezTo>
                    <a:pt x="184" y="419"/>
                    <a:pt x="184" y="419"/>
                    <a:pt x="184" y="419"/>
                  </a:cubicBezTo>
                  <a:cubicBezTo>
                    <a:pt x="184" y="417"/>
                    <a:pt x="182" y="417"/>
                    <a:pt x="182" y="416"/>
                  </a:cubicBezTo>
                  <a:cubicBezTo>
                    <a:pt x="182" y="416"/>
                    <a:pt x="182" y="416"/>
                    <a:pt x="182" y="416"/>
                  </a:cubicBezTo>
                  <a:cubicBezTo>
                    <a:pt x="181" y="415"/>
                    <a:pt x="181" y="415"/>
                    <a:pt x="180" y="415"/>
                  </a:cubicBezTo>
                  <a:cubicBezTo>
                    <a:pt x="180" y="412"/>
                    <a:pt x="178" y="411"/>
                    <a:pt x="177" y="409"/>
                  </a:cubicBezTo>
                  <a:cubicBezTo>
                    <a:pt x="174" y="409"/>
                    <a:pt x="174" y="407"/>
                    <a:pt x="171" y="408"/>
                  </a:cubicBezTo>
                  <a:cubicBezTo>
                    <a:pt x="171" y="408"/>
                    <a:pt x="170" y="407"/>
                    <a:pt x="170" y="407"/>
                  </a:cubicBezTo>
                  <a:cubicBezTo>
                    <a:pt x="170" y="407"/>
                    <a:pt x="170" y="407"/>
                    <a:pt x="170" y="406"/>
                  </a:cubicBezTo>
                  <a:cubicBezTo>
                    <a:pt x="170" y="406"/>
                    <a:pt x="170" y="406"/>
                    <a:pt x="170" y="405"/>
                  </a:cubicBezTo>
                  <a:cubicBezTo>
                    <a:pt x="169" y="404"/>
                    <a:pt x="170" y="404"/>
                    <a:pt x="171" y="404"/>
                  </a:cubicBezTo>
                  <a:cubicBezTo>
                    <a:pt x="172" y="404"/>
                    <a:pt x="172" y="403"/>
                    <a:pt x="172" y="403"/>
                  </a:cubicBezTo>
                  <a:cubicBezTo>
                    <a:pt x="172" y="402"/>
                    <a:pt x="171" y="402"/>
                    <a:pt x="171" y="401"/>
                  </a:cubicBezTo>
                  <a:cubicBezTo>
                    <a:pt x="169" y="401"/>
                    <a:pt x="168" y="400"/>
                    <a:pt x="168" y="399"/>
                  </a:cubicBezTo>
                  <a:cubicBezTo>
                    <a:pt x="167" y="398"/>
                    <a:pt x="164" y="398"/>
                    <a:pt x="163" y="397"/>
                  </a:cubicBezTo>
                  <a:cubicBezTo>
                    <a:pt x="162" y="396"/>
                    <a:pt x="162" y="396"/>
                    <a:pt x="161" y="396"/>
                  </a:cubicBezTo>
                  <a:cubicBezTo>
                    <a:pt x="161" y="396"/>
                    <a:pt x="161" y="395"/>
                    <a:pt x="161" y="395"/>
                  </a:cubicBezTo>
                  <a:cubicBezTo>
                    <a:pt x="162" y="394"/>
                    <a:pt x="160" y="394"/>
                    <a:pt x="159" y="392"/>
                  </a:cubicBezTo>
                  <a:cubicBezTo>
                    <a:pt x="159" y="392"/>
                    <a:pt x="159" y="392"/>
                    <a:pt x="159" y="392"/>
                  </a:cubicBezTo>
                  <a:cubicBezTo>
                    <a:pt x="159" y="392"/>
                    <a:pt x="159" y="391"/>
                    <a:pt x="158" y="391"/>
                  </a:cubicBezTo>
                  <a:cubicBezTo>
                    <a:pt x="158" y="391"/>
                    <a:pt x="158" y="391"/>
                    <a:pt x="158" y="391"/>
                  </a:cubicBezTo>
                  <a:cubicBezTo>
                    <a:pt x="158" y="390"/>
                    <a:pt x="159" y="389"/>
                    <a:pt x="158" y="387"/>
                  </a:cubicBezTo>
                  <a:cubicBezTo>
                    <a:pt x="158" y="387"/>
                    <a:pt x="157" y="387"/>
                    <a:pt x="157" y="387"/>
                  </a:cubicBezTo>
                  <a:cubicBezTo>
                    <a:pt x="156" y="386"/>
                    <a:pt x="156" y="387"/>
                    <a:pt x="155" y="387"/>
                  </a:cubicBezTo>
                  <a:cubicBezTo>
                    <a:pt x="155" y="387"/>
                    <a:pt x="155" y="387"/>
                    <a:pt x="155" y="387"/>
                  </a:cubicBezTo>
                  <a:cubicBezTo>
                    <a:pt x="154" y="388"/>
                    <a:pt x="152" y="388"/>
                    <a:pt x="152" y="389"/>
                  </a:cubicBezTo>
                  <a:cubicBezTo>
                    <a:pt x="152" y="389"/>
                    <a:pt x="152" y="389"/>
                    <a:pt x="152" y="389"/>
                  </a:cubicBezTo>
                  <a:cubicBezTo>
                    <a:pt x="151" y="390"/>
                    <a:pt x="151" y="391"/>
                    <a:pt x="151" y="392"/>
                  </a:cubicBezTo>
                  <a:cubicBezTo>
                    <a:pt x="150" y="391"/>
                    <a:pt x="150" y="391"/>
                    <a:pt x="149" y="390"/>
                  </a:cubicBezTo>
                  <a:cubicBezTo>
                    <a:pt x="149" y="390"/>
                    <a:pt x="149" y="390"/>
                    <a:pt x="149" y="389"/>
                  </a:cubicBezTo>
                  <a:cubicBezTo>
                    <a:pt x="150" y="388"/>
                    <a:pt x="148" y="387"/>
                    <a:pt x="148" y="386"/>
                  </a:cubicBezTo>
                  <a:cubicBezTo>
                    <a:pt x="146" y="386"/>
                    <a:pt x="144" y="386"/>
                    <a:pt x="142" y="385"/>
                  </a:cubicBezTo>
                  <a:cubicBezTo>
                    <a:pt x="141" y="385"/>
                    <a:pt x="141" y="385"/>
                    <a:pt x="141" y="385"/>
                  </a:cubicBezTo>
                  <a:cubicBezTo>
                    <a:pt x="141" y="383"/>
                    <a:pt x="142" y="383"/>
                    <a:pt x="142" y="381"/>
                  </a:cubicBezTo>
                  <a:cubicBezTo>
                    <a:pt x="142" y="379"/>
                    <a:pt x="142" y="378"/>
                    <a:pt x="140" y="378"/>
                  </a:cubicBezTo>
                  <a:cubicBezTo>
                    <a:pt x="140" y="377"/>
                    <a:pt x="141" y="377"/>
                    <a:pt x="141" y="376"/>
                  </a:cubicBezTo>
                  <a:cubicBezTo>
                    <a:pt x="141" y="374"/>
                    <a:pt x="139" y="374"/>
                    <a:pt x="138" y="372"/>
                  </a:cubicBezTo>
                  <a:cubicBezTo>
                    <a:pt x="138" y="366"/>
                    <a:pt x="138" y="366"/>
                    <a:pt x="138" y="366"/>
                  </a:cubicBezTo>
                  <a:cubicBezTo>
                    <a:pt x="139" y="366"/>
                    <a:pt x="138" y="366"/>
                    <a:pt x="138" y="365"/>
                  </a:cubicBezTo>
                  <a:cubicBezTo>
                    <a:pt x="138" y="364"/>
                    <a:pt x="139" y="364"/>
                    <a:pt x="139" y="364"/>
                  </a:cubicBezTo>
                  <a:cubicBezTo>
                    <a:pt x="139" y="356"/>
                    <a:pt x="139" y="356"/>
                    <a:pt x="139" y="356"/>
                  </a:cubicBezTo>
                  <a:cubicBezTo>
                    <a:pt x="139" y="354"/>
                    <a:pt x="138" y="355"/>
                    <a:pt x="138" y="353"/>
                  </a:cubicBezTo>
                  <a:cubicBezTo>
                    <a:pt x="137" y="352"/>
                    <a:pt x="138" y="352"/>
                    <a:pt x="138" y="350"/>
                  </a:cubicBezTo>
                  <a:cubicBezTo>
                    <a:pt x="138" y="350"/>
                    <a:pt x="138" y="349"/>
                    <a:pt x="137" y="348"/>
                  </a:cubicBezTo>
                  <a:cubicBezTo>
                    <a:pt x="137" y="348"/>
                    <a:pt x="137" y="347"/>
                    <a:pt x="136" y="347"/>
                  </a:cubicBezTo>
                  <a:cubicBezTo>
                    <a:pt x="136" y="347"/>
                    <a:pt x="136" y="347"/>
                    <a:pt x="135" y="346"/>
                  </a:cubicBezTo>
                  <a:cubicBezTo>
                    <a:pt x="135" y="343"/>
                    <a:pt x="138" y="343"/>
                    <a:pt x="138" y="339"/>
                  </a:cubicBezTo>
                  <a:cubicBezTo>
                    <a:pt x="139" y="339"/>
                    <a:pt x="140" y="339"/>
                    <a:pt x="142" y="340"/>
                  </a:cubicBezTo>
                  <a:cubicBezTo>
                    <a:pt x="142" y="341"/>
                    <a:pt x="142" y="342"/>
                    <a:pt x="142" y="342"/>
                  </a:cubicBezTo>
                  <a:cubicBezTo>
                    <a:pt x="143" y="343"/>
                    <a:pt x="144" y="343"/>
                    <a:pt x="144" y="343"/>
                  </a:cubicBezTo>
                  <a:cubicBezTo>
                    <a:pt x="144" y="344"/>
                    <a:pt x="145" y="341"/>
                    <a:pt x="145" y="341"/>
                  </a:cubicBezTo>
                  <a:cubicBezTo>
                    <a:pt x="145" y="341"/>
                    <a:pt x="144" y="341"/>
                    <a:pt x="144" y="341"/>
                  </a:cubicBezTo>
                  <a:cubicBezTo>
                    <a:pt x="144" y="340"/>
                    <a:pt x="145" y="339"/>
                    <a:pt x="145" y="338"/>
                  </a:cubicBezTo>
                  <a:cubicBezTo>
                    <a:pt x="145" y="336"/>
                    <a:pt x="143" y="336"/>
                    <a:pt x="142" y="334"/>
                  </a:cubicBezTo>
                  <a:cubicBezTo>
                    <a:pt x="142" y="334"/>
                    <a:pt x="142" y="333"/>
                    <a:pt x="141" y="333"/>
                  </a:cubicBezTo>
                  <a:cubicBezTo>
                    <a:pt x="141" y="332"/>
                    <a:pt x="140" y="332"/>
                    <a:pt x="140" y="332"/>
                  </a:cubicBezTo>
                  <a:cubicBezTo>
                    <a:pt x="142" y="328"/>
                    <a:pt x="141" y="323"/>
                    <a:pt x="142" y="319"/>
                  </a:cubicBezTo>
                  <a:cubicBezTo>
                    <a:pt x="143" y="319"/>
                    <a:pt x="143" y="319"/>
                    <a:pt x="143" y="318"/>
                  </a:cubicBezTo>
                  <a:cubicBezTo>
                    <a:pt x="143" y="317"/>
                    <a:pt x="143" y="317"/>
                    <a:pt x="142" y="316"/>
                  </a:cubicBezTo>
                  <a:cubicBezTo>
                    <a:pt x="143" y="315"/>
                    <a:pt x="142" y="315"/>
                    <a:pt x="142" y="315"/>
                  </a:cubicBezTo>
                  <a:cubicBezTo>
                    <a:pt x="142" y="314"/>
                    <a:pt x="143" y="313"/>
                    <a:pt x="142" y="312"/>
                  </a:cubicBezTo>
                  <a:cubicBezTo>
                    <a:pt x="142" y="312"/>
                    <a:pt x="142" y="312"/>
                    <a:pt x="142" y="311"/>
                  </a:cubicBezTo>
                  <a:cubicBezTo>
                    <a:pt x="141" y="311"/>
                    <a:pt x="141" y="311"/>
                    <a:pt x="141" y="311"/>
                  </a:cubicBezTo>
                  <a:cubicBezTo>
                    <a:pt x="139" y="309"/>
                    <a:pt x="137" y="308"/>
                    <a:pt x="138" y="304"/>
                  </a:cubicBezTo>
                  <a:cubicBezTo>
                    <a:pt x="141" y="304"/>
                    <a:pt x="138" y="310"/>
                    <a:pt x="142" y="309"/>
                  </a:cubicBezTo>
                  <a:cubicBezTo>
                    <a:pt x="143" y="308"/>
                    <a:pt x="142" y="307"/>
                    <a:pt x="142" y="306"/>
                  </a:cubicBezTo>
                  <a:cubicBezTo>
                    <a:pt x="142" y="306"/>
                    <a:pt x="141" y="305"/>
                    <a:pt x="141" y="304"/>
                  </a:cubicBezTo>
                  <a:cubicBezTo>
                    <a:pt x="140" y="304"/>
                    <a:pt x="139" y="303"/>
                    <a:pt x="139" y="300"/>
                  </a:cubicBezTo>
                  <a:cubicBezTo>
                    <a:pt x="140" y="301"/>
                    <a:pt x="140" y="301"/>
                    <a:pt x="140" y="302"/>
                  </a:cubicBezTo>
                  <a:cubicBezTo>
                    <a:pt x="141" y="303"/>
                    <a:pt x="142" y="303"/>
                    <a:pt x="142" y="304"/>
                  </a:cubicBezTo>
                  <a:cubicBezTo>
                    <a:pt x="143" y="304"/>
                    <a:pt x="142" y="305"/>
                    <a:pt x="143" y="305"/>
                  </a:cubicBezTo>
                  <a:cubicBezTo>
                    <a:pt x="143" y="306"/>
                    <a:pt x="144" y="306"/>
                    <a:pt x="145" y="307"/>
                  </a:cubicBezTo>
                  <a:cubicBezTo>
                    <a:pt x="145" y="307"/>
                    <a:pt x="145" y="307"/>
                    <a:pt x="145" y="307"/>
                  </a:cubicBezTo>
                  <a:cubicBezTo>
                    <a:pt x="145" y="307"/>
                    <a:pt x="146" y="307"/>
                    <a:pt x="146" y="307"/>
                  </a:cubicBezTo>
                  <a:cubicBezTo>
                    <a:pt x="147" y="307"/>
                    <a:pt x="147" y="306"/>
                    <a:pt x="146" y="306"/>
                  </a:cubicBezTo>
                  <a:cubicBezTo>
                    <a:pt x="146" y="304"/>
                    <a:pt x="145" y="304"/>
                    <a:pt x="145" y="303"/>
                  </a:cubicBezTo>
                  <a:cubicBezTo>
                    <a:pt x="145" y="303"/>
                    <a:pt x="145" y="302"/>
                    <a:pt x="146" y="302"/>
                  </a:cubicBezTo>
                  <a:cubicBezTo>
                    <a:pt x="147" y="302"/>
                    <a:pt x="146" y="302"/>
                    <a:pt x="147" y="301"/>
                  </a:cubicBezTo>
                  <a:cubicBezTo>
                    <a:pt x="147" y="301"/>
                    <a:pt x="147" y="301"/>
                    <a:pt x="147" y="300"/>
                  </a:cubicBezTo>
                  <a:cubicBezTo>
                    <a:pt x="148" y="300"/>
                    <a:pt x="148" y="299"/>
                    <a:pt x="148" y="297"/>
                  </a:cubicBezTo>
                  <a:cubicBezTo>
                    <a:pt x="150" y="297"/>
                    <a:pt x="150" y="299"/>
                    <a:pt x="152" y="298"/>
                  </a:cubicBezTo>
                  <a:cubicBezTo>
                    <a:pt x="152" y="297"/>
                    <a:pt x="152" y="296"/>
                    <a:pt x="151" y="296"/>
                  </a:cubicBezTo>
                  <a:cubicBezTo>
                    <a:pt x="151" y="296"/>
                    <a:pt x="150" y="296"/>
                    <a:pt x="150" y="296"/>
                  </a:cubicBezTo>
                  <a:cubicBezTo>
                    <a:pt x="150" y="296"/>
                    <a:pt x="150" y="295"/>
                    <a:pt x="151" y="295"/>
                  </a:cubicBezTo>
                  <a:cubicBezTo>
                    <a:pt x="152" y="295"/>
                    <a:pt x="152" y="295"/>
                    <a:pt x="153" y="295"/>
                  </a:cubicBezTo>
                  <a:cubicBezTo>
                    <a:pt x="152" y="295"/>
                    <a:pt x="152" y="293"/>
                    <a:pt x="153" y="293"/>
                  </a:cubicBezTo>
                  <a:cubicBezTo>
                    <a:pt x="154" y="293"/>
                    <a:pt x="153" y="292"/>
                    <a:pt x="153" y="291"/>
                  </a:cubicBezTo>
                  <a:cubicBezTo>
                    <a:pt x="153" y="290"/>
                    <a:pt x="152" y="291"/>
                    <a:pt x="152" y="291"/>
                  </a:cubicBezTo>
                  <a:cubicBezTo>
                    <a:pt x="151" y="292"/>
                    <a:pt x="150" y="292"/>
                    <a:pt x="150" y="293"/>
                  </a:cubicBezTo>
                  <a:cubicBezTo>
                    <a:pt x="149" y="292"/>
                    <a:pt x="150" y="291"/>
                    <a:pt x="149" y="290"/>
                  </a:cubicBezTo>
                  <a:cubicBezTo>
                    <a:pt x="149" y="290"/>
                    <a:pt x="149" y="290"/>
                    <a:pt x="149" y="290"/>
                  </a:cubicBezTo>
                  <a:cubicBezTo>
                    <a:pt x="148" y="289"/>
                    <a:pt x="149" y="288"/>
                    <a:pt x="148" y="288"/>
                  </a:cubicBezTo>
                  <a:cubicBezTo>
                    <a:pt x="148" y="286"/>
                    <a:pt x="147" y="286"/>
                    <a:pt x="147" y="284"/>
                  </a:cubicBezTo>
                  <a:cubicBezTo>
                    <a:pt x="149" y="284"/>
                    <a:pt x="149" y="285"/>
                    <a:pt x="149" y="286"/>
                  </a:cubicBezTo>
                  <a:cubicBezTo>
                    <a:pt x="150" y="286"/>
                    <a:pt x="150" y="285"/>
                    <a:pt x="152" y="286"/>
                  </a:cubicBezTo>
                  <a:cubicBezTo>
                    <a:pt x="151" y="287"/>
                    <a:pt x="150" y="287"/>
                    <a:pt x="150" y="288"/>
                  </a:cubicBezTo>
                  <a:cubicBezTo>
                    <a:pt x="150" y="288"/>
                    <a:pt x="151" y="289"/>
                    <a:pt x="152" y="289"/>
                  </a:cubicBezTo>
                  <a:cubicBezTo>
                    <a:pt x="152" y="289"/>
                    <a:pt x="152" y="289"/>
                    <a:pt x="152" y="290"/>
                  </a:cubicBezTo>
                  <a:cubicBezTo>
                    <a:pt x="153" y="290"/>
                    <a:pt x="153" y="290"/>
                    <a:pt x="154" y="289"/>
                  </a:cubicBezTo>
                  <a:cubicBezTo>
                    <a:pt x="154" y="288"/>
                    <a:pt x="154" y="289"/>
                    <a:pt x="155" y="288"/>
                  </a:cubicBezTo>
                  <a:cubicBezTo>
                    <a:pt x="155" y="288"/>
                    <a:pt x="155" y="288"/>
                    <a:pt x="156" y="288"/>
                  </a:cubicBezTo>
                  <a:cubicBezTo>
                    <a:pt x="156" y="287"/>
                    <a:pt x="156" y="286"/>
                    <a:pt x="156" y="285"/>
                  </a:cubicBezTo>
                  <a:cubicBezTo>
                    <a:pt x="155" y="285"/>
                    <a:pt x="155" y="284"/>
                    <a:pt x="154" y="284"/>
                  </a:cubicBezTo>
                  <a:cubicBezTo>
                    <a:pt x="154" y="283"/>
                    <a:pt x="156" y="283"/>
                    <a:pt x="156" y="284"/>
                  </a:cubicBezTo>
                  <a:cubicBezTo>
                    <a:pt x="156" y="284"/>
                    <a:pt x="156" y="285"/>
                    <a:pt x="157" y="285"/>
                  </a:cubicBezTo>
                  <a:cubicBezTo>
                    <a:pt x="159" y="285"/>
                    <a:pt x="158" y="284"/>
                    <a:pt x="160" y="284"/>
                  </a:cubicBezTo>
                  <a:cubicBezTo>
                    <a:pt x="160" y="282"/>
                    <a:pt x="161" y="282"/>
                    <a:pt x="160" y="281"/>
                  </a:cubicBezTo>
                  <a:cubicBezTo>
                    <a:pt x="161" y="279"/>
                    <a:pt x="164" y="279"/>
                    <a:pt x="163" y="275"/>
                  </a:cubicBezTo>
                  <a:cubicBezTo>
                    <a:pt x="162" y="275"/>
                    <a:pt x="162" y="276"/>
                    <a:pt x="162" y="277"/>
                  </a:cubicBezTo>
                  <a:cubicBezTo>
                    <a:pt x="162" y="277"/>
                    <a:pt x="162" y="277"/>
                    <a:pt x="161" y="277"/>
                  </a:cubicBezTo>
                  <a:cubicBezTo>
                    <a:pt x="158" y="277"/>
                    <a:pt x="158" y="278"/>
                    <a:pt x="155" y="278"/>
                  </a:cubicBezTo>
                  <a:cubicBezTo>
                    <a:pt x="155" y="276"/>
                    <a:pt x="156" y="276"/>
                    <a:pt x="158" y="276"/>
                  </a:cubicBezTo>
                  <a:cubicBezTo>
                    <a:pt x="160" y="276"/>
                    <a:pt x="160" y="274"/>
                    <a:pt x="161" y="273"/>
                  </a:cubicBezTo>
                  <a:cubicBezTo>
                    <a:pt x="161" y="273"/>
                    <a:pt x="161" y="273"/>
                    <a:pt x="161" y="272"/>
                  </a:cubicBezTo>
                  <a:cubicBezTo>
                    <a:pt x="161" y="272"/>
                    <a:pt x="162" y="271"/>
                    <a:pt x="163" y="271"/>
                  </a:cubicBezTo>
                  <a:cubicBezTo>
                    <a:pt x="163" y="269"/>
                    <a:pt x="163" y="268"/>
                    <a:pt x="163" y="266"/>
                  </a:cubicBezTo>
                  <a:cubicBezTo>
                    <a:pt x="165" y="266"/>
                    <a:pt x="165" y="268"/>
                    <a:pt x="166" y="269"/>
                  </a:cubicBezTo>
                  <a:cubicBezTo>
                    <a:pt x="168" y="268"/>
                    <a:pt x="165" y="267"/>
                    <a:pt x="166" y="265"/>
                  </a:cubicBezTo>
                  <a:cubicBezTo>
                    <a:pt x="167" y="265"/>
                    <a:pt x="168" y="266"/>
                    <a:pt x="169" y="268"/>
                  </a:cubicBezTo>
                  <a:cubicBezTo>
                    <a:pt x="169" y="268"/>
                    <a:pt x="170" y="268"/>
                    <a:pt x="170" y="268"/>
                  </a:cubicBezTo>
                  <a:cubicBezTo>
                    <a:pt x="170" y="268"/>
                    <a:pt x="171" y="268"/>
                    <a:pt x="171" y="268"/>
                  </a:cubicBezTo>
                  <a:cubicBezTo>
                    <a:pt x="173" y="267"/>
                    <a:pt x="170" y="266"/>
                    <a:pt x="170" y="264"/>
                  </a:cubicBezTo>
                  <a:cubicBezTo>
                    <a:pt x="173" y="264"/>
                    <a:pt x="173" y="263"/>
                    <a:pt x="174" y="262"/>
                  </a:cubicBezTo>
                  <a:cubicBezTo>
                    <a:pt x="174" y="262"/>
                    <a:pt x="174" y="261"/>
                    <a:pt x="175" y="261"/>
                  </a:cubicBezTo>
                  <a:cubicBezTo>
                    <a:pt x="174" y="260"/>
                    <a:pt x="174" y="258"/>
                    <a:pt x="175" y="257"/>
                  </a:cubicBezTo>
                  <a:cubicBezTo>
                    <a:pt x="175" y="257"/>
                    <a:pt x="175" y="257"/>
                    <a:pt x="176" y="257"/>
                  </a:cubicBezTo>
                  <a:cubicBezTo>
                    <a:pt x="177" y="257"/>
                    <a:pt x="177" y="255"/>
                    <a:pt x="179" y="256"/>
                  </a:cubicBezTo>
                  <a:cubicBezTo>
                    <a:pt x="179" y="256"/>
                    <a:pt x="179" y="255"/>
                    <a:pt x="179" y="255"/>
                  </a:cubicBezTo>
                  <a:cubicBezTo>
                    <a:pt x="179" y="255"/>
                    <a:pt x="178" y="254"/>
                    <a:pt x="179" y="254"/>
                  </a:cubicBezTo>
                  <a:cubicBezTo>
                    <a:pt x="179" y="253"/>
                    <a:pt x="179" y="253"/>
                    <a:pt x="179" y="253"/>
                  </a:cubicBezTo>
                  <a:cubicBezTo>
                    <a:pt x="179" y="253"/>
                    <a:pt x="179" y="253"/>
                    <a:pt x="179" y="253"/>
                  </a:cubicBezTo>
                  <a:cubicBezTo>
                    <a:pt x="179" y="253"/>
                    <a:pt x="179" y="253"/>
                    <a:pt x="179" y="253"/>
                  </a:cubicBezTo>
                  <a:cubicBezTo>
                    <a:pt x="180" y="254"/>
                    <a:pt x="181" y="255"/>
                    <a:pt x="181" y="256"/>
                  </a:cubicBezTo>
                  <a:cubicBezTo>
                    <a:pt x="181" y="256"/>
                    <a:pt x="181" y="256"/>
                    <a:pt x="181" y="256"/>
                  </a:cubicBezTo>
                  <a:cubicBezTo>
                    <a:pt x="181" y="257"/>
                    <a:pt x="181" y="257"/>
                    <a:pt x="181" y="257"/>
                  </a:cubicBezTo>
                  <a:cubicBezTo>
                    <a:pt x="182" y="257"/>
                    <a:pt x="183" y="256"/>
                    <a:pt x="184" y="256"/>
                  </a:cubicBezTo>
                  <a:cubicBezTo>
                    <a:pt x="183" y="256"/>
                    <a:pt x="184" y="255"/>
                    <a:pt x="184" y="255"/>
                  </a:cubicBezTo>
                  <a:cubicBezTo>
                    <a:pt x="184" y="253"/>
                    <a:pt x="185" y="252"/>
                    <a:pt x="185" y="251"/>
                  </a:cubicBezTo>
                  <a:cubicBezTo>
                    <a:pt x="186" y="250"/>
                    <a:pt x="186" y="250"/>
                    <a:pt x="187" y="249"/>
                  </a:cubicBezTo>
                  <a:cubicBezTo>
                    <a:pt x="187" y="249"/>
                    <a:pt x="187" y="249"/>
                    <a:pt x="188" y="249"/>
                  </a:cubicBezTo>
                  <a:cubicBezTo>
                    <a:pt x="188" y="249"/>
                    <a:pt x="188" y="250"/>
                    <a:pt x="188" y="249"/>
                  </a:cubicBezTo>
                  <a:cubicBezTo>
                    <a:pt x="188" y="249"/>
                    <a:pt x="189" y="248"/>
                    <a:pt x="189" y="248"/>
                  </a:cubicBezTo>
                  <a:cubicBezTo>
                    <a:pt x="189" y="248"/>
                    <a:pt x="189" y="248"/>
                    <a:pt x="189" y="248"/>
                  </a:cubicBezTo>
                  <a:cubicBezTo>
                    <a:pt x="190" y="248"/>
                    <a:pt x="189" y="245"/>
                    <a:pt x="191" y="246"/>
                  </a:cubicBezTo>
                  <a:cubicBezTo>
                    <a:pt x="191" y="246"/>
                    <a:pt x="191" y="246"/>
                    <a:pt x="191" y="246"/>
                  </a:cubicBezTo>
                  <a:cubicBezTo>
                    <a:pt x="192" y="245"/>
                    <a:pt x="193" y="244"/>
                    <a:pt x="195" y="245"/>
                  </a:cubicBezTo>
                  <a:cubicBezTo>
                    <a:pt x="196" y="244"/>
                    <a:pt x="196" y="243"/>
                    <a:pt x="197" y="243"/>
                  </a:cubicBezTo>
                  <a:cubicBezTo>
                    <a:pt x="197" y="243"/>
                    <a:pt x="197" y="243"/>
                    <a:pt x="197" y="243"/>
                  </a:cubicBezTo>
                  <a:cubicBezTo>
                    <a:pt x="197" y="243"/>
                    <a:pt x="197" y="243"/>
                    <a:pt x="197" y="242"/>
                  </a:cubicBezTo>
                  <a:cubicBezTo>
                    <a:pt x="198" y="241"/>
                    <a:pt x="198" y="240"/>
                    <a:pt x="199" y="239"/>
                  </a:cubicBezTo>
                  <a:cubicBezTo>
                    <a:pt x="199" y="239"/>
                    <a:pt x="199" y="239"/>
                    <a:pt x="199" y="239"/>
                  </a:cubicBezTo>
                  <a:cubicBezTo>
                    <a:pt x="199" y="239"/>
                    <a:pt x="200" y="239"/>
                    <a:pt x="200" y="238"/>
                  </a:cubicBezTo>
                  <a:cubicBezTo>
                    <a:pt x="200" y="238"/>
                    <a:pt x="200" y="238"/>
                    <a:pt x="200" y="238"/>
                  </a:cubicBezTo>
                  <a:cubicBezTo>
                    <a:pt x="200" y="237"/>
                    <a:pt x="200" y="235"/>
                    <a:pt x="202" y="235"/>
                  </a:cubicBezTo>
                  <a:cubicBezTo>
                    <a:pt x="202" y="235"/>
                    <a:pt x="202" y="235"/>
                    <a:pt x="202" y="235"/>
                  </a:cubicBezTo>
                  <a:cubicBezTo>
                    <a:pt x="202" y="232"/>
                    <a:pt x="203" y="229"/>
                    <a:pt x="204" y="226"/>
                  </a:cubicBezTo>
                  <a:cubicBezTo>
                    <a:pt x="204" y="226"/>
                    <a:pt x="204" y="226"/>
                    <a:pt x="204" y="226"/>
                  </a:cubicBezTo>
                  <a:cubicBezTo>
                    <a:pt x="204" y="224"/>
                    <a:pt x="207" y="225"/>
                    <a:pt x="207" y="224"/>
                  </a:cubicBezTo>
                  <a:cubicBezTo>
                    <a:pt x="207" y="223"/>
                    <a:pt x="207" y="223"/>
                    <a:pt x="207" y="223"/>
                  </a:cubicBezTo>
                  <a:cubicBezTo>
                    <a:pt x="207" y="223"/>
                    <a:pt x="207" y="222"/>
                    <a:pt x="207" y="222"/>
                  </a:cubicBezTo>
                  <a:cubicBezTo>
                    <a:pt x="207" y="221"/>
                    <a:pt x="207" y="221"/>
                    <a:pt x="207" y="221"/>
                  </a:cubicBezTo>
                  <a:cubicBezTo>
                    <a:pt x="207" y="221"/>
                    <a:pt x="207" y="221"/>
                    <a:pt x="207" y="220"/>
                  </a:cubicBezTo>
                  <a:cubicBezTo>
                    <a:pt x="207" y="220"/>
                    <a:pt x="207" y="220"/>
                    <a:pt x="207" y="220"/>
                  </a:cubicBezTo>
                  <a:cubicBezTo>
                    <a:pt x="208" y="220"/>
                    <a:pt x="208" y="219"/>
                    <a:pt x="209" y="218"/>
                  </a:cubicBezTo>
                  <a:cubicBezTo>
                    <a:pt x="209" y="218"/>
                    <a:pt x="209" y="218"/>
                    <a:pt x="209" y="218"/>
                  </a:cubicBezTo>
                  <a:cubicBezTo>
                    <a:pt x="209" y="217"/>
                    <a:pt x="211" y="216"/>
                    <a:pt x="210" y="214"/>
                  </a:cubicBezTo>
                  <a:cubicBezTo>
                    <a:pt x="210" y="213"/>
                    <a:pt x="210" y="213"/>
                    <a:pt x="210" y="213"/>
                  </a:cubicBezTo>
                  <a:cubicBezTo>
                    <a:pt x="211" y="213"/>
                    <a:pt x="211" y="212"/>
                    <a:pt x="212" y="211"/>
                  </a:cubicBezTo>
                  <a:cubicBezTo>
                    <a:pt x="212" y="211"/>
                    <a:pt x="212" y="211"/>
                    <a:pt x="212" y="211"/>
                  </a:cubicBezTo>
                  <a:cubicBezTo>
                    <a:pt x="212" y="210"/>
                    <a:pt x="213" y="210"/>
                    <a:pt x="213" y="210"/>
                  </a:cubicBezTo>
                  <a:cubicBezTo>
                    <a:pt x="214" y="210"/>
                    <a:pt x="214" y="210"/>
                    <a:pt x="214" y="209"/>
                  </a:cubicBezTo>
                  <a:cubicBezTo>
                    <a:pt x="214" y="209"/>
                    <a:pt x="214" y="208"/>
                    <a:pt x="215" y="207"/>
                  </a:cubicBezTo>
                  <a:cubicBezTo>
                    <a:pt x="215" y="207"/>
                    <a:pt x="215" y="207"/>
                    <a:pt x="215" y="207"/>
                  </a:cubicBezTo>
                  <a:cubicBezTo>
                    <a:pt x="215" y="207"/>
                    <a:pt x="216" y="206"/>
                    <a:pt x="216" y="206"/>
                  </a:cubicBezTo>
                  <a:cubicBezTo>
                    <a:pt x="216" y="206"/>
                    <a:pt x="216" y="206"/>
                    <a:pt x="216" y="206"/>
                  </a:cubicBezTo>
                  <a:cubicBezTo>
                    <a:pt x="216" y="205"/>
                    <a:pt x="216" y="205"/>
                    <a:pt x="216" y="204"/>
                  </a:cubicBezTo>
                  <a:cubicBezTo>
                    <a:pt x="216" y="203"/>
                    <a:pt x="214" y="204"/>
                    <a:pt x="214" y="205"/>
                  </a:cubicBezTo>
                  <a:cubicBezTo>
                    <a:pt x="214" y="205"/>
                    <a:pt x="214" y="205"/>
                    <a:pt x="213" y="205"/>
                  </a:cubicBezTo>
                  <a:cubicBezTo>
                    <a:pt x="213" y="205"/>
                    <a:pt x="213" y="205"/>
                    <a:pt x="213" y="204"/>
                  </a:cubicBezTo>
                  <a:cubicBezTo>
                    <a:pt x="213" y="204"/>
                    <a:pt x="213" y="203"/>
                    <a:pt x="214" y="203"/>
                  </a:cubicBezTo>
                  <a:cubicBezTo>
                    <a:pt x="214" y="202"/>
                    <a:pt x="214" y="202"/>
                    <a:pt x="214" y="202"/>
                  </a:cubicBezTo>
                  <a:cubicBezTo>
                    <a:pt x="213" y="201"/>
                    <a:pt x="212" y="201"/>
                    <a:pt x="211" y="199"/>
                  </a:cubicBezTo>
                  <a:cubicBezTo>
                    <a:pt x="210" y="199"/>
                    <a:pt x="211" y="197"/>
                    <a:pt x="209" y="198"/>
                  </a:cubicBezTo>
                  <a:cubicBezTo>
                    <a:pt x="208" y="198"/>
                    <a:pt x="208" y="198"/>
                    <a:pt x="208" y="197"/>
                  </a:cubicBezTo>
                  <a:cubicBezTo>
                    <a:pt x="208" y="194"/>
                    <a:pt x="206" y="192"/>
                    <a:pt x="205" y="190"/>
                  </a:cubicBezTo>
                  <a:cubicBezTo>
                    <a:pt x="205" y="190"/>
                    <a:pt x="205" y="189"/>
                    <a:pt x="206" y="190"/>
                  </a:cubicBezTo>
                  <a:cubicBezTo>
                    <a:pt x="206" y="188"/>
                    <a:pt x="206" y="188"/>
                    <a:pt x="206" y="188"/>
                  </a:cubicBezTo>
                  <a:cubicBezTo>
                    <a:pt x="206" y="185"/>
                    <a:pt x="206" y="188"/>
                    <a:pt x="208" y="187"/>
                  </a:cubicBezTo>
                  <a:cubicBezTo>
                    <a:pt x="208" y="186"/>
                    <a:pt x="207" y="186"/>
                    <a:pt x="207" y="185"/>
                  </a:cubicBezTo>
                  <a:cubicBezTo>
                    <a:pt x="207" y="185"/>
                    <a:pt x="206" y="185"/>
                    <a:pt x="207" y="185"/>
                  </a:cubicBezTo>
                  <a:cubicBezTo>
                    <a:pt x="206" y="185"/>
                    <a:pt x="206" y="184"/>
                    <a:pt x="207" y="184"/>
                  </a:cubicBezTo>
                  <a:cubicBezTo>
                    <a:pt x="207" y="183"/>
                    <a:pt x="207" y="183"/>
                    <a:pt x="207" y="183"/>
                  </a:cubicBezTo>
                  <a:cubicBezTo>
                    <a:pt x="207" y="183"/>
                    <a:pt x="207" y="182"/>
                    <a:pt x="207" y="182"/>
                  </a:cubicBezTo>
                  <a:cubicBezTo>
                    <a:pt x="208" y="182"/>
                    <a:pt x="208" y="182"/>
                    <a:pt x="208" y="181"/>
                  </a:cubicBezTo>
                  <a:cubicBezTo>
                    <a:pt x="209" y="181"/>
                    <a:pt x="209" y="180"/>
                    <a:pt x="210" y="180"/>
                  </a:cubicBezTo>
                  <a:cubicBezTo>
                    <a:pt x="210" y="176"/>
                    <a:pt x="210" y="176"/>
                    <a:pt x="210" y="176"/>
                  </a:cubicBezTo>
                  <a:cubicBezTo>
                    <a:pt x="211" y="175"/>
                    <a:pt x="211" y="174"/>
                    <a:pt x="211" y="174"/>
                  </a:cubicBezTo>
                  <a:cubicBezTo>
                    <a:pt x="211" y="173"/>
                    <a:pt x="211" y="172"/>
                    <a:pt x="210" y="172"/>
                  </a:cubicBezTo>
                  <a:cubicBezTo>
                    <a:pt x="210" y="172"/>
                    <a:pt x="210" y="171"/>
                    <a:pt x="209" y="171"/>
                  </a:cubicBezTo>
                  <a:cubicBezTo>
                    <a:pt x="209" y="170"/>
                    <a:pt x="209" y="170"/>
                    <a:pt x="209" y="170"/>
                  </a:cubicBezTo>
                  <a:cubicBezTo>
                    <a:pt x="209" y="170"/>
                    <a:pt x="208" y="169"/>
                    <a:pt x="208" y="169"/>
                  </a:cubicBezTo>
                  <a:cubicBezTo>
                    <a:pt x="208" y="168"/>
                    <a:pt x="208" y="168"/>
                    <a:pt x="208" y="168"/>
                  </a:cubicBezTo>
                  <a:cubicBezTo>
                    <a:pt x="208" y="167"/>
                    <a:pt x="208" y="167"/>
                    <a:pt x="208" y="167"/>
                  </a:cubicBezTo>
                  <a:cubicBezTo>
                    <a:pt x="208" y="167"/>
                    <a:pt x="208" y="167"/>
                    <a:pt x="208" y="168"/>
                  </a:cubicBezTo>
                  <a:cubicBezTo>
                    <a:pt x="208" y="169"/>
                    <a:pt x="208" y="169"/>
                    <a:pt x="210" y="169"/>
                  </a:cubicBezTo>
                  <a:cubicBezTo>
                    <a:pt x="210" y="169"/>
                    <a:pt x="210" y="169"/>
                    <a:pt x="210" y="169"/>
                  </a:cubicBezTo>
                  <a:cubicBezTo>
                    <a:pt x="210" y="170"/>
                    <a:pt x="210" y="171"/>
                    <a:pt x="211" y="171"/>
                  </a:cubicBezTo>
                  <a:cubicBezTo>
                    <a:pt x="212" y="171"/>
                    <a:pt x="212" y="171"/>
                    <a:pt x="212" y="171"/>
                  </a:cubicBezTo>
                  <a:cubicBezTo>
                    <a:pt x="212" y="171"/>
                    <a:pt x="212" y="171"/>
                    <a:pt x="212" y="171"/>
                  </a:cubicBezTo>
                  <a:cubicBezTo>
                    <a:pt x="213" y="171"/>
                    <a:pt x="213" y="171"/>
                    <a:pt x="213" y="171"/>
                  </a:cubicBezTo>
                  <a:cubicBezTo>
                    <a:pt x="213" y="171"/>
                    <a:pt x="213" y="171"/>
                    <a:pt x="213" y="171"/>
                  </a:cubicBezTo>
                  <a:cubicBezTo>
                    <a:pt x="213" y="171"/>
                    <a:pt x="213" y="170"/>
                    <a:pt x="213" y="169"/>
                  </a:cubicBezTo>
                  <a:cubicBezTo>
                    <a:pt x="213" y="169"/>
                    <a:pt x="213" y="169"/>
                    <a:pt x="213" y="169"/>
                  </a:cubicBezTo>
                  <a:cubicBezTo>
                    <a:pt x="213" y="169"/>
                    <a:pt x="213" y="168"/>
                    <a:pt x="213" y="168"/>
                  </a:cubicBezTo>
                  <a:cubicBezTo>
                    <a:pt x="214" y="168"/>
                    <a:pt x="214" y="168"/>
                    <a:pt x="214" y="168"/>
                  </a:cubicBezTo>
                  <a:cubicBezTo>
                    <a:pt x="213" y="167"/>
                    <a:pt x="212" y="167"/>
                    <a:pt x="211" y="167"/>
                  </a:cubicBezTo>
                  <a:cubicBezTo>
                    <a:pt x="211" y="167"/>
                    <a:pt x="213" y="165"/>
                    <a:pt x="211" y="164"/>
                  </a:cubicBezTo>
                  <a:cubicBezTo>
                    <a:pt x="211" y="164"/>
                    <a:pt x="211" y="164"/>
                    <a:pt x="211" y="164"/>
                  </a:cubicBezTo>
                  <a:cubicBezTo>
                    <a:pt x="211" y="163"/>
                    <a:pt x="212" y="163"/>
                    <a:pt x="212" y="164"/>
                  </a:cubicBezTo>
                  <a:cubicBezTo>
                    <a:pt x="214" y="164"/>
                    <a:pt x="215" y="164"/>
                    <a:pt x="216" y="163"/>
                  </a:cubicBezTo>
                  <a:cubicBezTo>
                    <a:pt x="216" y="163"/>
                    <a:pt x="217" y="163"/>
                    <a:pt x="217" y="163"/>
                  </a:cubicBezTo>
                  <a:cubicBezTo>
                    <a:pt x="218" y="163"/>
                    <a:pt x="219" y="162"/>
                    <a:pt x="218" y="160"/>
                  </a:cubicBezTo>
                  <a:cubicBezTo>
                    <a:pt x="218" y="160"/>
                    <a:pt x="218" y="160"/>
                    <a:pt x="218" y="160"/>
                  </a:cubicBezTo>
                  <a:cubicBezTo>
                    <a:pt x="218" y="159"/>
                    <a:pt x="218" y="159"/>
                    <a:pt x="218" y="159"/>
                  </a:cubicBezTo>
                  <a:cubicBezTo>
                    <a:pt x="218" y="159"/>
                    <a:pt x="218" y="158"/>
                    <a:pt x="218" y="158"/>
                  </a:cubicBezTo>
                  <a:cubicBezTo>
                    <a:pt x="218" y="158"/>
                    <a:pt x="218" y="158"/>
                    <a:pt x="218" y="157"/>
                  </a:cubicBezTo>
                  <a:cubicBezTo>
                    <a:pt x="218" y="157"/>
                    <a:pt x="218" y="157"/>
                    <a:pt x="218" y="157"/>
                  </a:cubicBezTo>
                  <a:cubicBezTo>
                    <a:pt x="219" y="157"/>
                    <a:pt x="219" y="157"/>
                    <a:pt x="219" y="157"/>
                  </a:cubicBezTo>
                  <a:cubicBezTo>
                    <a:pt x="219" y="157"/>
                    <a:pt x="219" y="157"/>
                    <a:pt x="219" y="157"/>
                  </a:cubicBezTo>
                  <a:cubicBezTo>
                    <a:pt x="219" y="157"/>
                    <a:pt x="220" y="157"/>
                    <a:pt x="220" y="157"/>
                  </a:cubicBezTo>
                  <a:cubicBezTo>
                    <a:pt x="220" y="157"/>
                    <a:pt x="220" y="157"/>
                    <a:pt x="220" y="157"/>
                  </a:cubicBezTo>
                  <a:cubicBezTo>
                    <a:pt x="220" y="157"/>
                    <a:pt x="220" y="157"/>
                    <a:pt x="220" y="157"/>
                  </a:cubicBezTo>
                  <a:cubicBezTo>
                    <a:pt x="221" y="157"/>
                    <a:pt x="221" y="157"/>
                    <a:pt x="222" y="157"/>
                  </a:cubicBezTo>
                  <a:cubicBezTo>
                    <a:pt x="221" y="155"/>
                    <a:pt x="221" y="155"/>
                    <a:pt x="220" y="154"/>
                  </a:cubicBezTo>
                  <a:cubicBezTo>
                    <a:pt x="219" y="154"/>
                    <a:pt x="219" y="154"/>
                    <a:pt x="219" y="154"/>
                  </a:cubicBezTo>
                  <a:cubicBezTo>
                    <a:pt x="219" y="153"/>
                    <a:pt x="218" y="153"/>
                    <a:pt x="217" y="153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17" y="152"/>
                    <a:pt x="217" y="152"/>
                    <a:pt x="218" y="152"/>
                  </a:cubicBezTo>
                  <a:cubicBezTo>
                    <a:pt x="218" y="152"/>
                    <a:pt x="218" y="152"/>
                    <a:pt x="218" y="152"/>
                  </a:cubicBezTo>
                  <a:cubicBezTo>
                    <a:pt x="218" y="152"/>
                    <a:pt x="218" y="152"/>
                    <a:pt x="218" y="152"/>
                  </a:cubicBezTo>
                  <a:cubicBezTo>
                    <a:pt x="218" y="154"/>
                    <a:pt x="220" y="153"/>
                    <a:pt x="220" y="153"/>
                  </a:cubicBezTo>
                  <a:cubicBezTo>
                    <a:pt x="220" y="153"/>
                    <a:pt x="220" y="154"/>
                    <a:pt x="220" y="154"/>
                  </a:cubicBezTo>
                  <a:cubicBezTo>
                    <a:pt x="221" y="155"/>
                    <a:pt x="221" y="155"/>
                    <a:pt x="223" y="155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4" y="155"/>
                    <a:pt x="225" y="155"/>
                    <a:pt x="225" y="155"/>
                  </a:cubicBezTo>
                  <a:cubicBezTo>
                    <a:pt x="226" y="154"/>
                    <a:pt x="225" y="153"/>
                    <a:pt x="225" y="153"/>
                  </a:cubicBezTo>
                  <a:cubicBezTo>
                    <a:pt x="224" y="153"/>
                    <a:pt x="224" y="152"/>
                    <a:pt x="224" y="152"/>
                  </a:cubicBezTo>
                  <a:cubicBezTo>
                    <a:pt x="223" y="151"/>
                    <a:pt x="224" y="150"/>
                    <a:pt x="223" y="150"/>
                  </a:cubicBezTo>
                  <a:cubicBezTo>
                    <a:pt x="223" y="149"/>
                    <a:pt x="223" y="147"/>
                    <a:pt x="223" y="146"/>
                  </a:cubicBezTo>
                  <a:cubicBezTo>
                    <a:pt x="224" y="143"/>
                    <a:pt x="221" y="144"/>
                    <a:pt x="222" y="142"/>
                  </a:cubicBezTo>
                  <a:cubicBezTo>
                    <a:pt x="224" y="142"/>
                    <a:pt x="224" y="145"/>
                    <a:pt x="227" y="144"/>
                  </a:cubicBezTo>
                  <a:cubicBezTo>
                    <a:pt x="227" y="144"/>
                    <a:pt x="227" y="144"/>
                    <a:pt x="227" y="144"/>
                  </a:cubicBezTo>
                  <a:cubicBezTo>
                    <a:pt x="227" y="144"/>
                    <a:pt x="227" y="144"/>
                    <a:pt x="227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28" y="144"/>
                    <a:pt x="230" y="144"/>
                    <a:pt x="230" y="142"/>
                  </a:cubicBezTo>
                  <a:cubicBezTo>
                    <a:pt x="230" y="142"/>
                    <a:pt x="230" y="142"/>
                    <a:pt x="230" y="142"/>
                  </a:cubicBezTo>
                  <a:cubicBezTo>
                    <a:pt x="230" y="142"/>
                    <a:pt x="230" y="142"/>
                    <a:pt x="230" y="141"/>
                  </a:cubicBezTo>
                  <a:cubicBezTo>
                    <a:pt x="229" y="139"/>
                    <a:pt x="231" y="141"/>
                    <a:pt x="232" y="142"/>
                  </a:cubicBezTo>
                  <a:cubicBezTo>
                    <a:pt x="233" y="143"/>
                    <a:pt x="234" y="143"/>
                    <a:pt x="235" y="144"/>
                  </a:cubicBezTo>
                  <a:cubicBezTo>
                    <a:pt x="236" y="143"/>
                    <a:pt x="237" y="142"/>
                    <a:pt x="237" y="144"/>
                  </a:cubicBezTo>
                  <a:cubicBezTo>
                    <a:pt x="238" y="143"/>
                    <a:pt x="238" y="142"/>
                    <a:pt x="239" y="142"/>
                  </a:cubicBezTo>
                  <a:cubicBezTo>
                    <a:pt x="239" y="141"/>
                    <a:pt x="239" y="141"/>
                    <a:pt x="239" y="140"/>
                  </a:cubicBezTo>
                  <a:cubicBezTo>
                    <a:pt x="239" y="140"/>
                    <a:pt x="239" y="141"/>
                    <a:pt x="240" y="141"/>
                  </a:cubicBezTo>
                  <a:cubicBezTo>
                    <a:pt x="240" y="141"/>
                    <a:pt x="240" y="140"/>
                    <a:pt x="241" y="140"/>
                  </a:cubicBezTo>
                  <a:cubicBezTo>
                    <a:pt x="241" y="140"/>
                    <a:pt x="241" y="140"/>
                    <a:pt x="241" y="140"/>
                  </a:cubicBezTo>
                  <a:cubicBezTo>
                    <a:pt x="242" y="140"/>
                    <a:pt x="242" y="140"/>
                    <a:pt x="242" y="139"/>
                  </a:cubicBezTo>
                  <a:cubicBezTo>
                    <a:pt x="243" y="139"/>
                    <a:pt x="243" y="141"/>
                    <a:pt x="245" y="141"/>
                  </a:cubicBezTo>
                  <a:cubicBezTo>
                    <a:pt x="245" y="141"/>
                    <a:pt x="245" y="141"/>
                    <a:pt x="246" y="141"/>
                  </a:cubicBezTo>
                  <a:cubicBezTo>
                    <a:pt x="246" y="140"/>
                    <a:pt x="246" y="140"/>
                    <a:pt x="246" y="140"/>
                  </a:cubicBezTo>
                  <a:cubicBezTo>
                    <a:pt x="247" y="139"/>
                    <a:pt x="249" y="139"/>
                    <a:pt x="250" y="139"/>
                  </a:cubicBezTo>
                  <a:cubicBezTo>
                    <a:pt x="250" y="139"/>
                    <a:pt x="251" y="139"/>
                    <a:pt x="251" y="139"/>
                  </a:cubicBezTo>
                  <a:cubicBezTo>
                    <a:pt x="252" y="139"/>
                    <a:pt x="253" y="138"/>
                    <a:pt x="254" y="138"/>
                  </a:cubicBezTo>
                  <a:cubicBezTo>
                    <a:pt x="254" y="138"/>
                    <a:pt x="255" y="138"/>
                    <a:pt x="255" y="138"/>
                  </a:cubicBezTo>
                  <a:cubicBezTo>
                    <a:pt x="255" y="138"/>
                    <a:pt x="255" y="138"/>
                    <a:pt x="255" y="138"/>
                  </a:cubicBezTo>
                  <a:cubicBezTo>
                    <a:pt x="255" y="138"/>
                    <a:pt x="255" y="137"/>
                    <a:pt x="255" y="137"/>
                  </a:cubicBezTo>
                  <a:cubicBezTo>
                    <a:pt x="255" y="137"/>
                    <a:pt x="255" y="137"/>
                    <a:pt x="255" y="137"/>
                  </a:cubicBezTo>
                  <a:close/>
                  <a:moveTo>
                    <a:pt x="136" y="438"/>
                  </a:moveTo>
                  <a:cubicBezTo>
                    <a:pt x="136" y="437"/>
                    <a:pt x="136" y="437"/>
                    <a:pt x="136" y="437"/>
                  </a:cubicBezTo>
                  <a:cubicBezTo>
                    <a:pt x="137" y="437"/>
                    <a:pt x="138" y="438"/>
                    <a:pt x="138" y="437"/>
                  </a:cubicBezTo>
                  <a:cubicBezTo>
                    <a:pt x="139" y="437"/>
                    <a:pt x="140" y="438"/>
                    <a:pt x="142" y="438"/>
                  </a:cubicBezTo>
                  <a:cubicBezTo>
                    <a:pt x="142" y="438"/>
                    <a:pt x="143" y="438"/>
                    <a:pt x="143" y="439"/>
                  </a:cubicBezTo>
                  <a:cubicBezTo>
                    <a:pt x="144" y="439"/>
                    <a:pt x="144" y="440"/>
                    <a:pt x="145" y="440"/>
                  </a:cubicBezTo>
                  <a:cubicBezTo>
                    <a:pt x="146" y="440"/>
                    <a:pt x="146" y="440"/>
                    <a:pt x="146" y="441"/>
                  </a:cubicBezTo>
                  <a:cubicBezTo>
                    <a:pt x="147" y="441"/>
                    <a:pt x="147" y="440"/>
                    <a:pt x="147" y="440"/>
                  </a:cubicBezTo>
                  <a:cubicBezTo>
                    <a:pt x="147" y="439"/>
                    <a:pt x="147" y="438"/>
                    <a:pt x="147" y="438"/>
                  </a:cubicBezTo>
                  <a:cubicBezTo>
                    <a:pt x="147" y="437"/>
                    <a:pt x="146" y="437"/>
                    <a:pt x="146" y="436"/>
                  </a:cubicBezTo>
                  <a:cubicBezTo>
                    <a:pt x="145" y="436"/>
                    <a:pt x="145" y="435"/>
                    <a:pt x="145" y="435"/>
                  </a:cubicBezTo>
                  <a:cubicBezTo>
                    <a:pt x="144" y="435"/>
                    <a:pt x="144" y="434"/>
                    <a:pt x="145" y="433"/>
                  </a:cubicBezTo>
                  <a:cubicBezTo>
                    <a:pt x="145" y="433"/>
                    <a:pt x="145" y="433"/>
                    <a:pt x="146" y="433"/>
                  </a:cubicBezTo>
                  <a:cubicBezTo>
                    <a:pt x="146" y="434"/>
                    <a:pt x="146" y="435"/>
                    <a:pt x="147" y="435"/>
                  </a:cubicBezTo>
                  <a:cubicBezTo>
                    <a:pt x="147" y="436"/>
                    <a:pt x="148" y="436"/>
                    <a:pt x="149" y="437"/>
                  </a:cubicBezTo>
                  <a:cubicBezTo>
                    <a:pt x="149" y="438"/>
                    <a:pt x="149" y="438"/>
                    <a:pt x="149" y="439"/>
                  </a:cubicBezTo>
                  <a:cubicBezTo>
                    <a:pt x="150" y="438"/>
                    <a:pt x="150" y="439"/>
                    <a:pt x="151" y="439"/>
                  </a:cubicBezTo>
                  <a:cubicBezTo>
                    <a:pt x="151" y="440"/>
                    <a:pt x="153" y="439"/>
                    <a:pt x="153" y="440"/>
                  </a:cubicBezTo>
                  <a:cubicBezTo>
                    <a:pt x="154" y="440"/>
                    <a:pt x="154" y="439"/>
                    <a:pt x="154" y="438"/>
                  </a:cubicBezTo>
                  <a:cubicBezTo>
                    <a:pt x="154" y="437"/>
                    <a:pt x="154" y="436"/>
                    <a:pt x="155" y="435"/>
                  </a:cubicBezTo>
                  <a:cubicBezTo>
                    <a:pt x="155" y="435"/>
                    <a:pt x="154" y="435"/>
                    <a:pt x="154" y="434"/>
                  </a:cubicBezTo>
                  <a:cubicBezTo>
                    <a:pt x="154" y="433"/>
                    <a:pt x="153" y="433"/>
                    <a:pt x="152" y="433"/>
                  </a:cubicBezTo>
                  <a:cubicBezTo>
                    <a:pt x="152" y="433"/>
                    <a:pt x="152" y="433"/>
                    <a:pt x="152" y="433"/>
                  </a:cubicBezTo>
                  <a:cubicBezTo>
                    <a:pt x="151" y="432"/>
                    <a:pt x="151" y="431"/>
                    <a:pt x="149" y="431"/>
                  </a:cubicBezTo>
                  <a:cubicBezTo>
                    <a:pt x="149" y="431"/>
                    <a:pt x="149" y="430"/>
                    <a:pt x="149" y="429"/>
                  </a:cubicBezTo>
                  <a:cubicBezTo>
                    <a:pt x="149" y="429"/>
                    <a:pt x="149" y="429"/>
                    <a:pt x="148" y="428"/>
                  </a:cubicBezTo>
                  <a:cubicBezTo>
                    <a:pt x="147" y="428"/>
                    <a:pt x="147" y="429"/>
                    <a:pt x="147" y="428"/>
                  </a:cubicBezTo>
                  <a:cubicBezTo>
                    <a:pt x="147" y="428"/>
                    <a:pt x="148" y="427"/>
                    <a:pt x="149" y="427"/>
                  </a:cubicBezTo>
                  <a:cubicBezTo>
                    <a:pt x="150" y="427"/>
                    <a:pt x="150" y="428"/>
                    <a:pt x="151" y="428"/>
                  </a:cubicBezTo>
                  <a:cubicBezTo>
                    <a:pt x="152" y="430"/>
                    <a:pt x="153" y="432"/>
                    <a:pt x="154" y="433"/>
                  </a:cubicBezTo>
                  <a:cubicBezTo>
                    <a:pt x="154" y="433"/>
                    <a:pt x="155" y="433"/>
                    <a:pt x="155" y="433"/>
                  </a:cubicBezTo>
                  <a:cubicBezTo>
                    <a:pt x="155" y="434"/>
                    <a:pt x="156" y="434"/>
                    <a:pt x="156" y="435"/>
                  </a:cubicBezTo>
                  <a:cubicBezTo>
                    <a:pt x="156" y="436"/>
                    <a:pt x="156" y="436"/>
                    <a:pt x="156" y="436"/>
                  </a:cubicBezTo>
                  <a:cubicBezTo>
                    <a:pt x="156" y="436"/>
                    <a:pt x="156" y="436"/>
                    <a:pt x="156" y="436"/>
                  </a:cubicBezTo>
                  <a:cubicBezTo>
                    <a:pt x="156" y="438"/>
                    <a:pt x="155" y="440"/>
                    <a:pt x="155" y="442"/>
                  </a:cubicBezTo>
                  <a:cubicBezTo>
                    <a:pt x="155" y="442"/>
                    <a:pt x="155" y="442"/>
                    <a:pt x="155" y="442"/>
                  </a:cubicBezTo>
                  <a:cubicBezTo>
                    <a:pt x="155" y="443"/>
                    <a:pt x="156" y="443"/>
                    <a:pt x="156" y="444"/>
                  </a:cubicBezTo>
                  <a:cubicBezTo>
                    <a:pt x="156" y="444"/>
                    <a:pt x="156" y="444"/>
                    <a:pt x="156" y="444"/>
                  </a:cubicBezTo>
                  <a:cubicBezTo>
                    <a:pt x="157" y="445"/>
                    <a:pt x="158" y="445"/>
                    <a:pt x="160" y="445"/>
                  </a:cubicBezTo>
                  <a:cubicBezTo>
                    <a:pt x="160" y="445"/>
                    <a:pt x="160" y="445"/>
                    <a:pt x="160" y="445"/>
                  </a:cubicBezTo>
                  <a:cubicBezTo>
                    <a:pt x="161" y="446"/>
                    <a:pt x="162" y="444"/>
                    <a:pt x="164" y="445"/>
                  </a:cubicBezTo>
                  <a:cubicBezTo>
                    <a:pt x="162" y="445"/>
                    <a:pt x="161" y="445"/>
                    <a:pt x="160" y="446"/>
                  </a:cubicBezTo>
                  <a:cubicBezTo>
                    <a:pt x="160" y="446"/>
                    <a:pt x="160" y="446"/>
                    <a:pt x="160" y="446"/>
                  </a:cubicBezTo>
                  <a:cubicBezTo>
                    <a:pt x="160" y="447"/>
                    <a:pt x="160" y="447"/>
                    <a:pt x="160" y="447"/>
                  </a:cubicBezTo>
                  <a:cubicBezTo>
                    <a:pt x="159" y="447"/>
                    <a:pt x="159" y="446"/>
                    <a:pt x="158" y="447"/>
                  </a:cubicBezTo>
                  <a:cubicBezTo>
                    <a:pt x="158" y="447"/>
                    <a:pt x="158" y="446"/>
                    <a:pt x="158" y="446"/>
                  </a:cubicBezTo>
                  <a:cubicBezTo>
                    <a:pt x="158" y="446"/>
                    <a:pt x="158" y="446"/>
                    <a:pt x="158" y="446"/>
                  </a:cubicBezTo>
                  <a:cubicBezTo>
                    <a:pt x="157" y="446"/>
                    <a:pt x="157" y="445"/>
                    <a:pt x="156" y="445"/>
                  </a:cubicBezTo>
                  <a:cubicBezTo>
                    <a:pt x="156" y="445"/>
                    <a:pt x="156" y="445"/>
                    <a:pt x="156" y="444"/>
                  </a:cubicBezTo>
                  <a:cubicBezTo>
                    <a:pt x="155" y="444"/>
                    <a:pt x="155" y="443"/>
                    <a:pt x="154" y="443"/>
                  </a:cubicBezTo>
                  <a:cubicBezTo>
                    <a:pt x="154" y="443"/>
                    <a:pt x="154" y="443"/>
                    <a:pt x="154" y="443"/>
                  </a:cubicBezTo>
                  <a:cubicBezTo>
                    <a:pt x="154" y="443"/>
                    <a:pt x="154" y="442"/>
                    <a:pt x="154" y="442"/>
                  </a:cubicBezTo>
                  <a:cubicBezTo>
                    <a:pt x="154" y="445"/>
                    <a:pt x="152" y="441"/>
                    <a:pt x="152" y="443"/>
                  </a:cubicBezTo>
                  <a:cubicBezTo>
                    <a:pt x="152" y="443"/>
                    <a:pt x="152" y="444"/>
                    <a:pt x="152" y="444"/>
                  </a:cubicBezTo>
                  <a:cubicBezTo>
                    <a:pt x="153" y="444"/>
                    <a:pt x="154" y="445"/>
                    <a:pt x="154" y="445"/>
                  </a:cubicBezTo>
                  <a:cubicBezTo>
                    <a:pt x="154" y="447"/>
                    <a:pt x="157" y="446"/>
                    <a:pt x="157" y="448"/>
                  </a:cubicBezTo>
                  <a:cubicBezTo>
                    <a:pt x="155" y="448"/>
                    <a:pt x="151" y="447"/>
                    <a:pt x="150" y="449"/>
                  </a:cubicBezTo>
                  <a:cubicBezTo>
                    <a:pt x="150" y="447"/>
                    <a:pt x="148" y="447"/>
                    <a:pt x="147" y="447"/>
                  </a:cubicBezTo>
                  <a:cubicBezTo>
                    <a:pt x="146" y="449"/>
                    <a:pt x="145" y="449"/>
                    <a:pt x="145" y="451"/>
                  </a:cubicBezTo>
                  <a:cubicBezTo>
                    <a:pt x="144" y="452"/>
                    <a:pt x="143" y="448"/>
                    <a:pt x="145" y="449"/>
                  </a:cubicBezTo>
                  <a:cubicBezTo>
                    <a:pt x="144" y="448"/>
                    <a:pt x="145" y="447"/>
                    <a:pt x="145" y="447"/>
                  </a:cubicBezTo>
                  <a:cubicBezTo>
                    <a:pt x="145" y="446"/>
                    <a:pt x="144" y="446"/>
                    <a:pt x="144" y="445"/>
                  </a:cubicBezTo>
                  <a:cubicBezTo>
                    <a:pt x="142" y="445"/>
                    <a:pt x="139" y="446"/>
                    <a:pt x="140" y="444"/>
                  </a:cubicBezTo>
                  <a:cubicBezTo>
                    <a:pt x="139" y="443"/>
                    <a:pt x="138" y="443"/>
                    <a:pt x="138" y="442"/>
                  </a:cubicBezTo>
                  <a:cubicBezTo>
                    <a:pt x="139" y="441"/>
                    <a:pt x="140" y="441"/>
                    <a:pt x="140" y="440"/>
                  </a:cubicBezTo>
                  <a:cubicBezTo>
                    <a:pt x="140" y="439"/>
                    <a:pt x="139" y="439"/>
                    <a:pt x="139" y="439"/>
                  </a:cubicBezTo>
                  <a:cubicBezTo>
                    <a:pt x="138" y="438"/>
                    <a:pt x="137" y="438"/>
                    <a:pt x="136" y="439"/>
                  </a:cubicBezTo>
                  <a:cubicBezTo>
                    <a:pt x="136" y="443"/>
                    <a:pt x="136" y="443"/>
                    <a:pt x="136" y="443"/>
                  </a:cubicBezTo>
                  <a:cubicBezTo>
                    <a:pt x="137" y="443"/>
                    <a:pt x="137" y="444"/>
                    <a:pt x="136" y="443"/>
                  </a:cubicBezTo>
                  <a:cubicBezTo>
                    <a:pt x="135" y="443"/>
                    <a:pt x="135" y="442"/>
                    <a:pt x="135" y="441"/>
                  </a:cubicBezTo>
                  <a:cubicBezTo>
                    <a:pt x="133" y="442"/>
                    <a:pt x="133" y="440"/>
                    <a:pt x="131" y="440"/>
                  </a:cubicBezTo>
                  <a:cubicBezTo>
                    <a:pt x="130" y="440"/>
                    <a:pt x="131" y="442"/>
                    <a:pt x="131" y="442"/>
                  </a:cubicBezTo>
                  <a:cubicBezTo>
                    <a:pt x="131" y="442"/>
                    <a:pt x="131" y="442"/>
                    <a:pt x="131" y="442"/>
                  </a:cubicBezTo>
                  <a:cubicBezTo>
                    <a:pt x="132" y="443"/>
                    <a:pt x="133" y="443"/>
                    <a:pt x="133" y="444"/>
                  </a:cubicBezTo>
                  <a:cubicBezTo>
                    <a:pt x="134" y="445"/>
                    <a:pt x="135" y="445"/>
                    <a:pt x="135" y="445"/>
                  </a:cubicBezTo>
                  <a:cubicBezTo>
                    <a:pt x="134" y="445"/>
                    <a:pt x="133" y="445"/>
                    <a:pt x="133" y="444"/>
                  </a:cubicBezTo>
                  <a:cubicBezTo>
                    <a:pt x="132" y="445"/>
                    <a:pt x="131" y="444"/>
                    <a:pt x="131" y="442"/>
                  </a:cubicBezTo>
                  <a:cubicBezTo>
                    <a:pt x="130" y="442"/>
                    <a:pt x="127" y="441"/>
                    <a:pt x="124" y="442"/>
                  </a:cubicBezTo>
                  <a:cubicBezTo>
                    <a:pt x="124" y="442"/>
                    <a:pt x="123" y="442"/>
                    <a:pt x="123" y="442"/>
                  </a:cubicBezTo>
                  <a:cubicBezTo>
                    <a:pt x="121" y="442"/>
                    <a:pt x="117" y="444"/>
                    <a:pt x="117" y="441"/>
                  </a:cubicBezTo>
                  <a:cubicBezTo>
                    <a:pt x="118" y="441"/>
                    <a:pt x="118" y="442"/>
                    <a:pt x="119" y="442"/>
                  </a:cubicBezTo>
                  <a:cubicBezTo>
                    <a:pt x="119" y="442"/>
                    <a:pt x="120" y="441"/>
                    <a:pt x="120" y="441"/>
                  </a:cubicBezTo>
                  <a:cubicBezTo>
                    <a:pt x="121" y="441"/>
                    <a:pt x="121" y="442"/>
                    <a:pt x="122" y="442"/>
                  </a:cubicBezTo>
                  <a:cubicBezTo>
                    <a:pt x="122" y="441"/>
                    <a:pt x="123" y="441"/>
                    <a:pt x="124" y="441"/>
                  </a:cubicBezTo>
                  <a:cubicBezTo>
                    <a:pt x="125" y="440"/>
                    <a:pt x="125" y="440"/>
                    <a:pt x="126" y="439"/>
                  </a:cubicBezTo>
                  <a:cubicBezTo>
                    <a:pt x="128" y="439"/>
                    <a:pt x="125" y="436"/>
                    <a:pt x="127" y="436"/>
                  </a:cubicBezTo>
                  <a:cubicBezTo>
                    <a:pt x="127" y="438"/>
                    <a:pt x="130" y="436"/>
                    <a:pt x="129" y="438"/>
                  </a:cubicBezTo>
                  <a:cubicBezTo>
                    <a:pt x="130" y="439"/>
                    <a:pt x="131" y="439"/>
                    <a:pt x="132" y="440"/>
                  </a:cubicBezTo>
                  <a:cubicBezTo>
                    <a:pt x="132" y="439"/>
                    <a:pt x="132" y="437"/>
                    <a:pt x="133" y="437"/>
                  </a:cubicBezTo>
                  <a:cubicBezTo>
                    <a:pt x="133" y="437"/>
                    <a:pt x="134" y="438"/>
                    <a:pt x="134" y="438"/>
                  </a:cubicBezTo>
                  <a:cubicBezTo>
                    <a:pt x="135" y="438"/>
                    <a:pt x="136" y="438"/>
                    <a:pt x="136" y="438"/>
                  </a:cubicBezTo>
                  <a:close/>
                  <a:moveTo>
                    <a:pt x="207" y="168"/>
                  </a:moveTo>
                  <a:cubicBezTo>
                    <a:pt x="207" y="167"/>
                    <a:pt x="207" y="168"/>
                    <a:pt x="208" y="168"/>
                  </a:cubicBezTo>
                  <a:cubicBezTo>
                    <a:pt x="207" y="168"/>
                    <a:pt x="207" y="168"/>
                    <a:pt x="207" y="168"/>
                  </a:cubicBezTo>
                  <a:close/>
                  <a:moveTo>
                    <a:pt x="218" y="158"/>
                  </a:moveTo>
                  <a:cubicBezTo>
                    <a:pt x="218" y="158"/>
                    <a:pt x="218" y="158"/>
                    <a:pt x="218" y="158"/>
                  </a:cubicBezTo>
                  <a:cubicBezTo>
                    <a:pt x="218" y="158"/>
                    <a:pt x="218" y="158"/>
                    <a:pt x="218" y="158"/>
                  </a:cubicBezTo>
                  <a:cubicBezTo>
                    <a:pt x="218" y="158"/>
                    <a:pt x="218" y="158"/>
                    <a:pt x="218" y="158"/>
                  </a:cubicBezTo>
                  <a:close/>
                  <a:moveTo>
                    <a:pt x="218" y="158"/>
                  </a:moveTo>
                  <a:cubicBezTo>
                    <a:pt x="218" y="158"/>
                    <a:pt x="218" y="158"/>
                    <a:pt x="218" y="158"/>
                  </a:cubicBezTo>
                  <a:cubicBezTo>
                    <a:pt x="218" y="158"/>
                    <a:pt x="218" y="158"/>
                    <a:pt x="218" y="158"/>
                  </a:cubicBezTo>
                  <a:cubicBezTo>
                    <a:pt x="218" y="158"/>
                    <a:pt x="218" y="158"/>
                    <a:pt x="218" y="158"/>
                  </a:cubicBezTo>
                  <a:close/>
                  <a:moveTo>
                    <a:pt x="218" y="156"/>
                  </a:moveTo>
                  <a:cubicBezTo>
                    <a:pt x="218" y="157"/>
                    <a:pt x="217" y="157"/>
                    <a:pt x="217" y="157"/>
                  </a:cubicBezTo>
                  <a:cubicBezTo>
                    <a:pt x="217" y="157"/>
                    <a:pt x="217" y="157"/>
                    <a:pt x="217" y="157"/>
                  </a:cubicBezTo>
                  <a:cubicBezTo>
                    <a:pt x="217" y="157"/>
                    <a:pt x="216" y="157"/>
                    <a:pt x="216" y="156"/>
                  </a:cubicBezTo>
                  <a:cubicBezTo>
                    <a:pt x="217" y="156"/>
                    <a:pt x="217" y="156"/>
                    <a:pt x="218" y="156"/>
                  </a:cubicBezTo>
                  <a:close/>
                  <a:moveTo>
                    <a:pt x="34" y="605"/>
                  </a:moveTo>
                  <a:cubicBezTo>
                    <a:pt x="34" y="607"/>
                    <a:pt x="38" y="608"/>
                    <a:pt x="37" y="605"/>
                  </a:cubicBezTo>
                  <a:cubicBezTo>
                    <a:pt x="37" y="605"/>
                    <a:pt x="37" y="605"/>
                    <a:pt x="37" y="605"/>
                  </a:cubicBezTo>
                  <a:cubicBezTo>
                    <a:pt x="36" y="605"/>
                    <a:pt x="35" y="604"/>
                    <a:pt x="34" y="605"/>
                  </a:cubicBezTo>
                  <a:close/>
                  <a:moveTo>
                    <a:pt x="250" y="148"/>
                  </a:moveTo>
                  <a:cubicBezTo>
                    <a:pt x="250" y="148"/>
                    <a:pt x="250" y="148"/>
                    <a:pt x="250" y="148"/>
                  </a:cubicBezTo>
                  <a:cubicBezTo>
                    <a:pt x="249" y="149"/>
                    <a:pt x="249" y="150"/>
                    <a:pt x="249" y="151"/>
                  </a:cubicBezTo>
                  <a:cubicBezTo>
                    <a:pt x="251" y="152"/>
                    <a:pt x="252" y="149"/>
                    <a:pt x="250" y="148"/>
                  </a:cubicBezTo>
                  <a:close/>
                  <a:moveTo>
                    <a:pt x="127" y="438"/>
                  </a:moveTo>
                  <a:cubicBezTo>
                    <a:pt x="127" y="439"/>
                    <a:pt x="127" y="440"/>
                    <a:pt x="127" y="440"/>
                  </a:cubicBezTo>
                  <a:cubicBezTo>
                    <a:pt x="128" y="440"/>
                    <a:pt x="129" y="440"/>
                    <a:pt x="129" y="440"/>
                  </a:cubicBezTo>
                  <a:cubicBezTo>
                    <a:pt x="129" y="439"/>
                    <a:pt x="129" y="438"/>
                    <a:pt x="127" y="438"/>
                  </a:cubicBezTo>
                  <a:close/>
                  <a:moveTo>
                    <a:pt x="150" y="447"/>
                  </a:moveTo>
                  <a:cubicBezTo>
                    <a:pt x="150" y="446"/>
                    <a:pt x="150" y="445"/>
                    <a:pt x="151" y="445"/>
                  </a:cubicBezTo>
                  <a:cubicBezTo>
                    <a:pt x="151" y="444"/>
                    <a:pt x="150" y="444"/>
                    <a:pt x="150" y="443"/>
                  </a:cubicBezTo>
                  <a:cubicBezTo>
                    <a:pt x="150" y="443"/>
                    <a:pt x="149" y="443"/>
                    <a:pt x="149" y="442"/>
                  </a:cubicBezTo>
                  <a:cubicBezTo>
                    <a:pt x="149" y="443"/>
                    <a:pt x="147" y="442"/>
                    <a:pt x="147" y="443"/>
                  </a:cubicBezTo>
                  <a:cubicBezTo>
                    <a:pt x="149" y="444"/>
                    <a:pt x="148" y="446"/>
                    <a:pt x="150" y="447"/>
                  </a:cubicBezTo>
                  <a:close/>
                  <a:moveTo>
                    <a:pt x="220" y="160"/>
                  </a:moveTo>
                  <a:cubicBezTo>
                    <a:pt x="221" y="160"/>
                    <a:pt x="221" y="160"/>
                    <a:pt x="222" y="160"/>
                  </a:cubicBezTo>
                  <a:cubicBezTo>
                    <a:pt x="222" y="159"/>
                    <a:pt x="222" y="158"/>
                    <a:pt x="222" y="157"/>
                  </a:cubicBezTo>
                  <a:cubicBezTo>
                    <a:pt x="221" y="157"/>
                    <a:pt x="221" y="157"/>
                    <a:pt x="220" y="157"/>
                  </a:cubicBezTo>
                  <a:cubicBezTo>
                    <a:pt x="220" y="158"/>
                    <a:pt x="220" y="159"/>
                    <a:pt x="220" y="160"/>
                  </a:cubicBezTo>
                  <a:close/>
                  <a:moveTo>
                    <a:pt x="140" y="443"/>
                  </a:moveTo>
                  <a:cubicBezTo>
                    <a:pt x="140" y="443"/>
                    <a:pt x="141" y="443"/>
                    <a:pt x="140" y="444"/>
                  </a:cubicBezTo>
                  <a:cubicBezTo>
                    <a:pt x="141" y="445"/>
                    <a:pt x="144" y="444"/>
                    <a:pt x="146" y="444"/>
                  </a:cubicBezTo>
                  <a:cubicBezTo>
                    <a:pt x="145" y="444"/>
                    <a:pt x="145" y="442"/>
                    <a:pt x="144" y="442"/>
                  </a:cubicBezTo>
                  <a:cubicBezTo>
                    <a:pt x="144" y="440"/>
                    <a:pt x="141" y="441"/>
                    <a:pt x="141" y="440"/>
                  </a:cubicBezTo>
                  <a:cubicBezTo>
                    <a:pt x="140" y="440"/>
                    <a:pt x="141" y="441"/>
                    <a:pt x="140" y="441"/>
                  </a:cubicBezTo>
                  <a:cubicBezTo>
                    <a:pt x="140" y="442"/>
                    <a:pt x="140" y="442"/>
                    <a:pt x="140" y="443"/>
                  </a:cubicBezTo>
                  <a:close/>
                  <a:moveTo>
                    <a:pt x="169" y="399"/>
                  </a:moveTo>
                  <a:cubicBezTo>
                    <a:pt x="169" y="399"/>
                    <a:pt x="170" y="399"/>
                    <a:pt x="170" y="399"/>
                  </a:cubicBezTo>
                  <a:cubicBezTo>
                    <a:pt x="170" y="399"/>
                    <a:pt x="170" y="400"/>
                    <a:pt x="170" y="400"/>
                  </a:cubicBezTo>
                  <a:cubicBezTo>
                    <a:pt x="170" y="400"/>
                    <a:pt x="171" y="400"/>
                    <a:pt x="171" y="401"/>
                  </a:cubicBezTo>
                  <a:cubicBezTo>
                    <a:pt x="172" y="401"/>
                    <a:pt x="172" y="400"/>
                    <a:pt x="172" y="399"/>
                  </a:cubicBezTo>
                  <a:cubicBezTo>
                    <a:pt x="171" y="397"/>
                    <a:pt x="168" y="396"/>
                    <a:pt x="169" y="392"/>
                  </a:cubicBezTo>
                  <a:cubicBezTo>
                    <a:pt x="168" y="393"/>
                    <a:pt x="167" y="393"/>
                    <a:pt x="166" y="392"/>
                  </a:cubicBezTo>
                  <a:cubicBezTo>
                    <a:pt x="166" y="395"/>
                    <a:pt x="168" y="396"/>
                    <a:pt x="168" y="399"/>
                  </a:cubicBezTo>
                  <a:cubicBezTo>
                    <a:pt x="169" y="398"/>
                    <a:pt x="169" y="399"/>
                    <a:pt x="169" y="399"/>
                  </a:cubicBezTo>
                  <a:close/>
                  <a:moveTo>
                    <a:pt x="226" y="157"/>
                  </a:moveTo>
                  <a:cubicBezTo>
                    <a:pt x="227" y="157"/>
                    <a:pt x="227" y="157"/>
                    <a:pt x="227" y="157"/>
                  </a:cubicBezTo>
                  <a:cubicBezTo>
                    <a:pt x="227" y="157"/>
                    <a:pt x="227" y="156"/>
                    <a:pt x="227" y="156"/>
                  </a:cubicBezTo>
                  <a:cubicBezTo>
                    <a:pt x="227" y="156"/>
                    <a:pt x="227" y="156"/>
                    <a:pt x="227" y="155"/>
                  </a:cubicBezTo>
                  <a:cubicBezTo>
                    <a:pt x="227" y="155"/>
                    <a:pt x="227" y="155"/>
                    <a:pt x="226" y="155"/>
                  </a:cubicBezTo>
                  <a:cubicBezTo>
                    <a:pt x="226" y="156"/>
                    <a:pt x="226" y="156"/>
                    <a:pt x="226" y="157"/>
                  </a:cubicBezTo>
                  <a:close/>
                  <a:moveTo>
                    <a:pt x="227" y="147"/>
                  </a:moveTo>
                  <a:cubicBezTo>
                    <a:pt x="227" y="148"/>
                    <a:pt x="227" y="148"/>
                    <a:pt x="228" y="148"/>
                  </a:cubicBezTo>
                  <a:cubicBezTo>
                    <a:pt x="228" y="148"/>
                    <a:pt x="228" y="148"/>
                    <a:pt x="229" y="148"/>
                  </a:cubicBezTo>
                  <a:cubicBezTo>
                    <a:pt x="229" y="147"/>
                    <a:pt x="229" y="147"/>
                    <a:pt x="229" y="146"/>
                  </a:cubicBezTo>
                  <a:cubicBezTo>
                    <a:pt x="228" y="146"/>
                    <a:pt x="228" y="146"/>
                    <a:pt x="227" y="146"/>
                  </a:cubicBezTo>
                  <a:cubicBezTo>
                    <a:pt x="228" y="147"/>
                    <a:pt x="227" y="147"/>
                    <a:pt x="227" y="147"/>
                  </a:cubicBezTo>
                  <a:close/>
                  <a:moveTo>
                    <a:pt x="228" y="153"/>
                  </a:moveTo>
                  <a:cubicBezTo>
                    <a:pt x="228" y="151"/>
                    <a:pt x="229" y="149"/>
                    <a:pt x="227" y="150"/>
                  </a:cubicBezTo>
                  <a:cubicBezTo>
                    <a:pt x="227" y="151"/>
                    <a:pt x="227" y="151"/>
                    <a:pt x="227" y="152"/>
                  </a:cubicBezTo>
                  <a:cubicBezTo>
                    <a:pt x="227" y="152"/>
                    <a:pt x="226" y="152"/>
                    <a:pt x="226" y="153"/>
                  </a:cubicBezTo>
                  <a:cubicBezTo>
                    <a:pt x="227" y="153"/>
                    <a:pt x="227" y="154"/>
                    <a:pt x="227" y="154"/>
                  </a:cubicBezTo>
                  <a:cubicBezTo>
                    <a:pt x="227" y="155"/>
                    <a:pt x="229" y="155"/>
                    <a:pt x="229" y="155"/>
                  </a:cubicBezTo>
                  <a:cubicBezTo>
                    <a:pt x="229" y="156"/>
                    <a:pt x="229" y="156"/>
                    <a:pt x="230" y="156"/>
                  </a:cubicBezTo>
                  <a:cubicBezTo>
                    <a:pt x="230" y="154"/>
                    <a:pt x="228" y="154"/>
                    <a:pt x="228" y="153"/>
                  </a:cubicBezTo>
                  <a:close/>
                  <a:moveTo>
                    <a:pt x="225" y="158"/>
                  </a:moveTo>
                  <a:cubicBezTo>
                    <a:pt x="225" y="158"/>
                    <a:pt x="225" y="157"/>
                    <a:pt x="224" y="157"/>
                  </a:cubicBezTo>
                  <a:cubicBezTo>
                    <a:pt x="224" y="158"/>
                    <a:pt x="222" y="160"/>
                    <a:pt x="224" y="160"/>
                  </a:cubicBezTo>
                  <a:cubicBezTo>
                    <a:pt x="224" y="159"/>
                    <a:pt x="226" y="160"/>
                    <a:pt x="226" y="159"/>
                  </a:cubicBezTo>
                  <a:cubicBezTo>
                    <a:pt x="226" y="159"/>
                    <a:pt x="225" y="159"/>
                    <a:pt x="225" y="158"/>
                  </a:cubicBezTo>
                  <a:close/>
                  <a:moveTo>
                    <a:pt x="234" y="144"/>
                  </a:moveTo>
                  <a:cubicBezTo>
                    <a:pt x="233" y="144"/>
                    <a:pt x="233" y="144"/>
                    <a:pt x="232" y="144"/>
                  </a:cubicBezTo>
                  <a:cubicBezTo>
                    <a:pt x="232" y="144"/>
                    <a:pt x="232" y="144"/>
                    <a:pt x="232" y="144"/>
                  </a:cubicBezTo>
                  <a:cubicBezTo>
                    <a:pt x="232" y="145"/>
                    <a:pt x="232" y="145"/>
                    <a:pt x="232" y="145"/>
                  </a:cubicBezTo>
                  <a:cubicBezTo>
                    <a:pt x="232" y="145"/>
                    <a:pt x="232" y="146"/>
                    <a:pt x="232" y="146"/>
                  </a:cubicBezTo>
                  <a:cubicBezTo>
                    <a:pt x="233" y="146"/>
                    <a:pt x="233" y="146"/>
                    <a:pt x="233" y="146"/>
                  </a:cubicBezTo>
                  <a:cubicBezTo>
                    <a:pt x="233" y="147"/>
                    <a:pt x="234" y="147"/>
                    <a:pt x="234" y="147"/>
                  </a:cubicBezTo>
                  <a:cubicBezTo>
                    <a:pt x="234" y="146"/>
                    <a:pt x="234" y="146"/>
                    <a:pt x="234" y="145"/>
                  </a:cubicBezTo>
                  <a:cubicBezTo>
                    <a:pt x="234" y="145"/>
                    <a:pt x="234" y="145"/>
                    <a:pt x="234" y="144"/>
                  </a:cubicBezTo>
                  <a:close/>
                  <a:moveTo>
                    <a:pt x="236" y="145"/>
                  </a:moveTo>
                  <a:cubicBezTo>
                    <a:pt x="236" y="145"/>
                    <a:pt x="237" y="145"/>
                    <a:pt x="237" y="145"/>
                  </a:cubicBezTo>
                  <a:cubicBezTo>
                    <a:pt x="237" y="145"/>
                    <a:pt x="237" y="144"/>
                    <a:pt x="237" y="144"/>
                  </a:cubicBezTo>
                  <a:cubicBezTo>
                    <a:pt x="236" y="144"/>
                    <a:pt x="236" y="144"/>
                    <a:pt x="236" y="145"/>
                  </a:cubicBezTo>
                  <a:close/>
                  <a:moveTo>
                    <a:pt x="249" y="144"/>
                  </a:moveTo>
                  <a:cubicBezTo>
                    <a:pt x="249" y="143"/>
                    <a:pt x="249" y="143"/>
                    <a:pt x="249" y="142"/>
                  </a:cubicBezTo>
                  <a:cubicBezTo>
                    <a:pt x="249" y="140"/>
                    <a:pt x="247" y="142"/>
                    <a:pt x="247" y="143"/>
                  </a:cubicBezTo>
                  <a:cubicBezTo>
                    <a:pt x="248" y="143"/>
                    <a:pt x="248" y="144"/>
                    <a:pt x="249" y="144"/>
                  </a:cubicBezTo>
                  <a:close/>
                  <a:moveTo>
                    <a:pt x="249" y="148"/>
                  </a:moveTo>
                  <a:cubicBezTo>
                    <a:pt x="249" y="148"/>
                    <a:pt x="248" y="148"/>
                    <a:pt x="248" y="148"/>
                  </a:cubicBezTo>
                  <a:cubicBezTo>
                    <a:pt x="249" y="149"/>
                    <a:pt x="249" y="148"/>
                    <a:pt x="249" y="148"/>
                  </a:cubicBezTo>
                  <a:close/>
                  <a:moveTo>
                    <a:pt x="231" y="145"/>
                  </a:moveTo>
                  <a:cubicBezTo>
                    <a:pt x="231" y="143"/>
                    <a:pt x="230" y="145"/>
                    <a:pt x="229" y="144"/>
                  </a:cubicBezTo>
                  <a:cubicBezTo>
                    <a:pt x="229" y="144"/>
                    <a:pt x="229" y="145"/>
                    <a:pt x="229" y="145"/>
                  </a:cubicBezTo>
                  <a:cubicBezTo>
                    <a:pt x="229" y="145"/>
                    <a:pt x="229" y="146"/>
                    <a:pt x="229" y="146"/>
                  </a:cubicBezTo>
                  <a:cubicBezTo>
                    <a:pt x="229" y="146"/>
                    <a:pt x="229" y="146"/>
                    <a:pt x="229" y="146"/>
                  </a:cubicBezTo>
                  <a:cubicBezTo>
                    <a:pt x="229" y="146"/>
                    <a:pt x="229" y="146"/>
                    <a:pt x="229" y="146"/>
                  </a:cubicBezTo>
                  <a:cubicBezTo>
                    <a:pt x="229" y="146"/>
                    <a:pt x="230" y="146"/>
                    <a:pt x="230" y="146"/>
                  </a:cubicBezTo>
                  <a:cubicBezTo>
                    <a:pt x="230" y="147"/>
                    <a:pt x="230" y="147"/>
                    <a:pt x="230" y="147"/>
                  </a:cubicBezTo>
                  <a:cubicBezTo>
                    <a:pt x="230" y="147"/>
                    <a:pt x="230" y="147"/>
                    <a:pt x="230" y="147"/>
                  </a:cubicBezTo>
                  <a:cubicBezTo>
                    <a:pt x="230" y="147"/>
                    <a:pt x="230" y="147"/>
                    <a:pt x="231" y="147"/>
                  </a:cubicBezTo>
                  <a:cubicBezTo>
                    <a:pt x="231" y="146"/>
                    <a:pt x="231" y="146"/>
                    <a:pt x="231" y="145"/>
                  </a:cubicBezTo>
                  <a:cubicBezTo>
                    <a:pt x="231" y="145"/>
                    <a:pt x="231" y="145"/>
                    <a:pt x="231" y="14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6" name="Rectangle 116">
              <a:extLst>
                <a:ext uri="{FF2B5EF4-FFF2-40B4-BE49-F238E27FC236}">
                  <a16:creationId xmlns:a16="http://schemas.microsoft.com/office/drawing/2014/main" id="{336C3CFD-6C75-CC4F-9DA0-26A555713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0150" y="1704975"/>
              <a:ext cx="363538" cy="12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600" b="1">
                  <a:solidFill>
                    <a:srgbClr val="000000"/>
                  </a:solidFill>
                  <a:latin typeface="Open Sans Semibold" pitchFamily="34" charset="0"/>
                </a:rPr>
                <a:t>SWEDEN</a:t>
              </a:r>
              <a:endParaRPr lang="en-US" altLang="en-US" sz="1800"/>
            </a:p>
          </p:txBody>
        </p:sp>
        <p:sp>
          <p:nvSpPr>
            <p:cNvPr id="207" name="Freeform 117">
              <a:extLst>
                <a:ext uri="{FF2B5EF4-FFF2-40B4-BE49-F238E27FC236}">
                  <a16:creationId xmlns:a16="http://schemas.microsoft.com/office/drawing/2014/main" id="{40934276-7A72-8D45-A009-3442CAE50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8088" y="149225"/>
              <a:ext cx="2382837" cy="2492375"/>
            </a:xfrm>
            <a:custGeom>
              <a:avLst/>
              <a:gdLst>
                <a:gd name="T0" fmla="*/ 2147483646 w 616"/>
                <a:gd name="T1" fmla="*/ 2147483646 h 644"/>
                <a:gd name="T2" fmla="*/ 2147483646 w 616"/>
                <a:gd name="T3" fmla="*/ 2147483646 h 644"/>
                <a:gd name="T4" fmla="*/ 2147483646 w 616"/>
                <a:gd name="T5" fmla="*/ 2147483646 h 644"/>
                <a:gd name="T6" fmla="*/ 2147483646 w 616"/>
                <a:gd name="T7" fmla="*/ 2147483646 h 644"/>
                <a:gd name="T8" fmla="*/ 2147483646 w 616"/>
                <a:gd name="T9" fmla="*/ 2147483646 h 644"/>
                <a:gd name="T10" fmla="*/ 2147483646 w 616"/>
                <a:gd name="T11" fmla="*/ 2147483646 h 644"/>
                <a:gd name="T12" fmla="*/ 2147483646 w 616"/>
                <a:gd name="T13" fmla="*/ 2147483646 h 644"/>
                <a:gd name="T14" fmla="*/ 2147483646 w 616"/>
                <a:gd name="T15" fmla="*/ 2147483646 h 644"/>
                <a:gd name="T16" fmla="*/ 2147483646 w 616"/>
                <a:gd name="T17" fmla="*/ 2147483646 h 644"/>
                <a:gd name="T18" fmla="*/ 2147483646 w 616"/>
                <a:gd name="T19" fmla="*/ 2147483646 h 644"/>
                <a:gd name="T20" fmla="*/ 2147483646 w 616"/>
                <a:gd name="T21" fmla="*/ 2147483646 h 644"/>
                <a:gd name="T22" fmla="*/ 2147483646 w 616"/>
                <a:gd name="T23" fmla="*/ 2147483646 h 644"/>
                <a:gd name="T24" fmla="*/ 2147483646 w 616"/>
                <a:gd name="T25" fmla="*/ 2147483646 h 644"/>
                <a:gd name="T26" fmla="*/ 2147483646 w 616"/>
                <a:gd name="T27" fmla="*/ 2147483646 h 644"/>
                <a:gd name="T28" fmla="*/ 2147483646 w 616"/>
                <a:gd name="T29" fmla="*/ 2147483646 h 644"/>
                <a:gd name="T30" fmla="*/ 2147483646 w 616"/>
                <a:gd name="T31" fmla="*/ 2147483646 h 644"/>
                <a:gd name="T32" fmla="*/ 2147483646 w 616"/>
                <a:gd name="T33" fmla="*/ 2147483646 h 644"/>
                <a:gd name="T34" fmla="*/ 2147483646 w 616"/>
                <a:gd name="T35" fmla="*/ 2147483646 h 644"/>
                <a:gd name="T36" fmla="*/ 2147483646 w 616"/>
                <a:gd name="T37" fmla="*/ 2147483646 h 644"/>
                <a:gd name="T38" fmla="*/ 2147483646 w 616"/>
                <a:gd name="T39" fmla="*/ 2147483646 h 644"/>
                <a:gd name="T40" fmla="*/ 2147483646 w 616"/>
                <a:gd name="T41" fmla="*/ 2147483646 h 644"/>
                <a:gd name="T42" fmla="*/ 2147483646 w 616"/>
                <a:gd name="T43" fmla="*/ 2147483646 h 644"/>
                <a:gd name="T44" fmla="*/ 2147483646 w 616"/>
                <a:gd name="T45" fmla="*/ 2147483646 h 644"/>
                <a:gd name="T46" fmla="*/ 2147483646 w 616"/>
                <a:gd name="T47" fmla="*/ 2147483646 h 644"/>
                <a:gd name="T48" fmla="*/ 2147483646 w 616"/>
                <a:gd name="T49" fmla="*/ 2147483646 h 644"/>
                <a:gd name="T50" fmla="*/ 2147483646 w 616"/>
                <a:gd name="T51" fmla="*/ 2147483646 h 644"/>
                <a:gd name="T52" fmla="*/ 2147483646 w 616"/>
                <a:gd name="T53" fmla="*/ 2147483646 h 644"/>
                <a:gd name="T54" fmla="*/ 2147483646 w 616"/>
                <a:gd name="T55" fmla="*/ 2147483646 h 644"/>
                <a:gd name="T56" fmla="*/ 2147483646 w 616"/>
                <a:gd name="T57" fmla="*/ 2147483646 h 644"/>
                <a:gd name="T58" fmla="*/ 2147483646 w 616"/>
                <a:gd name="T59" fmla="*/ 2147483646 h 644"/>
                <a:gd name="T60" fmla="*/ 2147483646 w 616"/>
                <a:gd name="T61" fmla="*/ 2147483646 h 644"/>
                <a:gd name="T62" fmla="*/ 2147483646 w 616"/>
                <a:gd name="T63" fmla="*/ 2147483646 h 644"/>
                <a:gd name="T64" fmla="*/ 2147483646 w 616"/>
                <a:gd name="T65" fmla="*/ 2147483646 h 644"/>
                <a:gd name="T66" fmla="*/ 2147483646 w 616"/>
                <a:gd name="T67" fmla="*/ 2147483646 h 644"/>
                <a:gd name="T68" fmla="*/ 2147483646 w 616"/>
                <a:gd name="T69" fmla="*/ 2147483646 h 644"/>
                <a:gd name="T70" fmla="*/ 2147483646 w 616"/>
                <a:gd name="T71" fmla="*/ 2147483646 h 644"/>
                <a:gd name="T72" fmla="*/ 2147483646 w 616"/>
                <a:gd name="T73" fmla="*/ 2147483646 h 644"/>
                <a:gd name="T74" fmla="*/ 2147483646 w 616"/>
                <a:gd name="T75" fmla="*/ 2147483646 h 644"/>
                <a:gd name="T76" fmla="*/ 2147483646 w 616"/>
                <a:gd name="T77" fmla="*/ 2147483646 h 644"/>
                <a:gd name="T78" fmla="*/ 2147483646 w 616"/>
                <a:gd name="T79" fmla="*/ 2147483646 h 644"/>
                <a:gd name="T80" fmla="*/ 2147483646 w 616"/>
                <a:gd name="T81" fmla="*/ 2147483646 h 644"/>
                <a:gd name="T82" fmla="*/ 2147483646 w 616"/>
                <a:gd name="T83" fmla="*/ 2147483646 h 644"/>
                <a:gd name="T84" fmla="*/ 2147483646 w 616"/>
                <a:gd name="T85" fmla="*/ 2147483646 h 644"/>
                <a:gd name="T86" fmla="*/ 2147483646 w 616"/>
                <a:gd name="T87" fmla="*/ 2147483646 h 644"/>
                <a:gd name="T88" fmla="*/ 2147483646 w 616"/>
                <a:gd name="T89" fmla="*/ 2147483646 h 644"/>
                <a:gd name="T90" fmla="*/ 2147483646 w 616"/>
                <a:gd name="T91" fmla="*/ 2147483646 h 644"/>
                <a:gd name="T92" fmla="*/ 2147483646 w 616"/>
                <a:gd name="T93" fmla="*/ 2147483646 h 644"/>
                <a:gd name="T94" fmla="*/ 2147483646 w 616"/>
                <a:gd name="T95" fmla="*/ 2147483646 h 644"/>
                <a:gd name="T96" fmla="*/ 2147483646 w 616"/>
                <a:gd name="T97" fmla="*/ 2147483646 h 644"/>
                <a:gd name="T98" fmla="*/ 2147483646 w 616"/>
                <a:gd name="T99" fmla="*/ 2147483646 h 644"/>
                <a:gd name="T100" fmla="*/ 2147483646 w 616"/>
                <a:gd name="T101" fmla="*/ 2147483646 h 644"/>
                <a:gd name="T102" fmla="*/ 2147483646 w 616"/>
                <a:gd name="T103" fmla="*/ 2147483646 h 644"/>
                <a:gd name="T104" fmla="*/ 2147483646 w 616"/>
                <a:gd name="T105" fmla="*/ 2147483646 h 644"/>
                <a:gd name="T106" fmla="*/ 2147483646 w 616"/>
                <a:gd name="T107" fmla="*/ 2147483646 h 644"/>
                <a:gd name="T108" fmla="*/ 2147483646 w 616"/>
                <a:gd name="T109" fmla="*/ 2147483646 h 644"/>
                <a:gd name="T110" fmla="*/ 2147483646 w 616"/>
                <a:gd name="T111" fmla="*/ 2147483646 h 644"/>
                <a:gd name="T112" fmla="*/ 2147483646 w 616"/>
                <a:gd name="T113" fmla="*/ 2147483646 h 644"/>
                <a:gd name="T114" fmla="*/ 2147483646 w 616"/>
                <a:gd name="T115" fmla="*/ 2147483646 h 644"/>
                <a:gd name="T116" fmla="*/ 2147483646 w 616"/>
                <a:gd name="T117" fmla="*/ 2147483646 h 644"/>
                <a:gd name="T118" fmla="*/ 2147483646 w 616"/>
                <a:gd name="T119" fmla="*/ 2147483646 h 644"/>
                <a:gd name="T120" fmla="*/ 2147483646 w 616"/>
                <a:gd name="T121" fmla="*/ 2147483646 h 644"/>
                <a:gd name="T122" fmla="*/ 2147483646 w 616"/>
                <a:gd name="T123" fmla="*/ 2147483646 h 644"/>
                <a:gd name="T124" fmla="*/ 2147483646 w 616"/>
                <a:gd name="T125" fmla="*/ 2147483646 h 64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16" h="644">
                  <a:moveTo>
                    <a:pt x="332" y="249"/>
                  </a:moveTo>
                  <a:cubicBezTo>
                    <a:pt x="332" y="250"/>
                    <a:pt x="334" y="250"/>
                    <a:pt x="334" y="250"/>
                  </a:cubicBezTo>
                  <a:cubicBezTo>
                    <a:pt x="335" y="249"/>
                    <a:pt x="334" y="248"/>
                    <a:pt x="333" y="248"/>
                  </a:cubicBezTo>
                  <a:cubicBezTo>
                    <a:pt x="333" y="248"/>
                    <a:pt x="333" y="248"/>
                    <a:pt x="333" y="248"/>
                  </a:cubicBezTo>
                  <a:cubicBezTo>
                    <a:pt x="332" y="248"/>
                    <a:pt x="332" y="248"/>
                    <a:pt x="332" y="249"/>
                  </a:cubicBezTo>
                  <a:close/>
                  <a:moveTo>
                    <a:pt x="340" y="238"/>
                  </a:moveTo>
                  <a:cubicBezTo>
                    <a:pt x="340" y="238"/>
                    <a:pt x="340" y="238"/>
                    <a:pt x="340" y="237"/>
                  </a:cubicBezTo>
                  <a:cubicBezTo>
                    <a:pt x="339" y="237"/>
                    <a:pt x="338" y="238"/>
                    <a:pt x="338" y="239"/>
                  </a:cubicBezTo>
                  <a:cubicBezTo>
                    <a:pt x="339" y="239"/>
                    <a:pt x="339" y="239"/>
                    <a:pt x="339" y="239"/>
                  </a:cubicBezTo>
                  <a:cubicBezTo>
                    <a:pt x="340" y="239"/>
                    <a:pt x="340" y="239"/>
                    <a:pt x="340" y="238"/>
                  </a:cubicBezTo>
                  <a:close/>
                  <a:moveTo>
                    <a:pt x="343" y="227"/>
                  </a:moveTo>
                  <a:cubicBezTo>
                    <a:pt x="342" y="229"/>
                    <a:pt x="340" y="228"/>
                    <a:pt x="340" y="230"/>
                  </a:cubicBezTo>
                  <a:cubicBezTo>
                    <a:pt x="342" y="231"/>
                    <a:pt x="342" y="230"/>
                    <a:pt x="343" y="230"/>
                  </a:cubicBezTo>
                  <a:cubicBezTo>
                    <a:pt x="343" y="229"/>
                    <a:pt x="343" y="227"/>
                    <a:pt x="343" y="227"/>
                  </a:cubicBezTo>
                  <a:close/>
                  <a:moveTo>
                    <a:pt x="325" y="262"/>
                  </a:moveTo>
                  <a:cubicBezTo>
                    <a:pt x="327" y="262"/>
                    <a:pt x="327" y="260"/>
                    <a:pt x="327" y="258"/>
                  </a:cubicBezTo>
                  <a:cubicBezTo>
                    <a:pt x="325" y="259"/>
                    <a:pt x="326" y="260"/>
                    <a:pt x="325" y="260"/>
                  </a:cubicBezTo>
                  <a:cubicBezTo>
                    <a:pt x="325" y="261"/>
                    <a:pt x="324" y="261"/>
                    <a:pt x="324" y="262"/>
                  </a:cubicBezTo>
                  <a:cubicBezTo>
                    <a:pt x="324" y="262"/>
                    <a:pt x="325" y="262"/>
                    <a:pt x="325" y="262"/>
                  </a:cubicBezTo>
                  <a:close/>
                  <a:moveTo>
                    <a:pt x="260" y="374"/>
                  </a:moveTo>
                  <a:cubicBezTo>
                    <a:pt x="258" y="374"/>
                    <a:pt x="260" y="377"/>
                    <a:pt x="260" y="374"/>
                  </a:cubicBezTo>
                  <a:close/>
                  <a:moveTo>
                    <a:pt x="323" y="268"/>
                  </a:moveTo>
                  <a:cubicBezTo>
                    <a:pt x="323" y="268"/>
                    <a:pt x="323" y="267"/>
                    <a:pt x="324" y="267"/>
                  </a:cubicBezTo>
                  <a:cubicBezTo>
                    <a:pt x="324" y="267"/>
                    <a:pt x="324" y="267"/>
                    <a:pt x="324" y="267"/>
                  </a:cubicBezTo>
                  <a:cubicBezTo>
                    <a:pt x="324" y="266"/>
                    <a:pt x="324" y="266"/>
                    <a:pt x="324" y="266"/>
                  </a:cubicBezTo>
                  <a:cubicBezTo>
                    <a:pt x="322" y="266"/>
                    <a:pt x="322" y="267"/>
                    <a:pt x="321" y="267"/>
                  </a:cubicBezTo>
                  <a:cubicBezTo>
                    <a:pt x="320" y="268"/>
                    <a:pt x="320" y="269"/>
                    <a:pt x="320" y="270"/>
                  </a:cubicBezTo>
                  <a:cubicBezTo>
                    <a:pt x="321" y="270"/>
                    <a:pt x="321" y="270"/>
                    <a:pt x="321" y="271"/>
                  </a:cubicBezTo>
                  <a:cubicBezTo>
                    <a:pt x="324" y="272"/>
                    <a:pt x="321" y="268"/>
                    <a:pt x="323" y="268"/>
                  </a:cubicBezTo>
                  <a:close/>
                  <a:moveTo>
                    <a:pt x="324" y="260"/>
                  </a:moveTo>
                  <a:cubicBezTo>
                    <a:pt x="324" y="259"/>
                    <a:pt x="325" y="259"/>
                    <a:pt x="325" y="259"/>
                  </a:cubicBezTo>
                  <a:cubicBezTo>
                    <a:pt x="325" y="258"/>
                    <a:pt x="324" y="258"/>
                    <a:pt x="324" y="259"/>
                  </a:cubicBezTo>
                  <a:cubicBezTo>
                    <a:pt x="324" y="259"/>
                    <a:pt x="324" y="260"/>
                    <a:pt x="324" y="260"/>
                  </a:cubicBezTo>
                  <a:close/>
                  <a:moveTo>
                    <a:pt x="386" y="149"/>
                  </a:moveTo>
                  <a:cubicBezTo>
                    <a:pt x="384" y="149"/>
                    <a:pt x="384" y="148"/>
                    <a:pt x="383" y="148"/>
                  </a:cubicBezTo>
                  <a:cubicBezTo>
                    <a:pt x="383" y="149"/>
                    <a:pt x="383" y="149"/>
                    <a:pt x="382" y="149"/>
                  </a:cubicBezTo>
                  <a:cubicBezTo>
                    <a:pt x="382" y="149"/>
                    <a:pt x="382" y="149"/>
                    <a:pt x="382" y="150"/>
                  </a:cubicBezTo>
                  <a:cubicBezTo>
                    <a:pt x="383" y="150"/>
                    <a:pt x="383" y="150"/>
                    <a:pt x="384" y="150"/>
                  </a:cubicBezTo>
                  <a:cubicBezTo>
                    <a:pt x="385" y="150"/>
                    <a:pt x="386" y="150"/>
                    <a:pt x="386" y="149"/>
                  </a:cubicBezTo>
                  <a:close/>
                  <a:moveTo>
                    <a:pt x="350" y="224"/>
                  </a:moveTo>
                  <a:cubicBezTo>
                    <a:pt x="350" y="223"/>
                    <a:pt x="351" y="222"/>
                    <a:pt x="351" y="220"/>
                  </a:cubicBezTo>
                  <a:cubicBezTo>
                    <a:pt x="350" y="220"/>
                    <a:pt x="349" y="221"/>
                    <a:pt x="348" y="221"/>
                  </a:cubicBezTo>
                  <a:cubicBezTo>
                    <a:pt x="349" y="223"/>
                    <a:pt x="346" y="222"/>
                    <a:pt x="346" y="224"/>
                  </a:cubicBezTo>
                  <a:cubicBezTo>
                    <a:pt x="347" y="224"/>
                    <a:pt x="347" y="224"/>
                    <a:pt x="347" y="225"/>
                  </a:cubicBezTo>
                  <a:cubicBezTo>
                    <a:pt x="348" y="225"/>
                    <a:pt x="348" y="224"/>
                    <a:pt x="350" y="224"/>
                  </a:cubicBezTo>
                  <a:close/>
                  <a:moveTo>
                    <a:pt x="381" y="154"/>
                  </a:moveTo>
                  <a:cubicBezTo>
                    <a:pt x="383" y="154"/>
                    <a:pt x="384" y="156"/>
                    <a:pt x="386" y="155"/>
                  </a:cubicBezTo>
                  <a:cubicBezTo>
                    <a:pt x="387" y="153"/>
                    <a:pt x="385" y="153"/>
                    <a:pt x="386" y="152"/>
                  </a:cubicBezTo>
                  <a:cubicBezTo>
                    <a:pt x="383" y="153"/>
                    <a:pt x="383" y="150"/>
                    <a:pt x="381" y="150"/>
                  </a:cubicBezTo>
                  <a:cubicBezTo>
                    <a:pt x="380" y="151"/>
                    <a:pt x="379" y="150"/>
                    <a:pt x="379" y="151"/>
                  </a:cubicBezTo>
                  <a:cubicBezTo>
                    <a:pt x="380" y="152"/>
                    <a:pt x="381" y="153"/>
                    <a:pt x="381" y="154"/>
                  </a:cubicBezTo>
                  <a:close/>
                  <a:moveTo>
                    <a:pt x="389" y="154"/>
                  </a:moveTo>
                  <a:cubicBezTo>
                    <a:pt x="389" y="153"/>
                    <a:pt x="389" y="152"/>
                    <a:pt x="389" y="151"/>
                  </a:cubicBezTo>
                  <a:cubicBezTo>
                    <a:pt x="388" y="151"/>
                    <a:pt x="387" y="151"/>
                    <a:pt x="386" y="150"/>
                  </a:cubicBezTo>
                  <a:cubicBezTo>
                    <a:pt x="386" y="153"/>
                    <a:pt x="387" y="153"/>
                    <a:pt x="389" y="154"/>
                  </a:cubicBezTo>
                  <a:close/>
                  <a:moveTo>
                    <a:pt x="368" y="156"/>
                  </a:moveTo>
                  <a:cubicBezTo>
                    <a:pt x="367" y="155"/>
                    <a:pt x="368" y="154"/>
                    <a:pt x="368" y="153"/>
                  </a:cubicBezTo>
                  <a:cubicBezTo>
                    <a:pt x="368" y="153"/>
                    <a:pt x="368" y="153"/>
                    <a:pt x="368" y="153"/>
                  </a:cubicBezTo>
                  <a:cubicBezTo>
                    <a:pt x="368" y="152"/>
                    <a:pt x="368" y="151"/>
                    <a:pt x="370" y="151"/>
                  </a:cubicBezTo>
                  <a:cubicBezTo>
                    <a:pt x="370" y="151"/>
                    <a:pt x="370" y="151"/>
                    <a:pt x="370" y="151"/>
                  </a:cubicBezTo>
                  <a:cubicBezTo>
                    <a:pt x="370" y="151"/>
                    <a:pt x="370" y="151"/>
                    <a:pt x="370" y="151"/>
                  </a:cubicBezTo>
                  <a:cubicBezTo>
                    <a:pt x="370" y="151"/>
                    <a:pt x="370" y="151"/>
                    <a:pt x="370" y="151"/>
                  </a:cubicBezTo>
                  <a:cubicBezTo>
                    <a:pt x="371" y="150"/>
                    <a:pt x="372" y="149"/>
                    <a:pt x="373" y="150"/>
                  </a:cubicBezTo>
                  <a:cubicBezTo>
                    <a:pt x="373" y="148"/>
                    <a:pt x="374" y="148"/>
                    <a:pt x="375" y="148"/>
                  </a:cubicBezTo>
                  <a:cubicBezTo>
                    <a:pt x="375" y="147"/>
                    <a:pt x="375" y="146"/>
                    <a:pt x="375" y="145"/>
                  </a:cubicBezTo>
                  <a:cubicBezTo>
                    <a:pt x="376" y="145"/>
                    <a:pt x="376" y="143"/>
                    <a:pt x="377" y="143"/>
                  </a:cubicBezTo>
                  <a:cubicBezTo>
                    <a:pt x="378" y="141"/>
                    <a:pt x="377" y="138"/>
                    <a:pt x="378" y="136"/>
                  </a:cubicBezTo>
                  <a:cubicBezTo>
                    <a:pt x="377" y="137"/>
                    <a:pt x="377" y="136"/>
                    <a:pt x="376" y="136"/>
                  </a:cubicBezTo>
                  <a:cubicBezTo>
                    <a:pt x="375" y="136"/>
                    <a:pt x="375" y="136"/>
                    <a:pt x="375" y="136"/>
                  </a:cubicBezTo>
                  <a:cubicBezTo>
                    <a:pt x="375" y="136"/>
                    <a:pt x="375" y="136"/>
                    <a:pt x="375" y="136"/>
                  </a:cubicBezTo>
                  <a:cubicBezTo>
                    <a:pt x="373" y="136"/>
                    <a:pt x="373" y="137"/>
                    <a:pt x="372" y="139"/>
                  </a:cubicBezTo>
                  <a:cubicBezTo>
                    <a:pt x="372" y="139"/>
                    <a:pt x="372" y="139"/>
                    <a:pt x="372" y="139"/>
                  </a:cubicBezTo>
                  <a:cubicBezTo>
                    <a:pt x="372" y="141"/>
                    <a:pt x="372" y="143"/>
                    <a:pt x="370" y="143"/>
                  </a:cubicBezTo>
                  <a:cubicBezTo>
                    <a:pt x="370" y="144"/>
                    <a:pt x="370" y="144"/>
                    <a:pt x="369" y="144"/>
                  </a:cubicBezTo>
                  <a:cubicBezTo>
                    <a:pt x="369" y="144"/>
                    <a:pt x="368" y="144"/>
                    <a:pt x="368" y="144"/>
                  </a:cubicBezTo>
                  <a:cubicBezTo>
                    <a:pt x="368" y="145"/>
                    <a:pt x="367" y="146"/>
                    <a:pt x="367" y="146"/>
                  </a:cubicBezTo>
                  <a:cubicBezTo>
                    <a:pt x="367" y="146"/>
                    <a:pt x="367" y="146"/>
                    <a:pt x="367" y="147"/>
                  </a:cubicBezTo>
                  <a:cubicBezTo>
                    <a:pt x="366" y="147"/>
                    <a:pt x="367" y="149"/>
                    <a:pt x="366" y="150"/>
                  </a:cubicBezTo>
                  <a:cubicBezTo>
                    <a:pt x="366" y="150"/>
                    <a:pt x="366" y="150"/>
                    <a:pt x="366" y="150"/>
                  </a:cubicBezTo>
                  <a:cubicBezTo>
                    <a:pt x="365" y="153"/>
                    <a:pt x="365" y="156"/>
                    <a:pt x="368" y="156"/>
                  </a:cubicBezTo>
                  <a:close/>
                  <a:moveTo>
                    <a:pt x="322" y="274"/>
                  </a:moveTo>
                  <a:cubicBezTo>
                    <a:pt x="321" y="274"/>
                    <a:pt x="321" y="274"/>
                    <a:pt x="321" y="273"/>
                  </a:cubicBezTo>
                  <a:cubicBezTo>
                    <a:pt x="321" y="273"/>
                    <a:pt x="320" y="273"/>
                    <a:pt x="320" y="273"/>
                  </a:cubicBezTo>
                  <a:cubicBezTo>
                    <a:pt x="320" y="273"/>
                    <a:pt x="320" y="273"/>
                    <a:pt x="320" y="273"/>
                  </a:cubicBezTo>
                  <a:cubicBezTo>
                    <a:pt x="320" y="274"/>
                    <a:pt x="317" y="275"/>
                    <a:pt x="319" y="277"/>
                  </a:cubicBezTo>
                  <a:cubicBezTo>
                    <a:pt x="319" y="277"/>
                    <a:pt x="319" y="277"/>
                    <a:pt x="319" y="277"/>
                  </a:cubicBezTo>
                  <a:cubicBezTo>
                    <a:pt x="320" y="278"/>
                    <a:pt x="320" y="278"/>
                    <a:pt x="320" y="278"/>
                  </a:cubicBezTo>
                  <a:cubicBezTo>
                    <a:pt x="320" y="278"/>
                    <a:pt x="320" y="278"/>
                    <a:pt x="320" y="277"/>
                  </a:cubicBezTo>
                  <a:cubicBezTo>
                    <a:pt x="320" y="277"/>
                    <a:pt x="320" y="277"/>
                    <a:pt x="320" y="277"/>
                  </a:cubicBezTo>
                  <a:cubicBezTo>
                    <a:pt x="320" y="276"/>
                    <a:pt x="322" y="276"/>
                    <a:pt x="321" y="276"/>
                  </a:cubicBezTo>
                  <a:cubicBezTo>
                    <a:pt x="321" y="276"/>
                    <a:pt x="321" y="276"/>
                    <a:pt x="321" y="276"/>
                  </a:cubicBezTo>
                  <a:cubicBezTo>
                    <a:pt x="322" y="275"/>
                    <a:pt x="322" y="275"/>
                    <a:pt x="322" y="274"/>
                  </a:cubicBezTo>
                  <a:close/>
                  <a:moveTo>
                    <a:pt x="358" y="152"/>
                  </a:moveTo>
                  <a:cubicBezTo>
                    <a:pt x="356" y="152"/>
                    <a:pt x="356" y="154"/>
                    <a:pt x="356" y="155"/>
                  </a:cubicBezTo>
                  <a:cubicBezTo>
                    <a:pt x="358" y="155"/>
                    <a:pt x="358" y="154"/>
                    <a:pt x="358" y="152"/>
                  </a:cubicBezTo>
                  <a:close/>
                  <a:moveTo>
                    <a:pt x="357" y="183"/>
                  </a:moveTo>
                  <a:cubicBezTo>
                    <a:pt x="357" y="185"/>
                    <a:pt x="355" y="184"/>
                    <a:pt x="355" y="186"/>
                  </a:cubicBezTo>
                  <a:cubicBezTo>
                    <a:pt x="355" y="186"/>
                    <a:pt x="355" y="187"/>
                    <a:pt x="354" y="187"/>
                  </a:cubicBezTo>
                  <a:cubicBezTo>
                    <a:pt x="354" y="187"/>
                    <a:pt x="355" y="188"/>
                    <a:pt x="355" y="188"/>
                  </a:cubicBezTo>
                  <a:cubicBezTo>
                    <a:pt x="355" y="188"/>
                    <a:pt x="355" y="187"/>
                    <a:pt x="356" y="187"/>
                  </a:cubicBezTo>
                  <a:cubicBezTo>
                    <a:pt x="356" y="187"/>
                    <a:pt x="356" y="186"/>
                    <a:pt x="357" y="186"/>
                  </a:cubicBezTo>
                  <a:cubicBezTo>
                    <a:pt x="356" y="185"/>
                    <a:pt x="359" y="184"/>
                    <a:pt x="357" y="183"/>
                  </a:cubicBezTo>
                  <a:close/>
                  <a:moveTo>
                    <a:pt x="323" y="203"/>
                  </a:moveTo>
                  <a:cubicBezTo>
                    <a:pt x="323" y="203"/>
                    <a:pt x="323" y="202"/>
                    <a:pt x="324" y="203"/>
                  </a:cubicBezTo>
                  <a:cubicBezTo>
                    <a:pt x="324" y="202"/>
                    <a:pt x="324" y="202"/>
                    <a:pt x="324" y="202"/>
                  </a:cubicBezTo>
                  <a:cubicBezTo>
                    <a:pt x="324" y="201"/>
                    <a:pt x="325" y="201"/>
                    <a:pt x="325" y="201"/>
                  </a:cubicBezTo>
                  <a:cubicBezTo>
                    <a:pt x="326" y="201"/>
                    <a:pt x="327" y="201"/>
                    <a:pt x="327" y="200"/>
                  </a:cubicBezTo>
                  <a:cubicBezTo>
                    <a:pt x="327" y="200"/>
                    <a:pt x="327" y="199"/>
                    <a:pt x="327" y="198"/>
                  </a:cubicBezTo>
                  <a:cubicBezTo>
                    <a:pt x="326" y="198"/>
                    <a:pt x="326" y="198"/>
                    <a:pt x="327" y="198"/>
                  </a:cubicBezTo>
                  <a:cubicBezTo>
                    <a:pt x="327" y="198"/>
                    <a:pt x="327" y="197"/>
                    <a:pt x="328" y="197"/>
                  </a:cubicBezTo>
                  <a:cubicBezTo>
                    <a:pt x="328" y="196"/>
                    <a:pt x="328" y="194"/>
                    <a:pt x="329" y="194"/>
                  </a:cubicBezTo>
                  <a:cubicBezTo>
                    <a:pt x="329" y="195"/>
                    <a:pt x="329" y="197"/>
                    <a:pt x="331" y="197"/>
                  </a:cubicBezTo>
                  <a:cubicBezTo>
                    <a:pt x="331" y="196"/>
                    <a:pt x="332" y="196"/>
                    <a:pt x="332" y="195"/>
                  </a:cubicBezTo>
                  <a:cubicBezTo>
                    <a:pt x="333" y="195"/>
                    <a:pt x="333" y="194"/>
                    <a:pt x="333" y="194"/>
                  </a:cubicBezTo>
                  <a:cubicBezTo>
                    <a:pt x="335" y="194"/>
                    <a:pt x="336" y="194"/>
                    <a:pt x="337" y="194"/>
                  </a:cubicBezTo>
                  <a:cubicBezTo>
                    <a:pt x="337" y="193"/>
                    <a:pt x="338" y="192"/>
                    <a:pt x="339" y="192"/>
                  </a:cubicBezTo>
                  <a:cubicBezTo>
                    <a:pt x="339" y="191"/>
                    <a:pt x="340" y="190"/>
                    <a:pt x="341" y="190"/>
                  </a:cubicBezTo>
                  <a:cubicBezTo>
                    <a:pt x="341" y="189"/>
                    <a:pt x="342" y="188"/>
                    <a:pt x="343" y="188"/>
                  </a:cubicBezTo>
                  <a:cubicBezTo>
                    <a:pt x="343" y="188"/>
                    <a:pt x="343" y="187"/>
                    <a:pt x="344" y="187"/>
                  </a:cubicBezTo>
                  <a:cubicBezTo>
                    <a:pt x="345" y="188"/>
                    <a:pt x="347" y="188"/>
                    <a:pt x="349" y="188"/>
                  </a:cubicBezTo>
                  <a:cubicBezTo>
                    <a:pt x="350" y="188"/>
                    <a:pt x="350" y="187"/>
                    <a:pt x="350" y="187"/>
                  </a:cubicBezTo>
                  <a:cubicBezTo>
                    <a:pt x="351" y="187"/>
                    <a:pt x="351" y="187"/>
                    <a:pt x="352" y="187"/>
                  </a:cubicBezTo>
                  <a:cubicBezTo>
                    <a:pt x="352" y="186"/>
                    <a:pt x="352" y="186"/>
                    <a:pt x="352" y="186"/>
                  </a:cubicBezTo>
                  <a:cubicBezTo>
                    <a:pt x="354" y="186"/>
                    <a:pt x="354" y="185"/>
                    <a:pt x="354" y="183"/>
                  </a:cubicBezTo>
                  <a:cubicBezTo>
                    <a:pt x="354" y="183"/>
                    <a:pt x="354" y="184"/>
                    <a:pt x="355" y="184"/>
                  </a:cubicBezTo>
                  <a:cubicBezTo>
                    <a:pt x="356" y="182"/>
                    <a:pt x="357" y="181"/>
                    <a:pt x="359" y="180"/>
                  </a:cubicBezTo>
                  <a:cubicBezTo>
                    <a:pt x="359" y="178"/>
                    <a:pt x="362" y="178"/>
                    <a:pt x="361" y="175"/>
                  </a:cubicBezTo>
                  <a:cubicBezTo>
                    <a:pt x="361" y="175"/>
                    <a:pt x="361" y="175"/>
                    <a:pt x="361" y="175"/>
                  </a:cubicBezTo>
                  <a:cubicBezTo>
                    <a:pt x="360" y="175"/>
                    <a:pt x="360" y="175"/>
                    <a:pt x="360" y="175"/>
                  </a:cubicBezTo>
                  <a:cubicBezTo>
                    <a:pt x="360" y="175"/>
                    <a:pt x="360" y="175"/>
                    <a:pt x="359" y="175"/>
                  </a:cubicBezTo>
                  <a:cubicBezTo>
                    <a:pt x="359" y="175"/>
                    <a:pt x="358" y="175"/>
                    <a:pt x="357" y="175"/>
                  </a:cubicBezTo>
                  <a:cubicBezTo>
                    <a:pt x="357" y="176"/>
                    <a:pt x="356" y="177"/>
                    <a:pt x="356" y="178"/>
                  </a:cubicBezTo>
                  <a:cubicBezTo>
                    <a:pt x="357" y="178"/>
                    <a:pt x="356" y="179"/>
                    <a:pt x="356" y="179"/>
                  </a:cubicBezTo>
                  <a:cubicBezTo>
                    <a:pt x="356" y="178"/>
                    <a:pt x="356" y="177"/>
                    <a:pt x="355" y="177"/>
                  </a:cubicBezTo>
                  <a:cubicBezTo>
                    <a:pt x="355" y="178"/>
                    <a:pt x="354" y="178"/>
                    <a:pt x="353" y="178"/>
                  </a:cubicBezTo>
                  <a:cubicBezTo>
                    <a:pt x="353" y="178"/>
                    <a:pt x="354" y="178"/>
                    <a:pt x="354" y="177"/>
                  </a:cubicBezTo>
                  <a:cubicBezTo>
                    <a:pt x="353" y="177"/>
                    <a:pt x="353" y="177"/>
                    <a:pt x="353" y="176"/>
                  </a:cubicBezTo>
                  <a:cubicBezTo>
                    <a:pt x="353" y="176"/>
                    <a:pt x="353" y="176"/>
                    <a:pt x="352" y="176"/>
                  </a:cubicBezTo>
                  <a:cubicBezTo>
                    <a:pt x="352" y="177"/>
                    <a:pt x="352" y="177"/>
                    <a:pt x="352" y="177"/>
                  </a:cubicBezTo>
                  <a:cubicBezTo>
                    <a:pt x="350" y="177"/>
                    <a:pt x="351" y="180"/>
                    <a:pt x="349" y="180"/>
                  </a:cubicBezTo>
                  <a:cubicBezTo>
                    <a:pt x="348" y="181"/>
                    <a:pt x="349" y="183"/>
                    <a:pt x="348" y="184"/>
                  </a:cubicBezTo>
                  <a:cubicBezTo>
                    <a:pt x="348" y="184"/>
                    <a:pt x="347" y="184"/>
                    <a:pt x="347" y="184"/>
                  </a:cubicBezTo>
                  <a:cubicBezTo>
                    <a:pt x="347" y="184"/>
                    <a:pt x="348" y="185"/>
                    <a:pt x="347" y="185"/>
                  </a:cubicBezTo>
                  <a:cubicBezTo>
                    <a:pt x="346" y="185"/>
                    <a:pt x="346" y="185"/>
                    <a:pt x="346" y="185"/>
                  </a:cubicBezTo>
                  <a:cubicBezTo>
                    <a:pt x="346" y="183"/>
                    <a:pt x="348" y="183"/>
                    <a:pt x="347" y="181"/>
                  </a:cubicBezTo>
                  <a:cubicBezTo>
                    <a:pt x="347" y="181"/>
                    <a:pt x="346" y="181"/>
                    <a:pt x="345" y="181"/>
                  </a:cubicBezTo>
                  <a:cubicBezTo>
                    <a:pt x="345" y="182"/>
                    <a:pt x="345" y="182"/>
                    <a:pt x="345" y="182"/>
                  </a:cubicBezTo>
                  <a:cubicBezTo>
                    <a:pt x="343" y="182"/>
                    <a:pt x="344" y="185"/>
                    <a:pt x="343" y="185"/>
                  </a:cubicBezTo>
                  <a:cubicBezTo>
                    <a:pt x="343" y="183"/>
                    <a:pt x="343" y="182"/>
                    <a:pt x="343" y="181"/>
                  </a:cubicBezTo>
                  <a:cubicBezTo>
                    <a:pt x="341" y="181"/>
                    <a:pt x="340" y="181"/>
                    <a:pt x="339" y="181"/>
                  </a:cubicBezTo>
                  <a:cubicBezTo>
                    <a:pt x="338" y="184"/>
                    <a:pt x="341" y="185"/>
                    <a:pt x="338" y="186"/>
                  </a:cubicBezTo>
                  <a:cubicBezTo>
                    <a:pt x="338" y="185"/>
                    <a:pt x="337" y="184"/>
                    <a:pt x="337" y="182"/>
                  </a:cubicBezTo>
                  <a:cubicBezTo>
                    <a:pt x="335" y="182"/>
                    <a:pt x="335" y="184"/>
                    <a:pt x="333" y="184"/>
                  </a:cubicBezTo>
                  <a:cubicBezTo>
                    <a:pt x="333" y="185"/>
                    <a:pt x="334" y="185"/>
                    <a:pt x="334" y="185"/>
                  </a:cubicBezTo>
                  <a:cubicBezTo>
                    <a:pt x="335" y="185"/>
                    <a:pt x="335" y="185"/>
                    <a:pt x="335" y="186"/>
                  </a:cubicBezTo>
                  <a:cubicBezTo>
                    <a:pt x="333" y="186"/>
                    <a:pt x="333" y="188"/>
                    <a:pt x="333" y="189"/>
                  </a:cubicBezTo>
                  <a:cubicBezTo>
                    <a:pt x="331" y="189"/>
                    <a:pt x="331" y="191"/>
                    <a:pt x="329" y="191"/>
                  </a:cubicBezTo>
                  <a:cubicBezTo>
                    <a:pt x="329" y="191"/>
                    <a:pt x="329" y="193"/>
                    <a:pt x="328" y="193"/>
                  </a:cubicBezTo>
                  <a:cubicBezTo>
                    <a:pt x="328" y="192"/>
                    <a:pt x="328" y="191"/>
                    <a:pt x="328" y="190"/>
                  </a:cubicBezTo>
                  <a:cubicBezTo>
                    <a:pt x="327" y="190"/>
                    <a:pt x="327" y="190"/>
                    <a:pt x="327" y="191"/>
                  </a:cubicBezTo>
                  <a:cubicBezTo>
                    <a:pt x="327" y="191"/>
                    <a:pt x="326" y="191"/>
                    <a:pt x="326" y="191"/>
                  </a:cubicBezTo>
                  <a:cubicBezTo>
                    <a:pt x="326" y="192"/>
                    <a:pt x="325" y="193"/>
                    <a:pt x="324" y="194"/>
                  </a:cubicBezTo>
                  <a:cubicBezTo>
                    <a:pt x="324" y="194"/>
                    <a:pt x="324" y="194"/>
                    <a:pt x="324" y="194"/>
                  </a:cubicBezTo>
                  <a:cubicBezTo>
                    <a:pt x="324" y="195"/>
                    <a:pt x="324" y="196"/>
                    <a:pt x="324" y="197"/>
                  </a:cubicBezTo>
                  <a:cubicBezTo>
                    <a:pt x="324" y="197"/>
                    <a:pt x="324" y="198"/>
                    <a:pt x="323" y="198"/>
                  </a:cubicBezTo>
                  <a:cubicBezTo>
                    <a:pt x="323" y="200"/>
                    <a:pt x="321" y="201"/>
                    <a:pt x="321" y="204"/>
                  </a:cubicBezTo>
                  <a:cubicBezTo>
                    <a:pt x="322" y="204"/>
                    <a:pt x="322" y="203"/>
                    <a:pt x="323" y="203"/>
                  </a:cubicBezTo>
                  <a:close/>
                  <a:moveTo>
                    <a:pt x="349" y="166"/>
                  </a:moveTo>
                  <a:cubicBezTo>
                    <a:pt x="350" y="167"/>
                    <a:pt x="350" y="168"/>
                    <a:pt x="350" y="168"/>
                  </a:cubicBezTo>
                  <a:cubicBezTo>
                    <a:pt x="352" y="169"/>
                    <a:pt x="352" y="167"/>
                    <a:pt x="354" y="168"/>
                  </a:cubicBezTo>
                  <a:cubicBezTo>
                    <a:pt x="354" y="167"/>
                    <a:pt x="354" y="167"/>
                    <a:pt x="354" y="166"/>
                  </a:cubicBezTo>
                  <a:cubicBezTo>
                    <a:pt x="354" y="166"/>
                    <a:pt x="354" y="166"/>
                    <a:pt x="354" y="166"/>
                  </a:cubicBezTo>
                  <a:cubicBezTo>
                    <a:pt x="355" y="165"/>
                    <a:pt x="356" y="165"/>
                    <a:pt x="357" y="165"/>
                  </a:cubicBezTo>
                  <a:cubicBezTo>
                    <a:pt x="357" y="164"/>
                    <a:pt x="358" y="164"/>
                    <a:pt x="359" y="163"/>
                  </a:cubicBezTo>
                  <a:cubicBezTo>
                    <a:pt x="359" y="162"/>
                    <a:pt x="360" y="162"/>
                    <a:pt x="360" y="163"/>
                  </a:cubicBezTo>
                  <a:cubicBezTo>
                    <a:pt x="360" y="165"/>
                    <a:pt x="359" y="166"/>
                    <a:pt x="356" y="166"/>
                  </a:cubicBezTo>
                  <a:cubicBezTo>
                    <a:pt x="357" y="167"/>
                    <a:pt x="356" y="167"/>
                    <a:pt x="356" y="168"/>
                  </a:cubicBezTo>
                  <a:cubicBezTo>
                    <a:pt x="356" y="168"/>
                    <a:pt x="356" y="168"/>
                    <a:pt x="356" y="168"/>
                  </a:cubicBezTo>
                  <a:cubicBezTo>
                    <a:pt x="357" y="169"/>
                    <a:pt x="356" y="170"/>
                    <a:pt x="356" y="170"/>
                  </a:cubicBezTo>
                  <a:cubicBezTo>
                    <a:pt x="355" y="169"/>
                    <a:pt x="354" y="169"/>
                    <a:pt x="353" y="169"/>
                  </a:cubicBezTo>
                  <a:cubicBezTo>
                    <a:pt x="353" y="170"/>
                    <a:pt x="353" y="170"/>
                    <a:pt x="353" y="171"/>
                  </a:cubicBezTo>
                  <a:cubicBezTo>
                    <a:pt x="352" y="170"/>
                    <a:pt x="352" y="171"/>
                    <a:pt x="352" y="171"/>
                  </a:cubicBezTo>
                  <a:cubicBezTo>
                    <a:pt x="353" y="171"/>
                    <a:pt x="354" y="172"/>
                    <a:pt x="354" y="173"/>
                  </a:cubicBezTo>
                  <a:cubicBezTo>
                    <a:pt x="356" y="172"/>
                    <a:pt x="356" y="173"/>
                    <a:pt x="356" y="174"/>
                  </a:cubicBezTo>
                  <a:cubicBezTo>
                    <a:pt x="356" y="174"/>
                    <a:pt x="356" y="174"/>
                    <a:pt x="356" y="174"/>
                  </a:cubicBezTo>
                  <a:cubicBezTo>
                    <a:pt x="357" y="174"/>
                    <a:pt x="357" y="174"/>
                    <a:pt x="357" y="174"/>
                  </a:cubicBezTo>
                  <a:cubicBezTo>
                    <a:pt x="358" y="173"/>
                    <a:pt x="359" y="173"/>
                    <a:pt x="359" y="171"/>
                  </a:cubicBezTo>
                  <a:cubicBezTo>
                    <a:pt x="359" y="171"/>
                    <a:pt x="359" y="171"/>
                    <a:pt x="358" y="171"/>
                  </a:cubicBezTo>
                  <a:cubicBezTo>
                    <a:pt x="358" y="170"/>
                    <a:pt x="357" y="170"/>
                    <a:pt x="359" y="170"/>
                  </a:cubicBezTo>
                  <a:cubicBezTo>
                    <a:pt x="362" y="170"/>
                    <a:pt x="363" y="166"/>
                    <a:pt x="366" y="165"/>
                  </a:cubicBezTo>
                  <a:cubicBezTo>
                    <a:pt x="365" y="164"/>
                    <a:pt x="366" y="163"/>
                    <a:pt x="366" y="162"/>
                  </a:cubicBezTo>
                  <a:cubicBezTo>
                    <a:pt x="365" y="162"/>
                    <a:pt x="365" y="162"/>
                    <a:pt x="365" y="161"/>
                  </a:cubicBezTo>
                  <a:cubicBezTo>
                    <a:pt x="365" y="160"/>
                    <a:pt x="366" y="160"/>
                    <a:pt x="366" y="159"/>
                  </a:cubicBezTo>
                  <a:cubicBezTo>
                    <a:pt x="365" y="159"/>
                    <a:pt x="365" y="159"/>
                    <a:pt x="365" y="159"/>
                  </a:cubicBezTo>
                  <a:cubicBezTo>
                    <a:pt x="366" y="157"/>
                    <a:pt x="364" y="157"/>
                    <a:pt x="364" y="156"/>
                  </a:cubicBezTo>
                  <a:cubicBezTo>
                    <a:pt x="364" y="155"/>
                    <a:pt x="364" y="155"/>
                    <a:pt x="364" y="155"/>
                  </a:cubicBezTo>
                  <a:cubicBezTo>
                    <a:pt x="364" y="154"/>
                    <a:pt x="363" y="153"/>
                    <a:pt x="362" y="152"/>
                  </a:cubicBezTo>
                  <a:cubicBezTo>
                    <a:pt x="362" y="152"/>
                    <a:pt x="362" y="152"/>
                    <a:pt x="362" y="152"/>
                  </a:cubicBezTo>
                  <a:cubicBezTo>
                    <a:pt x="362" y="151"/>
                    <a:pt x="362" y="150"/>
                    <a:pt x="362" y="149"/>
                  </a:cubicBezTo>
                  <a:cubicBezTo>
                    <a:pt x="361" y="149"/>
                    <a:pt x="360" y="149"/>
                    <a:pt x="360" y="150"/>
                  </a:cubicBezTo>
                  <a:cubicBezTo>
                    <a:pt x="360" y="150"/>
                    <a:pt x="360" y="150"/>
                    <a:pt x="359" y="150"/>
                  </a:cubicBezTo>
                  <a:cubicBezTo>
                    <a:pt x="359" y="154"/>
                    <a:pt x="361" y="154"/>
                    <a:pt x="361" y="157"/>
                  </a:cubicBezTo>
                  <a:cubicBezTo>
                    <a:pt x="360" y="157"/>
                    <a:pt x="360" y="158"/>
                    <a:pt x="359" y="158"/>
                  </a:cubicBezTo>
                  <a:cubicBezTo>
                    <a:pt x="359" y="157"/>
                    <a:pt x="359" y="157"/>
                    <a:pt x="358" y="157"/>
                  </a:cubicBezTo>
                  <a:cubicBezTo>
                    <a:pt x="358" y="158"/>
                    <a:pt x="358" y="158"/>
                    <a:pt x="358" y="159"/>
                  </a:cubicBezTo>
                  <a:cubicBezTo>
                    <a:pt x="355" y="159"/>
                    <a:pt x="356" y="162"/>
                    <a:pt x="354" y="162"/>
                  </a:cubicBezTo>
                  <a:cubicBezTo>
                    <a:pt x="353" y="160"/>
                    <a:pt x="356" y="158"/>
                    <a:pt x="353" y="157"/>
                  </a:cubicBezTo>
                  <a:cubicBezTo>
                    <a:pt x="353" y="158"/>
                    <a:pt x="352" y="158"/>
                    <a:pt x="352" y="159"/>
                  </a:cubicBezTo>
                  <a:cubicBezTo>
                    <a:pt x="353" y="160"/>
                    <a:pt x="353" y="160"/>
                    <a:pt x="352" y="160"/>
                  </a:cubicBezTo>
                  <a:cubicBezTo>
                    <a:pt x="351" y="160"/>
                    <a:pt x="353" y="157"/>
                    <a:pt x="350" y="158"/>
                  </a:cubicBezTo>
                  <a:cubicBezTo>
                    <a:pt x="350" y="159"/>
                    <a:pt x="349" y="160"/>
                    <a:pt x="349" y="162"/>
                  </a:cubicBezTo>
                  <a:cubicBezTo>
                    <a:pt x="350" y="162"/>
                    <a:pt x="350" y="162"/>
                    <a:pt x="349" y="162"/>
                  </a:cubicBezTo>
                  <a:cubicBezTo>
                    <a:pt x="349" y="164"/>
                    <a:pt x="348" y="163"/>
                    <a:pt x="348" y="165"/>
                  </a:cubicBezTo>
                  <a:cubicBezTo>
                    <a:pt x="349" y="165"/>
                    <a:pt x="349" y="166"/>
                    <a:pt x="349" y="166"/>
                  </a:cubicBezTo>
                  <a:close/>
                  <a:moveTo>
                    <a:pt x="320" y="264"/>
                  </a:moveTo>
                  <a:cubicBezTo>
                    <a:pt x="320" y="265"/>
                    <a:pt x="322" y="265"/>
                    <a:pt x="322" y="264"/>
                  </a:cubicBezTo>
                  <a:cubicBezTo>
                    <a:pt x="321" y="264"/>
                    <a:pt x="322" y="262"/>
                    <a:pt x="320" y="262"/>
                  </a:cubicBezTo>
                  <a:cubicBezTo>
                    <a:pt x="320" y="263"/>
                    <a:pt x="320" y="263"/>
                    <a:pt x="320" y="264"/>
                  </a:cubicBezTo>
                  <a:close/>
                  <a:moveTo>
                    <a:pt x="307" y="265"/>
                  </a:moveTo>
                  <a:cubicBezTo>
                    <a:pt x="307" y="265"/>
                    <a:pt x="307" y="266"/>
                    <a:pt x="308" y="265"/>
                  </a:cubicBezTo>
                  <a:cubicBezTo>
                    <a:pt x="308" y="265"/>
                    <a:pt x="308" y="264"/>
                    <a:pt x="308" y="263"/>
                  </a:cubicBezTo>
                  <a:cubicBezTo>
                    <a:pt x="307" y="263"/>
                    <a:pt x="307" y="263"/>
                    <a:pt x="307" y="263"/>
                  </a:cubicBezTo>
                  <a:cubicBezTo>
                    <a:pt x="306" y="262"/>
                    <a:pt x="305" y="264"/>
                    <a:pt x="306" y="265"/>
                  </a:cubicBezTo>
                  <a:cubicBezTo>
                    <a:pt x="306" y="265"/>
                    <a:pt x="307" y="264"/>
                    <a:pt x="307" y="265"/>
                  </a:cubicBezTo>
                  <a:close/>
                  <a:moveTo>
                    <a:pt x="308" y="304"/>
                  </a:moveTo>
                  <a:cubicBezTo>
                    <a:pt x="308" y="304"/>
                    <a:pt x="308" y="304"/>
                    <a:pt x="308" y="304"/>
                  </a:cubicBezTo>
                  <a:cubicBezTo>
                    <a:pt x="308" y="303"/>
                    <a:pt x="308" y="303"/>
                    <a:pt x="308" y="303"/>
                  </a:cubicBezTo>
                  <a:cubicBezTo>
                    <a:pt x="307" y="303"/>
                    <a:pt x="306" y="304"/>
                    <a:pt x="306" y="306"/>
                  </a:cubicBezTo>
                  <a:cubicBezTo>
                    <a:pt x="307" y="306"/>
                    <a:pt x="308" y="306"/>
                    <a:pt x="308" y="305"/>
                  </a:cubicBezTo>
                  <a:cubicBezTo>
                    <a:pt x="308" y="305"/>
                    <a:pt x="308" y="304"/>
                    <a:pt x="308" y="304"/>
                  </a:cubicBezTo>
                  <a:close/>
                  <a:moveTo>
                    <a:pt x="294" y="329"/>
                  </a:moveTo>
                  <a:cubicBezTo>
                    <a:pt x="294" y="329"/>
                    <a:pt x="294" y="330"/>
                    <a:pt x="294" y="330"/>
                  </a:cubicBezTo>
                  <a:cubicBezTo>
                    <a:pt x="297" y="331"/>
                    <a:pt x="297" y="328"/>
                    <a:pt x="297" y="326"/>
                  </a:cubicBezTo>
                  <a:cubicBezTo>
                    <a:pt x="296" y="326"/>
                    <a:pt x="295" y="326"/>
                    <a:pt x="294" y="325"/>
                  </a:cubicBezTo>
                  <a:cubicBezTo>
                    <a:pt x="294" y="327"/>
                    <a:pt x="293" y="327"/>
                    <a:pt x="292" y="329"/>
                  </a:cubicBezTo>
                  <a:cubicBezTo>
                    <a:pt x="293" y="329"/>
                    <a:pt x="294" y="329"/>
                    <a:pt x="294" y="329"/>
                  </a:cubicBezTo>
                  <a:close/>
                  <a:moveTo>
                    <a:pt x="301" y="305"/>
                  </a:moveTo>
                  <a:cubicBezTo>
                    <a:pt x="302" y="305"/>
                    <a:pt x="301" y="307"/>
                    <a:pt x="302" y="306"/>
                  </a:cubicBezTo>
                  <a:cubicBezTo>
                    <a:pt x="303" y="305"/>
                    <a:pt x="305" y="305"/>
                    <a:pt x="305" y="302"/>
                  </a:cubicBezTo>
                  <a:cubicBezTo>
                    <a:pt x="306" y="302"/>
                    <a:pt x="306" y="302"/>
                    <a:pt x="306" y="301"/>
                  </a:cubicBezTo>
                  <a:cubicBezTo>
                    <a:pt x="305" y="301"/>
                    <a:pt x="303" y="301"/>
                    <a:pt x="304" y="299"/>
                  </a:cubicBezTo>
                  <a:cubicBezTo>
                    <a:pt x="302" y="299"/>
                    <a:pt x="301" y="299"/>
                    <a:pt x="301" y="300"/>
                  </a:cubicBezTo>
                  <a:cubicBezTo>
                    <a:pt x="301" y="301"/>
                    <a:pt x="301" y="301"/>
                    <a:pt x="300" y="301"/>
                  </a:cubicBezTo>
                  <a:cubicBezTo>
                    <a:pt x="299" y="302"/>
                    <a:pt x="300" y="304"/>
                    <a:pt x="299" y="305"/>
                  </a:cubicBezTo>
                  <a:cubicBezTo>
                    <a:pt x="299" y="305"/>
                    <a:pt x="301" y="305"/>
                    <a:pt x="301" y="305"/>
                  </a:cubicBezTo>
                  <a:close/>
                  <a:moveTo>
                    <a:pt x="306" y="313"/>
                  </a:moveTo>
                  <a:cubicBezTo>
                    <a:pt x="306" y="313"/>
                    <a:pt x="305" y="314"/>
                    <a:pt x="305" y="313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307" y="314"/>
                    <a:pt x="307" y="312"/>
                    <a:pt x="308" y="311"/>
                  </a:cubicBezTo>
                  <a:cubicBezTo>
                    <a:pt x="306" y="310"/>
                    <a:pt x="306" y="312"/>
                    <a:pt x="306" y="313"/>
                  </a:cubicBezTo>
                  <a:close/>
                  <a:moveTo>
                    <a:pt x="308" y="219"/>
                  </a:moveTo>
                  <a:cubicBezTo>
                    <a:pt x="309" y="217"/>
                    <a:pt x="311" y="218"/>
                    <a:pt x="311" y="217"/>
                  </a:cubicBezTo>
                  <a:cubicBezTo>
                    <a:pt x="310" y="216"/>
                    <a:pt x="307" y="215"/>
                    <a:pt x="307" y="217"/>
                  </a:cubicBezTo>
                  <a:cubicBezTo>
                    <a:pt x="308" y="217"/>
                    <a:pt x="308" y="218"/>
                    <a:pt x="308" y="219"/>
                  </a:cubicBezTo>
                  <a:close/>
                  <a:moveTo>
                    <a:pt x="312" y="272"/>
                  </a:moveTo>
                  <a:cubicBezTo>
                    <a:pt x="312" y="272"/>
                    <a:pt x="314" y="269"/>
                    <a:pt x="311" y="269"/>
                  </a:cubicBezTo>
                  <a:cubicBezTo>
                    <a:pt x="311" y="271"/>
                    <a:pt x="311" y="272"/>
                    <a:pt x="312" y="272"/>
                  </a:cubicBezTo>
                  <a:close/>
                  <a:moveTo>
                    <a:pt x="315" y="260"/>
                  </a:moveTo>
                  <a:cubicBezTo>
                    <a:pt x="314" y="260"/>
                    <a:pt x="314" y="260"/>
                    <a:pt x="313" y="260"/>
                  </a:cubicBezTo>
                  <a:cubicBezTo>
                    <a:pt x="309" y="260"/>
                    <a:pt x="315" y="262"/>
                    <a:pt x="315" y="260"/>
                  </a:cubicBezTo>
                  <a:close/>
                  <a:moveTo>
                    <a:pt x="311" y="299"/>
                  </a:moveTo>
                  <a:cubicBezTo>
                    <a:pt x="313" y="299"/>
                    <a:pt x="313" y="298"/>
                    <a:pt x="315" y="297"/>
                  </a:cubicBezTo>
                  <a:cubicBezTo>
                    <a:pt x="315" y="297"/>
                    <a:pt x="316" y="296"/>
                    <a:pt x="315" y="295"/>
                  </a:cubicBezTo>
                  <a:cubicBezTo>
                    <a:pt x="314" y="297"/>
                    <a:pt x="312" y="297"/>
                    <a:pt x="311" y="299"/>
                  </a:cubicBezTo>
                  <a:close/>
                  <a:moveTo>
                    <a:pt x="319" y="270"/>
                  </a:moveTo>
                  <a:cubicBezTo>
                    <a:pt x="318" y="270"/>
                    <a:pt x="318" y="270"/>
                    <a:pt x="317" y="270"/>
                  </a:cubicBezTo>
                  <a:cubicBezTo>
                    <a:pt x="318" y="271"/>
                    <a:pt x="317" y="271"/>
                    <a:pt x="317" y="271"/>
                  </a:cubicBezTo>
                  <a:cubicBezTo>
                    <a:pt x="316" y="271"/>
                    <a:pt x="316" y="272"/>
                    <a:pt x="315" y="272"/>
                  </a:cubicBezTo>
                  <a:cubicBezTo>
                    <a:pt x="315" y="273"/>
                    <a:pt x="315" y="273"/>
                    <a:pt x="315" y="273"/>
                  </a:cubicBezTo>
                  <a:cubicBezTo>
                    <a:pt x="317" y="273"/>
                    <a:pt x="319" y="272"/>
                    <a:pt x="319" y="270"/>
                  </a:cubicBezTo>
                  <a:close/>
                  <a:moveTo>
                    <a:pt x="318" y="260"/>
                  </a:moveTo>
                  <a:cubicBezTo>
                    <a:pt x="318" y="260"/>
                    <a:pt x="317" y="260"/>
                    <a:pt x="317" y="260"/>
                  </a:cubicBezTo>
                  <a:cubicBezTo>
                    <a:pt x="316" y="260"/>
                    <a:pt x="316" y="260"/>
                    <a:pt x="316" y="260"/>
                  </a:cubicBezTo>
                  <a:cubicBezTo>
                    <a:pt x="317" y="260"/>
                    <a:pt x="318" y="261"/>
                    <a:pt x="318" y="260"/>
                  </a:cubicBezTo>
                  <a:close/>
                  <a:moveTo>
                    <a:pt x="318" y="263"/>
                  </a:moveTo>
                  <a:cubicBezTo>
                    <a:pt x="318" y="262"/>
                    <a:pt x="319" y="262"/>
                    <a:pt x="318" y="261"/>
                  </a:cubicBezTo>
                  <a:cubicBezTo>
                    <a:pt x="318" y="261"/>
                    <a:pt x="318" y="261"/>
                    <a:pt x="317" y="261"/>
                  </a:cubicBezTo>
                  <a:cubicBezTo>
                    <a:pt x="317" y="261"/>
                    <a:pt x="317" y="261"/>
                    <a:pt x="317" y="261"/>
                  </a:cubicBezTo>
                  <a:cubicBezTo>
                    <a:pt x="318" y="262"/>
                    <a:pt x="316" y="264"/>
                    <a:pt x="318" y="263"/>
                  </a:cubicBezTo>
                  <a:close/>
                  <a:moveTo>
                    <a:pt x="320" y="212"/>
                  </a:moveTo>
                  <a:cubicBezTo>
                    <a:pt x="320" y="211"/>
                    <a:pt x="320" y="210"/>
                    <a:pt x="320" y="209"/>
                  </a:cubicBezTo>
                  <a:cubicBezTo>
                    <a:pt x="319" y="209"/>
                    <a:pt x="319" y="210"/>
                    <a:pt x="317" y="210"/>
                  </a:cubicBezTo>
                  <a:cubicBezTo>
                    <a:pt x="317" y="210"/>
                    <a:pt x="317" y="210"/>
                    <a:pt x="316" y="210"/>
                  </a:cubicBezTo>
                  <a:cubicBezTo>
                    <a:pt x="316" y="211"/>
                    <a:pt x="316" y="211"/>
                    <a:pt x="316" y="212"/>
                  </a:cubicBezTo>
                  <a:cubicBezTo>
                    <a:pt x="317" y="212"/>
                    <a:pt x="317" y="212"/>
                    <a:pt x="318" y="212"/>
                  </a:cubicBezTo>
                  <a:cubicBezTo>
                    <a:pt x="318" y="212"/>
                    <a:pt x="319" y="212"/>
                    <a:pt x="320" y="212"/>
                  </a:cubicBezTo>
                  <a:close/>
                  <a:moveTo>
                    <a:pt x="400" y="145"/>
                  </a:moveTo>
                  <a:cubicBezTo>
                    <a:pt x="399" y="145"/>
                    <a:pt x="398" y="145"/>
                    <a:pt x="398" y="145"/>
                  </a:cubicBezTo>
                  <a:cubicBezTo>
                    <a:pt x="398" y="146"/>
                    <a:pt x="397" y="149"/>
                    <a:pt x="398" y="149"/>
                  </a:cubicBezTo>
                  <a:cubicBezTo>
                    <a:pt x="399" y="148"/>
                    <a:pt x="400" y="147"/>
                    <a:pt x="400" y="145"/>
                  </a:cubicBezTo>
                  <a:close/>
                  <a:moveTo>
                    <a:pt x="315" y="278"/>
                  </a:moveTo>
                  <a:cubicBezTo>
                    <a:pt x="314" y="278"/>
                    <a:pt x="314" y="279"/>
                    <a:pt x="314" y="279"/>
                  </a:cubicBezTo>
                  <a:cubicBezTo>
                    <a:pt x="314" y="279"/>
                    <a:pt x="313" y="279"/>
                    <a:pt x="313" y="280"/>
                  </a:cubicBezTo>
                  <a:cubicBezTo>
                    <a:pt x="313" y="280"/>
                    <a:pt x="314" y="280"/>
                    <a:pt x="314" y="280"/>
                  </a:cubicBezTo>
                  <a:cubicBezTo>
                    <a:pt x="314" y="280"/>
                    <a:pt x="315" y="280"/>
                    <a:pt x="315" y="281"/>
                  </a:cubicBezTo>
                  <a:cubicBezTo>
                    <a:pt x="315" y="281"/>
                    <a:pt x="315" y="281"/>
                    <a:pt x="315" y="281"/>
                  </a:cubicBezTo>
                  <a:cubicBezTo>
                    <a:pt x="312" y="281"/>
                    <a:pt x="313" y="283"/>
                    <a:pt x="312" y="283"/>
                  </a:cubicBezTo>
                  <a:cubicBezTo>
                    <a:pt x="312" y="285"/>
                    <a:pt x="310" y="284"/>
                    <a:pt x="310" y="286"/>
                  </a:cubicBezTo>
                  <a:cubicBezTo>
                    <a:pt x="311" y="286"/>
                    <a:pt x="311" y="286"/>
                    <a:pt x="312" y="286"/>
                  </a:cubicBezTo>
                  <a:cubicBezTo>
                    <a:pt x="312" y="285"/>
                    <a:pt x="314" y="286"/>
                    <a:pt x="315" y="286"/>
                  </a:cubicBezTo>
                  <a:cubicBezTo>
                    <a:pt x="315" y="285"/>
                    <a:pt x="316" y="284"/>
                    <a:pt x="317" y="283"/>
                  </a:cubicBezTo>
                  <a:cubicBezTo>
                    <a:pt x="316" y="281"/>
                    <a:pt x="318" y="277"/>
                    <a:pt x="315" y="277"/>
                  </a:cubicBezTo>
                  <a:cubicBezTo>
                    <a:pt x="315" y="278"/>
                    <a:pt x="315" y="278"/>
                    <a:pt x="315" y="278"/>
                  </a:cubicBezTo>
                  <a:close/>
                  <a:moveTo>
                    <a:pt x="313" y="288"/>
                  </a:moveTo>
                  <a:cubicBezTo>
                    <a:pt x="314" y="289"/>
                    <a:pt x="312" y="289"/>
                    <a:pt x="313" y="291"/>
                  </a:cubicBezTo>
                  <a:cubicBezTo>
                    <a:pt x="312" y="291"/>
                    <a:pt x="311" y="292"/>
                    <a:pt x="311" y="293"/>
                  </a:cubicBezTo>
                  <a:cubicBezTo>
                    <a:pt x="312" y="293"/>
                    <a:pt x="313" y="292"/>
                    <a:pt x="313" y="293"/>
                  </a:cubicBezTo>
                  <a:cubicBezTo>
                    <a:pt x="313" y="294"/>
                    <a:pt x="310" y="295"/>
                    <a:pt x="313" y="295"/>
                  </a:cubicBezTo>
                  <a:cubicBezTo>
                    <a:pt x="314" y="295"/>
                    <a:pt x="314" y="295"/>
                    <a:pt x="314" y="295"/>
                  </a:cubicBezTo>
                  <a:cubicBezTo>
                    <a:pt x="314" y="294"/>
                    <a:pt x="314" y="294"/>
                    <a:pt x="315" y="294"/>
                  </a:cubicBezTo>
                  <a:cubicBezTo>
                    <a:pt x="315" y="294"/>
                    <a:pt x="315" y="294"/>
                    <a:pt x="315" y="294"/>
                  </a:cubicBezTo>
                  <a:cubicBezTo>
                    <a:pt x="315" y="294"/>
                    <a:pt x="315" y="293"/>
                    <a:pt x="315" y="293"/>
                  </a:cubicBezTo>
                  <a:cubicBezTo>
                    <a:pt x="316" y="293"/>
                    <a:pt x="316" y="291"/>
                    <a:pt x="317" y="291"/>
                  </a:cubicBezTo>
                  <a:cubicBezTo>
                    <a:pt x="317" y="291"/>
                    <a:pt x="317" y="291"/>
                    <a:pt x="317" y="291"/>
                  </a:cubicBezTo>
                  <a:cubicBezTo>
                    <a:pt x="317" y="291"/>
                    <a:pt x="317" y="291"/>
                    <a:pt x="317" y="290"/>
                  </a:cubicBezTo>
                  <a:cubicBezTo>
                    <a:pt x="317" y="290"/>
                    <a:pt x="317" y="290"/>
                    <a:pt x="317" y="290"/>
                  </a:cubicBezTo>
                  <a:cubicBezTo>
                    <a:pt x="317" y="290"/>
                    <a:pt x="318" y="290"/>
                    <a:pt x="318" y="290"/>
                  </a:cubicBezTo>
                  <a:cubicBezTo>
                    <a:pt x="319" y="289"/>
                    <a:pt x="319" y="288"/>
                    <a:pt x="320" y="288"/>
                  </a:cubicBezTo>
                  <a:cubicBezTo>
                    <a:pt x="321" y="288"/>
                    <a:pt x="321" y="288"/>
                    <a:pt x="322" y="288"/>
                  </a:cubicBezTo>
                  <a:cubicBezTo>
                    <a:pt x="321" y="287"/>
                    <a:pt x="321" y="286"/>
                    <a:pt x="320" y="286"/>
                  </a:cubicBezTo>
                  <a:cubicBezTo>
                    <a:pt x="319" y="287"/>
                    <a:pt x="318" y="287"/>
                    <a:pt x="317" y="287"/>
                  </a:cubicBezTo>
                  <a:cubicBezTo>
                    <a:pt x="317" y="286"/>
                    <a:pt x="317" y="286"/>
                    <a:pt x="317" y="286"/>
                  </a:cubicBezTo>
                  <a:cubicBezTo>
                    <a:pt x="315" y="285"/>
                    <a:pt x="316" y="288"/>
                    <a:pt x="313" y="288"/>
                  </a:cubicBezTo>
                  <a:close/>
                  <a:moveTo>
                    <a:pt x="262" y="373"/>
                  </a:moveTo>
                  <a:cubicBezTo>
                    <a:pt x="262" y="372"/>
                    <a:pt x="263" y="372"/>
                    <a:pt x="263" y="371"/>
                  </a:cubicBezTo>
                  <a:cubicBezTo>
                    <a:pt x="261" y="371"/>
                    <a:pt x="261" y="373"/>
                    <a:pt x="260" y="374"/>
                  </a:cubicBezTo>
                  <a:cubicBezTo>
                    <a:pt x="261" y="374"/>
                    <a:pt x="261" y="373"/>
                    <a:pt x="262" y="373"/>
                  </a:cubicBezTo>
                  <a:close/>
                  <a:moveTo>
                    <a:pt x="325" y="256"/>
                  </a:moveTo>
                  <a:cubicBezTo>
                    <a:pt x="325" y="256"/>
                    <a:pt x="325" y="256"/>
                    <a:pt x="325" y="256"/>
                  </a:cubicBezTo>
                  <a:cubicBezTo>
                    <a:pt x="324" y="258"/>
                    <a:pt x="326" y="257"/>
                    <a:pt x="327" y="257"/>
                  </a:cubicBezTo>
                  <a:cubicBezTo>
                    <a:pt x="327" y="256"/>
                    <a:pt x="326" y="255"/>
                    <a:pt x="325" y="256"/>
                  </a:cubicBezTo>
                  <a:close/>
                  <a:moveTo>
                    <a:pt x="489" y="69"/>
                  </a:moveTo>
                  <a:cubicBezTo>
                    <a:pt x="489" y="68"/>
                    <a:pt x="489" y="67"/>
                    <a:pt x="489" y="66"/>
                  </a:cubicBezTo>
                  <a:cubicBezTo>
                    <a:pt x="488" y="66"/>
                    <a:pt x="487" y="65"/>
                    <a:pt x="486" y="65"/>
                  </a:cubicBezTo>
                  <a:cubicBezTo>
                    <a:pt x="485" y="68"/>
                    <a:pt x="488" y="68"/>
                    <a:pt x="489" y="69"/>
                  </a:cubicBezTo>
                  <a:close/>
                  <a:moveTo>
                    <a:pt x="461" y="82"/>
                  </a:moveTo>
                  <a:cubicBezTo>
                    <a:pt x="461" y="83"/>
                    <a:pt x="460" y="86"/>
                    <a:pt x="462" y="85"/>
                  </a:cubicBezTo>
                  <a:cubicBezTo>
                    <a:pt x="463" y="85"/>
                    <a:pt x="463" y="84"/>
                    <a:pt x="463" y="83"/>
                  </a:cubicBezTo>
                  <a:cubicBezTo>
                    <a:pt x="463" y="82"/>
                    <a:pt x="463" y="81"/>
                    <a:pt x="462" y="81"/>
                  </a:cubicBezTo>
                  <a:cubicBezTo>
                    <a:pt x="462" y="81"/>
                    <a:pt x="462" y="81"/>
                    <a:pt x="462" y="80"/>
                  </a:cubicBezTo>
                  <a:cubicBezTo>
                    <a:pt x="461" y="80"/>
                    <a:pt x="461" y="79"/>
                    <a:pt x="460" y="79"/>
                  </a:cubicBezTo>
                  <a:cubicBezTo>
                    <a:pt x="459" y="81"/>
                    <a:pt x="460" y="82"/>
                    <a:pt x="461" y="82"/>
                  </a:cubicBezTo>
                  <a:close/>
                  <a:moveTo>
                    <a:pt x="447" y="102"/>
                  </a:moveTo>
                  <a:cubicBezTo>
                    <a:pt x="447" y="101"/>
                    <a:pt x="447" y="100"/>
                    <a:pt x="446" y="100"/>
                  </a:cubicBezTo>
                  <a:cubicBezTo>
                    <a:pt x="446" y="100"/>
                    <a:pt x="446" y="101"/>
                    <a:pt x="446" y="102"/>
                  </a:cubicBezTo>
                  <a:cubicBezTo>
                    <a:pt x="446" y="102"/>
                    <a:pt x="446" y="102"/>
                    <a:pt x="446" y="102"/>
                  </a:cubicBezTo>
                  <a:cubicBezTo>
                    <a:pt x="447" y="102"/>
                    <a:pt x="447" y="102"/>
                    <a:pt x="447" y="102"/>
                  </a:cubicBezTo>
                  <a:close/>
                  <a:moveTo>
                    <a:pt x="473" y="79"/>
                  </a:moveTo>
                  <a:cubicBezTo>
                    <a:pt x="472" y="81"/>
                    <a:pt x="474" y="82"/>
                    <a:pt x="474" y="83"/>
                  </a:cubicBezTo>
                  <a:cubicBezTo>
                    <a:pt x="477" y="83"/>
                    <a:pt x="480" y="85"/>
                    <a:pt x="482" y="83"/>
                  </a:cubicBezTo>
                  <a:cubicBezTo>
                    <a:pt x="482" y="82"/>
                    <a:pt x="481" y="82"/>
                    <a:pt x="481" y="80"/>
                  </a:cubicBezTo>
                  <a:cubicBezTo>
                    <a:pt x="478" y="81"/>
                    <a:pt x="480" y="77"/>
                    <a:pt x="477" y="77"/>
                  </a:cubicBezTo>
                  <a:cubicBezTo>
                    <a:pt x="476" y="79"/>
                    <a:pt x="479" y="80"/>
                    <a:pt x="477" y="80"/>
                  </a:cubicBezTo>
                  <a:cubicBezTo>
                    <a:pt x="477" y="79"/>
                    <a:pt x="476" y="79"/>
                    <a:pt x="476" y="79"/>
                  </a:cubicBezTo>
                  <a:cubicBezTo>
                    <a:pt x="476" y="79"/>
                    <a:pt x="476" y="78"/>
                    <a:pt x="476" y="78"/>
                  </a:cubicBezTo>
                  <a:cubicBezTo>
                    <a:pt x="474" y="78"/>
                    <a:pt x="473" y="78"/>
                    <a:pt x="473" y="79"/>
                  </a:cubicBezTo>
                  <a:cubicBezTo>
                    <a:pt x="473" y="79"/>
                    <a:pt x="474" y="79"/>
                    <a:pt x="473" y="79"/>
                  </a:cubicBezTo>
                  <a:close/>
                  <a:moveTo>
                    <a:pt x="448" y="98"/>
                  </a:moveTo>
                  <a:cubicBezTo>
                    <a:pt x="448" y="100"/>
                    <a:pt x="448" y="101"/>
                    <a:pt x="448" y="102"/>
                  </a:cubicBezTo>
                  <a:cubicBezTo>
                    <a:pt x="450" y="103"/>
                    <a:pt x="450" y="101"/>
                    <a:pt x="451" y="101"/>
                  </a:cubicBezTo>
                  <a:cubicBezTo>
                    <a:pt x="451" y="99"/>
                    <a:pt x="453" y="100"/>
                    <a:pt x="453" y="98"/>
                  </a:cubicBezTo>
                  <a:cubicBezTo>
                    <a:pt x="451" y="99"/>
                    <a:pt x="453" y="96"/>
                    <a:pt x="451" y="97"/>
                  </a:cubicBezTo>
                  <a:cubicBezTo>
                    <a:pt x="451" y="98"/>
                    <a:pt x="450" y="98"/>
                    <a:pt x="448" y="98"/>
                  </a:cubicBezTo>
                  <a:close/>
                  <a:moveTo>
                    <a:pt x="457" y="83"/>
                  </a:moveTo>
                  <a:cubicBezTo>
                    <a:pt x="457" y="84"/>
                    <a:pt x="458" y="84"/>
                    <a:pt x="457" y="84"/>
                  </a:cubicBezTo>
                  <a:cubicBezTo>
                    <a:pt x="458" y="84"/>
                    <a:pt x="458" y="82"/>
                    <a:pt x="458" y="81"/>
                  </a:cubicBezTo>
                  <a:cubicBezTo>
                    <a:pt x="458" y="81"/>
                    <a:pt x="457" y="81"/>
                    <a:pt x="457" y="81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6" y="81"/>
                    <a:pt x="455" y="80"/>
                    <a:pt x="455" y="81"/>
                  </a:cubicBezTo>
                  <a:cubicBezTo>
                    <a:pt x="456" y="81"/>
                    <a:pt x="455" y="83"/>
                    <a:pt x="457" y="83"/>
                  </a:cubicBezTo>
                  <a:close/>
                  <a:moveTo>
                    <a:pt x="450" y="95"/>
                  </a:moveTo>
                  <a:cubicBezTo>
                    <a:pt x="450" y="95"/>
                    <a:pt x="450" y="95"/>
                    <a:pt x="450" y="95"/>
                  </a:cubicBezTo>
                  <a:cubicBezTo>
                    <a:pt x="450" y="93"/>
                    <a:pt x="449" y="93"/>
                    <a:pt x="448" y="93"/>
                  </a:cubicBezTo>
                  <a:cubicBezTo>
                    <a:pt x="448" y="93"/>
                    <a:pt x="448" y="94"/>
                    <a:pt x="448" y="95"/>
                  </a:cubicBezTo>
                  <a:cubicBezTo>
                    <a:pt x="448" y="95"/>
                    <a:pt x="450" y="97"/>
                    <a:pt x="450" y="95"/>
                  </a:cubicBezTo>
                  <a:close/>
                  <a:moveTo>
                    <a:pt x="444" y="97"/>
                  </a:moveTo>
                  <a:cubicBezTo>
                    <a:pt x="444" y="97"/>
                    <a:pt x="444" y="98"/>
                    <a:pt x="444" y="99"/>
                  </a:cubicBezTo>
                  <a:cubicBezTo>
                    <a:pt x="445" y="99"/>
                    <a:pt x="445" y="99"/>
                    <a:pt x="446" y="99"/>
                  </a:cubicBezTo>
                  <a:cubicBezTo>
                    <a:pt x="446" y="98"/>
                    <a:pt x="446" y="97"/>
                    <a:pt x="447" y="97"/>
                  </a:cubicBezTo>
                  <a:cubicBezTo>
                    <a:pt x="448" y="95"/>
                    <a:pt x="446" y="95"/>
                    <a:pt x="446" y="93"/>
                  </a:cubicBezTo>
                  <a:cubicBezTo>
                    <a:pt x="447" y="92"/>
                    <a:pt x="448" y="91"/>
                    <a:pt x="448" y="89"/>
                  </a:cubicBezTo>
                  <a:cubicBezTo>
                    <a:pt x="447" y="89"/>
                    <a:pt x="447" y="89"/>
                    <a:pt x="447" y="89"/>
                  </a:cubicBezTo>
                  <a:cubicBezTo>
                    <a:pt x="447" y="89"/>
                    <a:pt x="446" y="89"/>
                    <a:pt x="446" y="88"/>
                  </a:cubicBezTo>
                  <a:cubicBezTo>
                    <a:pt x="445" y="88"/>
                    <a:pt x="444" y="88"/>
                    <a:pt x="444" y="88"/>
                  </a:cubicBezTo>
                  <a:cubicBezTo>
                    <a:pt x="444" y="89"/>
                    <a:pt x="443" y="89"/>
                    <a:pt x="443" y="89"/>
                  </a:cubicBezTo>
                  <a:cubicBezTo>
                    <a:pt x="442" y="91"/>
                    <a:pt x="440" y="93"/>
                    <a:pt x="441" y="96"/>
                  </a:cubicBezTo>
                  <a:cubicBezTo>
                    <a:pt x="442" y="96"/>
                    <a:pt x="443" y="96"/>
                    <a:pt x="444" y="97"/>
                  </a:cubicBezTo>
                  <a:close/>
                  <a:moveTo>
                    <a:pt x="487" y="88"/>
                  </a:moveTo>
                  <a:cubicBezTo>
                    <a:pt x="488" y="86"/>
                    <a:pt x="486" y="87"/>
                    <a:pt x="485" y="87"/>
                  </a:cubicBezTo>
                  <a:cubicBezTo>
                    <a:pt x="485" y="87"/>
                    <a:pt x="485" y="87"/>
                    <a:pt x="485" y="87"/>
                  </a:cubicBezTo>
                  <a:cubicBezTo>
                    <a:pt x="485" y="88"/>
                    <a:pt x="486" y="88"/>
                    <a:pt x="487" y="88"/>
                  </a:cubicBezTo>
                  <a:close/>
                  <a:moveTo>
                    <a:pt x="464" y="70"/>
                  </a:moveTo>
                  <a:cubicBezTo>
                    <a:pt x="464" y="70"/>
                    <a:pt x="464" y="70"/>
                    <a:pt x="465" y="70"/>
                  </a:cubicBezTo>
                  <a:cubicBezTo>
                    <a:pt x="466" y="69"/>
                    <a:pt x="466" y="69"/>
                    <a:pt x="468" y="68"/>
                  </a:cubicBezTo>
                  <a:cubicBezTo>
                    <a:pt x="468" y="68"/>
                    <a:pt x="468" y="68"/>
                    <a:pt x="468" y="69"/>
                  </a:cubicBezTo>
                  <a:cubicBezTo>
                    <a:pt x="468" y="69"/>
                    <a:pt x="468" y="69"/>
                    <a:pt x="468" y="69"/>
                  </a:cubicBezTo>
                  <a:cubicBezTo>
                    <a:pt x="468" y="69"/>
                    <a:pt x="468" y="69"/>
                    <a:pt x="468" y="69"/>
                  </a:cubicBezTo>
                  <a:cubicBezTo>
                    <a:pt x="467" y="70"/>
                    <a:pt x="467" y="71"/>
                    <a:pt x="467" y="71"/>
                  </a:cubicBezTo>
                  <a:cubicBezTo>
                    <a:pt x="467" y="71"/>
                    <a:pt x="467" y="71"/>
                    <a:pt x="467" y="71"/>
                  </a:cubicBezTo>
                  <a:cubicBezTo>
                    <a:pt x="467" y="72"/>
                    <a:pt x="466" y="73"/>
                    <a:pt x="466" y="74"/>
                  </a:cubicBezTo>
                  <a:cubicBezTo>
                    <a:pt x="467" y="74"/>
                    <a:pt x="469" y="75"/>
                    <a:pt x="471" y="75"/>
                  </a:cubicBezTo>
                  <a:cubicBezTo>
                    <a:pt x="471" y="75"/>
                    <a:pt x="471" y="75"/>
                    <a:pt x="471" y="75"/>
                  </a:cubicBezTo>
                  <a:cubicBezTo>
                    <a:pt x="472" y="74"/>
                    <a:pt x="474" y="74"/>
                    <a:pt x="474" y="73"/>
                  </a:cubicBezTo>
                  <a:cubicBezTo>
                    <a:pt x="474" y="73"/>
                    <a:pt x="474" y="73"/>
                    <a:pt x="474" y="73"/>
                  </a:cubicBezTo>
                  <a:cubicBezTo>
                    <a:pt x="475" y="73"/>
                    <a:pt x="475" y="72"/>
                    <a:pt x="476" y="72"/>
                  </a:cubicBezTo>
                  <a:cubicBezTo>
                    <a:pt x="477" y="71"/>
                    <a:pt x="478" y="70"/>
                    <a:pt x="480" y="69"/>
                  </a:cubicBezTo>
                  <a:cubicBezTo>
                    <a:pt x="480" y="67"/>
                    <a:pt x="481" y="66"/>
                    <a:pt x="483" y="65"/>
                  </a:cubicBezTo>
                  <a:cubicBezTo>
                    <a:pt x="483" y="63"/>
                    <a:pt x="483" y="63"/>
                    <a:pt x="483" y="63"/>
                  </a:cubicBezTo>
                  <a:cubicBezTo>
                    <a:pt x="484" y="63"/>
                    <a:pt x="484" y="61"/>
                    <a:pt x="485" y="60"/>
                  </a:cubicBezTo>
                  <a:cubicBezTo>
                    <a:pt x="485" y="59"/>
                    <a:pt x="487" y="60"/>
                    <a:pt x="486" y="58"/>
                  </a:cubicBezTo>
                  <a:cubicBezTo>
                    <a:pt x="485" y="58"/>
                    <a:pt x="485" y="57"/>
                    <a:pt x="485" y="57"/>
                  </a:cubicBezTo>
                  <a:cubicBezTo>
                    <a:pt x="485" y="55"/>
                    <a:pt x="484" y="56"/>
                    <a:pt x="482" y="56"/>
                  </a:cubicBezTo>
                  <a:cubicBezTo>
                    <a:pt x="481" y="57"/>
                    <a:pt x="485" y="58"/>
                    <a:pt x="483" y="58"/>
                  </a:cubicBezTo>
                  <a:cubicBezTo>
                    <a:pt x="482" y="58"/>
                    <a:pt x="481" y="57"/>
                    <a:pt x="480" y="57"/>
                  </a:cubicBezTo>
                  <a:cubicBezTo>
                    <a:pt x="479" y="59"/>
                    <a:pt x="484" y="60"/>
                    <a:pt x="480" y="61"/>
                  </a:cubicBezTo>
                  <a:cubicBezTo>
                    <a:pt x="480" y="59"/>
                    <a:pt x="479" y="58"/>
                    <a:pt x="478" y="58"/>
                  </a:cubicBezTo>
                  <a:cubicBezTo>
                    <a:pt x="478" y="59"/>
                    <a:pt x="478" y="59"/>
                    <a:pt x="478" y="59"/>
                  </a:cubicBezTo>
                  <a:cubicBezTo>
                    <a:pt x="478" y="60"/>
                    <a:pt x="479" y="61"/>
                    <a:pt x="478" y="62"/>
                  </a:cubicBezTo>
                  <a:cubicBezTo>
                    <a:pt x="478" y="62"/>
                    <a:pt x="478" y="62"/>
                    <a:pt x="478" y="63"/>
                  </a:cubicBezTo>
                  <a:cubicBezTo>
                    <a:pt x="479" y="64"/>
                    <a:pt x="480" y="64"/>
                    <a:pt x="479" y="65"/>
                  </a:cubicBezTo>
                  <a:cubicBezTo>
                    <a:pt x="478" y="64"/>
                    <a:pt x="478" y="63"/>
                    <a:pt x="477" y="63"/>
                  </a:cubicBezTo>
                  <a:cubicBezTo>
                    <a:pt x="477" y="62"/>
                    <a:pt x="476" y="62"/>
                    <a:pt x="476" y="62"/>
                  </a:cubicBezTo>
                  <a:cubicBezTo>
                    <a:pt x="476" y="64"/>
                    <a:pt x="477" y="64"/>
                    <a:pt x="476" y="66"/>
                  </a:cubicBezTo>
                  <a:cubicBezTo>
                    <a:pt x="475" y="66"/>
                    <a:pt x="474" y="67"/>
                    <a:pt x="474" y="66"/>
                  </a:cubicBezTo>
                  <a:cubicBezTo>
                    <a:pt x="474" y="65"/>
                    <a:pt x="475" y="66"/>
                    <a:pt x="476" y="65"/>
                  </a:cubicBezTo>
                  <a:cubicBezTo>
                    <a:pt x="476" y="64"/>
                    <a:pt x="476" y="64"/>
                    <a:pt x="476" y="64"/>
                  </a:cubicBezTo>
                  <a:cubicBezTo>
                    <a:pt x="475" y="63"/>
                    <a:pt x="473" y="63"/>
                    <a:pt x="471" y="63"/>
                  </a:cubicBezTo>
                  <a:cubicBezTo>
                    <a:pt x="471" y="65"/>
                    <a:pt x="470" y="67"/>
                    <a:pt x="467" y="66"/>
                  </a:cubicBezTo>
                  <a:cubicBezTo>
                    <a:pt x="465" y="66"/>
                    <a:pt x="465" y="66"/>
                    <a:pt x="465" y="66"/>
                  </a:cubicBezTo>
                  <a:cubicBezTo>
                    <a:pt x="465" y="66"/>
                    <a:pt x="465" y="67"/>
                    <a:pt x="464" y="68"/>
                  </a:cubicBezTo>
                  <a:cubicBezTo>
                    <a:pt x="464" y="68"/>
                    <a:pt x="464" y="68"/>
                    <a:pt x="464" y="68"/>
                  </a:cubicBezTo>
                  <a:cubicBezTo>
                    <a:pt x="465" y="68"/>
                    <a:pt x="465" y="69"/>
                    <a:pt x="464" y="69"/>
                  </a:cubicBezTo>
                  <a:cubicBezTo>
                    <a:pt x="464" y="69"/>
                    <a:pt x="464" y="69"/>
                    <a:pt x="464" y="69"/>
                  </a:cubicBezTo>
                  <a:cubicBezTo>
                    <a:pt x="464" y="69"/>
                    <a:pt x="464" y="70"/>
                    <a:pt x="464" y="70"/>
                  </a:cubicBezTo>
                  <a:close/>
                  <a:moveTo>
                    <a:pt x="508" y="44"/>
                  </a:moveTo>
                  <a:cubicBezTo>
                    <a:pt x="508" y="44"/>
                    <a:pt x="508" y="43"/>
                    <a:pt x="508" y="42"/>
                  </a:cubicBezTo>
                  <a:cubicBezTo>
                    <a:pt x="507" y="42"/>
                    <a:pt x="506" y="42"/>
                    <a:pt x="506" y="42"/>
                  </a:cubicBezTo>
                  <a:cubicBezTo>
                    <a:pt x="505" y="44"/>
                    <a:pt x="506" y="45"/>
                    <a:pt x="508" y="44"/>
                  </a:cubicBezTo>
                  <a:close/>
                  <a:moveTo>
                    <a:pt x="487" y="81"/>
                  </a:moveTo>
                  <a:cubicBezTo>
                    <a:pt x="487" y="79"/>
                    <a:pt x="488" y="78"/>
                    <a:pt x="489" y="77"/>
                  </a:cubicBezTo>
                  <a:cubicBezTo>
                    <a:pt x="489" y="75"/>
                    <a:pt x="489" y="75"/>
                    <a:pt x="490" y="74"/>
                  </a:cubicBezTo>
                  <a:cubicBezTo>
                    <a:pt x="490" y="74"/>
                    <a:pt x="490" y="74"/>
                    <a:pt x="490" y="73"/>
                  </a:cubicBezTo>
                  <a:cubicBezTo>
                    <a:pt x="490" y="73"/>
                    <a:pt x="490" y="73"/>
                    <a:pt x="490" y="73"/>
                  </a:cubicBezTo>
                  <a:cubicBezTo>
                    <a:pt x="491" y="72"/>
                    <a:pt x="490" y="71"/>
                    <a:pt x="489" y="70"/>
                  </a:cubicBezTo>
                  <a:cubicBezTo>
                    <a:pt x="489" y="70"/>
                    <a:pt x="488" y="70"/>
                    <a:pt x="488" y="70"/>
                  </a:cubicBezTo>
                  <a:cubicBezTo>
                    <a:pt x="488" y="70"/>
                    <a:pt x="487" y="69"/>
                    <a:pt x="487" y="69"/>
                  </a:cubicBezTo>
                  <a:cubicBezTo>
                    <a:pt x="487" y="70"/>
                    <a:pt x="486" y="70"/>
                    <a:pt x="486" y="71"/>
                  </a:cubicBezTo>
                  <a:cubicBezTo>
                    <a:pt x="485" y="71"/>
                    <a:pt x="486" y="73"/>
                    <a:pt x="485" y="73"/>
                  </a:cubicBezTo>
                  <a:cubicBezTo>
                    <a:pt x="484" y="72"/>
                    <a:pt x="484" y="70"/>
                    <a:pt x="483" y="70"/>
                  </a:cubicBezTo>
                  <a:cubicBezTo>
                    <a:pt x="481" y="70"/>
                    <a:pt x="481" y="72"/>
                    <a:pt x="480" y="72"/>
                  </a:cubicBezTo>
                  <a:cubicBezTo>
                    <a:pt x="480" y="74"/>
                    <a:pt x="480" y="76"/>
                    <a:pt x="479" y="77"/>
                  </a:cubicBezTo>
                  <a:cubicBezTo>
                    <a:pt x="481" y="77"/>
                    <a:pt x="482" y="79"/>
                    <a:pt x="483" y="80"/>
                  </a:cubicBezTo>
                  <a:cubicBezTo>
                    <a:pt x="483" y="81"/>
                    <a:pt x="483" y="83"/>
                    <a:pt x="485" y="82"/>
                  </a:cubicBezTo>
                  <a:cubicBezTo>
                    <a:pt x="486" y="82"/>
                    <a:pt x="486" y="81"/>
                    <a:pt x="487" y="81"/>
                  </a:cubicBezTo>
                  <a:close/>
                  <a:moveTo>
                    <a:pt x="522" y="54"/>
                  </a:moveTo>
                  <a:cubicBezTo>
                    <a:pt x="521" y="55"/>
                    <a:pt x="521" y="55"/>
                    <a:pt x="522" y="56"/>
                  </a:cubicBezTo>
                  <a:cubicBezTo>
                    <a:pt x="522" y="56"/>
                    <a:pt x="523" y="56"/>
                    <a:pt x="524" y="56"/>
                  </a:cubicBezTo>
                  <a:cubicBezTo>
                    <a:pt x="524" y="54"/>
                    <a:pt x="523" y="53"/>
                    <a:pt x="522" y="54"/>
                  </a:cubicBezTo>
                  <a:close/>
                  <a:moveTo>
                    <a:pt x="513" y="42"/>
                  </a:moveTo>
                  <a:cubicBezTo>
                    <a:pt x="515" y="42"/>
                    <a:pt x="514" y="40"/>
                    <a:pt x="515" y="40"/>
                  </a:cubicBezTo>
                  <a:cubicBezTo>
                    <a:pt x="515" y="42"/>
                    <a:pt x="515" y="45"/>
                    <a:pt x="516" y="46"/>
                  </a:cubicBezTo>
                  <a:cubicBezTo>
                    <a:pt x="517" y="46"/>
                    <a:pt x="518" y="46"/>
                    <a:pt x="519" y="46"/>
                  </a:cubicBezTo>
                  <a:cubicBezTo>
                    <a:pt x="519" y="45"/>
                    <a:pt x="519" y="44"/>
                    <a:pt x="519" y="44"/>
                  </a:cubicBezTo>
                  <a:cubicBezTo>
                    <a:pt x="520" y="44"/>
                    <a:pt x="521" y="44"/>
                    <a:pt x="522" y="44"/>
                  </a:cubicBezTo>
                  <a:cubicBezTo>
                    <a:pt x="522" y="42"/>
                    <a:pt x="523" y="42"/>
                    <a:pt x="524" y="42"/>
                  </a:cubicBezTo>
                  <a:cubicBezTo>
                    <a:pt x="525" y="41"/>
                    <a:pt x="527" y="41"/>
                    <a:pt x="526" y="40"/>
                  </a:cubicBezTo>
                  <a:cubicBezTo>
                    <a:pt x="527" y="38"/>
                    <a:pt x="524" y="37"/>
                    <a:pt x="524" y="39"/>
                  </a:cubicBezTo>
                  <a:cubicBezTo>
                    <a:pt x="522" y="39"/>
                    <a:pt x="523" y="41"/>
                    <a:pt x="521" y="40"/>
                  </a:cubicBezTo>
                  <a:cubicBezTo>
                    <a:pt x="520" y="38"/>
                    <a:pt x="522" y="38"/>
                    <a:pt x="522" y="37"/>
                  </a:cubicBezTo>
                  <a:cubicBezTo>
                    <a:pt x="521" y="36"/>
                    <a:pt x="520" y="36"/>
                    <a:pt x="518" y="36"/>
                  </a:cubicBezTo>
                  <a:cubicBezTo>
                    <a:pt x="519" y="34"/>
                    <a:pt x="515" y="35"/>
                    <a:pt x="515" y="35"/>
                  </a:cubicBezTo>
                  <a:cubicBezTo>
                    <a:pt x="514" y="38"/>
                    <a:pt x="517" y="37"/>
                    <a:pt x="517" y="39"/>
                  </a:cubicBezTo>
                  <a:cubicBezTo>
                    <a:pt x="517" y="39"/>
                    <a:pt x="518" y="39"/>
                    <a:pt x="518" y="40"/>
                  </a:cubicBezTo>
                  <a:cubicBezTo>
                    <a:pt x="518" y="39"/>
                    <a:pt x="517" y="40"/>
                    <a:pt x="517" y="39"/>
                  </a:cubicBezTo>
                  <a:cubicBezTo>
                    <a:pt x="515" y="39"/>
                    <a:pt x="515" y="37"/>
                    <a:pt x="512" y="38"/>
                  </a:cubicBezTo>
                  <a:cubicBezTo>
                    <a:pt x="511" y="39"/>
                    <a:pt x="510" y="43"/>
                    <a:pt x="513" y="42"/>
                  </a:cubicBezTo>
                  <a:close/>
                  <a:moveTo>
                    <a:pt x="504" y="44"/>
                  </a:moveTo>
                  <a:cubicBezTo>
                    <a:pt x="504" y="44"/>
                    <a:pt x="504" y="43"/>
                    <a:pt x="504" y="43"/>
                  </a:cubicBezTo>
                  <a:cubicBezTo>
                    <a:pt x="504" y="41"/>
                    <a:pt x="500" y="40"/>
                    <a:pt x="500" y="42"/>
                  </a:cubicBezTo>
                  <a:cubicBezTo>
                    <a:pt x="502" y="42"/>
                    <a:pt x="502" y="45"/>
                    <a:pt x="504" y="44"/>
                  </a:cubicBezTo>
                  <a:close/>
                  <a:moveTo>
                    <a:pt x="494" y="70"/>
                  </a:moveTo>
                  <a:cubicBezTo>
                    <a:pt x="494" y="69"/>
                    <a:pt x="495" y="69"/>
                    <a:pt x="496" y="69"/>
                  </a:cubicBezTo>
                  <a:cubicBezTo>
                    <a:pt x="496" y="67"/>
                    <a:pt x="498" y="66"/>
                    <a:pt x="497" y="64"/>
                  </a:cubicBezTo>
                  <a:cubicBezTo>
                    <a:pt x="497" y="64"/>
                    <a:pt x="497" y="64"/>
                    <a:pt x="497" y="63"/>
                  </a:cubicBezTo>
                  <a:cubicBezTo>
                    <a:pt x="497" y="63"/>
                    <a:pt x="497" y="63"/>
                    <a:pt x="497" y="63"/>
                  </a:cubicBezTo>
                  <a:cubicBezTo>
                    <a:pt x="496" y="62"/>
                    <a:pt x="495" y="61"/>
                    <a:pt x="494" y="61"/>
                  </a:cubicBezTo>
                  <a:cubicBezTo>
                    <a:pt x="494" y="61"/>
                    <a:pt x="494" y="61"/>
                    <a:pt x="493" y="61"/>
                  </a:cubicBezTo>
                  <a:cubicBezTo>
                    <a:pt x="493" y="61"/>
                    <a:pt x="493" y="61"/>
                    <a:pt x="493" y="61"/>
                  </a:cubicBezTo>
                  <a:cubicBezTo>
                    <a:pt x="493" y="61"/>
                    <a:pt x="493" y="61"/>
                    <a:pt x="493" y="61"/>
                  </a:cubicBezTo>
                  <a:cubicBezTo>
                    <a:pt x="492" y="61"/>
                    <a:pt x="493" y="59"/>
                    <a:pt x="492" y="59"/>
                  </a:cubicBezTo>
                  <a:cubicBezTo>
                    <a:pt x="492" y="59"/>
                    <a:pt x="492" y="59"/>
                    <a:pt x="491" y="59"/>
                  </a:cubicBezTo>
                  <a:cubicBezTo>
                    <a:pt x="490" y="59"/>
                    <a:pt x="490" y="60"/>
                    <a:pt x="490" y="61"/>
                  </a:cubicBezTo>
                  <a:cubicBezTo>
                    <a:pt x="490" y="61"/>
                    <a:pt x="490" y="61"/>
                    <a:pt x="490" y="61"/>
                  </a:cubicBezTo>
                  <a:cubicBezTo>
                    <a:pt x="489" y="62"/>
                    <a:pt x="489" y="63"/>
                    <a:pt x="489" y="65"/>
                  </a:cubicBezTo>
                  <a:cubicBezTo>
                    <a:pt x="490" y="67"/>
                    <a:pt x="492" y="68"/>
                    <a:pt x="494" y="70"/>
                  </a:cubicBezTo>
                  <a:close/>
                  <a:moveTo>
                    <a:pt x="493" y="44"/>
                  </a:moveTo>
                  <a:cubicBezTo>
                    <a:pt x="494" y="44"/>
                    <a:pt x="493" y="44"/>
                    <a:pt x="494" y="43"/>
                  </a:cubicBezTo>
                  <a:cubicBezTo>
                    <a:pt x="494" y="43"/>
                    <a:pt x="495" y="43"/>
                    <a:pt x="495" y="42"/>
                  </a:cubicBezTo>
                  <a:cubicBezTo>
                    <a:pt x="493" y="42"/>
                    <a:pt x="491" y="42"/>
                    <a:pt x="492" y="44"/>
                  </a:cubicBezTo>
                  <a:cubicBezTo>
                    <a:pt x="492" y="44"/>
                    <a:pt x="493" y="45"/>
                    <a:pt x="493" y="44"/>
                  </a:cubicBezTo>
                  <a:close/>
                  <a:moveTo>
                    <a:pt x="492" y="51"/>
                  </a:moveTo>
                  <a:cubicBezTo>
                    <a:pt x="495" y="51"/>
                    <a:pt x="495" y="49"/>
                    <a:pt x="496" y="48"/>
                  </a:cubicBezTo>
                  <a:cubicBezTo>
                    <a:pt x="495" y="48"/>
                    <a:pt x="494" y="47"/>
                    <a:pt x="494" y="46"/>
                  </a:cubicBezTo>
                  <a:cubicBezTo>
                    <a:pt x="492" y="46"/>
                    <a:pt x="492" y="46"/>
                    <a:pt x="491" y="47"/>
                  </a:cubicBezTo>
                  <a:cubicBezTo>
                    <a:pt x="491" y="49"/>
                    <a:pt x="492" y="49"/>
                    <a:pt x="492" y="51"/>
                  </a:cubicBezTo>
                  <a:close/>
                  <a:moveTo>
                    <a:pt x="388" y="148"/>
                  </a:moveTo>
                  <a:cubicBezTo>
                    <a:pt x="388" y="148"/>
                    <a:pt x="388" y="148"/>
                    <a:pt x="388" y="148"/>
                  </a:cubicBezTo>
                  <a:cubicBezTo>
                    <a:pt x="389" y="148"/>
                    <a:pt x="390" y="149"/>
                    <a:pt x="392" y="148"/>
                  </a:cubicBezTo>
                  <a:cubicBezTo>
                    <a:pt x="392" y="148"/>
                    <a:pt x="392" y="148"/>
                    <a:pt x="392" y="148"/>
                  </a:cubicBezTo>
                  <a:cubicBezTo>
                    <a:pt x="392" y="147"/>
                    <a:pt x="392" y="147"/>
                    <a:pt x="392" y="147"/>
                  </a:cubicBezTo>
                  <a:cubicBezTo>
                    <a:pt x="392" y="146"/>
                    <a:pt x="392" y="146"/>
                    <a:pt x="392" y="146"/>
                  </a:cubicBezTo>
                  <a:cubicBezTo>
                    <a:pt x="392" y="145"/>
                    <a:pt x="393" y="145"/>
                    <a:pt x="394" y="145"/>
                  </a:cubicBezTo>
                  <a:cubicBezTo>
                    <a:pt x="394" y="147"/>
                    <a:pt x="392" y="146"/>
                    <a:pt x="393" y="148"/>
                  </a:cubicBezTo>
                  <a:cubicBezTo>
                    <a:pt x="393" y="148"/>
                    <a:pt x="393" y="148"/>
                    <a:pt x="393" y="148"/>
                  </a:cubicBezTo>
                  <a:cubicBezTo>
                    <a:pt x="393" y="148"/>
                    <a:pt x="393" y="148"/>
                    <a:pt x="393" y="148"/>
                  </a:cubicBezTo>
                  <a:cubicBezTo>
                    <a:pt x="394" y="147"/>
                    <a:pt x="395" y="150"/>
                    <a:pt x="396" y="149"/>
                  </a:cubicBezTo>
                  <a:cubicBezTo>
                    <a:pt x="396" y="148"/>
                    <a:pt x="397" y="147"/>
                    <a:pt x="396" y="146"/>
                  </a:cubicBezTo>
                  <a:cubicBezTo>
                    <a:pt x="396" y="146"/>
                    <a:pt x="396" y="146"/>
                    <a:pt x="396" y="146"/>
                  </a:cubicBezTo>
                  <a:cubicBezTo>
                    <a:pt x="396" y="145"/>
                    <a:pt x="397" y="144"/>
                    <a:pt x="398" y="143"/>
                  </a:cubicBezTo>
                  <a:cubicBezTo>
                    <a:pt x="398" y="143"/>
                    <a:pt x="398" y="142"/>
                    <a:pt x="398" y="142"/>
                  </a:cubicBezTo>
                  <a:cubicBezTo>
                    <a:pt x="398" y="142"/>
                    <a:pt x="398" y="142"/>
                    <a:pt x="398" y="142"/>
                  </a:cubicBezTo>
                  <a:cubicBezTo>
                    <a:pt x="398" y="143"/>
                    <a:pt x="400" y="141"/>
                    <a:pt x="401" y="143"/>
                  </a:cubicBezTo>
                  <a:cubicBezTo>
                    <a:pt x="401" y="143"/>
                    <a:pt x="401" y="143"/>
                    <a:pt x="401" y="143"/>
                  </a:cubicBezTo>
                  <a:cubicBezTo>
                    <a:pt x="403" y="143"/>
                    <a:pt x="404" y="141"/>
                    <a:pt x="407" y="141"/>
                  </a:cubicBezTo>
                  <a:cubicBezTo>
                    <a:pt x="407" y="138"/>
                    <a:pt x="406" y="137"/>
                    <a:pt x="406" y="134"/>
                  </a:cubicBezTo>
                  <a:cubicBezTo>
                    <a:pt x="406" y="133"/>
                    <a:pt x="407" y="133"/>
                    <a:pt x="408" y="132"/>
                  </a:cubicBezTo>
                  <a:cubicBezTo>
                    <a:pt x="408" y="131"/>
                    <a:pt x="408" y="130"/>
                    <a:pt x="407" y="129"/>
                  </a:cubicBezTo>
                  <a:cubicBezTo>
                    <a:pt x="407" y="130"/>
                    <a:pt x="406" y="130"/>
                    <a:pt x="406" y="130"/>
                  </a:cubicBezTo>
                  <a:cubicBezTo>
                    <a:pt x="406" y="131"/>
                    <a:pt x="406" y="131"/>
                    <a:pt x="405" y="132"/>
                  </a:cubicBezTo>
                  <a:cubicBezTo>
                    <a:pt x="405" y="129"/>
                    <a:pt x="407" y="129"/>
                    <a:pt x="407" y="127"/>
                  </a:cubicBezTo>
                  <a:cubicBezTo>
                    <a:pt x="407" y="127"/>
                    <a:pt x="407" y="125"/>
                    <a:pt x="407" y="125"/>
                  </a:cubicBezTo>
                  <a:cubicBezTo>
                    <a:pt x="406" y="125"/>
                    <a:pt x="406" y="124"/>
                    <a:pt x="405" y="124"/>
                  </a:cubicBezTo>
                  <a:cubicBezTo>
                    <a:pt x="405" y="125"/>
                    <a:pt x="406" y="127"/>
                    <a:pt x="405" y="127"/>
                  </a:cubicBezTo>
                  <a:cubicBezTo>
                    <a:pt x="405" y="127"/>
                    <a:pt x="404" y="127"/>
                    <a:pt x="404" y="127"/>
                  </a:cubicBezTo>
                  <a:cubicBezTo>
                    <a:pt x="403" y="126"/>
                    <a:pt x="405" y="126"/>
                    <a:pt x="404" y="125"/>
                  </a:cubicBezTo>
                  <a:cubicBezTo>
                    <a:pt x="404" y="125"/>
                    <a:pt x="404" y="125"/>
                    <a:pt x="404" y="125"/>
                  </a:cubicBezTo>
                  <a:cubicBezTo>
                    <a:pt x="405" y="124"/>
                    <a:pt x="405" y="123"/>
                    <a:pt x="404" y="122"/>
                  </a:cubicBezTo>
                  <a:cubicBezTo>
                    <a:pt x="404" y="123"/>
                    <a:pt x="403" y="123"/>
                    <a:pt x="402" y="123"/>
                  </a:cubicBezTo>
                  <a:cubicBezTo>
                    <a:pt x="402" y="123"/>
                    <a:pt x="402" y="123"/>
                    <a:pt x="402" y="123"/>
                  </a:cubicBezTo>
                  <a:cubicBezTo>
                    <a:pt x="402" y="124"/>
                    <a:pt x="402" y="124"/>
                    <a:pt x="402" y="124"/>
                  </a:cubicBezTo>
                  <a:cubicBezTo>
                    <a:pt x="403" y="124"/>
                    <a:pt x="402" y="124"/>
                    <a:pt x="402" y="124"/>
                  </a:cubicBezTo>
                  <a:cubicBezTo>
                    <a:pt x="402" y="124"/>
                    <a:pt x="402" y="124"/>
                    <a:pt x="402" y="124"/>
                  </a:cubicBezTo>
                  <a:cubicBezTo>
                    <a:pt x="401" y="124"/>
                    <a:pt x="399" y="125"/>
                    <a:pt x="400" y="123"/>
                  </a:cubicBezTo>
                  <a:cubicBezTo>
                    <a:pt x="400" y="123"/>
                    <a:pt x="400" y="123"/>
                    <a:pt x="400" y="123"/>
                  </a:cubicBezTo>
                  <a:cubicBezTo>
                    <a:pt x="399" y="122"/>
                    <a:pt x="399" y="122"/>
                    <a:pt x="398" y="122"/>
                  </a:cubicBezTo>
                  <a:cubicBezTo>
                    <a:pt x="398" y="122"/>
                    <a:pt x="398" y="122"/>
                    <a:pt x="398" y="122"/>
                  </a:cubicBezTo>
                  <a:cubicBezTo>
                    <a:pt x="398" y="123"/>
                    <a:pt x="398" y="123"/>
                    <a:pt x="398" y="123"/>
                  </a:cubicBezTo>
                  <a:cubicBezTo>
                    <a:pt x="398" y="124"/>
                    <a:pt x="398" y="124"/>
                    <a:pt x="398" y="124"/>
                  </a:cubicBezTo>
                  <a:cubicBezTo>
                    <a:pt x="398" y="124"/>
                    <a:pt x="398" y="124"/>
                    <a:pt x="398" y="125"/>
                  </a:cubicBezTo>
                  <a:cubicBezTo>
                    <a:pt x="398" y="124"/>
                    <a:pt x="398" y="125"/>
                    <a:pt x="398" y="126"/>
                  </a:cubicBezTo>
                  <a:cubicBezTo>
                    <a:pt x="398" y="126"/>
                    <a:pt x="398" y="126"/>
                    <a:pt x="398" y="126"/>
                  </a:cubicBezTo>
                  <a:cubicBezTo>
                    <a:pt x="398" y="126"/>
                    <a:pt x="398" y="126"/>
                    <a:pt x="398" y="126"/>
                  </a:cubicBezTo>
                  <a:cubicBezTo>
                    <a:pt x="399" y="127"/>
                    <a:pt x="401" y="126"/>
                    <a:pt x="400" y="128"/>
                  </a:cubicBezTo>
                  <a:cubicBezTo>
                    <a:pt x="399" y="127"/>
                    <a:pt x="398" y="127"/>
                    <a:pt x="398" y="126"/>
                  </a:cubicBezTo>
                  <a:cubicBezTo>
                    <a:pt x="397" y="125"/>
                    <a:pt x="396" y="124"/>
                    <a:pt x="395" y="125"/>
                  </a:cubicBezTo>
                  <a:cubicBezTo>
                    <a:pt x="395" y="125"/>
                    <a:pt x="395" y="126"/>
                    <a:pt x="395" y="126"/>
                  </a:cubicBezTo>
                  <a:cubicBezTo>
                    <a:pt x="395" y="126"/>
                    <a:pt x="396" y="126"/>
                    <a:pt x="395" y="127"/>
                  </a:cubicBezTo>
                  <a:cubicBezTo>
                    <a:pt x="395" y="129"/>
                    <a:pt x="393" y="125"/>
                    <a:pt x="393" y="128"/>
                  </a:cubicBezTo>
                  <a:cubicBezTo>
                    <a:pt x="394" y="129"/>
                    <a:pt x="395" y="130"/>
                    <a:pt x="397" y="130"/>
                  </a:cubicBezTo>
                  <a:cubicBezTo>
                    <a:pt x="397" y="132"/>
                    <a:pt x="399" y="131"/>
                    <a:pt x="400" y="132"/>
                  </a:cubicBezTo>
                  <a:cubicBezTo>
                    <a:pt x="397" y="133"/>
                    <a:pt x="397" y="131"/>
                    <a:pt x="395" y="132"/>
                  </a:cubicBezTo>
                  <a:cubicBezTo>
                    <a:pt x="395" y="131"/>
                    <a:pt x="395" y="131"/>
                    <a:pt x="395" y="130"/>
                  </a:cubicBezTo>
                  <a:cubicBezTo>
                    <a:pt x="393" y="130"/>
                    <a:pt x="393" y="131"/>
                    <a:pt x="391" y="131"/>
                  </a:cubicBezTo>
                  <a:cubicBezTo>
                    <a:pt x="390" y="131"/>
                    <a:pt x="389" y="131"/>
                    <a:pt x="389" y="133"/>
                  </a:cubicBezTo>
                  <a:cubicBezTo>
                    <a:pt x="391" y="134"/>
                    <a:pt x="394" y="133"/>
                    <a:pt x="393" y="136"/>
                  </a:cubicBezTo>
                  <a:cubicBezTo>
                    <a:pt x="392" y="135"/>
                    <a:pt x="391" y="134"/>
                    <a:pt x="389" y="134"/>
                  </a:cubicBezTo>
                  <a:cubicBezTo>
                    <a:pt x="389" y="135"/>
                    <a:pt x="389" y="135"/>
                    <a:pt x="389" y="135"/>
                  </a:cubicBezTo>
                  <a:cubicBezTo>
                    <a:pt x="389" y="135"/>
                    <a:pt x="389" y="136"/>
                    <a:pt x="389" y="136"/>
                  </a:cubicBezTo>
                  <a:cubicBezTo>
                    <a:pt x="389" y="137"/>
                    <a:pt x="391" y="136"/>
                    <a:pt x="392" y="136"/>
                  </a:cubicBezTo>
                  <a:cubicBezTo>
                    <a:pt x="392" y="137"/>
                    <a:pt x="392" y="137"/>
                    <a:pt x="392" y="137"/>
                  </a:cubicBezTo>
                  <a:cubicBezTo>
                    <a:pt x="392" y="137"/>
                    <a:pt x="392" y="137"/>
                    <a:pt x="392" y="137"/>
                  </a:cubicBezTo>
                  <a:cubicBezTo>
                    <a:pt x="393" y="137"/>
                    <a:pt x="394" y="137"/>
                    <a:pt x="394" y="137"/>
                  </a:cubicBezTo>
                  <a:cubicBezTo>
                    <a:pt x="394" y="139"/>
                    <a:pt x="392" y="138"/>
                    <a:pt x="392" y="139"/>
                  </a:cubicBezTo>
                  <a:cubicBezTo>
                    <a:pt x="392" y="139"/>
                    <a:pt x="391" y="139"/>
                    <a:pt x="391" y="139"/>
                  </a:cubicBezTo>
                  <a:cubicBezTo>
                    <a:pt x="391" y="139"/>
                    <a:pt x="390" y="139"/>
                    <a:pt x="390" y="139"/>
                  </a:cubicBezTo>
                  <a:cubicBezTo>
                    <a:pt x="390" y="139"/>
                    <a:pt x="389" y="139"/>
                    <a:pt x="389" y="139"/>
                  </a:cubicBezTo>
                  <a:cubicBezTo>
                    <a:pt x="389" y="140"/>
                    <a:pt x="389" y="140"/>
                    <a:pt x="389" y="141"/>
                  </a:cubicBezTo>
                  <a:cubicBezTo>
                    <a:pt x="389" y="141"/>
                    <a:pt x="390" y="141"/>
                    <a:pt x="391" y="141"/>
                  </a:cubicBezTo>
                  <a:cubicBezTo>
                    <a:pt x="392" y="141"/>
                    <a:pt x="393" y="140"/>
                    <a:pt x="393" y="141"/>
                  </a:cubicBezTo>
                  <a:cubicBezTo>
                    <a:pt x="392" y="142"/>
                    <a:pt x="392" y="142"/>
                    <a:pt x="391" y="142"/>
                  </a:cubicBezTo>
                  <a:cubicBezTo>
                    <a:pt x="391" y="142"/>
                    <a:pt x="391" y="143"/>
                    <a:pt x="391" y="143"/>
                  </a:cubicBezTo>
                  <a:cubicBezTo>
                    <a:pt x="391" y="143"/>
                    <a:pt x="388" y="144"/>
                    <a:pt x="388" y="145"/>
                  </a:cubicBezTo>
                  <a:cubicBezTo>
                    <a:pt x="389" y="146"/>
                    <a:pt x="388" y="146"/>
                    <a:pt x="388" y="148"/>
                  </a:cubicBezTo>
                  <a:close/>
                  <a:moveTo>
                    <a:pt x="408" y="122"/>
                  </a:moveTo>
                  <a:cubicBezTo>
                    <a:pt x="408" y="124"/>
                    <a:pt x="409" y="124"/>
                    <a:pt x="410" y="125"/>
                  </a:cubicBezTo>
                  <a:cubicBezTo>
                    <a:pt x="410" y="124"/>
                    <a:pt x="412" y="124"/>
                    <a:pt x="412" y="123"/>
                  </a:cubicBezTo>
                  <a:cubicBezTo>
                    <a:pt x="413" y="123"/>
                    <a:pt x="414" y="123"/>
                    <a:pt x="415" y="123"/>
                  </a:cubicBezTo>
                  <a:cubicBezTo>
                    <a:pt x="415" y="123"/>
                    <a:pt x="416" y="123"/>
                    <a:pt x="416" y="122"/>
                  </a:cubicBezTo>
                  <a:cubicBezTo>
                    <a:pt x="417" y="121"/>
                    <a:pt x="417" y="121"/>
                    <a:pt x="418" y="120"/>
                  </a:cubicBezTo>
                  <a:cubicBezTo>
                    <a:pt x="418" y="119"/>
                    <a:pt x="418" y="118"/>
                    <a:pt x="418" y="117"/>
                  </a:cubicBezTo>
                  <a:cubicBezTo>
                    <a:pt x="421" y="116"/>
                    <a:pt x="421" y="114"/>
                    <a:pt x="423" y="112"/>
                  </a:cubicBezTo>
                  <a:cubicBezTo>
                    <a:pt x="422" y="112"/>
                    <a:pt x="422" y="111"/>
                    <a:pt x="421" y="111"/>
                  </a:cubicBezTo>
                  <a:cubicBezTo>
                    <a:pt x="421" y="110"/>
                    <a:pt x="421" y="109"/>
                    <a:pt x="420" y="109"/>
                  </a:cubicBezTo>
                  <a:cubicBezTo>
                    <a:pt x="419" y="108"/>
                    <a:pt x="417" y="108"/>
                    <a:pt x="416" y="109"/>
                  </a:cubicBezTo>
                  <a:cubicBezTo>
                    <a:pt x="415" y="112"/>
                    <a:pt x="418" y="111"/>
                    <a:pt x="418" y="114"/>
                  </a:cubicBezTo>
                  <a:cubicBezTo>
                    <a:pt x="418" y="115"/>
                    <a:pt x="417" y="115"/>
                    <a:pt x="416" y="115"/>
                  </a:cubicBezTo>
                  <a:cubicBezTo>
                    <a:pt x="417" y="115"/>
                    <a:pt x="416" y="115"/>
                    <a:pt x="416" y="116"/>
                  </a:cubicBezTo>
                  <a:cubicBezTo>
                    <a:pt x="415" y="116"/>
                    <a:pt x="415" y="117"/>
                    <a:pt x="414" y="117"/>
                  </a:cubicBezTo>
                  <a:cubicBezTo>
                    <a:pt x="412" y="117"/>
                    <a:pt x="410" y="117"/>
                    <a:pt x="409" y="116"/>
                  </a:cubicBezTo>
                  <a:cubicBezTo>
                    <a:pt x="409" y="118"/>
                    <a:pt x="410" y="118"/>
                    <a:pt x="410" y="119"/>
                  </a:cubicBezTo>
                  <a:cubicBezTo>
                    <a:pt x="410" y="119"/>
                    <a:pt x="411" y="119"/>
                    <a:pt x="411" y="119"/>
                  </a:cubicBezTo>
                  <a:cubicBezTo>
                    <a:pt x="412" y="119"/>
                    <a:pt x="411" y="120"/>
                    <a:pt x="411" y="121"/>
                  </a:cubicBezTo>
                  <a:cubicBezTo>
                    <a:pt x="410" y="121"/>
                    <a:pt x="409" y="120"/>
                    <a:pt x="408" y="120"/>
                  </a:cubicBezTo>
                  <a:cubicBezTo>
                    <a:pt x="408" y="118"/>
                    <a:pt x="407" y="121"/>
                    <a:pt x="406" y="120"/>
                  </a:cubicBezTo>
                  <a:cubicBezTo>
                    <a:pt x="405" y="122"/>
                    <a:pt x="407" y="122"/>
                    <a:pt x="408" y="122"/>
                  </a:cubicBezTo>
                  <a:close/>
                  <a:moveTo>
                    <a:pt x="411" y="116"/>
                  </a:moveTo>
                  <a:cubicBezTo>
                    <a:pt x="412" y="116"/>
                    <a:pt x="413" y="116"/>
                    <a:pt x="414" y="116"/>
                  </a:cubicBezTo>
                  <a:cubicBezTo>
                    <a:pt x="415" y="116"/>
                    <a:pt x="416" y="112"/>
                    <a:pt x="414" y="111"/>
                  </a:cubicBezTo>
                  <a:cubicBezTo>
                    <a:pt x="414" y="112"/>
                    <a:pt x="414" y="113"/>
                    <a:pt x="413" y="113"/>
                  </a:cubicBezTo>
                  <a:cubicBezTo>
                    <a:pt x="413" y="113"/>
                    <a:pt x="412" y="113"/>
                    <a:pt x="412" y="112"/>
                  </a:cubicBezTo>
                  <a:cubicBezTo>
                    <a:pt x="412" y="112"/>
                    <a:pt x="412" y="112"/>
                    <a:pt x="411" y="112"/>
                  </a:cubicBezTo>
                  <a:cubicBezTo>
                    <a:pt x="411" y="112"/>
                    <a:pt x="411" y="112"/>
                    <a:pt x="411" y="112"/>
                  </a:cubicBezTo>
                  <a:cubicBezTo>
                    <a:pt x="410" y="114"/>
                    <a:pt x="412" y="114"/>
                    <a:pt x="411" y="116"/>
                  </a:cubicBezTo>
                  <a:close/>
                  <a:moveTo>
                    <a:pt x="409" y="118"/>
                  </a:moveTo>
                  <a:cubicBezTo>
                    <a:pt x="409" y="117"/>
                    <a:pt x="408" y="116"/>
                    <a:pt x="407" y="116"/>
                  </a:cubicBezTo>
                  <a:cubicBezTo>
                    <a:pt x="407" y="117"/>
                    <a:pt x="407" y="119"/>
                    <a:pt x="409" y="118"/>
                  </a:cubicBezTo>
                  <a:close/>
                  <a:moveTo>
                    <a:pt x="416" y="102"/>
                  </a:moveTo>
                  <a:cubicBezTo>
                    <a:pt x="416" y="100"/>
                    <a:pt x="418" y="101"/>
                    <a:pt x="418" y="99"/>
                  </a:cubicBezTo>
                  <a:cubicBezTo>
                    <a:pt x="419" y="99"/>
                    <a:pt x="420" y="98"/>
                    <a:pt x="420" y="97"/>
                  </a:cubicBezTo>
                  <a:cubicBezTo>
                    <a:pt x="418" y="98"/>
                    <a:pt x="419" y="94"/>
                    <a:pt x="417" y="95"/>
                  </a:cubicBezTo>
                  <a:cubicBezTo>
                    <a:pt x="417" y="97"/>
                    <a:pt x="416" y="97"/>
                    <a:pt x="416" y="99"/>
                  </a:cubicBezTo>
                  <a:cubicBezTo>
                    <a:pt x="414" y="99"/>
                    <a:pt x="415" y="102"/>
                    <a:pt x="416" y="102"/>
                  </a:cubicBezTo>
                  <a:close/>
                  <a:moveTo>
                    <a:pt x="415" y="111"/>
                  </a:moveTo>
                  <a:cubicBezTo>
                    <a:pt x="416" y="108"/>
                    <a:pt x="414" y="108"/>
                    <a:pt x="413" y="108"/>
                  </a:cubicBezTo>
                  <a:cubicBezTo>
                    <a:pt x="413" y="109"/>
                    <a:pt x="412" y="109"/>
                    <a:pt x="412" y="111"/>
                  </a:cubicBezTo>
                  <a:cubicBezTo>
                    <a:pt x="413" y="111"/>
                    <a:pt x="414" y="111"/>
                    <a:pt x="415" y="111"/>
                  </a:cubicBezTo>
                  <a:close/>
                  <a:moveTo>
                    <a:pt x="401" y="123"/>
                  </a:moveTo>
                  <a:cubicBezTo>
                    <a:pt x="401" y="123"/>
                    <a:pt x="402" y="122"/>
                    <a:pt x="402" y="122"/>
                  </a:cubicBezTo>
                  <a:cubicBezTo>
                    <a:pt x="402" y="122"/>
                    <a:pt x="403" y="122"/>
                    <a:pt x="402" y="122"/>
                  </a:cubicBezTo>
                  <a:cubicBezTo>
                    <a:pt x="402" y="122"/>
                    <a:pt x="401" y="122"/>
                    <a:pt x="401" y="122"/>
                  </a:cubicBezTo>
                  <a:cubicBezTo>
                    <a:pt x="400" y="122"/>
                    <a:pt x="401" y="122"/>
                    <a:pt x="400" y="122"/>
                  </a:cubicBezTo>
                  <a:cubicBezTo>
                    <a:pt x="400" y="123"/>
                    <a:pt x="401" y="123"/>
                    <a:pt x="401" y="123"/>
                  </a:cubicBezTo>
                  <a:close/>
                  <a:moveTo>
                    <a:pt x="391" y="156"/>
                  </a:moveTo>
                  <a:cubicBezTo>
                    <a:pt x="391" y="157"/>
                    <a:pt x="390" y="159"/>
                    <a:pt x="390" y="161"/>
                  </a:cubicBezTo>
                  <a:cubicBezTo>
                    <a:pt x="392" y="160"/>
                    <a:pt x="392" y="162"/>
                    <a:pt x="394" y="162"/>
                  </a:cubicBezTo>
                  <a:cubicBezTo>
                    <a:pt x="394" y="161"/>
                    <a:pt x="394" y="160"/>
                    <a:pt x="395" y="160"/>
                  </a:cubicBezTo>
                  <a:cubicBezTo>
                    <a:pt x="395" y="160"/>
                    <a:pt x="395" y="159"/>
                    <a:pt x="395" y="159"/>
                  </a:cubicBezTo>
                  <a:cubicBezTo>
                    <a:pt x="394" y="159"/>
                    <a:pt x="393" y="159"/>
                    <a:pt x="393" y="158"/>
                  </a:cubicBezTo>
                  <a:cubicBezTo>
                    <a:pt x="394" y="157"/>
                    <a:pt x="393" y="156"/>
                    <a:pt x="391" y="156"/>
                  </a:cubicBezTo>
                  <a:close/>
                  <a:moveTo>
                    <a:pt x="397" y="157"/>
                  </a:moveTo>
                  <a:cubicBezTo>
                    <a:pt x="397" y="156"/>
                    <a:pt x="399" y="155"/>
                    <a:pt x="399" y="153"/>
                  </a:cubicBezTo>
                  <a:cubicBezTo>
                    <a:pt x="398" y="153"/>
                    <a:pt x="397" y="152"/>
                    <a:pt x="396" y="152"/>
                  </a:cubicBezTo>
                  <a:cubicBezTo>
                    <a:pt x="395" y="152"/>
                    <a:pt x="395" y="153"/>
                    <a:pt x="393" y="153"/>
                  </a:cubicBezTo>
                  <a:cubicBezTo>
                    <a:pt x="394" y="155"/>
                    <a:pt x="394" y="157"/>
                    <a:pt x="397" y="157"/>
                  </a:cubicBezTo>
                  <a:close/>
                  <a:moveTo>
                    <a:pt x="429" y="93"/>
                  </a:moveTo>
                  <a:cubicBezTo>
                    <a:pt x="430" y="93"/>
                    <a:pt x="429" y="93"/>
                    <a:pt x="430" y="94"/>
                  </a:cubicBezTo>
                  <a:cubicBezTo>
                    <a:pt x="430" y="94"/>
                    <a:pt x="430" y="94"/>
                    <a:pt x="430" y="95"/>
                  </a:cubicBezTo>
                  <a:cubicBezTo>
                    <a:pt x="431" y="95"/>
                    <a:pt x="431" y="96"/>
                    <a:pt x="431" y="97"/>
                  </a:cubicBezTo>
                  <a:cubicBezTo>
                    <a:pt x="432" y="97"/>
                    <a:pt x="434" y="97"/>
                    <a:pt x="435" y="97"/>
                  </a:cubicBezTo>
                  <a:cubicBezTo>
                    <a:pt x="435" y="96"/>
                    <a:pt x="439" y="96"/>
                    <a:pt x="437" y="95"/>
                  </a:cubicBezTo>
                  <a:cubicBezTo>
                    <a:pt x="436" y="96"/>
                    <a:pt x="436" y="95"/>
                    <a:pt x="435" y="95"/>
                  </a:cubicBezTo>
                  <a:cubicBezTo>
                    <a:pt x="434" y="92"/>
                    <a:pt x="433" y="91"/>
                    <a:pt x="431" y="90"/>
                  </a:cubicBezTo>
                  <a:cubicBezTo>
                    <a:pt x="431" y="90"/>
                    <a:pt x="430" y="90"/>
                    <a:pt x="430" y="89"/>
                  </a:cubicBezTo>
                  <a:cubicBezTo>
                    <a:pt x="430" y="89"/>
                    <a:pt x="430" y="89"/>
                    <a:pt x="430" y="88"/>
                  </a:cubicBezTo>
                  <a:cubicBezTo>
                    <a:pt x="430" y="88"/>
                    <a:pt x="429" y="88"/>
                    <a:pt x="430" y="88"/>
                  </a:cubicBezTo>
                  <a:cubicBezTo>
                    <a:pt x="429" y="88"/>
                    <a:pt x="429" y="88"/>
                    <a:pt x="429" y="88"/>
                  </a:cubicBezTo>
                  <a:cubicBezTo>
                    <a:pt x="429" y="89"/>
                    <a:pt x="427" y="89"/>
                    <a:pt x="428" y="90"/>
                  </a:cubicBezTo>
                  <a:cubicBezTo>
                    <a:pt x="428" y="91"/>
                    <a:pt x="429" y="91"/>
                    <a:pt x="429" y="93"/>
                  </a:cubicBezTo>
                  <a:close/>
                  <a:moveTo>
                    <a:pt x="418" y="93"/>
                  </a:moveTo>
                  <a:cubicBezTo>
                    <a:pt x="417" y="93"/>
                    <a:pt x="417" y="93"/>
                    <a:pt x="416" y="93"/>
                  </a:cubicBezTo>
                  <a:cubicBezTo>
                    <a:pt x="416" y="94"/>
                    <a:pt x="416" y="94"/>
                    <a:pt x="416" y="95"/>
                  </a:cubicBezTo>
                  <a:cubicBezTo>
                    <a:pt x="417" y="95"/>
                    <a:pt x="417" y="95"/>
                    <a:pt x="418" y="95"/>
                  </a:cubicBezTo>
                  <a:cubicBezTo>
                    <a:pt x="418" y="94"/>
                    <a:pt x="418" y="94"/>
                    <a:pt x="418" y="93"/>
                  </a:cubicBezTo>
                  <a:close/>
                  <a:moveTo>
                    <a:pt x="434" y="100"/>
                  </a:moveTo>
                  <a:cubicBezTo>
                    <a:pt x="438" y="101"/>
                    <a:pt x="434" y="97"/>
                    <a:pt x="434" y="100"/>
                  </a:cubicBezTo>
                  <a:close/>
                  <a:moveTo>
                    <a:pt x="439" y="91"/>
                  </a:moveTo>
                  <a:cubicBezTo>
                    <a:pt x="440" y="90"/>
                    <a:pt x="439" y="88"/>
                    <a:pt x="439" y="86"/>
                  </a:cubicBezTo>
                  <a:cubicBezTo>
                    <a:pt x="438" y="86"/>
                    <a:pt x="438" y="85"/>
                    <a:pt x="437" y="85"/>
                  </a:cubicBezTo>
                  <a:cubicBezTo>
                    <a:pt x="435" y="87"/>
                    <a:pt x="437" y="91"/>
                    <a:pt x="439" y="91"/>
                  </a:cubicBezTo>
                  <a:close/>
                  <a:moveTo>
                    <a:pt x="437" y="93"/>
                  </a:moveTo>
                  <a:cubicBezTo>
                    <a:pt x="437" y="93"/>
                    <a:pt x="437" y="92"/>
                    <a:pt x="437" y="92"/>
                  </a:cubicBezTo>
                  <a:cubicBezTo>
                    <a:pt x="437" y="92"/>
                    <a:pt x="435" y="92"/>
                    <a:pt x="435" y="92"/>
                  </a:cubicBezTo>
                  <a:cubicBezTo>
                    <a:pt x="435" y="92"/>
                    <a:pt x="435" y="92"/>
                    <a:pt x="435" y="93"/>
                  </a:cubicBezTo>
                  <a:cubicBezTo>
                    <a:pt x="435" y="94"/>
                    <a:pt x="437" y="94"/>
                    <a:pt x="437" y="93"/>
                  </a:cubicBezTo>
                  <a:close/>
                  <a:moveTo>
                    <a:pt x="432" y="102"/>
                  </a:moveTo>
                  <a:cubicBezTo>
                    <a:pt x="432" y="103"/>
                    <a:pt x="431" y="104"/>
                    <a:pt x="430" y="105"/>
                  </a:cubicBezTo>
                  <a:cubicBezTo>
                    <a:pt x="430" y="106"/>
                    <a:pt x="429" y="107"/>
                    <a:pt x="429" y="108"/>
                  </a:cubicBezTo>
                  <a:cubicBezTo>
                    <a:pt x="432" y="109"/>
                    <a:pt x="432" y="106"/>
                    <a:pt x="434" y="106"/>
                  </a:cubicBezTo>
                  <a:cubicBezTo>
                    <a:pt x="433" y="103"/>
                    <a:pt x="435" y="102"/>
                    <a:pt x="434" y="100"/>
                  </a:cubicBezTo>
                  <a:cubicBezTo>
                    <a:pt x="433" y="100"/>
                    <a:pt x="433" y="102"/>
                    <a:pt x="432" y="102"/>
                  </a:cubicBezTo>
                  <a:close/>
                  <a:moveTo>
                    <a:pt x="428" y="93"/>
                  </a:moveTo>
                  <a:cubicBezTo>
                    <a:pt x="427" y="93"/>
                    <a:pt x="427" y="93"/>
                    <a:pt x="427" y="93"/>
                  </a:cubicBezTo>
                  <a:cubicBezTo>
                    <a:pt x="426" y="94"/>
                    <a:pt x="426" y="95"/>
                    <a:pt x="426" y="96"/>
                  </a:cubicBezTo>
                  <a:cubicBezTo>
                    <a:pt x="427" y="96"/>
                    <a:pt x="428" y="96"/>
                    <a:pt x="429" y="96"/>
                  </a:cubicBezTo>
                  <a:cubicBezTo>
                    <a:pt x="429" y="94"/>
                    <a:pt x="429" y="93"/>
                    <a:pt x="428" y="93"/>
                  </a:cubicBezTo>
                  <a:close/>
                  <a:moveTo>
                    <a:pt x="418" y="102"/>
                  </a:moveTo>
                  <a:cubicBezTo>
                    <a:pt x="419" y="103"/>
                    <a:pt x="419" y="104"/>
                    <a:pt x="420" y="104"/>
                  </a:cubicBezTo>
                  <a:cubicBezTo>
                    <a:pt x="420" y="104"/>
                    <a:pt x="421" y="105"/>
                    <a:pt x="420" y="105"/>
                  </a:cubicBezTo>
                  <a:cubicBezTo>
                    <a:pt x="419" y="105"/>
                    <a:pt x="419" y="104"/>
                    <a:pt x="418" y="104"/>
                  </a:cubicBezTo>
                  <a:cubicBezTo>
                    <a:pt x="417" y="103"/>
                    <a:pt x="417" y="104"/>
                    <a:pt x="416" y="104"/>
                  </a:cubicBezTo>
                  <a:cubicBezTo>
                    <a:pt x="415" y="107"/>
                    <a:pt x="418" y="106"/>
                    <a:pt x="418" y="108"/>
                  </a:cubicBezTo>
                  <a:cubicBezTo>
                    <a:pt x="419" y="108"/>
                    <a:pt x="419" y="108"/>
                    <a:pt x="420" y="108"/>
                  </a:cubicBezTo>
                  <a:cubicBezTo>
                    <a:pt x="420" y="108"/>
                    <a:pt x="421" y="108"/>
                    <a:pt x="421" y="109"/>
                  </a:cubicBezTo>
                  <a:cubicBezTo>
                    <a:pt x="422" y="109"/>
                    <a:pt x="422" y="111"/>
                    <a:pt x="425" y="111"/>
                  </a:cubicBezTo>
                  <a:cubicBezTo>
                    <a:pt x="426" y="110"/>
                    <a:pt x="426" y="109"/>
                    <a:pt x="428" y="109"/>
                  </a:cubicBezTo>
                  <a:cubicBezTo>
                    <a:pt x="428" y="106"/>
                    <a:pt x="428" y="104"/>
                    <a:pt x="430" y="103"/>
                  </a:cubicBezTo>
                  <a:cubicBezTo>
                    <a:pt x="430" y="101"/>
                    <a:pt x="432" y="101"/>
                    <a:pt x="431" y="99"/>
                  </a:cubicBezTo>
                  <a:cubicBezTo>
                    <a:pt x="430" y="98"/>
                    <a:pt x="428" y="97"/>
                    <a:pt x="427" y="97"/>
                  </a:cubicBezTo>
                  <a:cubicBezTo>
                    <a:pt x="426" y="98"/>
                    <a:pt x="427" y="98"/>
                    <a:pt x="426" y="98"/>
                  </a:cubicBezTo>
                  <a:cubicBezTo>
                    <a:pt x="426" y="98"/>
                    <a:pt x="426" y="99"/>
                    <a:pt x="425" y="99"/>
                  </a:cubicBezTo>
                  <a:cubicBezTo>
                    <a:pt x="425" y="98"/>
                    <a:pt x="425" y="97"/>
                    <a:pt x="425" y="97"/>
                  </a:cubicBezTo>
                  <a:cubicBezTo>
                    <a:pt x="424" y="97"/>
                    <a:pt x="423" y="97"/>
                    <a:pt x="422" y="97"/>
                  </a:cubicBezTo>
                  <a:cubicBezTo>
                    <a:pt x="422" y="97"/>
                    <a:pt x="421" y="98"/>
                    <a:pt x="421" y="98"/>
                  </a:cubicBezTo>
                  <a:cubicBezTo>
                    <a:pt x="421" y="101"/>
                    <a:pt x="418" y="100"/>
                    <a:pt x="418" y="102"/>
                  </a:cubicBezTo>
                  <a:close/>
                  <a:moveTo>
                    <a:pt x="424" y="90"/>
                  </a:moveTo>
                  <a:cubicBezTo>
                    <a:pt x="421" y="90"/>
                    <a:pt x="421" y="93"/>
                    <a:pt x="421" y="95"/>
                  </a:cubicBezTo>
                  <a:cubicBezTo>
                    <a:pt x="421" y="96"/>
                    <a:pt x="421" y="96"/>
                    <a:pt x="421" y="96"/>
                  </a:cubicBezTo>
                  <a:cubicBezTo>
                    <a:pt x="421" y="96"/>
                    <a:pt x="422" y="96"/>
                    <a:pt x="423" y="96"/>
                  </a:cubicBezTo>
                  <a:cubicBezTo>
                    <a:pt x="423" y="94"/>
                    <a:pt x="426" y="92"/>
                    <a:pt x="424" y="90"/>
                  </a:cubicBezTo>
                  <a:close/>
                  <a:moveTo>
                    <a:pt x="310" y="279"/>
                  </a:moveTo>
                  <a:cubicBezTo>
                    <a:pt x="310" y="280"/>
                    <a:pt x="310" y="280"/>
                    <a:pt x="310" y="281"/>
                  </a:cubicBezTo>
                  <a:cubicBezTo>
                    <a:pt x="310" y="281"/>
                    <a:pt x="310" y="282"/>
                    <a:pt x="311" y="282"/>
                  </a:cubicBezTo>
                  <a:cubicBezTo>
                    <a:pt x="312" y="281"/>
                    <a:pt x="312" y="281"/>
                    <a:pt x="312" y="280"/>
                  </a:cubicBezTo>
                  <a:cubicBezTo>
                    <a:pt x="311" y="280"/>
                    <a:pt x="311" y="280"/>
                    <a:pt x="311" y="279"/>
                  </a:cubicBezTo>
                  <a:cubicBezTo>
                    <a:pt x="311" y="279"/>
                    <a:pt x="311" y="279"/>
                    <a:pt x="310" y="279"/>
                  </a:cubicBezTo>
                  <a:close/>
                  <a:moveTo>
                    <a:pt x="147" y="479"/>
                  </a:moveTo>
                  <a:cubicBezTo>
                    <a:pt x="148" y="480"/>
                    <a:pt x="149" y="480"/>
                    <a:pt x="149" y="478"/>
                  </a:cubicBezTo>
                  <a:cubicBezTo>
                    <a:pt x="148" y="478"/>
                    <a:pt x="148" y="479"/>
                    <a:pt x="147" y="479"/>
                  </a:cubicBezTo>
                  <a:close/>
                  <a:moveTo>
                    <a:pt x="150" y="474"/>
                  </a:moveTo>
                  <a:cubicBezTo>
                    <a:pt x="150" y="473"/>
                    <a:pt x="148" y="474"/>
                    <a:pt x="147" y="474"/>
                  </a:cubicBezTo>
                  <a:cubicBezTo>
                    <a:pt x="147" y="475"/>
                    <a:pt x="149" y="474"/>
                    <a:pt x="150" y="474"/>
                  </a:cubicBezTo>
                  <a:close/>
                  <a:moveTo>
                    <a:pt x="141" y="526"/>
                  </a:moveTo>
                  <a:cubicBezTo>
                    <a:pt x="141" y="526"/>
                    <a:pt x="142" y="527"/>
                    <a:pt x="142" y="527"/>
                  </a:cubicBezTo>
                  <a:cubicBezTo>
                    <a:pt x="142" y="528"/>
                    <a:pt x="142" y="529"/>
                    <a:pt x="143" y="529"/>
                  </a:cubicBezTo>
                  <a:cubicBezTo>
                    <a:pt x="145" y="529"/>
                    <a:pt x="144" y="526"/>
                    <a:pt x="144" y="525"/>
                  </a:cubicBezTo>
                  <a:cubicBezTo>
                    <a:pt x="143" y="525"/>
                    <a:pt x="142" y="523"/>
                    <a:pt x="140" y="523"/>
                  </a:cubicBezTo>
                  <a:cubicBezTo>
                    <a:pt x="139" y="525"/>
                    <a:pt x="141" y="524"/>
                    <a:pt x="141" y="526"/>
                  </a:cubicBezTo>
                  <a:close/>
                  <a:moveTo>
                    <a:pt x="251" y="603"/>
                  </a:moveTo>
                  <a:cubicBezTo>
                    <a:pt x="252" y="602"/>
                    <a:pt x="252" y="603"/>
                    <a:pt x="252" y="603"/>
                  </a:cubicBezTo>
                  <a:cubicBezTo>
                    <a:pt x="252" y="604"/>
                    <a:pt x="252" y="604"/>
                    <a:pt x="253" y="604"/>
                  </a:cubicBezTo>
                  <a:cubicBezTo>
                    <a:pt x="253" y="604"/>
                    <a:pt x="253" y="604"/>
                    <a:pt x="253" y="604"/>
                  </a:cubicBezTo>
                  <a:cubicBezTo>
                    <a:pt x="253" y="603"/>
                    <a:pt x="254" y="603"/>
                    <a:pt x="255" y="603"/>
                  </a:cubicBezTo>
                  <a:cubicBezTo>
                    <a:pt x="255" y="601"/>
                    <a:pt x="252" y="602"/>
                    <a:pt x="251" y="602"/>
                  </a:cubicBezTo>
                  <a:cubicBezTo>
                    <a:pt x="250" y="603"/>
                    <a:pt x="251" y="603"/>
                    <a:pt x="251" y="603"/>
                  </a:cubicBezTo>
                  <a:close/>
                  <a:moveTo>
                    <a:pt x="353" y="292"/>
                  </a:moveTo>
                  <a:cubicBezTo>
                    <a:pt x="353" y="292"/>
                    <a:pt x="353" y="292"/>
                    <a:pt x="353" y="292"/>
                  </a:cubicBezTo>
                  <a:cubicBezTo>
                    <a:pt x="353" y="292"/>
                    <a:pt x="353" y="292"/>
                    <a:pt x="353" y="292"/>
                  </a:cubicBezTo>
                  <a:cubicBezTo>
                    <a:pt x="353" y="292"/>
                    <a:pt x="353" y="292"/>
                    <a:pt x="353" y="292"/>
                  </a:cubicBezTo>
                  <a:close/>
                  <a:moveTo>
                    <a:pt x="288" y="346"/>
                  </a:moveTo>
                  <a:cubicBezTo>
                    <a:pt x="287" y="346"/>
                    <a:pt x="287" y="345"/>
                    <a:pt x="285" y="345"/>
                  </a:cubicBezTo>
                  <a:cubicBezTo>
                    <a:pt x="285" y="348"/>
                    <a:pt x="287" y="349"/>
                    <a:pt x="289" y="348"/>
                  </a:cubicBezTo>
                  <a:cubicBezTo>
                    <a:pt x="290" y="347"/>
                    <a:pt x="290" y="347"/>
                    <a:pt x="288" y="346"/>
                  </a:cubicBezTo>
                  <a:close/>
                  <a:moveTo>
                    <a:pt x="286" y="350"/>
                  </a:moveTo>
                  <a:cubicBezTo>
                    <a:pt x="286" y="349"/>
                    <a:pt x="285" y="348"/>
                    <a:pt x="284" y="348"/>
                  </a:cubicBezTo>
                  <a:cubicBezTo>
                    <a:pt x="282" y="348"/>
                    <a:pt x="284" y="350"/>
                    <a:pt x="284" y="351"/>
                  </a:cubicBezTo>
                  <a:cubicBezTo>
                    <a:pt x="285" y="350"/>
                    <a:pt x="286" y="351"/>
                    <a:pt x="286" y="350"/>
                  </a:cubicBezTo>
                  <a:close/>
                  <a:moveTo>
                    <a:pt x="198" y="434"/>
                  </a:moveTo>
                  <a:cubicBezTo>
                    <a:pt x="197" y="433"/>
                    <a:pt x="197" y="434"/>
                    <a:pt x="198" y="434"/>
                  </a:cubicBezTo>
                  <a:close/>
                  <a:moveTo>
                    <a:pt x="199" y="431"/>
                  </a:moveTo>
                  <a:cubicBezTo>
                    <a:pt x="199" y="433"/>
                    <a:pt x="200" y="432"/>
                    <a:pt x="201" y="433"/>
                  </a:cubicBezTo>
                  <a:cubicBezTo>
                    <a:pt x="201" y="434"/>
                    <a:pt x="202" y="432"/>
                    <a:pt x="203" y="433"/>
                  </a:cubicBezTo>
                  <a:cubicBezTo>
                    <a:pt x="203" y="432"/>
                    <a:pt x="203" y="432"/>
                    <a:pt x="202" y="431"/>
                  </a:cubicBezTo>
                  <a:cubicBezTo>
                    <a:pt x="201" y="432"/>
                    <a:pt x="200" y="429"/>
                    <a:pt x="199" y="431"/>
                  </a:cubicBezTo>
                  <a:close/>
                  <a:moveTo>
                    <a:pt x="362" y="278"/>
                  </a:moveTo>
                  <a:cubicBezTo>
                    <a:pt x="362" y="278"/>
                    <a:pt x="362" y="278"/>
                    <a:pt x="362" y="278"/>
                  </a:cubicBezTo>
                  <a:cubicBezTo>
                    <a:pt x="362" y="278"/>
                    <a:pt x="362" y="278"/>
                    <a:pt x="362" y="278"/>
                  </a:cubicBezTo>
                  <a:cubicBezTo>
                    <a:pt x="362" y="278"/>
                    <a:pt x="362" y="278"/>
                    <a:pt x="362" y="278"/>
                  </a:cubicBezTo>
                  <a:close/>
                  <a:moveTo>
                    <a:pt x="362" y="279"/>
                  </a:moveTo>
                  <a:cubicBezTo>
                    <a:pt x="362" y="279"/>
                    <a:pt x="362" y="279"/>
                    <a:pt x="362" y="279"/>
                  </a:cubicBezTo>
                  <a:cubicBezTo>
                    <a:pt x="362" y="279"/>
                    <a:pt x="362" y="279"/>
                    <a:pt x="362" y="279"/>
                  </a:cubicBezTo>
                  <a:cubicBezTo>
                    <a:pt x="362" y="279"/>
                    <a:pt x="362" y="279"/>
                    <a:pt x="362" y="279"/>
                  </a:cubicBezTo>
                  <a:close/>
                  <a:moveTo>
                    <a:pt x="277" y="609"/>
                  </a:moveTo>
                  <a:cubicBezTo>
                    <a:pt x="277" y="609"/>
                    <a:pt x="277" y="609"/>
                    <a:pt x="278" y="609"/>
                  </a:cubicBezTo>
                  <a:cubicBezTo>
                    <a:pt x="278" y="609"/>
                    <a:pt x="277" y="609"/>
                    <a:pt x="277" y="609"/>
                  </a:cubicBezTo>
                  <a:close/>
                  <a:moveTo>
                    <a:pt x="276" y="611"/>
                  </a:moveTo>
                  <a:cubicBezTo>
                    <a:pt x="277" y="610"/>
                    <a:pt x="276" y="610"/>
                    <a:pt x="276" y="611"/>
                  </a:cubicBezTo>
                  <a:close/>
                  <a:moveTo>
                    <a:pt x="361" y="279"/>
                  </a:moveTo>
                  <a:cubicBezTo>
                    <a:pt x="361" y="279"/>
                    <a:pt x="361" y="279"/>
                    <a:pt x="362" y="279"/>
                  </a:cubicBezTo>
                  <a:cubicBezTo>
                    <a:pt x="361" y="279"/>
                    <a:pt x="361" y="279"/>
                    <a:pt x="361" y="279"/>
                  </a:cubicBezTo>
                  <a:close/>
                  <a:moveTo>
                    <a:pt x="364" y="277"/>
                  </a:moveTo>
                  <a:cubicBezTo>
                    <a:pt x="364" y="277"/>
                    <a:pt x="364" y="277"/>
                    <a:pt x="364" y="277"/>
                  </a:cubicBezTo>
                  <a:cubicBezTo>
                    <a:pt x="364" y="277"/>
                    <a:pt x="364" y="277"/>
                    <a:pt x="364" y="277"/>
                  </a:cubicBezTo>
                  <a:cubicBezTo>
                    <a:pt x="364" y="277"/>
                    <a:pt x="364" y="277"/>
                    <a:pt x="364" y="277"/>
                  </a:cubicBezTo>
                  <a:close/>
                  <a:moveTo>
                    <a:pt x="380" y="274"/>
                  </a:moveTo>
                  <a:cubicBezTo>
                    <a:pt x="380" y="274"/>
                    <a:pt x="380" y="274"/>
                    <a:pt x="380" y="274"/>
                  </a:cubicBezTo>
                  <a:cubicBezTo>
                    <a:pt x="380" y="274"/>
                    <a:pt x="380" y="274"/>
                    <a:pt x="380" y="274"/>
                  </a:cubicBezTo>
                  <a:cubicBezTo>
                    <a:pt x="380" y="274"/>
                    <a:pt x="380" y="274"/>
                    <a:pt x="380" y="274"/>
                  </a:cubicBezTo>
                  <a:close/>
                  <a:moveTo>
                    <a:pt x="290" y="334"/>
                  </a:moveTo>
                  <a:cubicBezTo>
                    <a:pt x="288" y="334"/>
                    <a:pt x="287" y="334"/>
                    <a:pt x="285" y="334"/>
                  </a:cubicBezTo>
                  <a:cubicBezTo>
                    <a:pt x="285" y="335"/>
                    <a:pt x="285" y="336"/>
                    <a:pt x="283" y="336"/>
                  </a:cubicBezTo>
                  <a:cubicBezTo>
                    <a:pt x="283" y="334"/>
                    <a:pt x="285" y="335"/>
                    <a:pt x="285" y="333"/>
                  </a:cubicBezTo>
                  <a:cubicBezTo>
                    <a:pt x="286" y="333"/>
                    <a:pt x="286" y="332"/>
                    <a:pt x="286" y="330"/>
                  </a:cubicBezTo>
                  <a:cubicBezTo>
                    <a:pt x="285" y="330"/>
                    <a:pt x="284" y="330"/>
                    <a:pt x="284" y="332"/>
                  </a:cubicBezTo>
                  <a:cubicBezTo>
                    <a:pt x="284" y="332"/>
                    <a:pt x="283" y="332"/>
                    <a:pt x="283" y="333"/>
                  </a:cubicBezTo>
                  <a:cubicBezTo>
                    <a:pt x="282" y="333"/>
                    <a:pt x="282" y="332"/>
                    <a:pt x="282" y="332"/>
                  </a:cubicBezTo>
                  <a:cubicBezTo>
                    <a:pt x="281" y="332"/>
                    <a:pt x="281" y="332"/>
                    <a:pt x="281" y="332"/>
                  </a:cubicBezTo>
                  <a:cubicBezTo>
                    <a:pt x="280" y="332"/>
                    <a:pt x="280" y="333"/>
                    <a:pt x="279" y="333"/>
                  </a:cubicBezTo>
                  <a:cubicBezTo>
                    <a:pt x="280" y="334"/>
                    <a:pt x="280" y="334"/>
                    <a:pt x="279" y="334"/>
                  </a:cubicBezTo>
                  <a:cubicBezTo>
                    <a:pt x="279" y="336"/>
                    <a:pt x="278" y="337"/>
                    <a:pt x="278" y="339"/>
                  </a:cubicBezTo>
                  <a:cubicBezTo>
                    <a:pt x="281" y="339"/>
                    <a:pt x="282" y="338"/>
                    <a:pt x="283" y="336"/>
                  </a:cubicBezTo>
                  <a:cubicBezTo>
                    <a:pt x="283" y="336"/>
                    <a:pt x="283" y="338"/>
                    <a:pt x="283" y="338"/>
                  </a:cubicBezTo>
                  <a:cubicBezTo>
                    <a:pt x="283" y="339"/>
                    <a:pt x="284" y="339"/>
                    <a:pt x="284" y="340"/>
                  </a:cubicBezTo>
                  <a:cubicBezTo>
                    <a:pt x="285" y="339"/>
                    <a:pt x="286" y="339"/>
                    <a:pt x="287" y="338"/>
                  </a:cubicBezTo>
                  <a:cubicBezTo>
                    <a:pt x="287" y="336"/>
                    <a:pt x="289" y="336"/>
                    <a:pt x="290" y="334"/>
                  </a:cubicBezTo>
                  <a:close/>
                  <a:moveTo>
                    <a:pt x="354" y="292"/>
                  </a:moveTo>
                  <a:cubicBezTo>
                    <a:pt x="354" y="292"/>
                    <a:pt x="353" y="292"/>
                    <a:pt x="353" y="292"/>
                  </a:cubicBezTo>
                  <a:cubicBezTo>
                    <a:pt x="353" y="292"/>
                    <a:pt x="354" y="292"/>
                    <a:pt x="354" y="292"/>
                  </a:cubicBezTo>
                  <a:close/>
                  <a:moveTo>
                    <a:pt x="462" y="100"/>
                  </a:moveTo>
                  <a:cubicBezTo>
                    <a:pt x="462" y="101"/>
                    <a:pt x="463" y="101"/>
                    <a:pt x="464" y="101"/>
                  </a:cubicBezTo>
                  <a:cubicBezTo>
                    <a:pt x="464" y="101"/>
                    <a:pt x="464" y="100"/>
                    <a:pt x="464" y="100"/>
                  </a:cubicBezTo>
                  <a:cubicBezTo>
                    <a:pt x="463" y="100"/>
                    <a:pt x="463" y="100"/>
                    <a:pt x="462" y="100"/>
                  </a:cubicBezTo>
                  <a:close/>
                  <a:moveTo>
                    <a:pt x="147" y="497"/>
                  </a:moveTo>
                  <a:cubicBezTo>
                    <a:pt x="145" y="496"/>
                    <a:pt x="146" y="494"/>
                    <a:pt x="144" y="495"/>
                  </a:cubicBezTo>
                  <a:cubicBezTo>
                    <a:pt x="144" y="495"/>
                    <a:pt x="144" y="496"/>
                    <a:pt x="144" y="497"/>
                  </a:cubicBezTo>
                  <a:cubicBezTo>
                    <a:pt x="145" y="497"/>
                    <a:pt x="147" y="498"/>
                    <a:pt x="147" y="497"/>
                  </a:cubicBezTo>
                  <a:close/>
                  <a:moveTo>
                    <a:pt x="159" y="546"/>
                  </a:moveTo>
                  <a:cubicBezTo>
                    <a:pt x="159" y="545"/>
                    <a:pt x="161" y="545"/>
                    <a:pt x="161" y="545"/>
                  </a:cubicBezTo>
                  <a:cubicBezTo>
                    <a:pt x="161" y="544"/>
                    <a:pt x="161" y="543"/>
                    <a:pt x="161" y="542"/>
                  </a:cubicBezTo>
                  <a:cubicBezTo>
                    <a:pt x="161" y="542"/>
                    <a:pt x="160" y="542"/>
                    <a:pt x="159" y="542"/>
                  </a:cubicBezTo>
                  <a:cubicBezTo>
                    <a:pt x="160" y="544"/>
                    <a:pt x="157" y="545"/>
                    <a:pt x="159" y="546"/>
                  </a:cubicBezTo>
                  <a:close/>
                  <a:moveTo>
                    <a:pt x="145" y="544"/>
                  </a:moveTo>
                  <a:cubicBezTo>
                    <a:pt x="144" y="545"/>
                    <a:pt x="144" y="546"/>
                    <a:pt x="144" y="548"/>
                  </a:cubicBezTo>
                  <a:cubicBezTo>
                    <a:pt x="146" y="548"/>
                    <a:pt x="146" y="550"/>
                    <a:pt x="147" y="550"/>
                  </a:cubicBezTo>
                  <a:cubicBezTo>
                    <a:pt x="147" y="552"/>
                    <a:pt x="149" y="552"/>
                    <a:pt x="151" y="552"/>
                  </a:cubicBezTo>
                  <a:cubicBezTo>
                    <a:pt x="151" y="550"/>
                    <a:pt x="152" y="549"/>
                    <a:pt x="152" y="546"/>
                  </a:cubicBezTo>
                  <a:cubicBezTo>
                    <a:pt x="150" y="546"/>
                    <a:pt x="150" y="545"/>
                    <a:pt x="148" y="545"/>
                  </a:cubicBezTo>
                  <a:cubicBezTo>
                    <a:pt x="147" y="545"/>
                    <a:pt x="148" y="548"/>
                    <a:pt x="146" y="547"/>
                  </a:cubicBezTo>
                  <a:cubicBezTo>
                    <a:pt x="146" y="546"/>
                    <a:pt x="147" y="543"/>
                    <a:pt x="145" y="544"/>
                  </a:cubicBezTo>
                  <a:close/>
                  <a:moveTo>
                    <a:pt x="147" y="476"/>
                  </a:moveTo>
                  <a:cubicBezTo>
                    <a:pt x="148" y="477"/>
                    <a:pt x="149" y="477"/>
                    <a:pt x="149" y="476"/>
                  </a:cubicBezTo>
                  <a:cubicBezTo>
                    <a:pt x="148" y="476"/>
                    <a:pt x="147" y="475"/>
                    <a:pt x="146" y="475"/>
                  </a:cubicBezTo>
                  <a:cubicBezTo>
                    <a:pt x="146" y="476"/>
                    <a:pt x="146" y="477"/>
                    <a:pt x="147" y="476"/>
                  </a:cubicBezTo>
                  <a:close/>
                  <a:moveTo>
                    <a:pt x="212" y="414"/>
                  </a:moveTo>
                  <a:cubicBezTo>
                    <a:pt x="211" y="416"/>
                    <a:pt x="212" y="416"/>
                    <a:pt x="212" y="417"/>
                  </a:cubicBezTo>
                  <a:cubicBezTo>
                    <a:pt x="215" y="418"/>
                    <a:pt x="215" y="416"/>
                    <a:pt x="216" y="414"/>
                  </a:cubicBezTo>
                  <a:cubicBezTo>
                    <a:pt x="214" y="414"/>
                    <a:pt x="212" y="414"/>
                    <a:pt x="212" y="414"/>
                  </a:cubicBezTo>
                  <a:close/>
                  <a:moveTo>
                    <a:pt x="145" y="588"/>
                  </a:moveTo>
                  <a:cubicBezTo>
                    <a:pt x="144" y="590"/>
                    <a:pt x="145" y="591"/>
                    <a:pt x="146" y="592"/>
                  </a:cubicBezTo>
                  <a:cubicBezTo>
                    <a:pt x="148" y="592"/>
                    <a:pt x="148" y="591"/>
                    <a:pt x="150" y="591"/>
                  </a:cubicBezTo>
                  <a:cubicBezTo>
                    <a:pt x="150" y="589"/>
                    <a:pt x="153" y="589"/>
                    <a:pt x="152" y="586"/>
                  </a:cubicBezTo>
                  <a:cubicBezTo>
                    <a:pt x="150" y="585"/>
                    <a:pt x="151" y="588"/>
                    <a:pt x="149" y="588"/>
                  </a:cubicBezTo>
                  <a:cubicBezTo>
                    <a:pt x="148" y="588"/>
                    <a:pt x="148" y="588"/>
                    <a:pt x="147" y="588"/>
                  </a:cubicBezTo>
                  <a:cubicBezTo>
                    <a:pt x="147" y="588"/>
                    <a:pt x="147" y="587"/>
                    <a:pt x="147" y="587"/>
                  </a:cubicBezTo>
                  <a:cubicBezTo>
                    <a:pt x="146" y="587"/>
                    <a:pt x="145" y="588"/>
                    <a:pt x="145" y="588"/>
                  </a:cubicBezTo>
                  <a:close/>
                  <a:moveTo>
                    <a:pt x="455" y="93"/>
                  </a:moveTo>
                  <a:cubicBezTo>
                    <a:pt x="455" y="93"/>
                    <a:pt x="455" y="94"/>
                    <a:pt x="455" y="95"/>
                  </a:cubicBezTo>
                  <a:cubicBezTo>
                    <a:pt x="457" y="96"/>
                    <a:pt x="457" y="92"/>
                    <a:pt x="455" y="93"/>
                  </a:cubicBezTo>
                  <a:close/>
                  <a:moveTo>
                    <a:pt x="517" y="77"/>
                  </a:moveTo>
                  <a:cubicBezTo>
                    <a:pt x="517" y="77"/>
                    <a:pt x="517" y="77"/>
                    <a:pt x="517" y="78"/>
                  </a:cubicBezTo>
                  <a:cubicBezTo>
                    <a:pt x="518" y="78"/>
                    <a:pt x="518" y="78"/>
                    <a:pt x="518" y="78"/>
                  </a:cubicBezTo>
                  <a:cubicBezTo>
                    <a:pt x="519" y="77"/>
                    <a:pt x="519" y="76"/>
                    <a:pt x="519" y="74"/>
                  </a:cubicBezTo>
                  <a:cubicBezTo>
                    <a:pt x="517" y="74"/>
                    <a:pt x="517" y="75"/>
                    <a:pt x="517" y="77"/>
                  </a:cubicBezTo>
                  <a:close/>
                  <a:moveTo>
                    <a:pt x="286" y="344"/>
                  </a:moveTo>
                  <a:cubicBezTo>
                    <a:pt x="286" y="344"/>
                    <a:pt x="286" y="343"/>
                    <a:pt x="285" y="344"/>
                  </a:cubicBezTo>
                  <a:cubicBezTo>
                    <a:pt x="285" y="344"/>
                    <a:pt x="286" y="345"/>
                    <a:pt x="286" y="344"/>
                  </a:cubicBezTo>
                  <a:close/>
                  <a:moveTo>
                    <a:pt x="337" y="250"/>
                  </a:moveTo>
                  <a:cubicBezTo>
                    <a:pt x="337" y="249"/>
                    <a:pt x="337" y="249"/>
                    <a:pt x="337" y="248"/>
                  </a:cubicBezTo>
                  <a:cubicBezTo>
                    <a:pt x="335" y="248"/>
                    <a:pt x="335" y="250"/>
                    <a:pt x="337" y="250"/>
                  </a:cubicBezTo>
                  <a:close/>
                  <a:moveTo>
                    <a:pt x="339" y="236"/>
                  </a:moveTo>
                  <a:cubicBezTo>
                    <a:pt x="339" y="237"/>
                    <a:pt x="342" y="237"/>
                    <a:pt x="341" y="235"/>
                  </a:cubicBezTo>
                  <a:cubicBezTo>
                    <a:pt x="340" y="235"/>
                    <a:pt x="339" y="235"/>
                    <a:pt x="339" y="236"/>
                  </a:cubicBezTo>
                  <a:close/>
                  <a:moveTo>
                    <a:pt x="361" y="212"/>
                  </a:moveTo>
                  <a:cubicBezTo>
                    <a:pt x="361" y="212"/>
                    <a:pt x="362" y="212"/>
                    <a:pt x="363" y="212"/>
                  </a:cubicBezTo>
                  <a:cubicBezTo>
                    <a:pt x="363" y="211"/>
                    <a:pt x="362" y="211"/>
                    <a:pt x="361" y="211"/>
                  </a:cubicBezTo>
                  <a:cubicBezTo>
                    <a:pt x="360" y="212"/>
                    <a:pt x="360" y="212"/>
                    <a:pt x="361" y="212"/>
                  </a:cubicBezTo>
                  <a:close/>
                  <a:moveTo>
                    <a:pt x="310" y="305"/>
                  </a:moveTo>
                  <a:cubicBezTo>
                    <a:pt x="309" y="305"/>
                    <a:pt x="309" y="305"/>
                    <a:pt x="309" y="306"/>
                  </a:cubicBezTo>
                  <a:cubicBezTo>
                    <a:pt x="309" y="306"/>
                    <a:pt x="309" y="307"/>
                    <a:pt x="308" y="306"/>
                  </a:cubicBezTo>
                  <a:cubicBezTo>
                    <a:pt x="309" y="307"/>
                    <a:pt x="308" y="309"/>
                    <a:pt x="308" y="310"/>
                  </a:cubicBezTo>
                  <a:cubicBezTo>
                    <a:pt x="308" y="311"/>
                    <a:pt x="308" y="311"/>
                    <a:pt x="308" y="311"/>
                  </a:cubicBezTo>
                  <a:cubicBezTo>
                    <a:pt x="308" y="311"/>
                    <a:pt x="309" y="311"/>
                    <a:pt x="310" y="311"/>
                  </a:cubicBezTo>
                  <a:cubicBezTo>
                    <a:pt x="310" y="313"/>
                    <a:pt x="308" y="314"/>
                    <a:pt x="307" y="314"/>
                  </a:cubicBezTo>
                  <a:cubicBezTo>
                    <a:pt x="307" y="314"/>
                    <a:pt x="307" y="314"/>
                    <a:pt x="307" y="315"/>
                  </a:cubicBezTo>
                  <a:cubicBezTo>
                    <a:pt x="307" y="315"/>
                    <a:pt x="307" y="315"/>
                    <a:pt x="307" y="315"/>
                  </a:cubicBezTo>
                  <a:cubicBezTo>
                    <a:pt x="306" y="316"/>
                    <a:pt x="305" y="317"/>
                    <a:pt x="305" y="318"/>
                  </a:cubicBezTo>
                  <a:cubicBezTo>
                    <a:pt x="305" y="318"/>
                    <a:pt x="305" y="318"/>
                    <a:pt x="305" y="318"/>
                  </a:cubicBezTo>
                  <a:cubicBezTo>
                    <a:pt x="305" y="319"/>
                    <a:pt x="305" y="321"/>
                    <a:pt x="305" y="322"/>
                  </a:cubicBezTo>
                  <a:cubicBezTo>
                    <a:pt x="306" y="322"/>
                    <a:pt x="308" y="322"/>
                    <a:pt x="309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09" y="319"/>
                    <a:pt x="309" y="318"/>
                    <a:pt x="310" y="318"/>
                  </a:cubicBezTo>
                  <a:cubicBezTo>
                    <a:pt x="310" y="318"/>
                    <a:pt x="310" y="318"/>
                    <a:pt x="310" y="318"/>
                  </a:cubicBezTo>
                  <a:cubicBezTo>
                    <a:pt x="311" y="318"/>
                    <a:pt x="311" y="316"/>
                    <a:pt x="312" y="315"/>
                  </a:cubicBezTo>
                  <a:cubicBezTo>
                    <a:pt x="312" y="315"/>
                    <a:pt x="312" y="315"/>
                    <a:pt x="312" y="315"/>
                  </a:cubicBezTo>
                  <a:cubicBezTo>
                    <a:pt x="312" y="314"/>
                    <a:pt x="312" y="314"/>
                    <a:pt x="313" y="314"/>
                  </a:cubicBezTo>
                  <a:cubicBezTo>
                    <a:pt x="313" y="310"/>
                    <a:pt x="311" y="307"/>
                    <a:pt x="310" y="305"/>
                  </a:cubicBezTo>
                  <a:close/>
                  <a:moveTo>
                    <a:pt x="310" y="301"/>
                  </a:moveTo>
                  <a:cubicBezTo>
                    <a:pt x="310" y="301"/>
                    <a:pt x="310" y="302"/>
                    <a:pt x="310" y="302"/>
                  </a:cubicBezTo>
                  <a:cubicBezTo>
                    <a:pt x="310" y="302"/>
                    <a:pt x="310" y="302"/>
                    <a:pt x="310" y="302"/>
                  </a:cubicBezTo>
                  <a:cubicBezTo>
                    <a:pt x="310" y="304"/>
                    <a:pt x="311" y="301"/>
                    <a:pt x="312" y="302"/>
                  </a:cubicBezTo>
                  <a:cubicBezTo>
                    <a:pt x="312" y="300"/>
                    <a:pt x="311" y="301"/>
                    <a:pt x="310" y="301"/>
                  </a:cubicBezTo>
                  <a:close/>
                  <a:moveTo>
                    <a:pt x="381" y="172"/>
                  </a:moveTo>
                  <a:cubicBezTo>
                    <a:pt x="380" y="172"/>
                    <a:pt x="380" y="173"/>
                    <a:pt x="379" y="173"/>
                  </a:cubicBezTo>
                  <a:cubicBezTo>
                    <a:pt x="378" y="173"/>
                    <a:pt x="378" y="176"/>
                    <a:pt x="378" y="178"/>
                  </a:cubicBezTo>
                  <a:cubicBezTo>
                    <a:pt x="381" y="178"/>
                    <a:pt x="380" y="175"/>
                    <a:pt x="384" y="175"/>
                  </a:cubicBezTo>
                  <a:cubicBezTo>
                    <a:pt x="384" y="173"/>
                    <a:pt x="382" y="173"/>
                    <a:pt x="382" y="171"/>
                  </a:cubicBezTo>
                  <a:cubicBezTo>
                    <a:pt x="381" y="170"/>
                    <a:pt x="381" y="171"/>
                    <a:pt x="381" y="172"/>
                  </a:cubicBezTo>
                  <a:close/>
                  <a:moveTo>
                    <a:pt x="616" y="83"/>
                  </a:moveTo>
                  <a:cubicBezTo>
                    <a:pt x="615" y="83"/>
                    <a:pt x="613" y="82"/>
                    <a:pt x="614" y="81"/>
                  </a:cubicBezTo>
                  <a:cubicBezTo>
                    <a:pt x="613" y="80"/>
                    <a:pt x="611" y="80"/>
                    <a:pt x="611" y="78"/>
                  </a:cubicBezTo>
                  <a:cubicBezTo>
                    <a:pt x="611" y="78"/>
                    <a:pt x="611" y="78"/>
                    <a:pt x="610" y="78"/>
                  </a:cubicBezTo>
                  <a:cubicBezTo>
                    <a:pt x="610" y="78"/>
                    <a:pt x="609" y="78"/>
                    <a:pt x="609" y="78"/>
                  </a:cubicBezTo>
                  <a:cubicBezTo>
                    <a:pt x="609" y="78"/>
                    <a:pt x="608" y="78"/>
                    <a:pt x="608" y="78"/>
                  </a:cubicBezTo>
                  <a:cubicBezTo>
                    <a:pt x="607" y="77"/>
                    <a:pt x="607" y="77"/>
                    <a:pt x="606" y="77"/>
                  </a:cubicBezTo>
                  <a:cubicBezTo>
                    <a:pt x="606" y="77"/>
                    <a:pt x="606" y="77"/>
                    <a:pt x="606" y="77"/>
                  </a:cubicBezTo>
                  <a:cubicBezTo>
                    <a:pt x="605" y="77"/>
                    <a:pt x="604" y="79"/>
                    <a:pt x="603" y="78"/>
                  </a:cubicBezTo>
                  <a:cubicBezTo>
                    <a:pt x="603" y="78"/>
                    <a:pt x="602" y="78"/>
                    <a:pt x="602" y="78"/>
                  </a:cubicBezTo>
                  <a:cubicBezTo>
                    <a:pt x="601" y="77"/>
                    <a:pt x="601" y="76"/>
                    <a:pt x="599" y="76"/>
                  </a:cubicBezTo>
                  <a:cubicBezTo>
                    <a:pt x="598" y="76"/>
                    <a:pt x="598" y="76"/>
                    <a:pt x="598" y="77"/>
                  </a:cubicBezTo>
                  <a:cubicBezTo>
                    <a:pt x="597" y="77"/>
                    <a:pt x="597" y="78"/>
                    <a:pt x="597" y="78"/>
                  </a:cubicBezTo>
                  <a:cubicBezTo>
                    <a:pt x="597" y="78"/>
                    <a:pt x="597" y="78"/>
                    <a:pt x="598" y="79"/>
                  </a:cubicBezTo>
                  <a:cubicBezTo>
                    <a:pt x="598" y="79"/>
                    <a:pt x="598" y="79"/>
                    <a:pt x="598" y="79"/>
                  </a:cubicBezTo>
                  <a:cubicBezTo>
                    <a:pt x="598" y="79"/>
                    <a:pt x="598" y="79"/>
                    <a:pt x="598" y="79"/>
                  </a:cubicBezTo>
                  <a:cubicBezTo>
                    <a:pt x="597" y="81"/>
                    <a:pt x="598" y="83"/>
                    <a:pt x="596" y="83"/>
                  </a:cubicBezTo>
                  <a:cubicBezTo>
                    <a:pt x="593" y="83"/>
                    <a:pt x="596" y="82"/>
                    <a:pt x="596" y="81"/>
                  </a:cubicBezTo>
                  <a:cubicBezTo>
                    <a:pt x="596" y="81"/>
                    <a:pt x="596" y="81"/>
                    <a:pt x="596" y="81"/>
                  </a:cubicBezTo>
                  <a:cubicBezTo>
                    <a:pt x="596" y="81"/>
                    <a:pt x="596" y="81"/>
                    <a:pt x="596" y="81"/>
                  </a:cubicBezTo>
                  <a:cubicBezTo>
                    <a:pt x="598" y="79"/>
                    <a:pt x="594" y="79"/>
                    <a:pt x="595" y="77"/>
                  </a:cubicBezTo>
                  <a:cubicBezTo>
                    <a:pt x="596" y="77"/>
                    <a:pt x="595" y="77"/>
                    <a:pt x="595" y="77"/>
                  </a:cubicBezTo>
                  <a:cubicBezTo>
                    <a:pt x="595" y="76"/>
                    <a:pt x="595" y="77"/>
                    <a:pt x="595" y="77"/>
                  </a:cubicBezTo>
                  <a:cubicBezTo>
                    <a:pt x="594" y="75"/>
                    <a:pt x="594" y="75"/>
                    <a:pt x="592" y="77"/>
                  </a:cubicBezTo>
                  <a:cubicBezTo>
                    <a:pt x="592" y="78"/>
                    <a:pt x="592" y="79"/>
                    <a:pt x="591" y="79"/>
                  </a:cubicBezTo>
                  <a:cubicBezTo>
                    <a:pt x="591" y="77"/>
                    <a:pt x="589" y="77"/>
                    <a:pt x="588" y="77"/>
                  </a:cubicBezTo>
                  <a:cubicBezTo>
                    <a:pt x="588" y="77"/>
                    <a:pt x="588" y="77"/>
                    <a:pt x="588" y="76"/>
                  </a:cubicBezTo>
                  <a:cubicBezTo>
                    <a:pt x="588" y="76"/>
                    <a:pt x="588" y="75"/>
                    <a:pt x="588" y="75"/>
                  </a:cubicBezTo>
                  <a:cubicBezTo>
                    <a:pt x="588" y="74"/>
                    <a:pt x="586" y="74"/>
                    <a:pt x="586" y="73"/>
                  </a:cubicBezTo>
                  <a:cubicBezTo>
                    <a:pt x="582" y="73"/>
                    <a:pt x="580" y="73"/>
                    <a:pt x="578" y="72"/>
                  </a:cubicBezTo>
                  <a:cubicBezTo>
                    <a:pt x="576" y="72"/>
                    <a:pt x="574" y="72"/>
                    <a:pt x="572" y="72"/>
                  </a:cubicBezTo>
                  <a:cubicBezTo>
                    <a:pt x="572" y="69"/>
                    <a:pt x="575" y="70"/>
                    <a:pt x="577" y="70"/>
                  </a:cubicBezTo>
                  <a:cubicBezTo>
                    <a:pt x="579" y="70"/>
                    <a:pt x="581" y="70"/>
                    <a:pt x="582" y="70"/>
                  </a:cubicBezTo>
                  <a:cubicBezTo>
                    <a:pt x="584" y="71"/>
                    <a:pt x="584" y="69"/>
                    <a:pt x="585" y="69"/>
                  </a:cubicBezTo>
                  <a:cubicBezTo>
                    <a:pt x="586" y="69"/>
                    <a:pt x="588" y="69"/>
                    <a:pt x="589" y="69"/>
                  </a:cubicBezTo>
                  <a:cubicBezTo>
                    <a:pt x="589" y="69"/>
                    <a:pt x="589" y="69"/>
                    <a:pt x="589" y="69"/>
                  </a:cubicBezTo>
                  <a:cubicBezTo>
                    <a:pt x="591" y="67"/>
                    <a:pt x="591" y="71"/>
                    <a:pt x="592" y="70"/>
                  </a:cubicBezTo>
                  <a:cubicBezTo>
                    <a:pt x="592" y="70"/>
                    <a:pt x="593" y="70"/>
                    <a:pt x="593" y="70"/>
                  </a:cubicBezTo>
                  <a:cubicBezTo>
                    <a:pt x="593" y="70"/>
                    <a:pt x="593" y="70"/>
                    <a:pt x="593" y="70"/>
                  </a:cubicBezTo>
                  <a:cubicBezTo>
                    <a:pt x="594" y="69"/>
                    <a:pt x="595" y="69"/>
                    <a:pt x="595" y="68"/>
                  </a:cubicBezTo>
                  <a:cubicBezTo>
                    <a:pt x="595" y="67"/>
                    <a:pt x="596" y="66"/>
                    <a:pt x="596" y="66"/>
                  </a:cubicBezTo>
                  <a:cubicBezTo>
                    <a:pt x="596" y="66"/>
                    <a:pt x="597" y="66"/>
                    <a:pt x="598" y="65"/>
                  </a:cubicBezTo>
                  <a:cubicBezTo>
                    <a:pt x="598" y="65"/>
                    <a:pt x="598" y="65"/>
                    <a:pt x="598" y="65"/>
                  </a:cubicBezTo>
                  <a:cubicBezTo>
                    <a:pt x="598" y="64"/>
                    <a:pt x="598" y="63"/>
                    <a:pt x="599" y="62"/>
                  </a:cubicBezTo>
                  <a:cubicBezTo>
                    <a:pt x="599" y="61"/>
                    <a:pt x="599" y="61"/>
                    <a:pt x="599" y="61"/>
                  </a:cubicBezTo>
                  <a:cubicBezTo>
                    <a:pt x="599" y="61"/>
                    <a:pt x="599" y="61"/>
                    <a:pt x="599" y="61"/>
                  </a:cubicBezTo>
                  <a:cubicBezTo>
                    <a:pt x="600" y="61"/>
                    <a:pt x="600" y="60"/>
                    <a:pt x="601" y="59"/>
                  </a:cubicBezTo>
                  <a:cubicBezTo>
                    <a:pt x="601" y="59"/>
                    <a:pt x="601" y="59"/>
                    <a:pt x="601" y="58"/>
                  </a:cubicBezTo>
                  <a:cubicBezTo>
                    <a:pt x="602" y="58"/>
                    <a:pt x="604" y="58"/>
                    <a:pt x="605" y="57"/>
                  </a:cubicBezTo>
                  <a:cubicBezTo>
                    <a:pt x="605" y="57"/>
                    <a:pt x="605" y="57"/>
                    <a:pt x="605" y="57"/>
                  </a:cubicBezTo>
                  <a:cubicBezTo>
                    <a:pt x="605" y="56"/>
                    <a:pt x="607" y="56"/>
                    <a:pt x="606" y="54"/>
                  </a:cubicBezTo>
                  <a:cubicBezTo>
                    <a:pt x="606" y="54"/>
                    <a:pt x="606" y="54"/>
                    <a:pt x="606" y="53"/>
                  </a:cubicBezTo>
                  <a:cubicBezTo>
                    <a:pt x="606" y="53"/>
                    <a:pt x="606" y="52"/>
                    <a:pt x="606" y="52"/>
                  </a:cubicBezTo>
                  <a:cubicBezTo>
                    <a:pt x="605" y="51"/>
                    <a:pt x="604" y="50"/>
                    <a:pt x="604" y="49"/>
                  </a:cubicBezTo>
                  <a:cubicBezTo>
                    <a:pt x="602" y="49"/>
                    <a:pt x="601" y="49"/>
                    <a:pt x="600" y="49"/>
                  </a:cubicBezTo>
                  <a:cubicBezTo>
                    <a:pt x="600" y="48"/>
                    <a:pt x="599" y="48"/>
                    <a:pt x="598" y="48"/>
                  </a:cubicBezTo>
                  <a:cubicBezTo>
                    <a:pt x="598" y="46"/>
                    <a:pt x="598" y="46"/>
                    <a:pt x="596" y="46"/>
                  </a:cubicBezTo>
                  <a:cubicBezTo>
                    <a:pt x="596" y="45"/>
                    <a:pt x="596" y="45"/>
                    <a:pt x="595" y="45"/>
                  </a:cubicBezTo>
                  <a:cubicBezTo>
                    <a:pt x="593" y="45"/>
                    <a:pt x="591" y="46"/>
                    <a:pt x="591" y="48"/>
                  </a:cubicBezTo>
                  <a:cubicBezTo>
                    <a:pt x="588" y="47"/>
                    <a:pt x="592" y="46"/>
                    <a:pt x="591" y="44"/>
                  </a:cubicBezTo>
                  <a:cubicBezTo>
                    <a:pt x="591" y="43"/>
                    <a:pt x="591" y="44"/>
                    <a:pt x="590" y="44"/>
                  </a:cubicBezTo>
                  <a:cubicBezTo>
                    <a:pt x="589" y="43"/>
                    <a:pt x="589" y="43"/>
                    <a:pt x="588" y="43"/>
                  </a:cubicBezTo>
                  <a:cubicBezTo>
                    <a:pt x="588" y="41"/>
                    <a:pt x="586" y="42"/>
                    <a:pt x="586" y="41"/>
                  </a:cubicBezTo>
                  <a:cubicBezTo>
                    <a:pt x="583" y="41"/>
                    <a:pt x="583" y="43"/>
                    <a:pt x="583" y="44"/>
                  </a:cubicBezTo>
                  <a:cubicBezTo>
                    <a:pt x="582" y="44"/>
                    <a:pt x="582" y="43"/>
                    <a:pt x="582" y="42"/>
                  </a:cubicBezTo>
                  <a:cubicBezTo>
                    <a:pt x="582" y="42"/>
                    <a:pt x="582" y="42"/>
                    <a:pt x="581" y="41"/>
                  </a:cubicBezTo>
                  <a:cubicBezTo>
                    <a:pt x="580" y="41"/>
                    <a:pt x="578" y="42"/>
                    <a:pt x="577" y="42"/>
                  </a:cubicBezTo>
                  <a:cubicBezTo>
                    <a:pt x="576" y="42"/>
                    <a:pt x="576" y="42"/>
                    <a:pt x="576" y="42"/>
                  </a:cubicBezTo>
                  <a:cubicBezTo>
                    <a:pt x="576" y="39"/>
                    <a:pt x="574" y="39"/>
                    <a:pt x="573" y="38"/>
                  </a:cubicBezTo>
                  <a:cubicBezTo>
                    <a:pt x="571" y="37"/>
                    <a:pt x="569" y="36"/>
                    <a:pt x="568" y="37"/>
                  </a:cubicBezTo>
                  <a:cubicBezTo>
                    <a:pt x="567" y="37"/>
                    <a:pt x="567" y="37"/>
                    <a:pt x="567" y="37"/>
                  </a:cubicBezTo>
                  <a:cubicBezTo>
                    <a:pt x="567" y="37"/>
                    <a:pt x="567" y="37"/>
                    <a:pt x="567" y="37"/>
                  </a:cubicBezTo>
                  <a:cubicBezTo>
                    <a:pt x="566" y="37"/>
                    <a:pt x="565" y="38"/>
                    <a:pt x="565" y="38"/>
                  </a:cubicBezTo>
                  <a:cubicBezTo>
                    <a:pt x="565" y="38"/>
                    <a:pt x="565" y="38"/>
                    <a:pt x="564" y="38"/>
                  </a:cubicBezTo>
                  <a:cubicBezTo>
                    <a:pt x="563" y="39"/>
                    <a:pt x="564" y="40"/>
                    <a:pt x="563" y="41"/>
                  </a:cubicBezTo>
                  <a:cubicBezTo>
                    <a:pt x="563" y="41"/>
                    <a:pt x="563" y="41"/>
                    <a:pt x="563" y="41"/>
                  </a:cubicBezTo>
                  <a:cubicBezTo>
                    <a:pt x="563" y="45"/>
                    <a:pt x="561" y="46"/>
                    <a:pt x="562" y="50"/>
                  </a:cubicBezTo>
                  <a:cubicBezTo>
                    <a:pt x="562" y="52"/>
                    <a:pt x="564" y="54"/>
                    <a:pt x="564" y="56"/>
                  </a:cubicBezTo>
                  <a:cubicBezTo>
                    <a:pt x="564" y="56"/>
                    <a:pt x="564" y="56"/>
                    <a:pt x="563" y="56"/>
                  </a:cubicBezTo>
                  <a:cubicBezTo>
                    <a:pt x="563" y="56"/>
                    <a:pt x="563" y="56"/>
                    <a:pt x="563" y="56"/>
                  </a:cubicBezTo>
                  <a:cubicBezTo>
                    <a:pt x="561" y="56"/>
                    <a:pt x="561" y="57"/>
                    <a:pt x="558" y="56"/>
                  </a:cubicBezTo>
                  <a:cubicBezTo>
                    <a:pt x="559" y="53"/>
                    <a:pt x="561" y="52"/>
                    <a:pt x="561" y="47"/>
                  </a:cubicBezTo>
                  <a:cubicBezTo>
                    <a:pt x="558" y="47"/>
                    <a:pt x="558" y="50"/>
                    <a:pt x="556" y="50"/>
                  </a:cubicBezTo>
                  <a:cubicBezTo>
                    <a:pt x="556" y="51"/>
                    <a:pt x="555" y="50"/>
                    <a:pt x="556" y="50"/>
                  </a:cubicBezTo>
                  <a:cubicBezTo>
                    <a:pt x="555" y="48"/>
                    <a:pt x="557" y="48"/>
                    <a:pt x="556" y="47"/>
                  </a:cubicBezTo>
                  <a:cubicBezTo>
                    <a:pt x="554" y="46"/>
                    <a:pt x="553" y="47"/>
                    <a:pt x="551" y="47"/>
                  </a:cubicBezTo>
                  <a:cubicBezTo>
                    <a:pt x="551" y="47"/>
                    <a:pt x="551" y="46"/>
                    <a:pt x="551" y="46"/>
                  </a:cubicBezTo>
                  <a:cubicBezTo>
                    <a:pt x="551" y="46"/>
                    <a:pt x="551" y="46"/>
                    <a:pt x="552" y="46"/>
                  </a:cubicBezTo>
                  <a:cubicBezTo>
                    <a:pt x="552" y="45"/>
                    <a:pt x="552" y="45"/>
                    <a:pt x="554" y="44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554" y="44"/>
                    <a:pt x="554" y="43"/>
                    <a:pt x="554" y="43"/>
                  </a:cubicBezTo>
                  <a:cubicBezTo>
                    <a:pt x="555" y="43"/>
                    <a:pt x="556" y="43"/>
                    <a:pt x="557" y="43"/>
                  </a:cubicBezTo>
                  <a:cubicBezTo>
                    <a:pt x="558" y="43"/>
                    <a:pt x="558" y="43"/>
                    <a:pt x="558" y="42"/>
                  </a:cubicBezTo>
                  <a:cubicBezTo>
                    <a:pt x="558" y="42"/>
                    <a:pt x="558" y="42"/>
                    <a:pt x="558" y="42"/>
                  </a:cubicBezTo>
                  <a:cubicBezTo>
                    <a:pt x="559" y="42"/>
                    <a:pt x="561" y="42"/>
                    <a:pt x="560" y="39"/>
                  </a:cubicBezTo>
                  <a:cubicBezTo>
                    <a:pt x="560" y="39"/>
                    <a:pt x="560" y="39"/>
                    <a:pt x="560" y="39"/>
                  </a:cubicBezTo>
                  <a:cubicBezTo>
                    <a:pt x="560" y="39"/>
                    <a:pt x="560" y="38"/>
                    <a:pt x="560" y="38"/>
                  </a:cubicBezTo>
                  <a:cubicBezTo>
                    <a:pt x="560" y="38"/>
                    <a:pt x="560" y="37"/>
                    <a:pt x="560" y="37"/>
                  </a:cubicBezTo>
                  <a:cubicBezTo>
                    <a:pt x="559" y="36"/>
                    <a:pt x="562" y="34"/>
                    <a:pt x="559" y="33"/>
                  </a:cubicBezTo>
                  <a:cubicBezTo>
                    <a:pt x="559" y="33"/>
                    <a:pt x="559" y="33"/>
                    <a:pt x="558" y="33"/>
                  </a:cubicBezTo>
                  <a:cubicBezTo>
                    <a:pt x="558" y="33"/>
                    <a:pt x="558" y="33"/>
                    <a:pt x="558" y="33"/>
                  </a:cubicBezTo>
                  <a:cubicBezTo>
                    <a:pt x="558" y="33"/>
                    <a:pt x="558" y="34"/>
                    <a:pt x="558" y="34"/>
                  </a:cubicBezTo>
                  <a:cubicBezTo>
                    <a:pt x="557" y="33"/>
                    <a:pt x="556" y="36"/>
                    <a:pt x="555" y="33"/>
                  </a:cubicBezTo>
                  <a:cubicBezTo>
                    <a:pt x="555" y="33"/>
                    <a:pt x="555" y="33"/>
                    <a:pt x="555" y="33"/>
                  </a:cubicBezTo>
                  <a:cubicBezTo>
                    <a:pt x="555" y="32"/>
                    <a:pt x="555" y="31"/>
                    <a:pt x="555" y="31"/>
                  </a:cubicBezTo>
                  <a:cubicBezTo>
                    <a:pt x="554" y="31"/>
                    <a:pt x="552" y="31"/>
                    <a:pt x="552" y="33"/>
                  </a:cubicBezTo>
                  <a:cubicBezTo>
                    <a:pt x="551" y="34"/>
                    <a:pt x="550" y="35"/>
                    <a:pt x="549" y="35"/>
                  </a:cubicBezTo>
                  <a:cubicBezTo>
                    <a:pt x="546" y="36"/>
                    <a:pt x="548" y="32"/>
                    <a:pt x="547" y="32"/>
                  </a:cubicBezTo>
                  <a:cubicBezTo>
                    <a:pt x="545" y="32"/>
                    <a:pt x="545" y="32"/>
                    <a:pt x="544" y="33"/>
                  </a:cubicBezTo>
                  <a:cubicBezTo>
                    <a:pt x="543" y="36"/>
                    <a:pt x="546" y="35"/>
                    <a:pt x="546" y="38"/>
                  </a:cubicBezTo>
                  <a:cubicBezTo>
                    <a:pt x="545" y="38"/>
                    <a:pt x="545" y="37"/>
                    <a:pt x="544" y="37"/>
                  </a:cubicBezTo>
                  <a:cubicBezTo>
                    <a:pt x="543" y="37"/>
                    <a:pt x="543" y="35"/>
                    <a:pt x="542" y="35"/>
                  </a:cubicBezTo>
                  <a:cubicBezTo>
                    <a:pt x="541" y="36"/>
                    <a:pt x="541" y="37"/>
                    <a:pt x="541" y="38"/>
                  </a:cubicBezTo>
                  <a:cubicBezTo>
                    <a:pt x="541" y="39"/>
                    <a:pt x="541" y="40"/>
                    <a:pt x="541" y="41"/>
                  </a:cubicBezTo>
                  <a:cubicBezTo>
                    <a:pt x="542" y="43"/>
                    <a:pt x="543" y="43"/>
                    <a:pt x="546" y="43"/>
                  </a:cubicBezTo>
                  <a:cubicBezTo>
                    <a:pt x="546" y="44"/>
                    <a:pt x="546" y="44"/>
                    <a:pt x="546" y="44"/>
                  </a:cubicBezTo>
                  <a:cubicBezTo>
                    <a:pt x="546" y="44"/>
                    <a:pt x="546" y="44"/>
                    <a:pt x="545" y="44"/>
                  </a:cubicBezTo>
                  <a:cubicBezTo>
                    <a:pt x="544" y="44"/>
                    <a:pt x="545" y="46"/>
                    <a:pt x="543" y="47"/>
                  </a:cubicBezTo>
                  <a:cubicBezTo>
                    <a:pt x="543" y="47"/>
                    <a:pt x="543" y="47"/>
                    <a:pt x="543" y="47"/>
                  </a:cubicBezTo>
                  <a:cubicBezTo>
                    <a:pt x="542" y="47"/>
                    <a:pt x="541" y="48"/>
                    <a:pt x="542" y="49"/>
                  </a:cubicBezTo>
                  <a:cubicBezTo>
                    <a:pt x="542" y="49"/>
                    <a:pt x="542" y="50"/>
                    <a:pt x="542" y="50"/>
                  </a:cubicBezTo>
                  <a:cubicBezTo>
                    <a:pt x="542" y="51"/>
                    <a:pt x="542" y="52"/>
                    <a:pt x="542" y="53"/>
                  </a:cubicBezTo>
                  <a:cubicBezTo>
                    <a:pt x="542" y="53"/>
                    <a:pt x="542" y="53"/>
                    <a:pt x="542" y="54"/>
                  </a:cubicBezTo>
                  <a:cubicBezTo>
                    <a:pt x="542" y="54"/>
                    <a:pt x="542" y="54"/>
                    <a:pt x="542" y="54"/>
                  </a:cubicBezTo>
                  <a:cubicBezTo>
                    <a:pt x="543" y="56"/>
                    <a:pt x="541" y="56"/>
                    <a:pt x="542" y="57"/>
                  </a:cubicBezTo>
                  <a:cubicBezTo>
                    <a:pt x="542" y="57"/>
                    <a:pt x="542" y="57"/>
                    <a:pt x="542" y="57"/>
                  </a:cubicBezTo>
                  <a:cubicBezTo>
                    <a:pt x="542" y="58"/>
                    <a:pt x="541" y="60"/>
                    <a:pt x="542" y="60"/>
                  </a:cubicBezTo>
                  <a:cubicBezTo>
                    <a:pt x="542" y="61"/>
                    <a:pt x="541" y="62"/>
                    <a:pt x="538" y="62"/>
                  </a:cubicBezTo>
                  <a:cubicBezTo>
                    <a:pt x="538" y="64"/>
                    <a:pt x="536" y="65"/>
                    <a:pt x="536" y="67"/>
                  </a:cubicBezTo>
                  <a:cubicBezTo>
                    <a:pt x="535" y="67"/>
                    <a:pt x="536" y="65"/>
                    <a:pt x="536" y="63"/>
                  </a:cubicBezTo>
                  <a:cubicBezTo>
                    <a:pt x="535" y="62"/>
                    <a:pt x="536" y="60"/>
                    <a:pt x="536" y="59"/>
                  </a:cubicBezTo>
                  <a:cubicBezTo>
                    <a:pt x="535" y="57"/>
                    <a:pt x="534" y="57"/>
                    <a:pt x="534" y="55"/>
                  </a:cubicBezTo>
                  <a:cubicBezTo>
                    <a:pt x="534" y="55"/>
                    <a:pt x="534" y="55"/>
                    <a:pt x="534" y="55"/>
                  </a:cubicBezTo>
                  <a:cubicBezTo>
                    <a:pt x="531" y="53"/>
                    <a:pt x="535" y="53"/>
                    <a:pt x="535" y="52"/>
                  </a:cubicBezTo>
                  <a:cubicBezTo>
                    <a:pt x="535" y="52"/>
                    <a:pt x="535" y="52"/>
                    <a:pt x="535" y="52"/>
                  </a:cubicBezTo>
                  <a:cubicBezTo>
                    <a:pt x="535" y="51"/>
                    <a:pt x="536" y="51"/>
                    <a:pt x="536" y="50"/>
                  </a:cubicBezTo>
                  <a:cubicBezTo>
                    <a:pt x="536" y="50"/>
                    <a:pt x="536" y="50"/>
                    <a:pt x="536" y="49"/>
                  </a:cubicBezTo>
                  <a:cubicBezTo>
                    <a:pt x="536" y="48"/>
                    <a:pt x="535" y="47"/>
                    <a:pt x="535" y="45"/>
                  </a:cubicBezTo>
                  <a:cubicBezTo>
                    <a:pt x="535" y="44"/>
                    <a:pt x="534" y="44"/>
                    <a:pt x="534" y="43"/>
                  </a:cubicBezTo>
                  <a:cubicBezTo>
                    <a:pt x="534" y="43"/>
                    <a:pt x="534" y="43"/>
                    <a:pt x="534" y="43"/>
                  </a:cubicBezTo>
                  <a:cubicBezTo>
                    <a:pt x="534" y="42"/>
                    <a:pt x="534" y="42"/>
                    <a:pt x="534" y="41"/>
                  </a:cubicBezTo>
                  <a:cubicBezTo>
                    <a:pt x="533" y="40"/>
                    <a:pt x="531" y="41"/>
                    <a:pt x="532" y="42"/>
                  </a:cubicBezTo>
                  <a:cubicBezTo>
                    <a:pt x="531" y="42"/>
                    <a:pt x="531" y="42"/>
                    <a:pt x="531" y="42"/>
                  </a:cubicBezTo>
                  <a:cubicBezTo>
                    <a:pt x="531" y="43"/>
                    <a:pt x="530" y="43"/>
                    <a:pt x="530" y="45"/>
                  </a:cubicBezTo>
                  <a:cubicBezTo>
                    <a:pt x="528" y="46"/>
                    <a:pt x="527" y="47"/>
                    <a:pt x="527" y="50"/>
                  </a:cubicBezTo>
                  <a:cubicBezTo>
                    <a:pt x="527" y="50"/>
                    <a:pt x="527" y="51"/>
                    <a:pt x="526" y="51"/>
                  </a:cubicBezTo>
                  <a:cubicBezTo>
                    <a:pt x="526" y="52"/>
                    <a:pt x="525" y="52"/>
                    <a:pt x="525" y="53"/>
                  </a:cubicBezTo>
                  <a:cubicBezTo>
                    <a:pt x="525" y="55"/>
                    <a:pt x="525" y="57"/>
                    <a:pt x="525" y="59"/>
                  </a:cubicBezTo>
                  <a:cubicBezTo>
                    <a:pt x="525" y="61"/>
                    <a:pt x="524" y="61"/>
                    <a:pt x="523" y="62"/>
                  </a:cubicBezTo>
                  <a:cubicBezTo>
                    <a:pt x="523" y="64"/>
                    <a:pt x="522" y="64"/>
                    <a:pt x="522" y="67"/>
                  </a:cubicBezTo>
                  <a:cubicBezTo>
                    <a:pt x="521" y="67"/>
                    <a:pt x="522" y="69"/>
                    <a:pt x="520" y="70"/>
                  </a:cubicBezTo>
                  <a:cubicBezTo>
                    <a:pt x="520" y="72"/>
                    <a:pt x="521" y="75"/>
                    <a:pt x="519" y="76"/>
                  </a:cubicBezTo>
                  <a:cubicBezTo>
                    <a:pt x="520" y="76"/>
                    <a:pt x="520" y="76"/>
                    <a:pt x="519" y="77"/>
                  </a:cubicBezTo>
                  <a:cubicBezTo>
                    <a:pt x="520" y="80"/>
                    <a:pt x="518" y="81"/>
                    <a:pt x="518" y="84"/>
                  </a:cubicBezTo>
                  <a:cubicBezTo>
                    <a:pt x="517" y="84"/>
                    <a:pt x="517" y="85"/>
                    <a:pt x="517" y="86"/>
                  </a:cubicBezTo>
                  <a:cubicBezTo>
                    <a:pt x="516" y="85"/>
                    <a:pt x="516" y="84"/>
                    <a:pt x="516" y="83"/>
                  </a:cubicBezTo>
                  <a:cubicBezTo>
                    <a:pt x="514" y="83"/>
                    <a:pt x="516" y="87"/>
                    <a:pt x="513" y="86"/>
                  </a:cubicBezTo>
                  <a:cubicBezTo>
                    <a:pt x="513" y="84"/>
                    <a:pt x="513" y="82"/>
                    <a:pt x="513" y="79"/>
                  </a:cubicBezTo>
                  <a:cubicBezTo>
                    <a:pt x="513" y="77"/>
                    <a:pt x="515" y="77"/>
                    <a:pt x="515" y="76"/>
                  </a:cubicBezTo>
                  <a:cubicBezTo>
                    <a:pt x="516" y="74"/>
                    <a:pt x="514" y="74"/>
                    <a:pt x="515" y="72"/>
                  </a:cubicBezTo>
                  <a:cubicBezTo>
                    <a:pt x="514" y="70"/>
                    <a:pt x="516" y="71"/>
                    <a:pt x="516" y="70"/>
                  </a:cubicBezTo>
                  <a:cubicBezTo>
                    <a:pt x="517" y="67"/>
                    <a:pt x="514" y="68"/>
                    <a:pt x="515" y="66"/>
                  </a:cubicBezTo>
                  <a:cubicBezTo>
                    <a:pt x="515" y="65"/>
                    <a:pt x="515" y="64"/>
                    <a:pt x="515" y="63"/>
                  </a:cubicBezTo>
                  <a:cubicBezTo>
                    <a:pt x="515" y="62"/>
                    <a:pt x="515" y="60"/>
                    <a:pt x="516" y="59"/>
                  </a:cubicBezTo>
                  <a:cubicBezTo>
                    <a:pt x="517" y="59"/>
                    <a:pt x="516" y="58"/>
                    <a:pt x="517" y="57"/>
                  </a:cubicBezTo>
                  <a:cubicBezTo>
                    <a:pt x="517" y="57"/>
                    <a:pt x="517" y="57"/>
                    <a:pt x="517" y="56"/>
                  </a:cubicBezTo>
                  <a:cubicBezTo>
                    <a:pt x="518" y="56"/>
                    <a:pt x="517" y="55"/>
                    <a:pt x="517" y="55"/>
                  </a:cubicBezTo>
                  <a:cubicBezTo>
                    <a:pt x="518" y="55"/>
                    <a:pt x="519" y="54"/>
                    <a:pt x="519" y="54"/>
                  </a:cubicBezTo>
                  <a:cubicBezTo>
                    <a:pt x="519" y="53"/>
                    <a:pt x="519" y="52"/>
                    <a:pt x="519" y="51"/>
                  </a:cubicBezTo>
                  <a:cubicBezTo>
                    <a:pt x="521" y="50"/>
                    <a:pt x="522" y="49"/>
                    <a:pt x="522" y="47"/>
                  </a:cubicBezTo>
                  <a:cubicBezTo>
                    <a:pt x="519" y="47"/>
                    <a:pt x="518" y="48"/>
                    <a:pt x="517" y="50"/>
                  </a:cubicBezTo>
                  <a:cubicBezTo>
                    <a:pt x="515" y="50"/>
                    <a:pt x="517" y="46"/>
                    <a:pt x="515" y="47"/>
                  </a:cubicBezTo>
                  <a:cubicBezTo>
                    <a:pt x="515" y="45"/>
                    <a:pt x="513" y="45"/>
                    <a:pt x="513" y="44"/>
                  </a:cubicBezTo>
                  <a:cubicBezTo>
                    <a:pt x="511" y="45"/>
                    <a:pt x="512" y="46"/>
                    <a:pt x="513" y="47"/>
                  </a:cubicBezTo>
                  <a:cubicBezTo>
                    <a:pt x="513" y="47"/>
                    <a:pt x="513" y="47"/>
                    <a:pt x="513" y="48"/>
                  </a:cubicBezTo>
                  <a:cubicBezTo>
                    <a:pt x="514" y="48"/>
                    <a:pt x="514" y="48"/>
                    <a:pt x="514" y="49"/>
                  </a:cubicBezTo>
                  <a:cubicBezTo>
                    <a:pt x="513" y="51"/>
                    <a:pt x="515" y="51"/>
                    <a:pt x="515" y="53"/>
                  </a:cubicBezTo>
                  <a:cubicBezTo>
                    <a:pt x="514" y="52"/>
                    <a:pt x="512" y="52"/>
                    <a:pt x="512" y="51"/>
                  </a:cubicBezTo>
                  <a:cubicBezTo>
                    <a:pt x="511" y="50"/>
                    <a:pt x="511" y="49"/>
                    <a:pt x="510" y="49"/>
                  </a:cubicBezTo>
                  <a:cubicBezTo>
                    <a:pt x="509" y="49"/>
                    <a:pt x="508" y="50"/>
                    <a:pt x="508" y="51"/>
                  </a:cubicBezTo>
                  <a:cubicBezTo>
                    <a:pt x="507" y="51"/>
                    <a:pt x="508" y="50"/>
                    <a:pt x="508" y="49"/>
                  </a:cubicBezTo>
                  <a:cubicBezTo>
                    <a:pt x="508" y="47"/>
                    <a:pt x="508" y="47"/>
                    <a:pt x="508" y="46"/>
                  </a:cubicBezTo>
                  <a:cubicBezTo>
                    <a:pt x="507" y="46"/>
                    <a:pt x="507" y="46"/>
                    <a:pt x="507" y="47"/>
                  </a:cubicBezTo>
                  <a:cubicBezTo>
                    <a:pt x="506" y="47"/>
                    <a:pt x="506" y="49"/>
                    <a:pt x="506" y="49"/>
                  </a:cubicBezTo>
                  <a:cubicBezTo>
                    <a:pt x="503" y="50"/>
                    <a:pt x="505" y="45"/>
                    <a:pt x="501" y="46"/>
                  </a:cubicBezTo>
                  <a:cubicBezTo>
                    <a:pt x="500" y="46"/>
                    <a:pt x="501" y="49"/>
                    <a:pt x="501" y="49"/>
                  </a:cubicBezTo>
                  <a:cubicBezTo>
                    <a:pt x="501" y="51"/>
                    <a:pt x="503" y="51"/>
                    <a:pt x="502" y="54"/>
                  </a:cubicBezTo>
                  <a:cubicBezTo>
                    <a:pt x="501" y="54"/>
                    <a:pt x="500" y="53"/>
                    <a:pt x="500" y="52"/>
                  </a:cubicBezTo>
                  <a:cubicBezTo>
                    <a:pt x="500" y="52"/>
                    <a:pt x="499" y="52"/>
                    <a:pt x="499" y="51"/>
                  </a:cubicBezTo>
                  <a:cubicBezTo>
                    <a:pt x="499" y="51"/>
                    <a:pt x="499" y="51"/>
                    <a:pt x="499" y="51"/>
                  </a:cubicBezTo>
                  <a:cubicBezTo>
                    <a:pt x="498" y="51"/>
                    <a:pt x="498" y="52"/>
                    <a:pt x="498" y="53"/>
                  </a:cubicBezTo>
                  <a:cubicBezTo>
                    <a:pt x="498" y="53"/>
                    <a:pt x="497" y="53"/>
                    <a:pt x="497" y="54"/>
                  </a:cubicBezTo>
                  <a:cubicBezTo>
                    <a:pt x="497" y="54"/>
                    <a:pt x="497" y="55"/>
                    <a:pt x="497" y="56"/>
                  </a:cubicBezTo>
                  <a:cubicBezTo>
                    <a:pt x="497" y="56"/>
                    <a:pt x="498" y="56"/>
                    <a:pt x="499" y="56"/>
                  </a:cubicBezTo>
                  <a:cubicBezTo>
                    <a:pt x="498" y="57"/>
                    <a:pt x="499" y="57"/>
                    <a:pt x="499" y="57"/>
                  </a:cubicBezTo>
                  <a:cubicBezTo>
                    <a:pt x="500" y="57"/>
                    <a:pt x="500" y="58"/>
                    <a:pt x="501" y="58"/>
                  </a:cubicBezTo>
                  <a:cubicBezTo>
                    <a:pt x="502" y="59"/>
                    <a:pt x="505" y="60"/>
                    <a:pt x="504" y="63"/>
                  </a:cubicBezTo>
                  <a:cubicBezTo>
                    <a:pt x="503" y="62"/>
                    <a:pt x="502" y="60"/>
                    <a:pt x="500" y="60"/>
                  </a:cubicBezTo>
                  <a:cubicBezTo>
                    <a:pt x="498" y="60"/>
                    <a:pt x="500" y="62"/>
                    <a:pt x="499" y="63"/>
                  </a:cubicBezTo>
                  <a:cubicBezTo>
                    <a:pt x="500" y="65"/>
                    <a:pt x="499" y="65"/>
                    <a:pt x="499" y="66"/>
                  </a:cubicBezTo>
                  <a:cubicBezTo>
                    <a:pt x="499" y="67"/>
                    <a:pt x="499" y="69"/>
                    <a:pt x="501" y="69"/>
                  </a:cubicBezTo>
                  <a:cubicBezTo>
                    <a:pt x="501" y="70"/>
                    <a:pt x="503" y="70"/>
                    <a:pt x="502" y="72"/>
                  </a:cubicBezTo>
                  <a:cubicBezTo>
                    <a:pt x="500" y="72"/>
                    <a:pt x="500" y="70"/>
                    <a:pt x="499" y="70"/>
                  </a:cubicBezTo>
                  <a:cubicBezTo>
                    <a:pt x="498" y="70"/>
                    <a:pt x="498" y="69"/>
                    <a:pt x="498" y="69"/>
                  </a:cubicBezTo>
                  <a:cubicBezTo>
                    <a:pt x="496" y="70"/>
                    <a:pt x="494" y="71"/>
                    <a:pt x="494" y="73"/>
                  </a:cubicBezTo>
                  <a:cubicBezTo>
                    <a:pt x="492" y="73"/>
                    <a:pt x="491" y="75"/>
                    <a:pt x="490" y="75"/>
                  </a:cubicBezTo>
                  <a:cubicBezTo>
                    <a:pt x="490" y="76"/>
                    <a:pt x="490" y="77"/>
                    <a:pt x="489" y="78"/>
                  </a:cubicBezTo>
                  <a:cubicBezTo>
                    <a:pt x="489" y="79"/>
                    <a:pt x="489" y="80"/>
                    <a:pt x="490" y="80"/>
                  </a:cubicBezTo>
                  <a:cubicBezTo>
                    <a:pt x="490" y="81"/>
                    <a:pt x="489" y="81"/>
                    <a:pt x="488" y="81"/>
                  </a:cubicBezTo>
                  <a:cubicBezTo>
                    <a:pt x="488" y="81"/>
                    <a:pt x="488" y="81"/>
                    <a:pt x="487" y="81"/>
                  </a:cubicBezTo>
                  <a:cubicBezTo>
                    <a:pt x="487" y="83"/>
                    <a:pt x="488" y="83"/>
                    <a:pt x="489" y="83"/>
                  </a:cubicBezTo>
                  <a:cubicBezTo>
                    <a:pt x="489" y="84"/>
                    <a:pt x="488" y="83"/>
                    <a:pt x="487" y="83"/>
                  </a:cubicBezTo>
                  <a:cubicBezTo>
                    <a:pt x="486" y="84"/>
                    <a:pt x="486" y="85"/>
                    <a:pt x="485" y="85"/>
                  </a:cubicBezTo>
                  <a:cubicBezTo>
                    <a:pt x="486" y="86"/>
                    <a:pt x="488" y="86"/>
                    <a:pt x="488" y="88"/>
                  </a:cubicBezTo>
                  <a:cubicBezTo>
                    <a:pt x="489" y="90"/>
                    <a:pt x="486" y="89"/>
                    <a:pt x="485" y="90"/>
                  </a:cubicBezTo>
                  <a:cubicBezTo>
                    <a:pt x="486" y="91"/>
                    <a:pt x="487" y="91"/>
                    <a:pt x="487" y="92"/>
                  </a:cubicBezTo>
                  <a:cubicBezTo>
                    <a:pt x="487" y="92"/>
                    <a:pt x="487" y="93"/>
                    <a:pt x="488" y="93"/>
                  </a:cubicBezTo>
                  <a:cubicBezTo>
                    <a:pt x="489" y="93"/>
                    <a:pt x="490" y="93"/>
                    <a:pt x="492" y="93"/>
                  </a:cubicBezTo>
                  <a:cubicBezTo>
                    <a:pt x="491" y="94"/>
                    <a:pt x="491" y="94"/>
                    <a:pt x="490" y="95"/>
                  </a:cubicBezTo>
                  <a:cubicBezTo>
                    <a:pt x="490" y="94"/>
                    <a:pt x="489" y="94"/>
                    <a:pt x="488" y="94"/>
                  </a:cubicBezTo>
                  <a:cubicBezTo>
                    <a:pt x="487" y="94"/>
                    <a:pt x="486" y="96"/>
                    <a:pt x="486" y="97"/>
                  </a:cubicBezTo>
                  <a:cubicBezTo>
                    <a:pt x="485" y="97"/>
                    <a:pt x="485" y="96"/>
                    <a:pt x="485" y="95"/>
                  </a:cubicBezTo>
                  <a:cubicBezTo>
                    <a:pt x="485" y="94"/>
                    <a:pt x="485" y="93"/>
                    <a:pt x="484" y="93"/>
                  </a:cubicBezTo>
                  <a:cubicBezTo>
                    <a:pt x="484" y="92"/>
                    <a:pt x="484" y="91"/>
                    <a:pt x="483" y="91"/>
                  </a:cubicBezTo>
                  <a:cubicBezTo>
                    <a:pt x="483" y="89"/>
                    <a:pt x="483" y="88"/>
                    <a:pt x="481" y="88"/>
                  </a:cubicBezTo>
                  <a:cubicBezTo>
                    <a:pt x="482" y="88"/>
                    <a:pt x="482" y="87"/>
                    <a:pt x="482" y="86"/>
                  </a:cubicBezTo>
                  <a:cubicBezTo>
                    <a:pt x="482" y="86"/>
                    <a:pt x="482" y="86"/>
                    <a:pt x="482" y="86"/>
                  </a:cubicBezTo>
                  <a:cubicBezTo>
                    <a:pt x="478" y="86"/>
                    <a:pt x="476" y="85"/>
                    <a:pt x="473" y="85"/>
                  </a:cubicBezTo>
                  <a:cubicBezTo>
                    <a:pt x="472" y="85"/>
                    <a:pt x="472" y="87"/>
                    <a:pt x="472" y="88"/>
                  </a:cubicBezTo>
                  <a:cubicBezTo>
                    <a:pt x="473" y="88"/>
                    <a:pt x="473" y="89"/>
                    <a:pt x="473" y="90"/>
                  </a:cubicBezTo>
                  <a:cubicBezTo>
                    <a:pt x="472" y="90"/>
                    <a:pt x="472" y="89"/>
                    <a:pt x="471" y="88"/>
                  </a:cubicBezTo>
                  <a:cubicBezTo>
                    <a:pt x="470" y="87"/>
                    <a:pt x="471" y="86"/>
                    <a:pt x="471" y="85"/>
                  </a:cubicBezTo>
                  <a:cubicBezTo>
                    <a:pt x="469" y="85"/>
                    <a:pt x="470" y="83"/>
                    <a:pt x="468" y="83"/>
                  </a:cubicBezTo>
                  <a:cubicBezTo>
                    <a:pt x="466" y="84"/>
                    <a:pt x="467" y="81"/>
                    <a:pt x="465" y="82"/>
                  </a:cubicBezTo>
                  <a:cubicBezTo>
                    <a:pt x="464" y="82"/>
                    <a:pt x="465" y="83"/>
                    <a:pt x="465" y="83"/>
                  </a:cubicBezTo>
                  <a:cubicBezTo>
                    <a:pt x="464" y="84"/>
                    <a:pt x="465" y="86"/>
                    <a:pt x="464" y="87"/>
                  </a:cubicBezTo>
                  <a:cubicBezTo>
                    <a:pt x="464" y="87"/>
                    <a:pt x="464" y="88"/>
                    <a:pt x="463" y="88"/>
                  </a:cubicBezTo>
                  <a:cubicBezTo>
                    <a:pt x="462" y="87"/>
                    <a:pt x="461" y="87"/>
                    <a:pt x="461" y="86"/>
                  </a:cubicBezTo>
                  <a:cubicBezTo>
                    <a:pt x="460" y="86"/>
                    <a:pt x="459" y="85"/>
                    <a:pt x="458" y="85"/>
                  </a:cubicBezTo>
                  <a:cubicBezTo>
                    <a:pt x="458" y="87"/>
                    <a:pt x="459" y="87"/>
                    <a:pt x="459" y="88"/>
                  </a:cubicBezTo>
                  <a:cubicBezTo>
                    <a:pt x="458" y="88"/>
                    <a:pt x="457" y="87"/>
                    <a:pt x="457" y="86"/>
                  </a:cubicBezTo>
                  <a:cubicBezTo>
                    <a:pt x="456" y="86"/>
                    <a:pt x="456" y="86"/>
                    <a:pt x="455" y="86"/>
                  </a:cubicBezTo>
                  <a:cubicBezTo>
                    <a:pt x="455" y="87"/>
                    <a:pt x="455" y="87"/>
                    <a:pt x="454" y="87"/>
                  </a:cubicBezTo>
                  <a:cubicBezTo>
                    <a:pt x="454" y="88"/>
                    <a:pt x="454" y="88"/>
                    <a:pt x="453" y="88"/>
                  </a:cubicBezTo>
                  <a:cubicBezTo>
                    <a:pt x="453" y="89"/>
                    <a:pt x="454" y="89"/>
                    <a:pt x="454" y="90"/>
                  </a:cubicBezTo>
                  <a:cubicBezTo>
                    <a:pt x="454" y="90"/>
                    <a:pt x="454" y="90"/>
                    <a:pt x="455" y="90"/>
                  </a:cubicBezTo>
                  <a:cubicBezTo>
                    <a:pt x="455" y="90"/>
                    <a:pt x="455" y="90"/>
                    <a:pt x="455" y="90"/>
                  </a:cubicBezTo>
                  <a:cubicBezTo>
                    <a:pt x="455" y="91"/>
                    <a:pt x="455" y="91"/>
                    <a:pt x="455" y="91"/>
                  </a:cubicBezTo>
                  <a:cubicBezTo>
                    <a:pt x="455" y="92"/>
                    <a:pt x="456" y="92"/>
                    <a:pt x="457" y="92"/>
                  </a:cubicBezTo>
                  <a:cubicBezTo>
                    <a:pt x="457" y="92"/>
                    <a:pt x="457" y="93"/>
                    <a:pt x="458" y="93"/>
                  </a:cubicBezTo>
                  <a:cubicBezTo>
                    <a:pt x="459" y="94"/>
                    <a:pt x="459" y="94"/>
                    <a:pt x="460" y="95"/>
                  </a:cubicBezTo>
                  <a:cubicBezTo>
                    <a:pt x="461" y="95"/>
                    <a:pt x="462" y="95"/>
                    <a:pt x="462" y="95"/>
                  </a:cubicBezTo>
                  <a:cubicBezTo>
                    <a:pt x="464" y="96"/>
                    <a:pt x="464" y="94"/>
                    <a:pt x="466" y="95"/>
                  </a:cubicBezTo>
                  <a:cubicBezTo>
                    <a:pt x="465" y="95"/>
                    <a:pt x="465" y="96"/>
                    <a:pt x="465" y="97"/>
                  </a:cubicBezTo>
                  <a:cubicBezTo>
                    <a:pt x="466" y="98"/>
                    <a:pt x="466" y="99"/>
                    <a:pt x="467" y="99"/>
                  </a:cubicBezTo>
                  <a:cubicBezTo>
                    <a:pt x="467" y="100"/>
                    <a:pt x="467" y="101"/>
                    <a:pt x="467" y="102"/>
                  </a:cubicBezTo>
                  <a:cubicBezTo>
                    <a:pt x="465" y="102"/>
                    <a:pt x="465" y="101"/>
                    <a:pt x="464" y="101"/>
                  </a:cubicBezTo>
                  <a:cubicBezTo>
                    <a:pt x="464" y="101"/>
                    <a:pt x="464" y="101"/>
                    <a:pt x="464" y="101"/>
                  </a:cubicBezTo>
                  <a:cubicBezTo>
                    <a:pt x="463" y="103"/>
                    <a:pt x="466" y="102"/>
                    <a:pt x="467" y="104"/>
                  </a:cubicBezTo>
                  <a:cubicBezTo>
                    <a:pt x="467" y="104"/>
                    <a:pt x="467" y="104"/>
                    <a:pt x="467" y="104"/>
                  </a:cubicBezTo>
                  <a:cubicBezTo>
                    <a:pt x="467" y="105"/>
                    <a:pt x="467" y="106"/>
                    <a:pt x="467" y="106"/>
                  </a:cubicBezTo>
                  <a:cubicBezTo>
                    <a:pt x="466" y="105"/>
                    <a:pt x="464" y="102"/>
                    <a:pt x="462" y="102"/>
                  </a:cubicBezTo>
                  <a:cubicBezTo>
                    <a:pt x="462" y="102"/>
                    <a:pt x="461" y="102"/>
                    <a:pt x="461" y="101"/>
                  </a:cubicBezTo>
                  <a:cubicBezTo>
                    <a:pt x="461" y="100"/>
                    <a:pt x="461" y="100"/>
                    <a:pt x="460" y="100"/>
                  </a:cubicBezTo>
                  <a:cubicBezTo>
                    <a:pt x="460" y="99"/>
                    <a:pt x="459" y="98"/>
                    <a:pt x="459" y="97"/>
                  </a:cubicBezTo>
                  <a:cubicBezTo>
                    <a:pt x="459" y="97"/>
                    <a:pt x="458" y="98"/>
                    <a:pt x="457" y="97"/>
                  </a:cubicBezTo>
                  <a:cubicBezTo>
                    <a:pt x="457" y="97"/>
                    <a:pt x="458" y="97"/>
                    <a:pt x="457" y="97"/>
                  </a:cubicBezTo>
                  <a:cubicBezTo>
                    <a:pt x="457" y="97"/>
                    <a:pt x="456" y="97"/>
                    <a:pt x="457" y="97"/>
                  </a:cubicBezTo>
                  <a:cubicBezTo>
                    <a:pt x="456" y="97"/>
                    <a:pt x="456" y="97"/>
                    <a:pt x="456" y="97"/>
                  </a:cubicBezTo>
                  <a:cubicBezTo>
                    <a:pt x="456" y="96"/>
                    <a:pt x="456" y="96"/>
                    <a:pt x="455" y="96"/>
                  </a:cubicBezTo>
                  <a:cubicBezTo>
                    <a:pt x="453" y="97"/>
                    <a:pt x="456" y="98"/>
                    <a:pt x="455" y="100"/>
                  </a:cubicBezTo>
                  <a:cubicBezTo>
                    <a:pt x="455" y="101"/>
                    <a:pt x="455" y="102"/>
                    <a:pt x="455" y="104"/>
                  </a:cubicBezTo>
                  <a:cubicBezTo>
                    <a:pt x="455" y="104"/>
                    <a:pt x="454" y="104"/>
                    <a:pt x="453" y="104"/>
                  </a:cubicBezTo>
                  <a:cubicBezTo>
                    <a:pt x="453" y="105"/>
                    <a:pt x="453" y="105"/>
                    <a:pt x="453" y="105"/>
                  </a:cubicBezTo>
                  <a:cubicBezTo>
                    <a:pt x="453" y="107"/>
                    <a:pt x="452" y="108"/>
                    <a:pt x="452" y="109"/>
                  </a:cubicBezTo>
                  <a:cubicBezTo>
                    <a:pt x="451" y="108"/>
                    <a:pt x="451" y="107"/>
                    <a:pt x="451" y="106"/>
                  </a:cubicBezTo>
                  <a:cubicBezTo>
                    <a:pt x="451" y="106"/>
                    <a:pt x="451" y="105"/>
                    <a:pt x="451" y="104"/>
                  </a:cubicBezTo>
                  <a:cubicBezTo>
                    <a:pt x="452" y="104"/>
                    <a:pt x="453" y="103"/>
                    <a:pt x="453" y="102"/>
                  </a:cubicBezTo>
                  <a:cubicBezTo>
                    <a:pt x="452" y="101"/>
                    <a:pt x="452" y="102"/>
                    <a:pt x="452" y="102"/>
                  </a:cubicBezTo>
                  <a:cubicBezTo>
                    <a:pt x="452" y="103"/>
                    <a:pt x="452" y="103"/>
                    <a:pt x="451" y="103"/>
                  </a:cubicBezTo>
                  <a:cubicBezTo>
                    <a:pt x="451" y="104"/>
                    <a:pt x="449" y="103"/>
                    <a:pt x="449" y="104"/>
                  </a:cubicBezTo>
                  <a:cubicBezTo>
                    <a:pt x="448" y="104"/>
                    <a:pt x="447" y="103"/>
                    <a:pt x="446" y="103"/>
                  </a:cubicBezTo>
                  <a:cubicBezTo>
                    <a:pt x="444" y="103"/>
                    <a:pt x="446" y="106"/>
                    <a:pt x="446" y="106"/>
                  </a:cubicBezTo>
                  <a:cubicBezTo>
                    <a:pt x="446" y="106"/>
                    <a:pt x="445" y="106"/>
                    <a:pt x="445" y="107"/>
                  </a:cubicBezTo>
                  <a:cubicBezTo>
                    <a:pt x="445" y="108"/>
                    <a:pt x="446" y="108"/>
                    <a:pt x="446" y="109"/>
                  </a:cubicBezTo>
                  <a:cubicBezTo>
                    <a:pt x="448" y="109"/>
                    <a:pt x="448" y="107"/>
                    <a:pt x="448" y="105"/>
                  </a:cubicBezTo>
                  <a:cubicBezTo>
                    <a:pt x="450" y="106"/>
                    <a:pt x="448" y="107"/>
                    <a:pt x="448" y="109"/>
                  </a:cubicBezTo>
                  <a:cubicBezTo>
                    <a:pt x="448" y="109"/>
                    <a:pt x="447" y="109"/>
                    <a:pt x="446" y="110"/>
                  </a:cubicBezTo>
                  <a:cubicBezTo>
                    <a:pt x="446" y="111"/>
                    <a:pt x="445" y="111"/>
                    <a:pt x="445" y="112"/>
                  </a:cubicBezTo>
                  <a:cubicBezTo>
                    <a:pt x="445" y="113"/>
                    <a:pt x="445" y="114"/>
                    <a:pt x="445" y="116"/>
                  </a:cubicBezTo>
                  <a:cubicBezTo>
                    <a:pt x="445" y="116"/>
                    <a:pt x="446" y="117"/>
                    <a:pt x="446" y="118"/>
                  </a:cubicBezTo>
                  <a:cubicBezTo>
                    <a:pt x="447" y="118"/>
                    <a:pt x="447" y="118"/>
                    <a:pt x="447" y="118"/>
                  </a:cubicBezTo>
                  <a:cubicBezTo>
                    <a:pt x="447" y="119"/>
                    <a:pt x="447" y="119"/>
                    <a:pt x="447" y="119"/>
                  </a:cubicBezTo>
                  <a:cubicBezTo>
                    <a:pt x="449" y="119"/>
                    <a:pt x="450" y="119"/>
                    <a:pt x="450" y="121"/>
                  </a:cubicBezTo>
                  <a:cubicBezTo>
                    <a:pt x="448" y="121"/>
                    <a:pt x="449" y="119"/>
                    <a:pt x="447" y="120"/>
                  </a:cubicBezTo>
                  <a:cubicBezTo>
                    <a:pt x="447" y="120"/>
                    <a:pt x="446" y="120"/>
                    <a:pt x="446" y="119"/>
                  </a:cubicBezTo>
                  <a:cubicBezTo>
                    <a:pt x="445" y="119"/>
                    <a:pt x="445" y="119"/>
                    <a:pt x="445" y="120"/>
                  </a:cubicBezTo>
                  <a:cubicBezTo>
                    <a:pt x="445" y="120"/>
                    <a:pt x="445" y="120"/>
                    <a:pt x="445" y="120"/>
                  </a:cubicBezTo>
                  <a:cubicBezTo>
                    <a:pt x="445" y="120"/>
                    <a:pt x="444" y="120"/>
                    <a:pt x="444" y="120"/>
                  </a:cubicBezTo>
                  <a:cubicBezTo>
                    <a:pt x="444" y="121"/>
                    <a:pt x="445" y="123"/>
                    <a:pt x="444" y="123"/>
                  </a:cubicBezTo>
                  <a:cubicBezTo>
                    <a:pt x="443" y="124"/>
                    <a:pt x="444" y="126"/>
                    <a:pt x="443" y="126"/>
                  </a:cubicBezTo>
                  <a:cubicBezTo>
                    <a:pt x="443" y="126"/>
                    <a:pt x="442" y="127"/>
                    <a:pt x="442" y="126"/>
                  </a:cubicBezTo>
                  <a:cubicBezTo>
                    <a:pt x="442" y="124"/>
                    <a:pt x="443" y="123"/>
                    <a:pt x="443" y="121"/>
                  </a:cubicBezTo>
                  <a:cubicBezTo>
                    <a:pt x="443" y="119"/>
                    <a:pt x="445" y="119"/>
                    <a:pt x="445" y="118"/>
                  </a:cubicBezTo>
                  <a:cubicBezTo>
                    <a:pt x="445" y="117"/>
                    <a:pt x="444" y="116"/>
                    <a:pt x="444" y="115"/>
                  </a:cubicBezTo>
                  <a:cubicBezTo>
                    <a:pt x="443" y="112"/>
                    <a:pt x="444" y="109"/>
                    <a:pt x="444" y="106"/>
                  </a:cubicBezTo>
                  <a:cubicBezTo>
                    <a:pt x="444" y="106"/>
                    <a:pt x="444" y="106"/>
                    <a:pt x="444" y="106"/>
                  </a:cubicBezTo>
                  <a:cubicBezTo>
                    <a:pt x="444" y="105"/>
                    <a:pt x="443" y="104"/>
                    <a:pt x="442" y="104"/>
                  </a:cubicBezTo>
                  <a:cubicBezTo>
                    <a:pt x="442" y="102"/>
                    <a:pt x="442" y="102"/>
                    <a:pt x="441" y="102"/>
                  </a:cubicBezTo>
                  <a:cubicBezTo>
                    <a:pt x="440" y="102"/>
                    <a:pt x="440" y="103"/>
                    <a:pt x="440" y="104"/>
                  </a:cubicBezTo>
                  <a:cubicBezTo>
                    <a:pt x="439" y="104"/>
                    <a:pt x="439" y="104"/>
                    <a:pt x="438" y="104"/>
                  </a:cubicBezTo>
                  <a:cubicBezTo>
                    <a:pt x="438" y="104"/>
                    <a:pt x="438" y="105"/>
                    <a:pt x="438" y="105"/>
                  </a:cubicBezTo>
                  <a:cubicBezTo>
                    <a:pt x="438" y="105"/>
                    <a:pt x="438" y="106"/>
                    <a:pt x="438" y="106"/>
                  </a:cubicBezTo>
                  <a:cubicBezTo>
                    <a:pt x="438" y="107"/>
                    <a:pt x="439" y="108"/>
                    <a:pt x="439" y="110"/>
                  </a:cubicBezTo>
                  <a:cubicBezTo>
                    <a:pt x="438" y="110"/>
                    <a:pt x="438" y="108"/>
                    <a:pt x="438" y="108"/>
                  </a:cubicBezTo>
                  <a:cubicBezTo>
                    <a:pt x="436" y="107"/>
                    <a:pt x="436" y="110"/>
                    <a:pt x="434" y="111"/>
                  </a:cubicBezTo>
                  <a:cubicBezTo>
                    <a:pt x="434" y="116"/>
                    <a:pt x="433" y="121"/>
                    <a:pt x="433" y="127"/>
                  </a:cubicBezTo>
                  <a:cubicBezTo>
                    <a:pt x="432" y="127"/>
                    <a:pt x="433" y="125"/>
                    <a:pt x="432" y="125"/>
                  </a:cubicBezTo>
                  <a:cubicBezTo>
                    <a:pt x="432" y="125"/>
                    <a:pt x="432" y="124"/>
                    <a:pt x="432" y="123"/>
                  </a:cubicBezTo>
                  <a:cubicBezTo>
                    <a:pt x="432" y="122"/>
                    <a:pt x="432" y="120"/>
                    <a:pt x="432" y="119"/>
                  </a:cubicBezTo>
                  <a:cubicBezTo>
                    <a:pt x="432" y="116"/>
                    <a:pt x="433" y="113"/>
                    <a:pt x="433" y="109"/>
                  </a:cubicBezTo>
                  <a:cubicBezTo>
                    <a:pt x="431" y="109"/>
                    <a:pt x="430" y="110"/>
                    <a:pt x="428" y="111"/>
                  </a:cubicBezTo>
                  <a:cubicBezTo>
                    <a:pt x="427" y="111"/>
                    <a:pt x="427" y="111"/>
                    <a:pt x="427" y="111"/>
                  </a:cubicBezTo>
                  <a:cubicBezTo>
                    <a:pt x="425" y="111"/>
                    <a:pt x="425" y="113"/>
                    <a:pt x="424" y="113"/>
                  </a:cubicBezTo>
                  <a:cubicBezTo>
                    <a:pt x="423" y="113"/>
                    <a:pt x="423" y="114"/>
                    <a:pt x="422" y="114"/>
                  </a:cubicBezTo>
                  <a:cubicBezTo>
                    <a:pt x="422" y="116"/>
                    <a:pt x="421" y="116"/>
                    <a:pt x="421" y="117"/>
                  </a:cubicBezTo>
                  <a:cubicBezTo>
                    <a:pt x="420" y="119"/>
                    <a:pt x="422" y="119"/>
                    <a:pt x="421" y="120"/>
                  </a:cubicBezTo>
                  <a:cubicBezTo>
                    <a:pt x="422" y="120"/>
                    <a:pt x="422" y="121"/>
                    <a:pt x="422" y="121"/>
                  </a:cubicBezTo>
                  <a:cubicBezTo>
                    <a:pt x="422" y="122"/>
                    <a:pt x="422" y="122"/>
                    <a:pt x="422" y="122"/>
                  </a:cubicBezTo>
                  <a:cubicBezTo>
                    <a:pt x="423" y="123"/>
                    <a:pt x="424" y="122"/>
                    <a:pt x="424" y="121"/>
                  </a:cubicBezTo>
                  <a:cubicBezTo>
                    <a:pt x="425" y="120"/>
                    <a:pt x="425" y="121"/>
                    <a:pt x="426" y="121"/>
                  </a:cubicBezTo>
                  <a:cubicBezTo>
                    <a:pt x="426" y="122"/>
                    <a:pt x="425" y="123"/>
                    <a:pt x="423" y="123"/>
                  </a:cubicBezTo>
                  <a:cubicBezTo>
                    <a:pt x="423" y="125"/>
                    <a:pt x="424" y="125"/>
                    <a:pt x="424" y="127"/>
                  </a:cubicBezTo>
                  <a:cubicBezTo>
                    <a:pt x="424" y="127"/>
                    <a:pt x="424" y="127"/>
                    <a:pt x="424" y="127"/>
                  </a:cubicBezTo>
                  <a:cubicBezTo>
                    <a:pt x="424" y="128"/>
                    <a:pt x="426" y="128"/>
                    <a:pt x="425" y="129"/>
                  </a:cubicBezTo>
                  <a:cubicBezTo>
                    <a:pt x="425" y="129"/>
                    <a:pt x="425" y="129"/>
                    <a:pt x="425" y="129"/>
                  </a:cubicBezTo>
                  <a:cubicBezTo>
                    <a:pt x="426" y="129"/>
                    <a:pt x="427" y="129"/>
                    <a:pt x="428" y="129"/>
                  </a:cubicBezTo>
                  <a:cubicBezTo>
                    <a:pt x="428" y="130"/>
                    <a:pt x="429" y="130"/>
                    <a:pt x="429" y="131"/>
                  </a:cubicBezTo>
                  <a:cubicBezTo>
                    <a:pt x="430" y="131"/>
                    <a:pt x="430" y="132"/>
                    <a:pt x="430" y="133"/>
                  </a:cubicBezTo>
                  <a:cubicBezTo>
                    <a:pt x="430" y="134"/>
                    <a:pt x="433" y="135"/>
                    <a:pt x="431" y="135"/>
                  </a:cubicBezTo>
                  <a:cubicBezTo>
                    <a:pt x="430" y="135"/>
                    <a:pt x="430" y="135"/>
                    <a:pt x="429" y="135"/>
                  </a:cubicBezTo>
                  <a:cubicBezTo>
                    <a:pt x="429" y="134"/>
                    <a:pt x="429" y="132"/>
                    <a:pt x="429" y="131"/>
                  </a:cubicBezTo>
                  <a:cubicBezTo>
                    <a:pt x="428" y="131"/>
                    <a:pt x="428" y="130"/>
                    <a:pt x="427" y="130"/>
                  </a:cubicBezTo>
                  <a:cubicBezTo>
                    <a:pt x="426" y="130"/>
                    <a:pt x="426" y="130"/>
                    <a:pt x="426" y="129"/>
                  </a:cubicBezTo>
                  <a:cubicBezTo>
                    <a:pt x="426" y="129"/>
                    <a:pt x="425" y="129"/>
                    <a:pt x="425" y="129"/>
                  </a:cubicBezTo>
                  <a:cubicBezTo>
                    <a:pt x="425" y="129"/>
                    <a:pt x="425" y="129"/>
                    <a:pt x="425" y="129"/>
                  </a:cubicBezTo>
                  <a:cubicBezTo>
                    <a:pt x="424" y="129"/>
                    <a:pt x="424" y="128"/>
                    <a:pt x="423" y="127"/>
                  </a:cubicBezTo>
                  <a:cubicBezTo>
                    <a:pt x="423" y="127"/>
                    <a:pt x="423" y="127"/>
                    <a:pt x="423" y="126"/>
                  </a:cubicBezTo>
                  <a:cubicBezTo>
                    <a:pt x="423" y="126"/>
                    <a:pt x="423" y="125"/>
                    <a:pt x="422" y="125"/>
                  </a:cubicBezTo>
                  <a:cubicBezTo>
                    <a:pt x="423" y="123"/>
                    <a:pt x="421" y="123"/>
                    <a:pt x="421" y="122"/>
                  </a:cubicBezTo>
                  <a:cubicBezTo>
                    <a:pt x="419" y="121"/>
                    <a:pt x="419" y="123"/>
                    <a:pt x="417" y="122"/>
                  </a:cubicBezTo>
                  <a:cubicBezTo>
                    <a:pt x="417" y="123"/>
                    <a:pt x="416" y="123"/>
                    <a:pt x="416" y="123"/>
                  </a:cubicBezTo>
                  <a:cubicBezTo>
                    <a:pt x="416" y="123"/>
                    <a:pt x="416" y="124"/>
                    <a:pt x="416" y="124"/>
                  </a:cubicBezTo>
                  <a:cubicBezTo>
                    <a:pt x="415" y="124"/>
                    <a:pt x="414" y="124"/>
                    <a:pt x="414" y="124"/>
                  </a:cubicBezTo>
                  <a:cubicBezTo>
                    <a:pt x="413" y="128"/>
                    <a:pt x="416" y="128"/>
                    <a:pt x="417" y="130"/>
                  </a:cubicBezTo>
                  <a:cubicBezTo>
                    <a:pt x="417" y="130"/>
                    <a:pt x="417" y="130"/>
                    <a:pt x="417" y="130"/>
                  </a:cubicBezTo>
                  <a:cubicBezTo>
                    <a:pt x="417" y="130"/>
                    <a:pt x="417" y="130"/>
                    <a:pt x="418" y="130"/>
                  </a:cubicBezTo>
                  <a:cubicBezTo>
                    <a:pt x="419" y="130"/>
                    <a:pt x="419" y="131"/>
                    <a:pt x="421" y="132"/>
                  </a:cubicBezTo>
                  <a:cubicBezTo>
                    <a:pt x="421" y="132"/>
                    <a:pt x="421" y="132"/>
                    <a:pt x="421" y="132"/>
                  </a:cubicBezTo>
                  <a:cubicBezTo>
                    <a:pt x="421" y="132"/>
                    <a:pt x="422" y="132"/>
                    <a:pt x="422" y="132"/>
                  </a:cubicBezTo>
                  <a:cubicBezTo>
                    <a:pt x="422" y="133"/>
                    <a:pt x="420" y="133"/>
                    <a:pt x="419" y="133"/>
                  </a:cubicBezTo>
                  <a:cubicBezTo>
                    <a:pt x="419" y="134"/>
                    <a:pt x="419" y="134"/>
                    <a:pt x="418" y="134"/>
                  </a:cubicBezTo>
                  <a:cubicBezTo>
                    <a:pt x="418" y="133"/>
                    <a:pt x="417" y="133"/>
                    <a:pt x="417" y="132"/>
                  </a:cubicBezTo>
                  <a:cubicBezTo>
                    <a:pt x="417" y="132"/>
                    <a:pt x="417" y="132"/>
                    <a:pt x="417" y="132"/>
                  </a:cubicBezTo>
                  <a:cubicBezTo>
                    <a:pt x="417" y="131"/>
                    <a:pt x="416" y="131"/>
                    <a:pt x="416" y="131"/>
                  </a:cubicBezTo>
                  <a:cubicBezTo>
                    <a:pt x="415" y="133"/>
                    <a:pt x="418" y="135"/>
                    <a:pt x="415" y="134"/>
                  </a:cubicBezTo>
                  <a:cubicBezTo>
                    <a:pt x="415" y="133"/>
                    <a:pt x="415" y="132"/>
                    <a:pt x="414" y="132"/>
                  </a:cubicBezTo>
                  <a:cubicBezTo>
                    <a:pt x="414" y="132"/>
                    <a:pt x="414" y="131"/>
                    <a:pt x="414" y="131"/>
                  </a:cubicBezTo>
                  <a:cubicBezTo>
                    <a:pt x="413" y="130"/>
                    <a:pt x="413" y="129"/>
                    <a:pt x="412" y="128"/>
                  </a:cubicBezTo>
                  <a:cubicBezTo>
                    <a:pt x="412" y="128"/>
                    <a:pt x="412" y="127"/>
                    <a:pt x="412" y="127"/>
                  </a:cubicBezTo>
                  <a:cubicBezTo>
                    <a:pt x="412" y="127"/>
                    <a:pt x="412" y="127"/>
                    <a:pt x="411" y="127"/>
                  </a:cubicBezTo>
                  <a:cubicBezTo>
                    <a:pt x="409" y="126"/>
                    <a:pt x="411" y="130"/>
                    <a:pt x="409" y="129"/>
                  </a:cubicBezTo>
                  <a:cubicBezTo>
                    <a:pt x="409" y="131"/>
                    <a:pt x="409" y="132"/>
                    <a:pt x="409" y="133"/>
                  </a:cubicBezTo>
                  <a:cubicBezTo>
                    <a:pt x="409" y="133"/>
                    <a:pt x="409" y="134"/>
                    <a:pt x="409" y="134"/>
                  </a:cubicBezTo>
                  <a:cubicBezTo>
                    <a:pt x="408" y="134"/>
                    <a:pt x="408" y="135"/>
                    <a:pt x="408" y="135"/>
                  </a:cubicBezTo>
                  <a:cubicBezTo>
                    <a:pt x="408" y="136"/>
                    <a:pt x="408" y="136"/>
                    <a:pt x="409" y="136"/>
                  </a:cubicBezTo>
                  <a:cubicBezTo>
                    <a:pt x="409" y="136"/>
                    <a:pt x="409" y="137"/>
                    <a:pt x="409" y="137"/>
                  </a:cubicBezTo>
                  <a:cubicBezTo>
                    <a:pt x="409" y="139"/>
                    <a:pt x="410" y="140"/>
                    <a:pt x="410" y="141"/>
                  </a:cubicBezTo>
                  <a:cubicBezTo>
                    <a:pt x="408" y="141"/>
                    <a:pt x="408" y="143"/>
                    <a:pt x="406" y="142"/>
                  </a:cubicBezTo>
                  <a:cubicBezTo>
                    <a:pt x="406" y="143"/>
                    <a:pt x="405" y="144"/>
                    <a:pt x="403" y="143"/>
                  </a:cubicBezTo>
                  <a:cubicBezTo>
                    <a:pt x="403" y="145"/>
                    <a:pt x="402" y="146"/>
                    <a:pt x="402" y="148"/>
                  </a:cubicBezTo>
                  <a:cubicBezTo>
                    <a:pt x="401" y="148"/>
                    <a:pt x="401" y="151"/>
                    <a:pt x="400" y="152"/>
                  </a:cubicBezTo>
                  <a:cubicBezTo>
                    <a:pt x="402" y="154"/>
                    <a:pt x="402" y="150"/>
                    <a:pt x="405" y="151"/>
                  </a:cubicBezTo>
                  <a:cubicBezTo>
                    <a:pt x="404" y="153"/>
                    <a:pt x="406" y="152"/>
                    <a:pt x="406" y="155"/>
                  </a:cubicBezTo>
                  <a:cubicBezTo>
                    <a:pt x="403" y="154"/>
                    <a:pt x="401" y="153"/>
                    <a:pt x="400" y="156"/>
                  </a:cubicBezTo>
                  <a:cubicBezTo>
                    <a:pt x="400" y="157"/>
                    <a:pt x="401" y="156"/>
                    <a:pt x="402" y="157"/>
                  </a:cubicBezTo>
                  <a:cubicBezTo>
                    <a:pt x="402" y="157"/>
                    <a:pt x="402" y="157"/>
                    <a:pt x="402" y="157"/>
                  </a:cubicBezTo>
                  <a:cubicBezTo>
                    <a:pt x="404" y="157"/>
                    <a:pt x="404" y="158"/>
                    <a:pt x="405" y="158"/>
                  </a:cubicBezTo>
                  <a:cubicBezTo>
                    <a:pt x="405" y="159"/>
                    <a:pt x="403" y="159"/>
                    <a:pt x="402" y="159"/>
                  </a:cubicBezTo>
                  <a:cubicBezTo>
                    <a:pt x="401" y="159"/>
                    <a:pt x="400" y="158"/>
                    <a:pt x="399" y="158"/>
                  </a:cubicBezTo>
                  <a:cubicBezTo>
                    <a:pt x="398" y="158"/>
                    <a:pt x="398" y="158"/>
                    <a:pt x="397" y="158"/>
                  </a:cubicBezTo>
                  <a:cubicBezTo>
                    <a:pt x="397" y="159"/>
                    <a:pt x="397" y="161"/>
                    <a:pt x="398" y="161"/>
                  </a:cubicBezTo>
                  <a:cubicBezTo>
                    <a:pt x="398" y="161"/>
                    <a:pt x="398" y="161"/>
                    <a:pt x="398" y="161"/>
                  </a:cubicBezTo>
                  <a:cubicBezTo>
                    <a:pt x="399" y="161"/>
                    <a:pt x="400" y="161"/>
                    <a:pt x="401" y="162"/>
                  </a:cubicBezTo>
                  <a:cubicBezTo>
                    <a:pt x="401" y="162"/>
                    <a:pt x="401" y="162"/>
                    <a:pt x="401" y="162"/>
                  </a:cubicBezTo>
                  <a:cubicBezTo>
                    <a:pt x="401" y="162"/>
                    <a:pt x="402" y="162"/>
                    <a:pt x="402" y="162"/>
                  </a:cubicBezTo>
                  <a:cubicBezTo>
                    <a:pt x="402" y="163"/>
                    <a:pt x="401" y="163"/>
                    <a:pt x="400" y="163"/>
                  </a:cubicBezTo>
                  <a:cubicBezTo>
                    <a:pt x="400" y="163"/>
                    <a:pt x="400" y="163"/>
                    <a:pt x="400" y="163"/>
                  </a:cubicBezTo>
                  <a:cubicBezTo>
                    <a:pt x="400" y="161"/>
                    <a:pt x="398" y="163"/>
                    <a:pt x="398" y="162"/>
                  </a:cubicBezTo>
                  <a:cubicBezTo>
                    <a:pt x="398" y="162"/>
                    <a:pt x="398" y="162"/>
                    <a:pt x="398" y="162"/>
                  </a:cubicBezTo>
                  <a:cubicBezTo>
                    <a:pt x="397" y="162"/>
                    <a:pt x="397" y="161"/>
                    <a:pt x="397" y="162"/>
                  </a:cubicBezTo>
                  <a:cubicBezTo>
                    <a:pt x="396" y="161"/>
                    <a:pt x="396" y="162"/>
                    <a:pt x="395" y="162"/>
                  </a:cubicBezTo>
                  <a:cubicBezTo>
                    <a:pt x="395" y="162"/>
                    <a:pt x="395" y="163"/>
                    <a:pt x="395" y="164"/>
                  </a:cubicBezTo>
                  <a:cubicBezTo>
                    <a:pt x="393" y="163"/>
                    <a:pt x="394" y="162"/>
                    <a:pt x="391" y="162"/>
                  </a:cubicBezTo>
                  <a:cubicBezTo>
                    <a:pt x="391" y="163"/>
                    <a:pt x="391" y="163"/>
                    <a:pt x="391" y="163"/>
                  </a:cubicBezTo>
                  <a:cubicBezTo>
                    <a:pt x="391" y="165"/>
                    <a:pt x="389" y="164"/>
                    <a:pt x="389" y="165"/>
                  </a:cubicBezTo>
                  <a:cubicBezTo>
                    <a:pt x="387" y="165"/>
                    <a:pt x="388" y="167"/>
                    <a:pt x="386" y="166"/>
                  </a:cubicBezTo>
                  <a:cubicBezTo>
                    <a:pt x="386" y="167"/>
                    <a:pt x="386" y="168"/>
                    <a:pt x="386" y="168"/>
                  </a:cubicBezTo>
                  <a:cubicBezTo>
                    <a:pt x="384" y="168"/>
                    <a:pt x="384" y="168"/>
                    <a:pt x="384" y="168"/>
                  </a:cubicBezTo>
                  <a:cubicBezTo>
                    <a:pt x="384" y="166"/>
                    <a:pt x="385" y="166"/>
                    <a:pt x="386" y="165"/>
                  </a:cubicBezTo>
                  <a:cubicBezTo>
                    <a:pt x="385" y="164"/>
                    <a:pt x="385" y="164"/>
                    <a:pt x="386" y="163"/>
                  </a:cubicBezTo>
                  <a:cubicBezTo>
                    <a:pt x="386" y="161"/>
                    <a:pt x="385" y="161"/>
                    <a:pt x="385" y="159"/>
                  </a:cubicBezTo>
                  <a:cubicBezTo>
                    <a:pt x="385" y="157"/>
                    <a:pt x="383" y="157"/>
                    <a:pt x="382" y="155"/>
                  </a:cubicBezTo>
                  <a:cubicBezTo>
                    <a:pt x="381" y="155"/>
                    <a:pt x="380" y="154"/>
                    <a:pt x="379" y="153"/>
                  </a:cubicBezTo>
                  <a:cubicBezTo>
                    <a:pt x="378" y="156"/>
                    <a:pt x="381" y="155"/>
                    <a:pt x="380" y="158"/>
                  </a:cubicBezTo>
                  <a:cubicBezTo>
                    <a:pt x="380" y="158"/>
                    <a:pt x="379" y="157"/>
                    <a:pt x="378" y="157"/>
                  </a:cubicBezTo>
                  <a:cubicBezTo>
                    <a:pt x="378" y="156"/>
                    <a:pt x="377" y="157"/>
                    <a:pt x="377" y="157"/>
                  </a:cubicBezTo>
                  <a:cubicBezTo>
                    <a:pt x="377" y="159"/>
                    <a:pt x="377" y="159"/>
                    <a:pt x="377" y="159"/>
                  </a:cubicBezTo>
                  <a:cubicBezTo>
                    <a:pt x="377" y="159"/>
                    <a:pt x="377" y="160"/>
                    <a:pt x="377" y="160"/>
                  </a:cubicBezTo>
                  <a:cubicBezTo>
                    <a:pt x="378" y="160"/>
                    <a:pt x="378" y="160"/>
                    <a:pt x="378" y="161"/>
                  </a:cubicBezTo>
                  <a:cubicBezTo>
                    <a:pt x="379" y="161"/>
                    <a:pt x="379" y="162"/>
                    <a:pt x="380" y="162"/>
                  </a:cubicBezTo>
                  <a:cubicBezTo>
                    <a:pt x="380" y="164"/>
                    <a:pt x="379" y="162"/>
                    <a:pt x="377" y="162"/>
                  </a:cubicBezTo>
                  <a:cubicBezTo>
                    <a:pt x="377" y="162"/>
                    <a:pt x="377" y="162"/>
                    <a:pt x="377" y="163"/>
                  </a:cubicBezTo>
                  <a:cubicBezTo>
                    <a:pt x="377" y="163"/>
                    <a:pt x="376" y="164"/>
                    <a:pt x="376" y="164"/>
                  </a:cubicBezTo>
                  <a:cubicBezTo>
                    <a:pt x="375" y="165"/>
                    <a:pt x="375" y="166"/>
                    <a:pt x="374" y="166"/>
                  </a:cubicBezTo>
                  <a:cubicBezTo>
                    <a:pt x="374" y="168"/>
                    <a:pt x="373" y="169"/>
                    <a:pt x="372" y="171"/>
                  </a:cubicBezTo>
                  <a:cubicBezTo>
                    <a:pt x="371" y="171"/>
                    <a:pt x="371" y="167"/>
                    <a:pt x="372" y="168"/>
                  </a:cubicBezTo>
                  <a:cubicBezTo>
                    <a:pt x="372" y="166"/>
                    <a:pt x="374" y="166"/>
                    <a:pt x="373" y="164"/>
                  </a:cubicBezTo>
                  <a:cubicBezTo>
                    <a:pt x="375" y="163"/>
                    <a:pt x="376" y="162"/>
                    <a:pt x="376" y="159"/>
                  </a:cubicBezTo>
                  <a:cubicBezTo>
                    <a:pt x="375" y="159"/>
                    <a:pt x="375" y="159"/>
                    <a:pt x="375" y="159"/>
                  </a:cubicBezTo>
                  <a:cubicBezTo>
                    <a:pt x="374" y="160"/>
                    <a:pt x="374" y="161"/>
                    <a:pt x="374" y="162"/>
                  </a:cubicBezTo>
                  <a:cubicBezTo>
                    <a:pt x="373" y="162"/>
                    <a:pt x="373" y="162"/>
                    <a:pt x="373" y="162"/>
                  </a:cubicBezTo>
                  <a:cubicBezTo>
                    <a:pt x="373" y="160"/>
                    <a:pt x="373" y="159"/>
                    <a:pt x="374" y="158"/>
                  </a:cubicBezTo>
                  <a:cubicBezTo>
                    <a:pt x="375" y="158"/>
                    <a:pt x="375" y="157"/>
                    <a:pt x="375" y="155"/>
                  </a:cubicBezTo>
                  <a:cubicBezTo>
                    <a:pt x="375" y="153"/>
                    <a:pt x="375" y="151"/>
                    <a:pt x="372" y="152"/>
                  </a:cubicBezTo>
                  <a:cubicBezTo>
                    <a:pt x="372" y="152"/>
                    <a:pt x="372" y="151"/>
                    <a:pt x="372" y="151"/>
                  </a:cubicBezTo>
                  <a:cubicBezTo>
                    <a:pt x="370" y="152"/>
                    <a:pt x="369" y="153"/>
                    <a:pt x="369" y="155"/>
                  </a:cubicBezTo>
                  <a:cubicBezTo>
                    <a:pt x="368" y="157"/>
                    <a:pt x="368" y="158"/>
                    <a:pt x="367" y="159"/>
                  </a:cubicBezTo>
                  <a:cubicBezTo>
                    <a:pt x="367" y="161"/>
                    <a:pt x="368" y="162"/>
                    <a:pt x="368" y="164"/>
                  </a:cubicBezTo>
                  <a:cubicBezTo>
                    <a:pt x="366" y="164"/>
                    <a:pt x="368" y="165"/>
                    <a:pt x="368" y="167"/>
                  </a:cubicBezTo>
                  <a:cubicBezTo>
                    <a:pt x="366" y="167"/>
                    <a:pt x="366" y="168"/>
                    <a:pt x="365" y="168"/>
                  </a:cubicBezTo>
                  <a:cubicBezTo>
                    <a:pt x="364" y="169"/>
                    <a:pt x="363" y="170"/>
                    <a:pt x="362" y="170"/>
                  </a:cubicBezTo>
                  <a:cubicBezTo>
                    <a:pt x="362" y="171"/>
                    <a:pt x="363" y="172"/>
                    <a:pt x="363" y="172"/>
                  </a:cubicBezTo>
                  <a:cubicBezTo>
                    <a:pt x="363" y="173"/>
                    <a:pt x="363" y="174"/>
                    <a:pt x="363" y="175"/>
                  </a:cubicBezTo>
                  <a:cubicBezTo>
                    <a:pt x="363" y="177"/>
                    <a:pt x="362" y="177"/>
                    <a:pt x="362" y="179"/>
                  </a:cubicBezTo>
                  <a:cubicBezTo>
                    <a:pt x="361" y="179"/>
                    <a:pt x="361" y="179"/>
                    <a:pt x="361" y="179"/>
                  </a:cubicBezTo>
                  <a:cubicBezTo>
                    <a:pt x="361" y="180"/>
                    <a:pt x="360" y="181"/>
                    <a:pt x="359" y="182"/>
                  </a:cubicBezTo>
                  <a:cubicBezTo>
                    <a:pt x="359" y="182"/>
                    <a:pt x="359" y="182"/>
                    <a:pt x="359" y="182"/>
                  </a:cubicBezTo>
                  <a:cubicBezTo>
                    <a:pt x="359" y="182"/>
                    <a:pt x="359" y="183"/>
                    <a:pt x="359" y="183"/>
                  </a:cubicBezTo>
                  <a:cubicBezTo>
                    <a:pt x="360" y="184"/>
                    <a:pt x="360" y="183"/>
                    <a:pt x="361" y="183"/>
                  </a:cubicBezTo>
                  <a:cubicBezTo>
                    <a:pt x="361" y="183"/>
                    <a:pt x="361" y="183"/>
                    <a:pt x="362" y="182"/>
                  </a:cubicBezTo>
                  <a:cubicBezTo>
                    <a:pt x="362" y="182"/>
                    <a:pt x="362" y="182"/>
                    <a:pt x="362" y="182"/>
                  </a:cubicBezTo>
                  <a:cubicBezTo>
                    <a:pt x="362" y="182"/>
                    <a:pt x="362" y="181"/>
                    <a:pt x="362" y="180"/>
                  </a:cubicBezTo>
                  <a:cubicBezTo>
                    <a:pt x="362" y="180"/>
                    <a:pt x="363" y="180"/>
                    <a:pt x="363" y="180"/>
                  </a:cubicBezTo>
                  <a:cubicBezTo>
                    <a:pt x="363" y="180"/>
                    <a:pt x="363" y="179"/>
                    <a:pt x="363" y="179"/>
                  </a:cubicBezTo>
                  <a:cubicBezTo>
                    <a:pt x="364" y="179"/>
                    <a:pt x="364" y="177"/>
                    <a:pt x="366" y="176"/>
                  </a:cubicBezTo>
                  <a:cubicBezTo>
                    <a:pt x="366" y="175"/>
                    <a:pt x="367" y="174"/>
                    <a:pt x="368" y="174"/>
                  </a:cubicBezTo>
                  <a:cubicBezTo>
                    <a:pt x="368" y="176"/>
                    <a:pt x="367" y="177"/>
                    <a:pt x="366" y="179"/>
                  </a:cubicBezTo>
                  <a:cubicBezTo>
                    <a:pt x="365" y="181"/>
                    <a:pt x="368" y="180"/>
                    <a:pt x="368" y="181"/>
                  </a:cubicBezTo>
                  <a:cubicBezTo>
                    <a:pt x="369" y="181"/>
                    <a:pt x="368" y="183"/>
                    <a:pt x="370" y="182"/>
                  </a:cubicBezTo>
                  <a:cubicBezTo>
                    <a:pt x="371" y="183"/>
                    <a:pt x="371" y="182"/>
                    <a:pt x="371" y="182"/>
                  </a:cubicBezTo>
                  <a:cubicBezTo>
                    <a:pt x="371" y="181"/>
                    <a:pt x="371" y="181"/>
                    <a:pt x="372" y="181"/>
                  </a:cubicBezTo>
                  <a:cubicBezTo>
                    <a:pt x="372" y="179"/>
                    <a:pt x="373" y="180"/>
                    <a:pt x="372" y="178"/>
                  </a:cubicBezTo>
                  <a:cubicBezTo>
                    <a:pt x="373" y="177"/>
                    <a:pt x="373" y="178"/>
                    <a:pt x="373" y="178"/>
                  </a:cubicBezTo>
                  <a:cubicBezTo>
                    <a:pt x="374" y="179"/>
                    <a:pt x="373" y="179"/>
                    <a:pt x="374" y="179"/>
                  </a:cubicBezTo>
                  <a:cubicBezTo>
                    <a:pt x="374" y="179"/>
                    <a:pt x="375" y="178"/>
                    <a:pt x="375" y="178"/>
                  </a:cubicBezTo>
                  <a:cubicBezTo>
                    <a:pt x="375" y="178"/>
                    <a:pt x="375" y="177"/>
                    <a:pt x="376" y="178"/>
                  </a:cubicBezTo>
                  <a:cubicBezTo>
                    <a:pt x="377" y="178"/>
                    <a:pt x="377" y="177"/>
                    <a:pt x="377" y="176"/>
                  </a:cubicBezTo>
                  <a:cubicBezTo>
                    <a:pt x="377" y="176"/>
                    <a:pt x="377" y="176"/>
                    <a:pt x="377" y="175"/>
                  </a:cubicBezTo>
                  <a:cubicBezTo>
                    <a:pt x="377" y="175"/>
                    <a:pt x="377" y="174"/>
                    <a:pt x="377" y="173"/>
                  </a:cubicBezTo>
                  <a:cubicBezTo>
                    <a:pt x="378" y="172"/>
                    <a:pt x="379" y="172"/>
                    <a:pt x="379" y="171"/>
                  </a:cubicBezTo>
                  <a:cubicBezTo>
                    <a:pt x="380" y="171"/>
                    <a:pt x="380" y="170"/>
                    <a:pt x="380" y="169"/>
                  </a:cubicBezTo>
                  <a:cubicBezTo>
                    <a:pt x="383" y="169"/>
                    <a:pt x="383" y="169"/>
                    <a:pt x="383" y="169"/>
                  </a:cubicBezTo>
                  <a:cubicBezTo>
                    <a:pt x="383" y="170"/>
                    <a:pt x="382" y="170"/>
                    <a:pt x="382" y="171"/>
                  </a:cubicBezTo>
                  <a:cubicBezTo>
                    <a:pt x="383" y="171"/>
                    <a:pt x="383" y="172"/>
                    <a:pt x="384" y="172"/>
                  </a:cubicBezTo>
                  <a:cubicBezTo>
                    <a:pt x="384" y="172"/>
                    <a:pt x="384" y="171"/>
                    <a:pt x="384" y="170"/>
                  </a:cubicBezTo>
                  <a:cubicBezTo>
                    <a:pt x="385" y="170"/>
                    <a:pt x="385" y="172"/>
                    <a:pt x="385" y="173"/>
                  </a:cubicBezTo>
                  <a:cubicBezTo>
                    <a:pt x="385" y="174"/>
                    <a:pt x="386" y="174"/>
                    <a:pt x="386" y="175"/>
                  </a:cubicBezTo>
                  <a:cubicBezTo>
                    <a:pt x="391" y="175"/>
                    <a:pt x="391" y="175"/>
                    <a:pt x="391" y="175"/>
                  </a:cubicBezTo>
                  <a:cubicBezTo>
                    <a:pt x="391" y="173"/>
                    <a:pt x="393" y="174"/>
                    <a:pt x="393" y="173"/>
                  </a:cubicBezTo>
                  <a:cubicBezTo>
                    <a:pt x="394" y="173"/>
                    <a:pt x="394" y="174"/>
                    <a:pt x="394" y="174"/>
                  </a:cubicBezTo>
                  <a:cubicBezTo>
                    <a:pt x="395" y="174"/>
                    <a:pt x="395" y="174"/>
                    <a:pt x="395" y="175"/>
                  </a:cubicBezTo>
                  <a:cubicBezTo>
                    <a:pt x="395" y="175"/>
                    <a:pt x="395" y="174"/>
                    <a:pt x="395" y="174"/>
                  </a:cubicBezTo>
                  <a:cubicBezTo>
                    <a:pt x="396" y="174"/>
                    <a:pt x="396" y="174"/>
                    <a:pt x="397" y="174"/>
                  </a:cubicBezTo>
                  <a:cubicBezTo>
                    <a:pt x="397" y="174"/>
                    <a:pt x="398" y="174"/>
                    <a:pt x="398" y="173"/>
                  </a:cubicBezTo>
                  <a:cubicBezTo>
                    <a:pt x="398" y="173"/>
                    <a:pt x="398" y="173"/>
                    <a:pt x="398" y="173"/>
                  </a:cubicBezTo>
                  <a:cubicBezTo>
                    <a:pt x="398" y="173"/>
                    <a:pt x="399" y="173"/>
                    <a:pt x="399" y="173"/>
                  </a:cubicBezTo>
                  <a:cubicBezTo>
                    <a:pt x="399" y="173"/>
                    <a:pt x="399" y="172"/>
                    <a:pt x="399" y="172"/>
                  </a:cubicBezTo>
                  <a:cubicBezTo>
                    <a:pt x="399" y="172"/>
                    <a:pt x="400" y="172"/>
                    <a:pt x="400" y="172"/>
                  </a:cubicBezTo>
                  <a:cubicBezTo>
                    <a:pt x="400" y="172"/>
                    <a:pt x="400" y="171"/>
                    <a:pt x="400" y="171"/>
                  </a:cubicBezTo>
                  <a:cubicBezTo>
                    <a:pt x="400" y="171"/>
                    <a:pt x="401" y="171"/>
                    <a:pt x="402" y="171"/>
                  </a:cubicBezTo>
                  <a:cubicBezTo>
                    <a:pt x="402" y="173"/>
                    <a:pt x="400" y="173"/>
                    <a:pt x="400" y="175"/>
                  </a:cubicBezTo>
                  <a:cubicBezTo>
                    <a:pt x="399" y="175"/>
                    <a:pt x="398" y="175"/>
                    <a:pt x="398" y="176"/>
                  </a:cubicBezTo>
                  <a:cubicBezTo>
                    <a:pt x="398" y="176"/>
                    <a:pt x="398" y="178"/>
                    <a:pt x="397" y="178"/>
                  </a:cubicBezTo>
                  <a:cubicBezTo>
                    <a:pt x="393" y="178"/>
                    <a:pt x="393" y="178"/>
                    <a:pt x="393" y="178"/>
                  </a:cubicBezTo>
                  <a:cubicBezTo>
                    <a:pt x="391" y="178"/>
                    <a:pt x="391" y="176"/>
                    <a:pt x="390" y="176"/>
                  </a:cubicBezTo>
                  <a:cubicBezTo>
                    <a:pt x="384" y="176"/>
                    <a:pt x="384" y="176"/>
                    <a:pt x="384" y="176"/>
                  </a:cubicBezTo>
                  <a:cubicBezTo>
                    <a:pt x="383" y="177"/>
                    <a:pt x="381" y="178"/>
                    <a:pt x="382" y="180"/>
                  </a:cubicBezTo>
                  <a:cubicBezTo>
                    <a:pt x="380" y="180"/>
                    <a:pt x="379" y="179"/>
                    <a:pt x="377" y="180"/>
                  </a:cubicBezTo>
                  <a:cubicBezTo>
                    <a:pt x="376" y="182"/>
                    <a:pt x="379" y="181"/>
                    <a:pt x="379" y="183"/>
                  </a:cubicBezTo>
                  <a:cubicBezTo>
                    <a:pt x="380" y="184"/>
                    <a:pt x="381" y="184"/>
                    <a:pt x="381" y="186"/>
                  </a:cubicBezTo>
                  <a:cubicBezTo>
                    <a:pt x="381" y="186"/>
                    <a:pt x="382" y="187"/>
                    <a:pt x="384" y="187"/>
                  </a:cubicBezTo>
                  <a:cubicBezTo>
                    <a:pt x="383" y="187"/>
                    <a:pt x="382" y="187"/>
                    <a:pt x="382" y="188"/>
                  </a:cubicBezTo>
                  <a:cubicBezTo>
                    <a:pt x="382" y="189"/>
                    <a:pt x="382" y="189"/>
                    <a:pt x="382" y="189"/>
                  </a:cubicBezTo>
                  <a:cubicBezTo>
                    <a:pt x="381" y="191"/>
                    <a:pt x="380" y="191"/>
                    <a:pt x="380" y="193"/>
                  </a:cubicBezTo>
                  <a:cubicBezTo>
                    <a:pt x="379" y="193"/>
                    <a:pt x="380" y="192"/>
                    <a:pt x="379" y="191"/>
                  </a:cubicBezTo>
                  <a:cubicBezTo>
                    <a:pt x="379" y="188"/>
                    <a:pt x="379" y="188"/>
                    <a:pt x="379" y="188"/>
                  </a:cubicBezTo>
                  <a:cubicBezTo>
                    <a:pt x="379" y="187"/>
                    <a:pt x="378" y="185"/>
                    <a:pt x="378" y="184"/>
                  </a:cubicBezTo>
                  <a:cubicBezTo>
                    <a:pt x="377" y="184"/>
                    <a:pt x="376" y="184"/>
                    <a:pt x="375" y="185"/>
                  </a:cubicBezTo>
                  <a:cubicBezTo>
                    <a:pt x="375" y="185"/>
                    <a:pt x="375" y="184"/>
                    <a:pt x="375" y="185"/>
                  </a:cubicBezTo>
                  <a:cubicBezTo>
                    <a:pt x="375" y="186"/>
                    <a:pt x="374" y="186"/>
                    <a:pt x="374" y="187"/>
                  </a:cubicBezTo>
                  <a:cubicBezTo>
                    <a:pt x="374" y="188"/>
                    <a:pt x="374" y="189"/>
                    <a:pt x="373" y="189"/>
                  </a:cubicBezTo>
                  <a:cubicBezTo>
                    <a:pt x="373" y="190"/>
                    <a:pt x="372" y="191"/>
                    <a:pt x="372" y="191"/>
                  </a:cubicBezTo>
                  <a:cubicBezTo>
                    <a:pt x="371" y="192"/>
                    <a:pt x="373" y="187"/>
                    <a:pt x="371" y="187"/>
                  </a:cubicBezTo>
                  <a:cubicBezTo>
                    <a:pt x="367" y="187"/>
                    <a:pt x="372" y="191"/>
                    <a:pt x="370" y="191"/>
                  </a:cubicBezTo>
                  <a:cubicBezTo>
                    <a:pt x="367" y="192"/>
                    <a:pt x="369" y="188"/>
                    <a:pt x="368" y="189"/>
                  </a:cubicBezTo>
                  <a:cubicBezTo>
                    <a:pt x="367" y="188"/>
                    <a:pt x="365" y="191"/>
                    <a:pt x="366" y="191"/>
                  </a:cubicBezTo>
                  <a:cubicBezTo>
                    <a:pt x="366" y="192"/>
                    <a:pt x="366" y="191"/>
                    <a:pt x="366" y="191"/>
                  </a:cubicBezTo>
                  <a:cubicBezTo>
                    <a:pt x="367" y="193"/>
                    <a:pt x="366" y="193"/>
                    <a:pt x="365" y="193"/>
                  </a:cubicBezTo>
                  <a:cubicBezTo>
                    <a:pt x="365" y="194"/>
                    <a:pt x="365" y="194"/>
                    <a:pt x="365" y="194"/>
                  </a:cubicBezTo>
                  <a:cubicBezTo>
                    <a:pt x="365" y="196"/>
                    <a:pt x="364" y="194"/>
                    <a:pt x="363" y="194"/>
                  </a:cubicBezTo>
                  <a:cubicBezTo>
                    <a:pt x="363" y="195"/>
                    <a:pt x="362" y="197"/>
                    <a:pt x="363" y="197"/>
                  </a:cubicBezTo>
                  <a:cubicBezTo>
                    <a:pt x="363" y="198"/>
                    <a:pt x="362" y="197"/>
                    <a:pt x="361" y="197"/>
                  </a:cubicBezTo>
                  <a:cubicBezTo>
                    <a:pt x="360" y="197"/>
                    <a:pt x="360" y="198"/>
                    <a:pt x="359" y="198"/>
                  </a:cubicBezTo>
                  <a:cubicBezTo>
                    <a:pt x="359" y="198"/>
                    <a:pt x="359" y="198"/>
                    <a:pt x="359" y="198"/>
                  </a:cubicBezTo>
                  <a:cubicBezTo>
                    <a:pt x="358" y="200"/>
                    <a:pt x="361" y="199"/>
                    <a:pt x="362" y="200"/>
                  </a:cubicBezTo>
                  <a:cubicBezTo>
                    <a:pt x="363" y="199"/>
                    <a:pt x="363" y="199"/>
                    <a:pt x="364" y="199"/>
                  </a:cubicBezTo>
                  <a:cubicBezTo>
                    <a:pt x="366" y="199"/>
                    <a:pt x="364" y="197"/>
                    <a:pt x="365" y="196"/>
                  </a:cubicBezTo>
                  <a:cubicBezTo>
                    <a:pt x="366" y="196"/>
                    <a:pt x="367" y="197"/>
                    <a:pt x="367" y="196"/>
                  </a:cubicBezTo>
                  <a:cubicBezTo>
                    <a:pt x="367" y="195"/>
                    <a:pt x="368" y="195"/>
                    <a:pt x="368" y="195"/>
                  </a:cubicBezTo>
                  <a:cubicBezTo>
                    <a:pt x="368" y="195"/>
                    <a:pt x="368" y="194"/>
                    <a:pt x="368" y="194"/>
                  </a:cubicBezTo>
                  <a:cubicBezTo>
                    <a:pt x="369" y="194"/>
                    <a:pt x="370" y="194"/>
                    <a:pt x="370" y="194"/>
                  </a:cubicBezTo>
                  <a:cubicBezTo>
                    <a:pt x="370" y="194"/>
                    <a:pt x="370" y="194"/>
                    <a:pt x="370" y="194"/>
                  </a:cubicBezTo>
                  <a:cubicBezTo>
                    <a:pt x="371" y="193"/>
                    <a:pt x="372" y="194"/>
                    <a:pt x="374" y="194"/>
                  </a:cubicBezTo>
                  <a:cubicBezTo>
                    <a:pt x="374" y="196"/>
                    <a:pt x="368" y="194"/>
                    <a:pt x="368" y="196"/>
                  </a:cubicBezTo>
                  <a:cubicBezTo>
                    <a:pt x="368" y="197"/>
                    <a:pt x="370" y="197"/>
                    <a:pt x="370" y="197"/>
                  </a:cubicBezTo>
                  <a:cubicBezTo>
                    <a:pt x="372" y="197"/>
                    <a:pt x="372" y="196"/>
                    <a:pt x="372" y="196"/>
                  </a:cubicBezTo>
                  <a:cubicBezTo>
                    <a:pt x="373" y="196"/>
                    <a:pt x="374" y="196"/>
                    <a:pt x="375" y="196"/>
                  </a:cubicBezTo>
                  <a:cubicBezTo>
                    <a:pt x="375" y="195"/>
                    <a:pt x="375" y="196"/>
                    <a:pt x="376" y="196"/>
                  </a:cubicBezTo>
                  <a:cubicBezTo>
                    <a:pt x="376" y="197"/>
                    <a:pt x="375" y="198"/>
                    <a:pt x="374" y="198"/>
                  </a:cubicBezTo>
                  <a:cubicBezTo>
                    <a:pt x="374" y="197"/>
                    <a:pt x="371" y="198"/>
                    <a:pt x="370" y="198"/>
                  </a:cubicBezTo>
                  <a:cubicBezTo>
                    <a:pt x="370" y="198"/>
                    <a:pt x="370" y="198"/>
                    <a:pt x="369" y="198"/>
                  </a:cubicBezTo>
                  <a:cubicBezTo>
                    <a:pt x="369" y="199"/>
                    <a:pt x="369" y="199"/>
                    <a:pt x="368" y="199"/>
                  </a:cubicBezTo>
                  <a:cubicBezTo>
                    <a:pt x="364" y="200"/>
                    <a:pt x="361" y="202"/>
                    <a:pt x="356" y="202"/>
                  </a:cubicBezTo>
                  <a:cubicBezTo>
                    <a:pt x="356" y="204"/>
                    <a:pt x="355" y="206"/>
                    <a:pt x="359" y="206"/>
                  </a:cubicBezTo>
                  <a:cubicBezTo>
                    <a:pt x="359" y="206"/>
                    <a:pt x="359" y="206"/>
                    <a:pt x="359" y="206"/>
                  </a:cubicBezTo>
                  <a:cubicBezTo>
                    <a:pt x="359" y="206"/>
                    <a:pt x="359" y="207"/>
                    <a:pt x="359" y="207"/>
                  </a:cubicBezTo>
                  <a:cubicBezTo>
                    <a:pt x="359" y="207"/>
                    <a:pt x="359" y="207"/>
                    <a:pt x="359" y="207"/>
                  </a:cubicBezTo>
                  <a:cubicBezTo>
                    <a:pt x="357" y="207"/>
                    <a:pt x="357" y="209"/>
                    <a:pt x="356" y="210"/>
                  </a:cubicBezTo>
                  <a:cubicBezTo>
                    <a:pt x="355" y="209"/>
                    <a:pt x="355" y="210"/>
                    <a:pt x="355" y="210"/>
                  </a:cubicBezTo>
                  <a:cubicBezTo>
                    <a:pt x="355" y="213"/>
                    <a:pt x="359" y="211"/>
                    <a:pt x="361" y="211"/>
                  </a:cubicBezTo>
                  <a:cubicBezTo>
                    <a:pt x="361" y="210"/>
                    <a:pt x="361" y="210"/>
                    <a:pt x="362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3" y="209"/>
                    <a:pt x="364" y="209"/>
                    <a:pt x="364" y="208"/>
                  </a:cubicBezTo>
                  <a:cubicBezTo>
                    <a:pt x="364" y="208"/>
                    <a:pt x="364" y="208"/>
                    <a:pt x="365" y="208"/>
                  </a:cubicBezTo>
                  <a:cubicBezTo>
                    <a:pt x="365" y="208"/>
                    <a:pt x="365" y="208"/>
                    <a:pt x="365" y="207"/>
                  </a:cubicBezTo>
                  <a:cubicBezTo>
                    <a:pt x="365" y="207"/>
                    <a:pt x="365" y="207"/>
                    <a:pt x="365" y="207"/>
                  </a:cubicBezTo>
                  <a:cubicBezTo>
                    <a:pt x="365" y="206"/>
                    <a:pt x="366" y="206"/>
                    <a:pt x="366" y="206"/>
                  </a:cubicBezTo>
                  <a:cubicBezTo>
                    <a:pt x="367" y="206"/>
                    <a:pt x="366" y="206"/>
                    <a:pt x="367" y="205"/>
                  </a:cubicBezTo>
                  <a:cubicBezTo>
                    <a:pt x="368" y="205"/>
                    <a:pt x="368" y="206"/>
                    <a:pt x="369" y="205"/>
                  </a:cubicBezTo>
                  <a:cubicBezTo>
                    <a:pt x="372" y="205"/>
                    <a:pt x="372" y="207"/>
                    <a:pt x="373" y="208"/>
                  </a:cubicBezTo>
                  <a:cubicBezTo>
                    <a:pt x="371" y="209"/>
                    <a:pt x="371" y="206"/>
                    <a:pt x="369" y="206"/>
                  </a:cubicBezTo>
                  <a:cubicBezTo>
                    <a:pt x="368" y="206"/>
                    <a:pt x="368" y="206"/>
                    <a:pt x="368" y="207"/>
                  </a:cubicBezTo>
                  <a:cubicBezTo>
                    <a:pt x="368" y="207"/>
                    <a:pt x="368" y="207"/>
                    <a:pt x="368" y="207"/>
                  </a:cubicBezTo>
                  <a:cubicBezTo>
                    <a:pt x="368" y="208"/>
                    <a:pt x="367" y="208"/>
                    <a:pt x="367" y="207"/>
                  </a:cubicBezTo>
                  <a:cubicBezTo>
                    <a:pt x="366" y="207"/>
                    <a:pt x="365" y="208"/>
                    <a:pt x="365" y="208"/>
                  </a:cubicBezTo>
                  <a:cubicBezTo>
                    <a:pt x="365" y="208"/>
                    <a:pt x="365" y="208"/>
                    <a:pt x="365" y="208"/>
                  </a:cubicBezTo>
                  <a:cubicBezTo>
                    <a:pt x="364" y="209"/>
                    <a:pt x="364" y="210"/>
                    <a:pt x="364" y="211"/>
                  </a:cubicBezTo>
                  <a:cubicBezTo>
                    <a:pt x="364" y="211"/>
                    <a:pt x="363" y="211"/>
                    <a:pt x="363" y="211"/>
                  </a:cubicBezTo>
                  <a:cubicBezTo>
                    <a:pt x="363" y="212"/>
                    <a:pt x="364" y="213"/>
                    <a:pt x="365" y="213"/>
                  </a:cubicBezTo>
                  <a:cubicBezTo>
                    <a:pt x="365" y="215"/>
                    <a:pt x="363" y="214"/>
                    <a:pt x="363" y="216"/>
                  </a:cubicBezTo>
                  <a:cubicBezTo>
                    <a:pt x="363" y="217"/>
                    <a:pt x="364" y="216"/>
                    <a:pt x="365" y="217"/>
                  </a:cubicBezTo>
                  <a:cubicBezTo>
                    <a:pt x="365" y="217"/>
                    <a:pt x="366" y="217"/>
                    <a:pt x="366" y="217"/>
                  </a:cubicBezTo>
                  <a:cubicBezTo>
                    <a:pt x="367" y="217"/>
                    <a:pt x="369" y="218"/>
                    <a:pt x="369" y="217"/>
                  </a:cubicBezTo>
                  <a:cubicBezTo>
                    <a:pt x="369" y="216"/>
                    <a:pt x="370" y="217"/>
                    <a:pt x="370" y="217"/>
                  </a:cubicBezTo>
                  <a:cubicBezTo>
                    <a:pt x="370" y="216"/>
                    <a:pt x="370" y="216"/>
                    <a:pt x="370" y="216"/>
                  </a:cubicBezTo>
                  <a:cubicBezTo>
                    <a:pt x="371" y="216"/>
                    <a:pt x="372" y="216"/>
                    <a:pt x="372" y="216"/>
                  </a:cubicBezTo>
                  <a:cubicBezTo>
                    <a:pt x="372" y="216"/>
                    <a:pt x="373" y="214"/>
                    <a:pt x="375" y="214"/>
                  </a:cubicBezTo>
                  <a:cubicBezTo>
                    <a:pt x="374" y="217"/>
                    <a:pt x="373" y="217"/>
                    <a:pt x="370" y="218"/>
                  </a:cubicBezTo>
                  <a:cubicBezTo>
                    <a:pt x="370" y="221"/>
                    <a:pt x="370" y="221"/>
                    <a:pt x="370" y="221"/>
                  </a:cubicBezTo>
                  <a:cubicBezTo>
                    <a:pt x="370" y="221"/>
                    <a:pt x="371" y="221"/>
                    <a:pt x="371" y="221"/>
                  </a:cubicBezTo>
                  <a:cubicBezTo>
                    <a:pt x="371" y="222"/>
                    <a:pt x="371" y="223"/>
                    <a:pt x="371" y="223"/>
                  </a:cubicBezTo>
                  <a:cubicBezTo>
                    <a:pt x="370" y="224"/>
                    <a:pt x="370" y="220"/>
                    <a:pt x="369" y="221"/>
                  </a:cubicBezTo>
                  <a:cubicBezTo>
                    <a:pt x="369" y="219"/>
                    <a:pt x="368" y="219"/>
                    <a:pt x="368" y="218"/>
                  </a:cubicBezTo>
                  <a:cubicBezTo>
                    <a:pt x="366" y="217"/>
                    <a:pt x="365" y="220"/>
                    <a:pt x="364" y="217"/>
                  </a:cubicBezTo>
                  <a:cubicBezTo>
                    <a:pt x="363" y="218"/>
                    <a:pt x="363" y="217"/>
                    <a:pt x="363" y="216"/>
                  </a:cubicBezTo>
                  <a:cubicBezTo>
                    <a:pt x="363" y="215"/>
                    <a:pt x="362" y="215"/>
                    <a:pt x="362" y="214"/>
                  </a:cubicBezTo>
                  <a:cubicBezTo>
                    <a:pt x="362" y="214"/>
                    <a:pt x="362" y="214"/>
                    <a:pt x="361" y="214"/>
                  </a:cubicBezTo>
                  <a:cubicBezTo>
                    <a:pt x="361" y="214"/>
                    <a:pt x="361" y="214"/>
                    <a:pt x="361" y="214"/>
                  </a:cubicBezTo>
                  <a:cubicBezTo>
                    <a:pt x="360" y="214"/>
                    <a:pt x="359" y="214"/>
                    <a:pt x="358" y="215"/>
                  </a:cubicBezTo>
                  <a:cubicBezTo>
                    <a:pt x="358" y="215"/>
                    <a:pt x="358" y="215"/>
                    <a:pt x="357" y="215"/>
                  </a:cubicBezTo>
                  <a:cubicBezTo>
                    <a:pt x="357" y="216"/>
                    <a:pt x="356" y="216"/>
                    <a:pt x="356" y="217"/>
                  </a:cubicBezTo>
                  <a:cubicBezTo>
                    <a:pt x="356" y="217"/>
                    <a:pt x="356" y="217"/>
                    <a:pt x="356" y="217"/>
                  </a:cubicBezTo>
                  <a:cubicBezTo>
                    <a:pt x="356" y="217"/>
                    <a:pt x="355" y="218"/>
                    <a:pt x="354" y="218"/>
                  </a:cubicBezTo>
                  <a:cubicBezTo>
                    <a:pt x="354" y="219"/>
                    <a:pt x="355" y="219"/>
                    <a:pt x="355" y="221"/>
                  </a:cubicBezTo>
                  <a:cubicBezTo>
                    <a:pt x="352" y="221"/>
                    <a:pt x="352" y="221"/>
                    <a:pt x="352" y="221"/>
                  </a:cubicBezTo>
                  <a:cubicBezTo>
                    <a:pt x="352" y="222"/>
                    <a:pt x="353" y="222"/>
                    <a:pt x="353" y="224"/>
                  </a:cubicBezTo>
                  <a:cubicBezTo>
                    <a:pt x="352" y="224"/>
                    <a:pt x="352" y="226"/>
                    <a:pt x="351" y="226"/>
                  </a:cubicBezTo>
                  <a:cubicBezTo>
                    <a:pt x="351" y="227"/>
                    <a:pt x="349" y="226"/>
                    <a:pt x="349" y="228"/>
                  </a:cubicBezTo>
                  <a:cubicBezTo>
                    <a:pt x="349" y="230"/>
                    <a:pt x="354" y="230"/>
                    <a:pt x="354" y="228"/>
                  </a:cubicBezTo>
                  <a:cubicBezTo>
                    <a:pt x="355" y="229"/>
                    <a:pt x="355" y="230"/>
                    <a:pt x="356" y="230"/>
                  </a:cubicBezTo>
                  <a:cubicBezTo>
                    <a:pt x="356" y="230"/>
                    <a:pt x="356" y="229"/>
                    <a:pt x="357" y="229"/>
                  </a:cubicBezTo>
                  <a:cubicBezTo>
                    <a:pt x="358" y="229"/>
                    <a:pt x="358" y="229"/>
                    <a:pt x="359" y="228"/>
                  </a:cubicBezTo>
                  <a:cubicBezTo>
                    <a:pt x="359" y="228"/>
                    <a:pt x="359" y="229"/>
                    <a:pt x="359" y="229"/>
                  </a:cubicBezTo>
                  <a:cubicBezTo>
                    <a:pt x="359" y="229"/>
                    <a:pt x="359" y="229"/>
                    <a:pt x="359" y="229"/>
                  </a:cubicBezTo>
                  <a:cubicBezTo>
                    <a:pt x="360" y="229"/>
                    <a:pt x="361" y="229"/>
                    <a:pt x="361" y="229"/>
                  </a:cubicBezTo>
                  <a:cubicBezTo>
                    <a:pt x="361" y="229"/>
                    <a:pt x="361" y="230"/>
                    <a:pt x="361" y="230"/>
                  </a:cubicBezTo>
                  <a:cubicBezTo>
                    <a:pt x="362" y="230"/>
                    <a:pt x="363" y="230"/>
                    <a:pt x="364" y="230"/>
                  </a:cubicBezTo>
                  <a:cubicBezTo>
                    <a:pt x="364" y="231"/>
                    <a:pt x="367" y="230"/>
                    <a:pt x="367" y="232"/>
                  </a:cubicBezTo>
                  <a:cubicBezTo>
                    <a:pt x="368" y="232"/>
                    <a:pt x="368" y="233"/>
                    <a:pt x="368" y="235"/>
                  </a:cubicBezTo>
                  <a:cubicBezTo>
                    <a:pt x="366" y="235"/>
                    <a:pt x="368" y="232"/>
                    <a:pt x="366" y="233"/>
                  </a:cubicBezTo>
                  <a:cubicBezTo>
                    <a:pt x="366" y="231"/>
                    <a:pt x="364" y="232"/>
                    <a:pt x="363" y="230"/>
                  </a:cubicBezTo>
                  <a:cubicBezTo>
                    <a:pt x="363" y="230"/>
                    <a:pt x="362" y="230"/>
                    <a:pt x="361" y="231"/>
                  </a:cubicBezTo>
                  <a:cubicBezTo>
                    <a:pt x="361" y="231"/>
                    <a:pt x="361" y="231"/>
                    <a:pt x="361" y="231"/>
                  </a:cubicBezTo>
                  <a:cubicBezTo>
                    <a:pt x="359" y="230"/>
                    <a:pt x="359" y="230"/>
                    <a:pt x="357" y="230"/>
                  </a:cubicBezTo>
                  <a:cubicBezTo>
                    <a:pt x="357" y="230"/>
                    <a:pt x="357" y="230"/>
                    <a:pt x="357" y="230"/>
                  </a:cubicBezTo>
                  <a:cubicBezTo>
                    <a:pt x="356" y="231"/>
                    <a:pt x="355" y="231"/>
                    <a:pt x="354" y="230"/>
                  </a:cubicBezTo>
                  <a:cubicBezTo>
                    <a:pt x="352" y="230"/>
                    <a:pt x="352" y="232"/>
                    <a:pt x="350" y="231"/>
                  </a:cubicBezTo>
                  <a:cubicBezTo>
                    <a:pt x="350" y="232"/>
                    <a:pt x="349" y="232"/>
                    <a:pt x="348" y="232"/>
                  </a:cubicBezTo>
                  <a:cubicBezTo>
                    <a:pt x="347" y="232"/>
                    <a:pt x="347" y="234"/>
                    <a:pt x="345" y="234"/>
                  </a:cubicBezTo>
                  <a:cubicBezTo>
                    <a:pt x="342" y="234"/>
                    <a:pt x="342" y="234"/>
                    <a:pt x="342" y="234"/>
                  </a:cubicBezTo>
                  <a:cubicBezTo>
                    <a:pt x="341" y="234"/>
                    <a:pt x="341" y="235"/>
                    <a:pt x="341" y="235"/>
                  </a:cubicBezTo>
                  <a:cubicBezTo>
                    <a:pt x="343" y="235"/>
                    <a:pt x="343" y="235"/>
                    <a:pt x="343" y="235"/>
                  </a:cubicBezTo>
                  <a:cubicBezTo>
                    <a:pt x="343" y="236"/>
                    <a:pt x="343" y="236"/>
                    <a:pt x="343" y="237"/>
                  </a:cubicBezTo>
                  <a:cubicBezTo>
                    <a:pt x="343" y="237"/>
                    <a:pt x="343" y="237"/>
                    <a:pt x="344" y="237"/>
                  </a:cubicBezTo>
                  <a:cubicBezTo>
                    <a:pt x="345" y="238"/>
                    <a:pt x="346" y="238"/>
                    <a:pt x="345" y="240"/>
                  </a:cubicBezTo>
                  <a:cubicBezTo>
                    <a:pt x="347" y="240"/>
                    <a:pt x="347" y="238"/>
                    <a:pt x="347" y="237"/>
                  </a:cubicBezTo>
                  <a:cubicBezTo>
                    <a:pt x="346" y="235"/>
                    <a:pt x="348" y="235"/>
                    <a:pt x="348" y="234"/>
                  </a:cubicBezTo>
                  <a:cubicBezTo>
                    <a:pt x="349" y="234"/>
                    <a:pt x="349" y="235"/>
                    <a:pt x="348" y="235"/>
                  </a:cubicBezTo>
                  <a:cubicBezTo>
                    <a:pt x="348" y="236"/>
                    <a:pt x="347" y="237"/>
                    <a:pt x="347" y="237"/>
                  </a:cubicBezTo>
                  <a:cubicBezTo>
                    <a:pt x="348" y="238"/>
                    <a:pt x="348" y="239"/>
                    <a:pt x="348" y="240"/>
                  </a:cubicBezTo>
                  <a:cubicBezTo>
                    <a:pt x="347" y="240"/>
                    <a:pt x="348" y="241"/>
                    <a:pt x="347" y="242"/>
                  </a:cubicBezTo>
                  <a:cubicBezTo>
                    <a:pt x="345" y="242"/>
                    <a:pt x="344" y="240"/>
                    <a:pt x="344" y="238"/>
                  </a:cubicBezTo>
                  <a:cubicBezTo>
                    <a:pt x="343" y="238"/>
                    <a:pt x="342" y="239"/>
                    <a:pt x="343" y="240"/>
                  </a:cubicBezTo>
                  <a:cubicBezTo>
                    <a:pt x="343" y="241"/>
                    <a:pt x="343" y="241"/>
                    <a:pt x="343" y="242"/>
                  </a:cubicBezTo>
                  <a:cubicBezTo>
                    <a:pt x="340" y="242"/>
                    <a:pt x="340" y="242"/>
                    <a:pt x="340" y="242"/>
                  </a:cubicBezTo>
                  <a:cubicBezTo>
                    <a:pt x="339" y="241"/>
                    <a:pt x="338" y="242"/>
                    <a:pt x="338" y="243"/>
                  </a:cubicBezTo>
                  <a:cubicBezTo>
                    <a:pt x="336" y="243"/>
                    <a:pt x="334" y="244"/>
                    <a:pt x="333" y="244"/>
                  </a:cubicBezTo>
                  <a:cubicBezTo>
                    <a:pt x="333" y="247"/>
                    <a:pt x="339" y="245"/>
                    <a:pt x="338" y="250"/>
                  </a:cubicBezTo>
                  <a:cubicBezTo>
                    <a:pt x="337" y="250"/>
                    <a:pt x="337" y="250"/>
                    <a:pt x="337" y="250"/>
                  </a:cubicBezTo>
                  <a:cubicBezTo>
                    <a:pt x="337" y="251"/>
                    <a:pt x="335" y="250"/>
                    <a:pt x="334" y="251"/>
                  </a:cubicBezTo>
                  <a:cubicBezTo>
                    <a:pt x="333" y="251"/>
                    <a:pt x="333" y="252"/>
                    <a:pt x="331" y="251"/>
                  </a:cubicBezTo>
                  <a:cubicBezTo>
                    <a:pt x="332" y="253"/>
                    <a:pt x="335" y="252"/>
                    <a:pt x="334" y="255"/>
                  </a:cubicBezTo>
                  <a:cubicBezTo>
                    <a:pt x="332" y="255"/>
                    <a:pt x="333" y="253"/>
                    <a:pt x="331" y="253"/>
                  </a:cubicBezTo>
                  <a:cubicBezTo>
                    <a:pt x="330" y="253"/>
                    <a:pt x="330" y="253"/>
                    <a:pt x="329" y="253"/>
                  </a:cubicBezTo>
                  <a:cubicBezTo>
                    <a:pt x="329" y="253"/>
                    <a:pt x="329" y="253"/>
                    <a:pt x="329" y="253"/>
                  </a:cubicBezTo>
                  <a:cubicBezTo>
                    <a:pt x="328" y="253"/>
                    <a:pt x="328" y="253"/>
                    <a:pt x="328" y="253"/>
                  </a:cubicBezTo>
                  <a:cubicBezTo>
                    <a:pt x="328" y="255"/>
                    <a:pt x="328" y="256"/>
                    <a:pt x="330" y="256"/>
                  </a:cubicBezTo>
                  <a:cubicBezTo>
                    <a:pt x="332" y="255"/>
                    <a:pt x="331" y="257"/>
                    <a:pt x="333" y="257"/>
                  </a:cubicBezTo>
                  <a:cubicBezTo>
                    <a:pt x="332" y="258"/>
                    <a:pt x="332" y="257"/>
                    <a:pt x="331" y="257"/>
                  </a:cubicBezTo>
                  <a:cubicBezTo>
                    <a:pt x="328" y="257"/>
                    <a:pt x="328" y="257"/>
                    <a:pt x="328" y="257"/>
                  </a:cubicBezTo>
                  <a:cubicBezTo>
                    <a:pt x="328" y="258"/>
                    <a:pt x="328" y="258"/>
                    <a:pt x="328" y="258"/>
                  </a:cubicBezTo>
                  <a:cubicBezTo>
                    <a:pt x="328" y="258"/>
                    <a:pt x="329" y="259"/>
                    <a:pt x="328" y="259"/>
                  </a:cubicBezTo>
                  <a:cubicBezTo>
                    <a:pt x="328" y="261"/>
                    <a:pt x="328" y="262"/>
                    <a:pt x="329" y="263"/>
                  </a:cubicBezTo>
                  <a:cubicBezTo>
                    <a:pt x="330" y="262"/>
                    <a:pt x="331" y="262"/>
                    <a:pt x="332" y="260"/>
                  </a:cubicBezTo>
                  <a:cubicBezTo>
                    <a:pt x="333" y="260"/>
                    <a:pt x="334" y="259"/>
                    <a:pt x="336" y="259"/>
                  </a:cubicBezTo>
                  <a:cubicBezTo>
                    <a:pt x="337" y="262"/>
                    <a:pt x="334" y="260"/>
                    <a:pt x="334" y="263"/>
                  </a:cubicBezTo>
                  <a:cubicBezTo>
                    <a:pt x="334" y="263"/>
                    <a:pt x="333" y="262"/>
                    <a:pt x="333" y="263"/>
                  </a:cubicBezTo>
                  <a:cubicBezTo>
                    <a:pt x="333" y="263"/>
                    <a:pt x="333" y="263"/>
                    <a:pt x="333" y="263"/>
                  </a:cubicBezTo>
                  <a:cubicBezTo>
                    <a:pt x="332" y="263"/>
                    <a:pt x="332" y="262"/>
                    <a:pt x="331" y="263"/>
                  </a:cubicBezTo>
                  <a:cubicBezTo>
                    <a:pt x="331" y="263"/>
                    <a:pt x="329" y="263"/>
                    <a:pt x="329" y="265"/>
                  </a:cubicBezTo>
                  <a:cubicBezTo>
                    <a:pt x="328" y="264"/>
                    <a:pt x="327" y="263"/>
                    <a:pt x="325" y="263"/>
                  </a:cubicBezTo>
                  <a:cubicBezTo>
                    <a:pt x="324" y="263"/>
                    <a:pt x="324" y="263"/>
                    <a:pt x="324" y="263"/>
                  </a:cubicBezTo>
                  <a:cubicBezTo>
                    <a:pt x="325" y="264"/>
                    <a:pt x="327" y="265"/>
                    <a:pt x="327" y="268"/>
                  </a:cubicBezTo>
                  <a:cubicBezTo>
                    <a:pt x="326" y="268"/>
                    <a:pt x="325" y="267"/>
                    <a:pt x="324" y="267"/>
                  </a:cubicBezTo>
                  <a:cubicBezTo>
                    <a:pt x="324" y="272"/>
                    <a:pt x="324" y="272"/>
                    <a:pt x="324" y="272"/>
                  </a:cubicBezTo>
                  <a:cubicBezTo>
                    <a:pt x="325" y="272"/>
                    <a:pt x="325" y="272"/>
                    <a:pt x="325" y="273"/>
                  </a:cubicBezTo>
                  <a:cubicBezTo>
                    <a:pt x="330" y="273"/>
                    <a:pt x="330" y="273"/>
                    <a:pt x="330" y="273"/>
                  </a:cubicBezTo>
                  <a:cubicBezTo>
                    <a:pt x="329" y="275"/>
                    <a:pt x="328" y="276"/>
                    <a:pt x="325" y="276"/>
                  </a:cubicBezTo>
                  <a:cubicBezTo>
                    <a:pt x="326" y="276"/>
                    <a:pt x="326" y="275"/>
                    <a:pt x="326" y="274"/>
                  </a:cubicBezTo>
                  <a:cubicBezTo>
                    <a:pt x="325" y="273"/>
                    <a:pt x="325" y="274"/>
                    <a:pt x="324" y="274"/>
                  </a:cubicBezTo>
                  <a:cubicBezTo>
                    <a:pt x="324" y="275"/>
                    <a:pt x="324" y="275"/>
                    <a:pt x="323" y="275"/>
                  </a:cubicBezTo>
                  <a:cubicBezTo>
                    <a:pt x="323" y="276"/>
                    <a:pt x="322" y="276"/>
                    <a:pt x="322" y="276"/>
                  </a:cubicBezTo>
                  <a:cubicBezTo>
                    <a:pt x="323" y="277"/>
                    <a:pt x="323" y="278"/>
                    <a:pt x="324" y="278"/>
                  </a:cubicBezTo>
                  <a:cubicBezTo>
                    <a:pt x="324" y="278"/>
                    <a:pt x="324" y="279"/>
                    <a:pt x="324" y="279"/>
                  </a:cubicBezTo>
                  <a:cubicBezTo>
                    <a:pt x="324" y="279"/>
                    <a:pt x="325" y="277"/>
                    <a:pt x="325" y="278"/>
                  </a:cubicBezTo>
                  <a:cubicBezTo>
                    <a:pt x="328" y="278"/>
                    <a:pt x="328" y="277"/>
                    <a:pt x="330" y="277"/>
                  </a:cubicBezTo>
                  <a:cubicBezTo>
                    <a:pt x="330" y="279"/>
                    <a:pt x="327" y="278"/>
                    <a:pt x="327" y="279"/>
                  </a:cubicBezTo>
                  <a:cubicBezTo>
                    <a:pt x="325" y="280"/>
                    <a:pt x="325" y="281"/>
                    <a:pt x="323" y="281"/>
                  </a:cubicBezTo>
                  <a:cubicBezTo>
                    <a:pt x="323" y="280"/>
                    <a:pt x="323" y="279"/>
                    <a:pt x="322" y="279"/>
                  </a:cubicBezTo>
                  <a:cubicBezTo>
                    <a:pt x="321" y="278"/>
                    <a:pt x="321" y="280"/>
                    <a:pt x="321" y="281"/>
                  </a:cubicBezTo>
                  <a:cubicBezTo>
                    <a:pt x="320" y="280"/>
                    <a:pt x="320" y="278"/>
                    <a:pt x="318" y="279"/>
                  </a:cubicBezTo>
                  <a:cubicBezTo>
                    <a:pt x="317" y="279"/>
                    <a:pt x="317" y="280"/>
                    <a:pt x="318" y="280"/>
                  </a:cubicBezTo>
                  <a:cubicBezTo>
                    <a:pt x="318" y="281"/>
                    <a:pt x="319" y="280"/>
                    <a:pt x="320" y="281"/>
                  </a:cubicBezTo>
                  <a:cubicBezTo>
                    <a:pt x="320" y="283"/>
                    <a:pt x="318" y="282"/>
                    <a:pt x="317" y="284"/>
                  </a:cubicBezTo>
                  <a:cubicBezTo>
                    <a:pt x="319" y="284"/>
                    <a:pt x="318" y="286"/>
                    <a:pt x="320" y="286"/>
                  </a:cubicBezTo>
                  <a:cubicBezTo>
                    <a:pt x="322" y="285"/>
                    <a:pt x="322" y="286"/>
                    <a:pt x="323" y="286"/>
                  </a:cubicBezTo>
                  <a:cubicBezTo>
                    <a:pt x="323" y="289"/>
                    <a:pt x="323" y="289"/>
                    <a:pt x="323" y="289"/>
                  </a:cubicBezTo>
                  <a:cubicBezTo>
                    <a:pt x="323" y="290"/>
                    <a:pt x="324" y="290"/>
                    <a:pt x="325" y="290"/>
                  </a:cubicBezTo>
                  <a:cubicBezTo>
                    <a:pt x="326" y="290"/>
                    <a:pt x="326" y="290"/>
                    <a:pt x="327" y="291"/>
                  </a:cubicBezTo>
                  <a:cubicBezTo>
                    <a:pt x="327" y="291"/>
                    <a:pt x="327" y="292"/>
                    <a:pt x="328" y="292"/>
                  </a:cubicBezTo>
                  <a:cubicBezTo>
                    <a:pt x="328" y="294"/>
                    <a:pt x="327" y="294"/>
                    <a:pt x="327" y="295"/>
                  </a:cubicBezTo>
                  <a:cubicBezTo>
                    <a:pt x="326" y="294"/>
                    <a:pt x="324" y="294"/>
                    <a:pt x="324" y="292"/>
                  </a:cubicBezTo>
                  <a:cubicBezTo>
                    <a:pt x="322" y="291"/>
                    <a:pt x="321" y="290"/>
                    <a:pt x="320" y="290"/>
                  </a:cubicBezTo>
                  <a:cubicBezTo>
                    <a:pt x="320" y="290"/>
                    <a:pt x="320" y="291"/>
                    <a:pt x="320" y="291"/>
                  </a:cubicBezTo>
                  <a:cubicBezTo>
                    <a:pt x="318" y="291"/>
                    <a:pt x="318" y="291"/>
                    <a:pt x="318" y="291"/>
                  </a:cubicBezTo>
                  <a:cubicBezTo>
                    <a:pt x="318" y="292"/>
                    <a:pt x="318" y="292"/>
                    <a:pt x="317" y="292"/>
                  </a:cubicBezTo>
                  <a:cubicBezTo>
                    <a:pt x="318" y="295"/>
                    <a:pt x="316" y="297"/>
                    <a:pt x="315" y="299"/>
                  </a:cubicBezTo>
                  <a:cubicBezTo>
                    <a:pt x="315" y="300"/>
                    <a:pt x="316" y="300"/>
                    <a:pt x="316" y="302"/>
                  </a:cubicBezTo>
                  <a:cubicBezTo>
                    <a:pt x="315" y="301"/>
                    <a:pt x="315" y="301"/>
                    <a:pt x="315" y="299"/>
                  </a:cubicBezTo>
                  <a:cubicBezTo>
                    <a:pt x="312" y="299"/>
                    <a:pt x="314" y="302"/>
                    <a:pt x="312" y="302"/>
                  </a:cubicBezTo>
                  <a:cubicBezTo>
                    <a:pt x="311" y="304"/>
                    <a:pt x="312" y="305"/>
                    <a:pt x="313" y="306"/>
                  </a:cubicBezTo>
                  <a:cubicBezTo>
                    <a:pt x="313" y="307"/>
                    <a:pt x="313" y="309"/>
                    <a:pt x="315" y="309"/>
                  </a:cubicBezTo>
                  <a:cubicBezTo>
                    <a:pt x="315" y="311"/>
                    <a:pt x="316" y="311"/>
                    <a:pt x="317" y="312"/>
                  </a:cubicBezTo>
                  <a:cubicBezTo>
                    <a:pt x="316" y="313"/>
                    <a:pt x="315" y="312"/>
                    <a:pt x="315" y="312"/>
                  </a:cubicBezTo>
                  <a:cubicBezTo>
                    <a:pt x="314" y="312"/>
                    <a:pt x="314" y="313"/>
                    <a:pt x="314" y="313"/>
                  </a:cubicBezTo>
                  <a:cubicBezTo>
                    <a:pt x="313" y="313"/>
                    <a:pt x="313" y="314"/>
                    <a:pt x="313" y="314"/>
                  </a:cubicBezTo>
                  <a:cubicBezTo>
                    <a:pt x="313" y="314"/>
                    <a:pt x="313" y="314"/>
                    <a:pt x="313" y="314"/>
                  </a:cubicBezTo>
                  <a:cubicBezTo>
                    <a:pt x="313" y="316"/>
                    <a:pt x="312" y="316"/>
                    <a:pt x="312" y="318"/>
                  </a:cubicBezTo>
                  <a:cubicBezTo>
                    <a:pt x="312" y="318"/>
                    <a:pt x="312" y="318"/>
                    <a:pt x="311" y="318"/>
                  </a:cubicBezTo>
                  <a:cubicBezTo>
                    <a:pt x="310" y="318"/>
                    <a:pt x="310" y="319"/>
                    <a:pt x="310" y="319"/>
                  </a:cubicBezTo>
                  <a:cubicBezTo>
                    <a:pt x="310" y="320"/>
                    <a:pt x="310" y="321"/>
                    <a:pt x="309" y="321"/>
                  </a:cubicBezTo>
                  <a:cubicBezTo>
                    <a:pt x="309" y="322"/>
                    <a:pt x="309" y="322"/>
                    <a:pt x="310" y="322"/>
                  </a:cubicBezTo>
                  <a:cubicBezTo>
                    <a:pt x="310" y="322"/>
                    <a:pt x="311" y="321"/>
                    <a:pt x="310" y="321"/>
                  </a:cubicBezTo>
                  <a:cubicBezTo>
                    <a:pt x="311" y="321"/>
                    <a:pt x="311" y="322"/>
                    <a:pt x="312" y="322"/>
                  </a:cubicBezTo>
                  <a:cubicBezTo>
                    <a:pt x="312" y="323"/>
                    <a:pt x="311" y="324"/>
                    <a:pt x="310" y="324"/>
                  </a:cubicBezTo>
                  <a:cubicBezTo>
                    <a:pt x="310" y="325"/>
                    <a:pt x="311" y="325"/>
                    <a:pt x="311" y="326"/>
                  </a:cubicBezTo>
                  <a:cubicBezTo>
                    <a:pt x="312" y="326"/>
                    <a:pt x="313" y="326"/>
                    <a:pt x="313" y="326"/>
                  </a:cubicBezTo>
                  <a:cubicBezTo>
                    <a:pt x="314" y="326"/>
                    <a:pt x="314" y="325"/>
                    <a:pt x="314" y="325"/>
                  </a:cubicBezTo>
                  <a:cubicBezTo>
                    <a:pt x="314" y="324"/>
                    <a:pt x="315" y="324"/>
                    <a:pt x="315" y="324"/>
                  </a:cubicBezTo>
                  <a:cubicBezTo>
                    <a:pt x="315" y="324"/>
                    <a:pt x="315" y="324"/>
                    <a:pt x="315" y="324"/>
                  </a:cubicBezTo>
                  <a:cubicBezTo>
                    <a:pt x="316" y="324"/>
                    <a:pt x="317" y="323"/>
                    <a:pt x="317" y="323"/>
                  </a:cubicBezTo>
                  <a:cubicBezTo>
                    <a:pt x="317" y="322"/>
                    <a:pt x="317" y="322"/>
                    <a:pt x="318" y="322"/>
                  </a:cubicBezTo>
                  <a:cubicBezTo>
                    <a:pt x="318" y="322"/>
                    <a:pt x="318" y="322"/>
                    <a:pt x="318" y="322"/>
                  </a:cubicBezTo>
                  <a:cubicBezTo>
                    <a:pt x="318" y="322"/>
                    <a:pt x="317" y="323"/>
                    <a:pt x="317" y="323"/>
                  </a:cubicBezTo>
                  <a:cubicBezTo>
                    <a:pt x="317" y="323"/>
                    <a:pt x="317" y="323"/>
                    <a:pt x="317" y="323"/>
                  </a:cubicBezTo>
                  <a:cubicBezTo>
                    <a:pt x="317" y="323"/>
                    <a:pt x="317" y="323"/>
                    <a:pt x="317" y="323"/>
                  </a:cubicBezTo>
                  <a:cubicBezTo>
                    <a:pt x="317" y="323"/>
                    <a:pt x="317" y="323"/>
                    <a:pt x="317" y="323"/>
                  </a:cubicBezTo>
                  <a:cubicBezTo>
                    <a:pt x="318" y="323"/>
                    <a:pt x="318" y="323"/>
                    <a:pt x="318" y="323"/>
                  </a:cubicBezTo>
                  <a:cubicBezTo>
                    <a:pt x="318" y="323"/>
                    <a:pt x="318" y="323"/>
                    <a:pt x="318" y="323"/>
                  </a:cubicBezTo>
                  <a:cubicBezTo>
                    <a:pt x="318" y="323"/>
                    <a:pt x="318" y="323"/>
                    <a:pt x="318" y="323"/>
                  </a:cubicBezTo>
                  <a:cubicBezTo>
                    <a:pt x="318" y="323"/>
                    <a:pt x="318" y="323"/>
                    <a:pt x="318" y="323"/>
                  </a:cubicBezTo>
                  <a:cubicBezTo>
                    <a:pt x="318" y="323"/>
                    <a:pt x="318" y="323"/>
                    <a:pt x="318" y="323"/>
                  </a:cubicBezTo>
                  <a:cubicBezTo>
                    <a:pt x="318" y="323"/>
                    <a:pt x="318" y="323"/>
                    <a:pt x="318" y="323"/>
                  </a:cubicBezTo>
                  <a:cubicBezTo>
                    <a:pt x="318" y="324"/>
                    <a:pt x="317" y="324"/>
                    <a:pt x="317" y="325"/>
                  </a:cubicBezTo>
                  <a:cubicBezTo>
                    <a:pt x="317" y="325"/>
                    <a:pt x="317" y="325"/>
                    <a:pt x="317" y="325"/>
                  </a:cubicBezTo>
                  <a:cubicBezTo>
                    <a:pt x="316" y="326"/>
                    <a:pt x="315" y="326"/>
                    <a:pt x="314" y="326"/>
                  </a:cubicBezTo>
                  <a:cubicBezTo>
                    <a:pt x="313" y="327"/>
                    <a:pt x="313" y="329"/>
                    <a:pt x="310" y="329"/>
                  </a:cubicBezTo>
                  <a:cubicBezTo>
                    <a:pt x="310" y="328"/>
                    <a:pt x="310" y="327"/>
                    <a:pt x="310" y="325"/>
                  </a:cubicBezTo>
                  <a:cubicBezTo>
                    <a:pt x="309" y="325"/>
                    <a:pt x="309" y="324"/>
                    <a:pt x="309" y="324"/>
                  </a:cubicBezTo>
                  <a:cubicBezTo>
                    <a:pt x="308" y="324"/>
                    <a:pt x="308" y="324"/>
                    <a:pt x="308" y="323"/>
                  </a:cubicBezTo>
                  <a:cubicBezTo>
                    <a:pt x="306" y="323"/>
                    <a:pt x="305" y="325"/>
                    <a:pt x="306" y="327"/>
                  </a:cubicBezTo>
                  <a:cubicBezTo>
                    <a:pt x="304" y="326"/>
                    <a:pt x="304" y="324"/>
                    <a:pt x="303" y="324"/>
                  </a:cubicBezTo>
                  <a:cubicBezTo>
                    <a:pt x="302" y="324"/>
                    <a:pt x="302" y="324"/>
                    <a:pt x="301" y="325"/>
                  </a:cubicBezTo>
                  <a:cubicBezTo>
                    <a:pt x="301" y="325"/>
                    <a:pt x="301" y="325"/>
                    <a:pt x="301" y="325"/>
                  </a:cubicBezTo>
                  <a:cubicBezTo>
                    <a:pt x="300" y="326"/>
                    <a:pt x="299" y="327"/>
                    <a:pt x="299" y="328"/>
                  </a:cubicBezTo>
                  <a:cubicBezTo>
                    <a:pt x="299" y="328"/>
                    <a:pt x="299" y="328"/>
                    <a:pt x="299" y="328"/>
                  </a:cubicBezTo>
                  <a:cubicBezTo>
                    <a:pt x="299" y="328"/>
                    <a:pt x="299" y="329"/>
                    <a:pt x="299" y="329"/>
                  </a:cubicBezTo>
                  <a:cubicBezTo>
                    <a:pt x="298" y="329"/>
                    <a:pt x="298" y="330"/>
                    <a:pt x="297" y="330"/>
                  </a:cubicBezTo>
                  <a:cubicBezTo>
                    <a:pt x="297" y="331"/>
                    <a:pt x="298" y="331"/>
                    <a:pt x="299" y="331"/>
                  </a:cubicBezTo>
                  <a:cubicBezTo>
                    <a:pt x="299" y="331"/>
                    <a:pt x="299" y="332"/>
                    <a:pt x="299" y="332"/>
                  </a:cubicBezTo>
                  <a:cubicBezTo>
                    <a:pt x="298" y="332"/>
                    <a:pt x="298" y="332"/>
                    <a:pt x="298" y="332"/>
                  </a:cubicBezTo>
                  <a:cubicBezTo>
                    <a:pt x="298" y="332"/>
                    <a:pt x="298" y="332"/>
                    <a:pt x="298" y="332"/>
                  </a:cubicBezTo>
                  <a:cubicBezTo>
                    <a:pt x="297" y="332"/>
                    <a:pt x="297" y="332"/>
                    <a:pt x="297" y="332"/>
                  </a:cubicBezTo>
                  <a:cubicBezTo>
                    <a:pt x="297" y="332"/>
                    <a:pt x="297" y="332"/>
                    <a:pt x="297" y="332"/>
                  </a:cubicBezTo>
                  <a:cubicBezTo>
                    <a:pt x="294" y="330"/>
                    <a:pt x="295" y="335"/>
                    <a:pt x="293" y="334"/>
                  </a:cubicBezTo>
                  <a:cubicBezTo>
                    <a:pt x="293" y="334"/>
                    <a:pt x="293" y="334"/>
                    <a:pt x="293" y="334"/>
                  </a:cubicBezTo>
                  <a:cubicBezTo>
                    <a:pt x="293" y="334"/>
                    <a:pt x="293" y="334"/>
                    <a:pt x="293" y="335"/>
                  </a:cubicBezTo>
                  <a:cubicBezTo>
                    <a:pt x="293" y="335"/>
                    <a:pt x="292" y="335"/>
                    <a:pt x="292" y="335"/>
                  </a:cubicBezTo>
                  <a:cubicBezTo>
                    <a:pt x="292" y="335"/>
                    <a:pt x="291" y="336"/>
                    <a:pt x="291" y="335"/>
                  </a:cubicBezTo>
                  <a:cubicBezTo>
                    <a:pt x="291" y="335"/>
                    <a:pt x="291" y="335"/>
                    <a:pt x="290" y="335"/>
                  </a:cubicBezTo>
                  <a:cubicBezTo>
                    <a:pt x="289" y="336"/>
                    <a:pt x="288" y="337"/>
                    <a:pt x="287" y="338"/>
                  </a:cubicBezTo>
                  <a:cubicBezTo>
                    <a:pt x="287" y="338"/>
                    <a:pt x="287" y="338"/>
                    <a:pt x="287" y="338"/>
                  </a:cubicBezTo>
                  <a:cubicBezTo>
                    <a:pt x="287" y="340"/>
                    <a:pt x="286" y="340"/>
                    <a:pt x="285" y="340"/>
                  </a:cubicBezTo>
                  <a:cubicBezTo>
                    <a:pt x="286" y="342"/>
                    <a:pt x="287" y="340"/>
                    <a:pt x="289" y="341"/>
                  </a:cubicBezTo>
                  <a:cubicBezTo>
                    <a:pt x="289" y="342"/>
                    <a:pt x="288" y="342"/>
                    <a:pt x="287" y="342"/>
                  </a:cubicBezTo>
                  <a:cubicBezTo>
                    <a:pt x="288" y="343"/>
                    <a:pt x="287" y="343"/>
                    <a:pt x="287" y="344"/>
                  </a:cubicBezTo>
                  <a:cubicBezTo>
                    <a:pt x="287" y="345"/>
                    <a:pt x="287" y="344"/>
                    <a:pt x="288" y="344"/>
                  </a:cubicBezTo>
                  <a:cubicBezTo>
                    <a:pt x="288" y="344"/>
                    <a:pt x="288" y="344"/>
                    <a:pt x="288" y="344"/>
                  </a:cubicBezTo>
                  <a:cubicBezTo>
                    <a:pt x="289" y="343"/>
                    <a:pt x="291" y="344"/>
                    <a:pt x="291" y="342"/>
                  </a:cubicBezTo>
                  <a:cubicBezTo>
                    <a:pt x="291" y="342"/>
                    <a:pt x="291" y="342"/>
                    <a:pt x="291" y="342"/>
                  </a:cubicBezTo>
                  <a:cubicBezTo>
                    <a:pt x="292" y="342"/>
                    <a:pt x="292" y="339"/>
                    <a:pt x="294" y="340"/>
                  </a:cubicBezTo>
                  <a:cubicBezTo>
                    <a:pt x="294" y="340"/>
                    <a:pt x="294" y="340"/>
                    <a:pt x="294" y="340"/>
                  </a:cubicBezTo>
                  <a:cubicBezTo>
                    <a:pt x="294" y="339"/>
                    <a:pt x="294" y="339"/>
                    <a:pt x="294" y="339"/>
                  </a:cubicBezTo>
                  <a:cubicBezTo>
                    <a:pt x="295" y="339"/>
                    <a:pt x="296" y="339"/>
                    <a:pt x="296" y="340"/>
                  </a:cubicBezTo>
                  <a:cubicBezTo>
                    <a:pt x="296" y="340"/>
                    <a:pt x="296" y="340"/>
                    <a:pt x="296" y="340"/>
                  </a:cubicBezTo>
                  <a:cubicBezTo>
                    <a:pt x="296" y="342"/>
                    <a:pt x="294" y="341"/>
                    <a:pt x="294" y="342"/>
                  </a:cubicBezTo>
                  <a:cubicBezTo>
                    <a:pt x="294" y="342"/>
                    <a:pt x="294" y="342"/>
                    <a:pt x="294" y="343"/>
                  </a:cubicBezTo>
                  <a:cubicBezTo>
                    <a:pt x="293" y="343"/>
                    <a:pt x="292" y="342"/>
                    <a:pt x="292" y="343"/>
                  </a:cubicBezTo>
                  <a:cubicBezTo>
                    <a:pt x="292" y="343"/>
                    <a:pt x="292" y="343"/>
                    <a:pt x="292" y="343"/>
                  </a:cubicBezTo>
                  <a:cubicBezTo>
                    <a:pt x="292" y="344"/>
                    <a:pt x="291" y="345"/>
                    <a:pt x="291" y="347"/>
                  </a:cubicBezTo>
                  <a:cubicBezTo>
                    <a:pt x="291" y="347"/>
                    <a:pt x="291" y="347"/>
                    <a:pt x="291" y="347"/>
                  </a:cubicBezTo>
                  <a:cubicBezTo>
                    <a:pt x="291" y="348"/>
                    <a:pt x="292" y="349"/>
                    <a:pt x="292" y="350"/>
                  </a:cubicBezTo>
                  <a:cubicBezTo>
                    <a:pt x="291" y="350"/>
                    <a:pt x="290" y="349"/>
                    <a:pt x="289" y="348"/>
                  </a:cubicBezTo>
                  <a:cubicBezTo>
                    <a:pt x="289" y="348"/>
                    <a:pt x="289" y="349"/>
                    <a:pt x="288" y="349"/>
                  </a:cubicBezTo>
                  <a:cubicBezTo>
                    <a:pt x="288" y="349"/>
                    <a:pt x="288" y="349"/>
                    <a:pt x="288" y="349"/>
                  </a:cubicBezTo>
                  <a:cubicBezTo>
                    <a:pt x="287" y="351"/>
                    <a:pt x="289" y="352"/>
                    <a:pt x="290" y="352"/>
                  </a:cubicBezTo>
                  <a:cubicBezTo>
                    <a:pt x="290" y="352"/>
                    <a:pt x="290" y="353"/>
                    <a:pt x="290" y="353"/>
                  </a:cubicBezTo>
                  <a:cubicBezTo>
                    <a:pt x="291" y="353"/>
                    <a:pt x="291" y="354"/>
                    <a:pt x="292" y="354"/>
                  </a:cubicBezTo>
                  <a:cubicBezTo>
                    <a:pt x="292" y="352"/>
                    <a:pt x="293" y="351"/>
                    <a:pt x="294" y="351"/>
                  </a:cubicBezTo>
                  <a:cubicBezTo>
                    <a:pt x="294" y="352"/>
                    <a:pt x="293" y="352"/>
                    <a:pt x="293" y="353"/>
                  </a:cubicBezTo>
                  <a:cubicBezTo>
                    <a:pt x="293" y="353"/>
                    <a:pt x="292" y="353"/>
                    <a:pt x="292" y="354"/>
                  </a:cubicBezTo>
                  <a:cubicBezTo>
                    <a:pt x="292" y="354"/>
                    <a:pt x="292" y="355"/>
                    <a:pt x="291" y="354"/>
                  </a:cubicBezTo>
                  <a:cubicBezTo>
                    <a:pt x="290" y="354"/>
                    <a:pt x="290" y="354"/>
                    <a:pt x="289" y="353"/>
                  </a:cubicBezTo>
                  <a:cubicBezTo>
                    <a:pt x="289" y="353"/>
                    <a:pt x="289" y="353"/>
                    <a:pt x="289" y="353"/>
                  </a:cubicBezTo>
                  <a:cubicBezTo>
                    <a:pt x="288" y="353"/>
                    <a:pt x="289" y="350"/>
                    <a:pt x="287" y="351"/>
                  </a:cubicBezTo>
                  <a:cubicBezTo>
                    <a:pt x="287" y="351"/>
                    <a:pt x="286" y="351"/>
                    <a:pt x="286" y="351"/>
                  </a:cubicBezTo>
                  <a:cubicBezTo>
                    <a:pt x="285" y="351"/>
                    <a:pt x="285" y="352"/>
                    <a:pt x="285" y="353"/>
                  </a:cubicBezTo>
                  <a:cubicBezTo>
                    <a:pt x="285" y="353"/>
                    <a:pt x="286" y="353"/>
                    <a:pt x="285" y="354"/>
                  </a:cubicBezTo>
                  <a:cubicBezTo>
                    <a:pt x="287" y="354"/>
                    <a:pt x="287" y="354"/>
                    <a:pt x="287" y="355"/>
                  </a:cubicBezTo>
                  <a:cubicBezTo>
                    <a:pt x="288" y="355"/>
                    <a:pt x="289" y="355"/>
                    <a:pt x="290" y="355"/>
                  </a:cubicBezTo>
                  <a:cubicBezTo>
                    <a:pt x="290" y="356"/>
                    <a:pt x="291" y="356"/>
                    <a:pt x="292" y="357"/>
                  </a:cubicBezTo>
                  <a:cubicBezTo>
                    <a:pt x="291" y="357"/>
                    <a:pt x="291" y="357"/>
                    <a:pt x="291" y="357"/>
                  </a:cubicBezTo>
                  <a:cubicBezTo>
                    <a:pt x="290" y="357"/>
                    <a:pt x="290" y="357"/>
                    <a:pt x="290" y="358"/>
                  </a:cubicBezTo>
                  <a:cubicBezTo>
                    <a:pt x="288" y="358"/>
                    <a:pt x="289" y="360"/>
                    <a:pt x="287" y="360"/>
                  </a:cubicBezTo>
                  <a:cubicBezTo>
                    <a:pt x="289" y="357"/>
                    <a:pt x="287" y="356"/>
                    <a:pt x="285" y="354"/>
                  </a:cubicBezTo>
                  <a:cubicBezTo>
                    <a:pt x="285" y="354"/>
                    <a:pt x="285" y="354"/>
                    <a:pt x="285" y="353"/>
                  </a:cubicBezTo>
                  <a:cubicBezTo>
                    <a:pt x="284" y="353"/>
                    <a:pt x="284" y="352"/>
                    <a:pt x="284" y="351"/>
                  </a:cubicBezTo>
                  <a:cubicBezTo>
                    <a:pt x="282" y="352"/>
                    <a:pt x="283" y="349"/>
                    <a:pt x="281" y="349"/>
                  </a:cubicBezTo>
                  <a:cubicBezTo>
                    <a:pt x="279" y="350"/>
                    <a:pt x="281" y="352"/>
                    <a:pt x="281" y="354"/>
                  </a:cubicBezTo>
                  <a:cubicBezTo>
                    <a:pt x="279" y="354"/>
                    <a:pt x="278" y="353"/>
                    <a:pt x="278" y="354"/>
                  </a:cubicBezTo>
                  <a:cubicBezTo>
                    <a:pt x="278" y="355"/>
                    <a:pt x="276" y="355"/>
                    <a:pt x="275" y="355"/>
                  </a:cubicBezTo>
                  <a:cubicBezTo>
                    <a:pt x="274" y="357"/>
                    <a:pt x="276" y="357"/>
                    <a:pt x="277" y="357"/>
                  </a:cubicBezTo>
                  <a:cubicBezTo>
                    <a:pt x="278" y="358"/>
                    <a:pt x="278" y="359"/>
                    <a:pt x="278" y="360"/>
                  </a:cubicBezTo>
                  <a:cubicBezTo>
                    <a:pt x="276" y="359"/>
                    <a:pt x="277" y="357"/>
                    <a:pt x="274" y="357"/>
                  </a:cubicBezTo>
                  <a:cubicBezTo>
                    <a:pt x="274" y="356"/>
                    <a:pt x="274" y="356"/>
                    <a:pt x="274" y="356"/>
                  </a:cubicBezTo>
                  <a:cubicBezTo>
                    <a:pt x="273" y="357"/>
                    <a:pt x="271" y="357"/>
                    <a:pt x="271" y="358"/>
                  </a:cubicBezTo>
                  <a:cubicBezTo>
                    <a:pt x="270" y="360"/>
                    <a:pt x="274" y="358"/>
                    <a:pt x="273" y="360"/>
                  </a:cubicBezTo>
                  <a:cubicBezTo>
                    <a:pt x="272" y="360"/>
                    <a:pt x="271" y="360"/>
                    <a:pt x="271" y="360"/>
                  </a:cubicBezTo>
                  <a:cubicBezTo>
                    <a:pt x="271" y="361"/>
                    <a:pt x="270" y="361"/>
                    <a:pt x="270" y="361"/>
                  </a:cubicBezTo>
                  <a:cubicBezTo>
                    <a:pt x="270" y="362"/>
                    <a:pt x="270" y="363"/>
                    <a:pt x="269" y="363"/>
                  </a:cubicBezTo>
                  <a:cubicBezTo>
                    <a:pt x="268" y="363"/>
                    <a:pt x="268" y="364"/>
                    <a:pt x="267" y="364"/>
                  </a:cubicBezTo>
                  <a:cubicBezTo>
                    <a:pt x="267" y="365"/>
                    <a:pt x="267" y="366"/>
                    <a:pt x="267" y="367"/>
                  </a:cubicBezTo>
                  <a:cubicBezTo>
                    <a:pt x="266" y="367"/>
                    <a:pt x="266" y="366"/>
                    <a:pt x="265" y="366"/>
                  </a:cubicBezTo>
                  <a:cubicBezTo>
                    <a:pt x="266" y="369"/>
                    <a:pt x="264" y="369"/>
                    <a:pt x="263" y="370"/>
                  </a:cubicBezTo>
                  <a:cubicBezTo>
                    <a:pt x="263" y="370"/>
                    <a:pt x="264" y="370"/>
                    <a:pt x="264" y="371"/>
                  </a:cubicBezTo>
                  <a:cubicBezTo>
                    <a:pt x="264" y="371"/>
                    <a:pt x="264" y="371"/>
                    <a:pt x="264" y="372"/>
                  </a:cubicBezTo>
                  <a:cubicBezTo>
                    <a:pt x="264" y="372"/>
                    <a:pt x="263" y="373"/>
                    <a:pt x="263" y="374"/>
                  </a:cubicBezTo>
                  <a:cubicBezTo>
                    <a:pt x="262" y="374"/>
                    <a:pt x="262" y="375"/>
                    <a:pt x="260" y="375"/>
                  </a:cubicBezTo>
                  <a:cubicBezTo>
                    <a:pt x="261" y="375"/>
                    <a:pt x="261" y="375"/>
                    <a:pt x="261" y="376"/>
                  </a:cubicBezTo>
                  <a:cubicBezTo>
                    <a:pt x="261" y="377"/>
                    <a:pt x="261" y="377"/>
                    <a:pt x="262" y="377"/>
                  </a:cubicBezTo>
                  <a:cubicBezTo>
                    <a:pt x="263" y="378"/>
                    <a:pt x="265" y="377"/>
                    <a:pt x="264" y="379"/>
                  </a:cubicBezTo>
                  <a:cubicBezTo>
                    <a:pt x="264" y="379"/>
                    <a:pt x="263" y="379"/>
                    <a:pt x="262" y="379"/>
                  </a:cubicBezTo>
                  <a:cubicBezTo>
                    <a:pt x="262" y="379"/>
                    <a:pt x="262" y="379"/>
                    <a:pt x="262" y="379"/>
                  </a:cubicBezTo>
                  <a:cubicBezTo>
                    <a:pt x="261" y="379"/>
                    <a:pt x="260" y="379"/>
                    <a:pt x="260" y="380"/>
                  </a:cubicBezTo>
                  <a:cubicBezTo>
                    <a:pt x="260" y="380"/>
                    <a:pt x="260" y="380"/>
                    <a:pt x="260" y="380"/>
                  </a:cubicBezTo>
                  <a:cubicBezTo>
                    <a:pt x="260" y="380"/>
                    <a:pt x="260" y="380"/>
                    <a:pt x="259" y="381"/>
                  </a:cubicBezTo>
                  <a:cubicBezTo>
                    <a:pt x="259" y="381"/>
                    <a:pt x="259" y="381"/>
                    <a:pt x="259" y="381"/>
                  </a:cubicBezTo>
                  <a:cubicBezTo>
                    <a:pt x="257" y="380"/>
                    <a:pt x="257" y="383"/>
                    <a:pt x="256" y="383"/>
                  </a:cubicBezTo>
                  <a:cubicBezTo>
                    <a:pt x="256" y="383"/>
                    <a:pt x="256" y="383"/>
                    <a:pt x="255" y="383"/>
                  </a:cubicBezTo>
                  <a:cubicBezTo>
                    <a:pt x="255" y="383"/>
                    <a:pt x="255" y="383"/>
                    <a:pt x="255" y="383"/>
                  </a:cubicBezTo>
                  <a:cubicBezTo>
                    <a:pt x="255" y="382"/>
                    <a:pt x="255" y="382"/>
                    <a:pt x="255" y="382"/>
                  </a:cubicBezTo>
                  <a:cubicBezTo>
                    <a:pt x="255" y="382"/>
                    <a:pt x="256" y="382"/>
                    <a:pt x="256" y="382"/>
                  </a:cubicBezTo>
                  <a:cubicBezTo>
                    <a:pt x="257" y="382"/>
                    <a:pt x="257" y="382"/>
                    <a:pt x="257" y="381"/>
                  </a:cubicBezTo>
                  <a:cubicBezTo>
                    <a:pt x="256" y="381"/>
                    <a:pt x="256" y="381"/>
                    <a:pt x="256" y="381"/>
                  </a:cubicBezTo>
                  <a:cubicBezTo>
                    <a:pt x="256" y="381"/>
                    <a:pt x="255" y="381"/>
                    <a:pt x="255" y="381"/>
                  </a:cubicBezTo>
                  <a:cubicBezTo>
                    <a:pt x="254" y="381"/>
                    <a:pt x="254" y="382"/>
                    <a:pt x="253" y="382"/>
                  </a:cubicBezTo>
                  <a:cubicBezTo>
                    <a:pt x="253" y="382"/>
                    <a:pt x="253" y="382"/>
                    <a:pt x="253" y="383"/>
                  </a:cubicBezTo>
                  <a:cubicBezTo>
                    <a:pt x="253" y="384"/>
                    <a:pt x="253" y="384"/>
                    <a:pt x="252" y="384"/>
                  </a:cubicBezTo>
                  <a:cubicBezTo>
                    <a:pt x="251" y="386"/>
                    <a:pt x="255" y="384"/>
                    <a:pt x="255" y="386"/>
                  </a:cubicBezTo>
                  <a:cubicBezTo>
                    <a:pt x="255" y="387"/>
                    <a:pt x="254" y="387"/>
                    <a:pt x="253" y="387"/>
                  </a:cubicBezTo>
                  <a:cubicBezTo>
                    <a:pt x="253" y="386"/>
                    <a:pt x="253" y="387"/>
                    <a:pt x="252" y="387"/>
                  </a:cubicBezTo>
                  <a:cubicBezTo>
                    <a:pt x="252" y="389"/>
                    <a:pt x="250" y="389"/>
                    <a:pt x="251" y="391"/>
                  </a:cubicBezTo>
                  <a:cubicBezTo>
                    <a:pt x="252" y="391"/>
                    <a:pt x="253" y="391"/>
                    <a:pt x="253" y="390"/>
                  </a:cubicBezTo>
                  <a:cubicBezTo>
                    <a:pt x="253" y="389"/>
                    <a:pt x="254" y="389"/>
                    <a:pt x="255" y="389"/>
                  </a:cubicBezTo>
                  <a:cubicBezTo>
                    <a:pt x="255" y="389"/>
                    <a:pt x="255" y="389"/>
                    <a:pt x="256" y="389"/>
                  </a:cubicBezTo>
                  <a:cubicBezTo>
                    <a:pt x="256" y="389"/>
                    <a:pt x="256" y="389"/>
                    <a:pt x="256" y="389"/>
                  </a:cubicBezTo>
                  <a:cubicBezTo>
                    <a:pt x="257" y="388"/>
                    <a:pt x="259" y="387"/>
                    <a:pt x="260" y="387"/>
                  </a:cubicBezTo>
                  <a:cubicBezTo>
                    <a:pt x="260" y="387"/>
                    <a:pt x="260" y="387"/>
                    <a:pt x="260" y="388"/>
                  </a:cubicBezTo>
                  <a:cubicBezTo>
                    <a:pt x="260" y="388"/>
                    <a:pt x="260" y="388"/>
                    <a:pt x="260" y="388"/>
                  </a:cubicBezTo>
                  <a:cubicBezTo>
                    <a:pt x="260" y="388"/>
                    <a:pt x="260" y="388"/>
                    <a:pt x="260" y="388"/>
                  </a:cubicBezTo>
                  <a:cubicBezTo>
                    <a:pt x="259" y="389"/>
                    <a:pt x="257" y="388"/>
                    <a:pt x="256" y="389"/>
                  </a:cubicBezTo>
                  <a:cubicBezTo>
                    <a:pt x="256" y="389"/>
                    <a:pt x="256" y="389"/>
                    <a:pt x="256" y="389"/>
                  </a:cubicBezTo>
                  <a:cubicBezTo>
                    <a:pt x="256" y="390"/>
                    <a:pt x="256" y="390"/>
                    <a:pt x="256" y="390"/>
                  </a:cubicBezTo>
                  <a:cubicBezTo>
                    <a:pt x="255" y="390"/>
                    <a:pt x="256" y="391"/>
                    <a:pt x="256" y="391"/>
                  </a:cubicBezTo>
                  <a:cubicBezTo>
                    <a:pt x="256" y="391"/>
                    <a:pt x="256" y="392"/>
                    <a:pt x="256" y="392"/>
                  </a:cubicBezTo>
                  <a:cubicBezTo>
                    <a:pt x="256" y="393"/>
                    <a:pt x="256" y="393"/>
                    <a:pt x="256" y="393"/>
                  </a:cubicBezTo>
                  <a:cubicBezTo>
                    <a:pt x="256" y="394"/>
                    <a:pt x="257" y="394"/>
                    <a:pt x="258" y="395"/>
                  </a:cubicBezTo>
                  <a:cubicBezTo>
                    <a:pt x="258" y="395"/>
                    <a:pt x="258" y="395"/>
                    <a:pt x="258" y="395"/>
                  </a:cubicBezTo>
                  <a:cubicBezTo>
                    <a:pt x="258" y="396"/>
                    <a:pt x="257" y="398"/>
                    <a:pt x="257" y="398"/>
                  </a:cubicBezTo>
                  <a:cubicBezTo>
                    <a:pt x="257" y="397"/>
                    <a:pt x="257" y="397"/>
                    <a:pt x="257" y="396"/>
                  </a:cubicBezTo>
                  <a:cubicBezTo>
                    <a:pt x="257" y="396"/>
                    <a:pt x="257" y="396"/>
                    <a:pt x="257" y="396"/>
                  </a:cubicBezTo>
                  <a:cubicBezTo>
                    <a:pt x="256" y="395"/>
                    <a:pt x="256" y="394"/>
                    <a:pt x="256" y="393"/>
                  </a:cubicBezTo>
                  <a:cubicBezTo>
                    <a:pt x="256" y="393"/>
                    <a:pt x="256" y="393"/>
                    <a:pt x="256" y="392"/>
                  </a:cubicBezTo>
                  <a:cubicBezTo>
                    <a:pt x="255" y="392"/>
                    <a:pt x="255" y="392"/>
                    <a:pt x="255" y="392"/>
                  </a:cubicBezTo>
                  <a:cubicBezTo>
                    <a:pt x="255" y="392"/>
                    <a:pt x="255" y="391"/>
                    <a:pt x="255" y="391"/>
                  </a:cubicBezTo>
                  <a:cubicBezTo>
                    <a:pt x="253" y="391"/>
                    <a:pt x="252" y="392"/>
                    <a:pt x="251" y="393"/>
                  </a:cubicBezTo>
                  <a:cubicBezTo>
                    <a:pt x="250" y="394"/>
                    <a:pt x="248" y="393"/>
                    <a:pt x="248" y="396"/>
                  </a:cubicBezTo>
                  <a:cubicBezTo>
                    <a:pt x="248" y="396"/>
                    <a:pt x="248" y="395"/>
                    <a:pt x="248" y="394"/>
                  </a:cubicBezTo>
                  <a:cubicBezTo>
                    <a:pt x="245" y="395"/>
                    <a:pt x="245" y="397"/>
                    <a:pt x="242" y="398"/>
                  </a:cubicBezTo>
                  <a:cubicBezTo>
                    <a:pt x="242" y="398"/>
                    <a:pt x="243" y="398"/>
                    <a:pt x="243" y="398"/>
                  </a:cubicBezTo>
                  <a:cubicBezTo>
                    <a:pt x="243" y="399"/>
                    <a:pt x="243" y="399"/>
                    <a:pt x="243" y="400"/>
                  </a:cubicBezTo>
                  <a:cubicBezTo>
                    <a:pt x="243" y="400"/>
                    <a:pt x="244" y="400"/>
                    <a:pt x="244" y="400"/>
                  </a:cubicBezTo>
                  <a:cubicBezTo>
                    <a:pt x="244" y="400"/>
                    <a:pt x="242" y="401"/>
                    <a:pt x="243" y="401"/>
                  </a:cubicBezTo>
                  <a:cubicBezTo>
                    <a:pt x="243" y="402"/>
                    <a:pt x="244" y="402"/>
                    <a:pt x="244" y="403"/>
                  </a:cubicBezTo>
                  <a:cubicBezTo>
                    <a:pt x="245" y="403"/>
                    <a:pt x="245" y="404"/>
                    <a:pt x="245" y="405"/>
                  </a:cubicBezTo>
                  <a:cubicBezTo>
                    <a:pt x="245" y="405"/>
                    <a:pt x="244" y="405"/>
                    <a:pt x="244" y="405"/>
                  </a:cubicBezTo>
                  <a:cubicBezTo>
                    <a:pt x="243" y="405"/>
                    <a:pt x="242" y="405"/>
                    <a:pt x="242" y="406"/>
                  </a:cubicBezTo>
                  <a:cubicBezTo>
                    <a:pt x="239" y="405"/>
                    <a:pt x="243" y="404"/>
                    <a:pt x="242" y="402"/>
                  </a:cubicBezTo>
                  <a:cubicBezTo>
                    <a:pt x="242" y="400"/>
                    <a:pt x="241" y="400"/>
                    <a:pt x="240" y="398"/>
                  </a:cubicBezTo>
                  <a:cubicBezTo>
                    <a:pt x="238" y="398"/>
                    <a:pt x="240" y="401"/>
                    <a:pt x="237" y="400"/>
                  </a:cubicBezTo>
                  <a:cubicBezTo>
                    <a:pt x="237" y="399"/>
                    <a:pt x="236" y="399"/>
                    <a:pt x="236" y="399"/>
                  </a:cubicBezTo>
                  <a:cubicBezTo>
                    <a:pt x="235" y="399"/>
                    <a:pt x="235" y="399"/>
                    <a:pt x="234" y="399"/>
                  </a:cubicBezTo>
                  <a:cubicBezTo>
                    <a:pt x="234" y="399"/>
                    <a:pt x="234" y="400"/>
                    <a:pt x="234" y="400"/>
                  </a:cubicBezTo>
                  <a:cubicBezTo>
                    <a:pt x="232" y="400"/>
                    <a:pt x="234" y="403"/>
                    <a:pt x="234" y="404"/>
                  </a:cubicBezTo>
                  <a:cubicBezTo>
                    <a:pt x="232" y="405"/>
                    <a:pt x="230" y="405"/>
                    <a:pt x="228" y="405"/>
                  </a:cubicBezTo>
                  <a:cubicBezTo>
                    <a:pt x="229" y="406"/>
                    <a:pt x="229" y="407"/>
                    <a:pt x="229" y="409"/>
                  </a:cubicBezTo>
                  <a:cubicBezTo>
                    <a:pt x="230" y="409"/>
                    <a:pt x="230" y="410"/>
                    <a:pt x="230" y="410"/>
                  </a:cubicBezTo>
                  <a:cubicBezTo>
                    <a:pt x="230" y="410"/>
                    <a:pt x="230" y="411"/>
                    <a:pt x="230" y="412"/>
                  </a:cubicBezTo>
                  <a:cubicBezTo>
                    <a:pt x="230" y="411"/>
                    <a:pt x="230" y="412"/>
                    <a:pt x="230" y="412"/>
                  </a:cubicBezTo>
                  <a:cubicBezTo>
                    <a:pt x="230" y="412"/>
                    <a:pt x="229" y="413"/>
                    <a:pt x="229" y="413"/>
                  </a:cubicBezTo>
                  <a:cubicBezTo>
                    <a:pt x="228" y="413"/>
                    <a:pt x="228" y="412"/>
                    <a:pt x="228" y="412"/>
                  </a:cubicBezTo>
                  <a:cubicBezTo>
                    <a:pt x="226" y="412"/>
                    <a:pt x="225" y="412"/>
                    <a:pt x="223" y="412"/>
                  </a:cubicBezTo>
                  <a:cubicBezTo>
                    <a:pt x="224" y="411"/>
                    <a:pt x="223" y="410"/>
                    <a:pt x="223" y="410"/>
                  </a:cubicBezTo>
                  <a:cubicBezTo>
                    <a:pt x="222" y="409"/>
                    <a:pt x="222" y="408"/>
                    <a:pt x="221" y="407"/>
                  </a:cubicBezTo>
                  <a:cubicBezTo>
                    <a:pt x="220" y="407"/>
                    <a:pt x="219" y="408"/>
                    <a:pt x="218" y="408"/>
                  </a:cubicBezTo>
                  <a:cubicBezTo>
                    <a:pt x="218" y="410"/>
                    <a:pt x="216" y="409"/>
                    <a:pt x="216" y="411"/>
                  </a:cubicBezTo>
                  <a:cubicBezTo>
                    <a:pt x="217" y="412"/>
                    <a:pt x="220" y="411"/>
                    <a:pt x="221" y="412"/>
                  </a:cubicBezTo>
                  <a:cubicBezTo>
                    <a:pt x="221" y="412"/>
                    <a:pt x="221" y="412"/>
                    <a:pt x="221" y="412"/>
                  </a:cubicBezTo>
                  <a:cubicBezTo>
                    <a:pt x="221" y="412"/>
                    <a:pt x="221" y="412"/>
                    <a:pt x="221" y="412"/>
                  </a:cubicBezTo>
                  <a:cubicBezTo>
                    <a:pt x="220" y="412"/>
                    <a:pt x="220" y="412"/>
                    <a:pt x="220" y="412"/>
                  </a:cubicBezTo>
                  <a:cubicBezTo>
                    <a:pt x="220" y="414"/>
                    <a:pt x="220" y="415"/>
                    <a:pt x="221" y="416"/>
                  </a:cubicBezTo>
                  <a:cubicBezTo>
                    <a:pt x="221" y="416"/>
                    <a:pt x="221" y="416"/>
                    <a:pt x="221" y="416"/>
                  </a:cubicBezTo>
                  <a:cubicBezTo>
                    <a:pt x="221" y="416"/>
                    <a:pt x="221" y="417"/>
                    <a:pt x="222" y="417"/>
                  </a:cubicBezTo>
                  <a:cubicBezTo>
                    <a:pt x="222" y="417"/>
                    <a:pt x="222" y="418"/>
                    <a:pt x="222" y="418"/>
                  </a:cubicBezTo>
                  <a:cubicBezTo>
                    <a:pt x="222" y="419"/>
                    <a:pt x="223" y="419"/>
                    <a:pt x="224" y="421"/>
                  </a:cubicBezTo>
                  <a:cubicBezTo>
                    <a:pt x="224" y="421"/>
                    <a:pt x="224" y="421"/>
                    <a:pt x="224" y="421"/>
                  </a:cubicBezTo>
                  <a:cubicBezTo>
                    <a:pt x="225" y="422"/>
                    <a:pt x="225" y="422"/>
                    <a:pt x="225" y="422"/>
                  </a:cubicBezTo>
                  <a:cubicBezTo>
                    <a:pt x="225" y="423"/>
                    <a:pt x="228" y="425"/>
                    <a:pt x="225" y="426"/>
                  </a:cubicBezTo>
                  <a:cubicBezTo>
                    <a:pt x="226" y="423"/>
                    <a:pt x="223" y="425"/>
                    <a:pt x="224" y="423"/>
                  </a:cubicBezTo>
                  <a:cubicBezTo>
                    <a:pt x="224" y="423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1"/>
                  </a:cubicBezTo>
                  <a:cubicBezTo>
                    <a:pt x="223" y="420"/>
                    <a:pt x="221" y="419"/>
                    <a:pt x="221" y="418"/>
                  </a:cubicBezTo>
                  <a:cubicBezTo>
                    <a:pt x="221" y="418"/>
                    <a:pt x="221" y="418"/>
                    <a:pt x="221" y="418"/>
                  </a:cubicBezTo>
                  <a:cubicBezTo>
                    <a:pt x="221" y="418"/>
                    <a:pt x="221" y="417"/>
                    <a:pt x="221" y="417"/>
                  </a:cubicBezTo>
                  <a:cubicBezTo>
                    <a:pt x="220" y="417"/>
                    <a:pt x="220" y="417"/>
                    <a:pt x="220" y="416"/>
                  </a:cubicBezTo>
                  <a:cubicBezTo>
                    <a:pt x="220" y="416"/>
                    <a:pt x="220" y="416"/>
                    <a:pt x="220" y="416"/>
                  </a:cubicBezTo>
                  <a:cubicBezTo>
                    <a:pt x="220" y="415"/>
                    <a:pt x="220" y="413"/>
                    <a:pt x="218" y="414"/>
                  </a:cubicBezTo>
                  <a:cubicBezTo>
                    <a:pt x="218" y="414"/>
                    <a:pt x="218" y="414"/>
                    <a:pt x="218" y="414"/>
                  </a:cubicBezTo>
                  <a:cubicBezTo>
                    <a:pt x="216" y="414"/>
                    <a:pt x="216" y="417"/>
                    <a:pt x="215" y="418"/>
                  </a:cubicBezTo>
                  <a:cubicBezTo>
                    <a:pt x="215" y="419"/>
                    <a:pt x="216" y="418"/>
                    <a:pt x="217" y="419"/>
                  </a:cubicBezTo>
                  <a:cubicBezTo>
                    <a:pt x="217" y="419"/>
                    <a:pt x="218" y="419"/>
                    <a:pt x="219" y="419"/>
                  </a:cubicBezTo>
                  <a:cubicBezTo>
                    <a:pt x="219" y="420"/>
                    <a:pt x="219" y="421"/>
                    <a:pt x="219" y="422"/>
                  </a:cubicBezTo>
                  <a:cubicBezTo>
                    <a:pt x="219" y="423"/>
                    <a:pt x="220" y="423"/>
                    <a:pt x="220" y="423"/>
                  </a:cubicBezTo>
                  <a:cubicBezTo>
                    <a:pt x="220" y="425"/>
                    <a:pt x="220" y="425"/>
                    <a:pt x="221" y="426"/>
                  </a:cubicBezTo>
                  <a:cubicBezTo>
                    <a:pt x="221" y="427"/>
                    <a:pt x="221" y="427"/>
                    <a:pt x="221" y="428"/>
                  </a:cubicBezTo>
                  <a:cubicBezTo>
                    <a:pt x="221" y="428"/>
                    <a:pt x="222" y="428"/>
                    <a:pt x="222" y="428"/>
                  </a:cubicBezTo>
                  <a:cubicBezTo>
                    <a:pt x="222" y="428"/>
                    <a:pt x="222" y="429"/>
                    <a:pt x="223" y="429"/>
                  </a:cubicBezTo>
                  <a:cubicBezTo>
                    <a:pt x="223" y="429"/>
                    <a:pt x="224" y="429"/>
                    <a:pt x="224" y="430"/>
                  </a:cubicBezTo>
                  <a:cubicBezTo>
                    <a:pt x="224" y="430"/>
                    <a:pt x="224" y="430"/>
                    <a:pt x="225" y="430"/>
                  </a:cubicBezTo>
                  <a:cubicBezTo>
                    <a:pt x="225" y="430"/>
                    <a:pt x="225" y="430"/>
                    <a:pt x="225" y="430"/>
                  </a:cubicBezTo>
                  <a:cubicBezTo>
                    <a:pt x="225" y="431"/>
                    <a:pt x="226" y="431"/>
                    <a:pt x="226" y="431"/>
                  </a:cubicBezTo>
                  <a:cubicBezTo>
                    <a:pt x="227" y="432"/>
                    <a:pt x="227" y="432"/>
                    <a:pt x="227" y="433"/>
                  </a:cubicBezTo>
                  <a:cubicBezTo>
                    <a:pt x="225" y="432"/>
                    <a:pt x="225" y="431"/>
                    <a:pt x="223" y="430"/>
                  </a:cubicBezTo>
                  <a:cubicBezTo>
                    <a:pt x="222" y="429"/>
                    <a:pt x="221" y="428"/>
                    <a:pt x="219" y="427"/>
                  </a:cubicBezTo>
                  <a:cubicBezTo>
                    <a:pt x="220" y="425"/>
                    <a:pt x="218" y="424"/>
                    <a:pt x="219" y="422"/>
                  </a:cubicBezTo>
                  <a:cubicBezTo>
                    <a:pt x="218" y="420"/>
                    <a:pt x="214" y="420"/>
                    <a:pt x="214" y="418"/>
                  </a:cubicBezTo>
                  <a:cubicBezTo>
                    <a:pt x="212" y="418"/>
                    <a:pt x="213" y="420"/>
                    <a:pt x="212" y="420"/>
                  </a:cubicBezTo>
                  <a:cubicBezTo>
                    <a:pt x="211" y="420"/>
                    <a:pt x="210" y="420"/>
                    <a:pt x="209" y="421"/>
                  </a:cubicBezTo>
                  <a:cubicBezTo>
                    <a:pt x="209" y="421"/>
                    <a:pt x="209" y="419"/>
                    <a:pt x="209" y="419"/>
                  </a:cubicBezTo>
                  <a:cubicBezTo>
                    <a:pt x="211" y="419"/>
                    <a:pt x="211" y="419"/>
                    <a:pt x="212" y="419"/>
                  </a:cubicBezTo>
                  <a:cubicBezTo>
                    <a:pt x="212" y="416"/>
                    <a:pt x="210" y="416"/>
                    <a:pt x="211" y="413"/>
                  </a:cubicBezTo>
                  <a:cubicBezTo>
                    <a:pt x="212" y="413"/>
                    <a:pt x="215" y="414"/>
                    <a:pt x="216" y="412"/>
                  </a:cubicBezTo>
                  <a:cubicBezTo>
                    <a:pt x="216" y="412"/>
                    <a:pt x="215" y="412"/>
                    <a:pt x="214" y="412"/>
                  </a:cubicBezTo>
                  <a:cubicBezTo>
                    <a:pt x="214" y="412"/>
                    <a:pt x="213" y="412"/>
                    <a:pt x="212" y="412"/>
                  </a:cubicBezTo>
                  <a:cubicBezTo>
                    <a:pt x="211" y="411"/>
                    <a:pt x="210" y="413"/>
                    <a:pt x="210" y="412"/>
                  </a:cubicBezTo>
                  <a:cubicBezTo>
                    <a:pt x="209" y="412"/>
                    <a:pt x="210" y="412"/>
                    <a:pt x="209" y="413"/>
                  </a:cubicBezTo>
                  <a:cubicBezTo>
                    <a:pt x="209" y="413"/>
                    <a:pt x="209" y="414"/>
                    <a:pt x="209" y="414"/>
                  </a:cubicBezTo>
                  <a:cubicBezTo>
                    <a:pt x="206" y="414"/>
                    <a:pt x="206" y="416"/>
                    <a:pt x="204" y="416"/>
                  </a:cubicBezTo>
                  <a:cubicBezTo>
                    <a:pt x="203" y="418"/>
                    <a:pt x="205" y="418"/>
                    <a:pt x="205" y="419"/>
                  </a:cubicBezTo>
                  <a:cubicBezTo>
                    <a:pt x="206" y="420"/>
                    <a:pt x="206" y="421"/>
                    <a:pt x="207" y="421"/>
                  </a:cubicBezTo>
                  <a:cubicBezTo>
                    <a:pt x="207" y="423"/>
                    <a:pt x="206" y="420"/>
                    <a:pt x="205" y="420"/>
                  </a:cubicBezTo>
                  <a:cubicBezTo>
                    <a:pt x="204" y="419"/>
                    <a:pt x="203" y="419"/>
                    <a:pt x="203" y="416"/>
                  </a:cubicBezTo>
                  <a:cubicBezTo>
                    <a:pt x="202" y="417"/>
                    <a:pt x="199" y="415"/>
                    <a:pt x="198" y="416"/>
                  </a:cubicBezTo>
                  <a:cubicBezTo>
                    <a:pt x="197" y="417"/>
                    <a:pt x="198" y="418"/>
                    <a:pt x="197" y="418"/>
                  </a:cubicBezTo>
                  <a:cubicBezTo>
                    <a:pt x="197" y="418"/>
                    <a:pt x="196" y="418"/>
                    <a:pt x="196" y="418"/>
                  </a:cubicBezTo>
                  <a:cubicBezTo>
                    <a:pt x="195" y="418"/>
                    <a:pt x="195" y="420"/>
                    <a:pt x="193" y="419"/>
                  </a:cubicBezTo>
                  <a:cubicBezTo>
                    <a:pt x="194" y="421"/>
                    <a:pt x="195" y="422"/>
                    <a:pt x="196" y="423"/>
                  </a:cubicBezTo>
                  <a:cubicBezTo>
                    <a:pt x="197" y="423"/>
                    <a:pt x="198" y="424"/>
                    <a:pt x="199" y="424"/>
                  </a:cubicBezTo>
                  <a:cubicBezTo>
                    <a:pt x="199" y="426"/>
                    <a:pt x="196" y="424"/>
                    <a:pt x="195" y="425"/>
                  </a:cubicBezTo>
                  <a:cubicBezTo>
                    <a:pt x="194" y="426"/>
                    <a:pt x="194" y="427"/>
                    <a:pt x="194" y="429"/>
                  </a:cubicBezTo>
                  <a:cubicBezTo>
                    <a:pt x="195" y="429"/>
                    <a:pt x="196" y="429"/>
                    <a:pt x="197" y="429"/>
                  </a:cubicBezTo>
                  <a:cubicBezTo>
                    <a:pt x="197" y="428"/>
                    <a:pt x="197" y="428"/>
                    <a:pt x="198" y="428"/>
                  </a:cubicBezTo>
                  <a:cubicBezTo>
                    <a:pt x="198" y="428"/>
                    <a:pt x="199" y="428"/>
                    <a:pt x="200" y="428"/>
                  </a:cubicBezTo>
                  <a:cubicBezTo>
                    <a:pt x="200" y="429"/>
                    <a:pt x="200" y="429"/>
                    <a:pt x="200" y="429"/>
                  </a:cubicBezTo>
                  <a:cubicBezTo>
                    <a:pt x="203" y="429"/>
                    <a:pt x="205" y="427"/>
                    <a:pt x="208" y="427"/>
                  </a:cubicBezTo>
                  <a:cubicBezTo>
                    <a:pt x="208" y="429"/>
                    <a:pt x="205" y="428"/>
                    <a:pt x="205" y="430"/>
                  </a:cubicBezTo>
                  <a:cubicBezTo>
                    <a:pt x="204" y="430"/>
                    <a:pt x="202" y="429"/>
                    <a:pt x="202" y="431"/>
                  </a:cubicBezTo>
                  <a:cubicBezTo>
                    <a:pt x="204" y="432"/>
                    <a:pt x="204" y="431"/>
                    <a:pt x="206" y="431"/>
                  </a:cubicBezTo>
                  <a:cubicBezTo>
                    <a:pt x="206" y="431"/>
                    <a:pt x="206" y="431"/>
                    <a:pt x="206" y="431"/>
                  </a:cubicBezTo>
                  <a:cubicBezTo>
                    <a:pt x="207" y="432"/>
                    <a:pt x="207" y="430"/>
                    <a:pt x="209" y="430"/>
                  </a:cubicBezTo>
                  <a:cubicBezTo>
                    <a:pt x="209" y="430"/>
                    <a:pt x="209" y="430"/>
                    <a:pt x="209" y="430"/>
                  </a:cubicBezTo>
                  <a:cubicBezTo>
                    <a:pt x="209" y="430"/>
                    <a:pt x="209" y="430"/>
                    <a:pt x="209" y="430"/>
                  </a:cubicBezTo>
                  <a:cubicBezTo>
                    <a:pt x="210" y="430"/>
                    <a:pt x="211" y="430"/>
                    <a:pt x="212" y="430"/>
                  </a:cubicBezTo>
                  <a:cubicBezTo>
                    <a:pt x="212" y="430"/>
                    <a:pt x="213" y="429"/>
                    <a:pt x="214" y="429"/>
                  </a:cubicBezTo>
                  <a:cubicBezTo>
                    <a:pt x="215" y="429"/>
                    <a:pt x="216" y="429"/>
                    <a:pt x="216" y="430"/>
                  </a:cubicBezTo>
                  <a:cubicBezTo>
                    <a:pt x="213" y="429"/>
                    <a:pt x="212" y="431"/>
                    <a:pt x="210" y="431"/>
                  </a:cubicBezTo>
                  <a:cubicBezTo>
                    <a:pt x="209" y="431"/>
                    <a:pt x="209" y="431"/>
                    <a:pt x="209" y="431"/>
                  </a:cubicBezTo>
                  <a:cubicBezTo>
                    <a:pt x="208" y="431"/>
                    <a:pt x="207" y="433"/>
                    <a:pt x="206" y="432"/>
                  </a:cubicBezTo>
                  <a:cubicBezTo>
                    <a:pt x="206" y="432"/>
                    <a:pt x="205" y="432"/>
                    <a:pt x="205" y="432"/>
                  </a:cubicBezTo>
                  <a:cubicBezTo>
                    <a:pt x="205" y="432"/>
                    <a:pt x="204" y="433"/>
                    <a:pt x="203" y="433"/>
                  </a:cubicBezTo>
                  <a:cubicBezTo>
                    <a:pt x="203" y="433"/>
                    <a:pt x="202" y="433"/>
                    <a:pt x="202" y="434"/>
                  </a:cubicBezTo>
                  <a:cubicBezTo>
                    <a:pt x="202" y="434"/>
                    <a:pt x="203" y="434"/>
                    <a:pt x="203" y="435"/>
                  </a:cubicBezTo>
                  <a:cubicBezTo>
                    <a:pt x="203" y="435"/>
                    <a:pt x="203" y="435"/>
                    <a:pt x="203" y="435"/>
                  </a:cubicBezTo>
                  <a:cubicBezTo>
                    <a:pt x="203" y="435"/>
                    <a:pt x="203" y="436"/>
                    <a:pt x="203" y="436"/>
                  </a:cubicBezTo>
                  <a:cubicBezTo>
                    <a:pt x="204" y="435"/>
                    <a:pt x="204" y="438"/>
                    <a:pt x="205" y="437"/>
                  </a:cubicBezTo>
                  <a:cubicBezTo>
                    <a:pt x="205" y="437"/>
                    <a:pt x="205" y="437"/>
                    <a:pt x="205" y="437"/>
                  </a:cubicBezTo>
                  <a:cubicBezTo>
                    <a:pt x="206" y="437"/>
                    <a:pt x="208" y="437"/>
                    <a:pt x="209" y="437"/>
                  </a:cubicBezTo>
                  <a:cubicBezTo>
                    <a:pt x="208" y="438"/>
                    <a:pt x="207" y="439"/>
                    <a:pt x="206" y="439"/>
                  </a:cubicBezTo>
                  <a:cubicBezTo>
                    <a:pt x="206" y="439"/>
                    <a:pt x="205" y="439"/>
                    <a:pt x="205" y="439"/>
                  </a:cubicBezTo>
                  <a:cubicBezTo>
                    <a:pt x="205" y="439"/>
                    <a:pt x="205" y="439"/>
                    <a:pt x="205" y="439"/>
                  </a:cubicBezTo>
                  <a:cubicBezTo>
                    <a:pt x="204" y="438"/>
                    <a:pt x="202" y="437"/>
                    <a:pt x="203" y="435"/>
                  </a:cubicBezTo>
                  <a:cubicBezTo>
                    <a:pt x="203" y="435"/>
                    <a:pt x="203" y="435"/>
                    <a:pt x="203" y="435"/>
                  </a:cubicBezTo>
                  <a:cubicBezTo>
                    <a:pt x="203" y="435"/>
                    <a:pt x="203" y="435"/>
                    <a:pt x="202" y="435"/>
                  </a:cubicBezTo>
                  <a:cubicBezTo>
                    <a:pt x="202" y="435"/>
                    <a:pt x="202" y="435"/>
                    <a:pt x="202" y="435"/>
                  </a:cubicBezTo>
                  <a:cubicBezTo>
                    <a:pt x="202" y="434"/>
                    <a:pt x="202" y="434"/>
                    <a:pt x="202" y="434"/>
                  </a:cubicBezTo>
                  <a:cubicBezTo>
                    <a:pt x="202" y="434"/>
                    <a:pt x="201" y="434"/>
                    <a:pt x="200" y="434"/>
                  </a:cubicBezTo>
                  <a:cubicBezTo>
                    <a:pt x="200" y="434"/>
                    <a:pt x="200" y="433"/>
                    <a:pt x="200" y="433"/>
                  </a:cubicBezTo>
                  <a:cubicBezTo>
                    <a:pt x="199" y="433"/>
                    <a:pt x="199" y="434"/>
                    <a:pt x="198" y="434"/>
                  </a:cubicBezTo>
                  <a:cubicBezTo>
                    <a:pt x="198" y="435"/>
                    <a:pt x="196" y="435"/>
                    <a:pt x="196" y="435"/>
                  </a:cubicBezTo>
                  <a:cubicBezTo>
                    <a:pt x="196" y="434"/>
                    <a:pt x="197" y="431"/>
                    <a:pt x="194" y="431"/>
                  </a:cubicBezTo>
                  <a:cubicBezTo>
                    <a:pt x="192" y="430"/>
                    <a:pt x="193" y="434"/>
                    <a:pt x="193" y="435"/>
                  </a:cubicBezTo>
                  <a:cubicBezTo>
                    <a:pt x="191" y="435"/>
                    <a:pt x="191" y="433"/>
                    <a:pt x="191" y="431"/>
                  </a:cubicBezTo>
                  <a:cubicBezTo>
                    <a:pt x="189" y="432"/>
                    <a:pt x="187" y="432"/>
                    <a:pt x="185" y="433"/>
                  </a:cubicBezTo>
                  <a:cubicBezTo>
                    <a:pt x="185" y="431"/>
                    <a:pt x="184" y="431"/>
                    <a:pt x="184" y="430"/>
                  </a:cubicBezTo>
                  <a:cubicBezTo>
                    <a:pt x="184" y="431"/>
                    <a:pt x="183" y="431"/>
                    <a:pt x="183" y="432"/>
                  </a:cubicBezTo>
                  <a:cubicBezTo>
                    <a:pt x="182" y="431"/>
                    <a:pt x="182" y="431"/>
                    <a:pt x="182" y="432"/>
                  </a:cubicBezTo>
                  <a:cubicBezTo>
                    <a:pt x="180" y="432"/>
                    <a:pt x="180" y="432"/>
                    <a:pt x="180" y="433"/>
                  </a:cubicBezTo>
                  <a:cubicBezTo>
                    <a:pt x="179" y="432"/>
                    <a:pt x="178" y="433"/>
                    <a:pt x="178" y="433"/>
                  </a:cubicBezTo>
                  <a:cubicBezTo>
                    <a:pt x="178" y="434"/>
                    <a:pt x="178" y="434"/>
                    <a:pt x="178" y="435"/>
                  </a:cubicBezTo>
                  <a:cubicBezTo>
                    <a:pt x="178" y="435"/>
                    <a:pt x="179" y="436"/>
                    <a:pt x="181" y="436"/>
                  </a:cubicBezTo>
                  <a:cubicBezTo>
                    <a:pt x="183" y="435"/>
                    <a:pt x="183" y="437"/>
                    <a:pt x="185" y="437"/>
                  </a:cubicBezTo>
                  <a:cubicBezTo>
                    <a:pt x="185" y="437"/>
                    <a:pt x="186" y="437"/>
                    <a:pt x="186" y="437"/>
                  </a:cubicBezTo>
                  <a:cubicBezTo>
                    <a:pt x="186" y="438"/>
                    <a:pt x="186" y="438"/>
                    <a:pt x="186" y="439"/>
                  </a:cubicBezTo>
                  <a:cubicBezTo>
                    <a:pt x="189" y="438"/>
                    <a:pt x="189" y="440"/>
                    <a:pt x="191" y="439"/>
                  </a:cubicBezTo>
                  <a:cubicBezTo>
                    <a:pt x="190" y="443"/>
                    <a:pt x="193" y="444"/>
                    <a:pt x="193" y="447"/>
                  </a:cubicBezTo>
                  <a:cubicBezTo>
                    <a:pt x="193" y="447"/>
                    <a:pt x="194" y="448"/>
                    <a:pt x="196" y="449"/>
                  </a:cubicBezTo>
                  <a:cubicBezTo>
                    <a:pt x="197" y="449"/>
                    <a:pt x="198" y="448"/>
                    <a:pt x="198" y="450"/>
                  </a:cubicBezTo>
                  <a:cubicBezTo>
                    <a:pt x="195" y="450"/>
                    <a:pt x="194" y="449"/>
                    <a:pt x="192" y="448"/>
                  </a:cubicBezTo>
                  <a:cubicBezTo>
                    <a:pt x="192" y="445"/>
                    <a:pt x="190" y="444"/>
                    <a:pt x="190" y="441"/>
                  </a:cubicBezTo>
                  <a:cubicBezTo>
                    <a:pt x="186" y="439"/>
                    <a:pt x="185" y="442"/>
                    <a:pt x="180" y="442"/>
                  </a:cubicBezTo>
                  <a:cubicBezTo>
                    <a:pt x="180" y="447"/>
                    <a:pt x="183" y="449"/>
                    <a:pt x="183" y="454"/>
                  </a:cubicBezTo>
                  <a:cubicBezTo>
                    <a:pt x="182" y="454"/>
                    <a:pt x="182" y="453"/>
                    <a:pt x="182" y="453"/>
                  </a:cubicBezTo>
                  <a:cubicBezTo>
                    <a:pt x="182" y="452"/>
                    <a:pt x="182" y="452"/>
                    <a:pt x="182" y="451"/>
                  </a:cubicBezTo>
                  <a:cubicBezTo>
                    <a:pt x="182" y="450"/>
                    <a:pt x="181" y="450"/>
                    <a:pt x="181" y="449"/>
                  </a:cubicBezTo>
                  <a:cubicBezTo>
                    <a:pt x="180" y="447"/>
                    <a:pt x="179" y="446"/>
                    <a:pt x="180" y="443"/>
                  </a:cubicBezTo>
                  <a:cubicBezTo>
                    <a:pt x="178" y="443"/>
                    <a:pt x="177" y="444"/>
                    <a:pt x="176" y="444"/>
                  </a:cubicBezTo>
                  <a:cubicBezTo>
                    <a:pt x="175" y="445"/>
                    <a:pt x="174" y="445"/>
                    <a:pt x="173" y="445"/>
                  </a:cubicBezTo>
                  <a:cubicBezTo>
                    <a:pt x="173" y="444"/>
                    <a:pt x="173" y="444"/>
                    <a:pt x="174" y="444"/>
                  </a:cubicBezTo>
                  <a:cubicBezTo>
                    <a:pt x="174" y="443"/>
                    <a:pt x="173" y="443"/>
                    <a:pt x="173" y="442"/>
                  </a:cubicBezTo>
                  <a:cubicBezTo>
                    <a:pt x="172" y="441"/>
                    <a:pt x="172" y="440"/>
                    <a:pt x="171" y="439"/>
                  </a:cubicBezTo>
                  <a:cubicBezTo>
                    <a:pt x="167" y="439"/>
                    <a:pt x="168" y="443"/>
                    <a:pt x="168" y="446"/>
                  </a:cubicBezTo>
                  <a:cubicBezTo>
                    <a:pt x="168" y="448"/>
                    <a:pt x="169" y="448"/>
                    <a:pt x="170" y="448"/>
                  </a:cubicBezTo>
                  <a:cubicBezTo>
                    <a:pt x="170" y="449"/>
                    <a:pt x="170" y="450"/>
                    <a:pt x="170" y="451"/>
                  </a:cubicBezTo>
                  <a:cubicBezTo>
                    <a:pt x="171" y="452"/>
                    <a:pt x="172" y="452"/>
                    <a:pt x="173" y="453"/>
                  </a:cubicBezTo>
                  <a:cubicBezTo>
                    <a:pt x="173" y="454"/>
                    <a:pt x="173" y="455"/>
                    <a:pt x="174" y="455"/>
                  </a:cubicBezTo>
                  <a:cubicBezTo>
                    <a:pt x="175" y="455"/>
                    <a:pt x="174" y="456"/>
                    <a:pt x="175" y="456"/>
                  </a:cubicBezTo>
                  <a:cubicBezTo>
                    <a:pt x="174" y="456"/>
                    <a:pt x="173" y="456"/>
                    <a:pt x="173" y="455"/>
                  </a:cubicBezTo>
                  <a:cubicBezTo>
                    <a:pt x="172" y="454"/>
                    <a:pt x="171" y="454"/>
                    <a:pt x="171" y="453"/>
                  </a:cubicBezTo>
                  <a:cubicBezTo>
                    <a:pt x="170" y="453"/>
                    <a:pt x="171" y="454"/>
                    <a:pt x="170" y="454"/>
                  </a:cubicBezTo>
                  <a:cubicBezTo>
                    <a:pt x="170" y="454"/>
                    <a:pt x="170" y="454"/>
                    <a:pt x="170" y="455"/>
                  </a:cubicBezTo>
                  <a:cubicBezTo>
                    <a:pt x="168" y="454"/>
                    <a:pt x="171" y="453"/>
                    <a:pt x="170" y="451"/>
                  </a:cubicBezTo>
                  <a:cubicBezTo>
                    <a:pt x="169" y="450"/>
                    <a:pt x="169" y="450"/>
                    <a:pt x="168" y="449"/>
                  </a:cubicBezTo>
                  <a:cubicBezTo>
                    <a:pt x="166" y="449"/>
                    <a:pt x="166" y="450"/>
                    <a:pt x="165" y="450"/>
                  </a:cubicBezTo>
                  <a:cubicBezTo>
                    <a:pt x="164" y="450"/>
                    <a:pt x="164" y="452"/>
                    <a:pt x="164" y="453"/>
                  </a:cubicBezTo>
                  <a:cubicBezTo>
                    <a:pt x="163" y="453"/>
                    <a:pt x="164" y="451"/>
                    <a:pt x="163" y="451"/>
                  </a:cubicBezTo>
                  <a:cubicBezTo>
                    <a:pt x="161" y="451"/>
                    <a:pt x="162" y="448"/>
                    <a:pt x="159" y="449"/>
                  </a:cubicBezTo>
                  <a:cubicBezTo>
                    <a:pt x="158" y="449"/>
                    <a:pt x="158" y="450"/>
                    <a:pt x="158" y="452"/>
                  </a:cubicBezTo>
                  <a:cubicBezTo>
                    <a:pt x="158" y="453"/>
                    <a:pt x="160" y="453"/>
                    <a:pt x="159" y="456"/>
                  </a:cubicBezTo>
                  <a:cubicBezTo>
                    <a:pt x="159" y="456"/>
                    <a:pt x="159" y="456"/>
                    <a:pt x="159" y="456"/>
                  </a:cubicBezTo>
                  <a:cubicBezTo>
                    <a:pt x="157" y="455"/>
                    <a:pt x="158" y="454"/>
                    <a:pt x="156" y="454"/>
                  </a:cubicBezTo>
                  <a:cubicBezTo>
                    <a:pt x="156" y="453"/>
                    <a:pt x="158" y="454"/>
                    <a:pt x="157" y="451"/>
                  </a:cubicBezTo>
                  <a:cubicBezTo>
                    <a:pt x="157" y="448"/>
                    <a:pt x="157" y="448"/>
                    <a:pt x="157" y="448"/>
                  </a:cubicBezTo>
                  <a:cubicBezTo>
                    <a:pt x="158" y="448"/>
                    <a:pt x="160" y="446"/>
                    <a:pt x="161" y="448"/>
                  </a:cubicBezTo>
                  <a:cubicBezTo>
                    <a:pt x="162" y="448"/>
                    <a:pt x="162" y="449"/>
                    <a:pt x="163" y="450"/>
                  </a:cubicBezTo>
                  <a:cubicBezTo>
                    <a:pt x="164" y="450"/>
                    <a:pt x="165" y="448"/>
                    <a:pt x="167" y="449"/>
                  </a:cubicBezTo>
                  <a:cubicBezTo>
                    <a:pt x="167" y="448"/>
                    <a:pt x="167" y="447"/>
                    <a:pt x="167" y="446"/>
                  </a:cubicBezTo>
                  <a:cubicBezTo>
                    <a:pt x="167" y="445"/>
                    <a:pt x="166" y="444"/>
                    <a:pt x="164" y="444"/>
                  </a:cubicBezTo>
                  <a:cubicBezTo>
                    <a:pt x="163" y="445"/>
                    <a:pt x="161" y="444"/>
                    <a:pt x="161" y="446"/>
                  </a:cubicBezTo>
                  <a:cubicBezTo>
                    <a:pt x="161" y="445"/>
                    <a:pt x="160" y="445"/>
                    <a:pt x="159" y="445"/>
                  </a:cubicBezTo>
                  <a:cubicBezTo>
                    <a:pt x="159" y="445"/>
                    <a:pt x="158" y="446"/>
                    <a:pt x="158" y="446"/>
                  </a:cubicBezTo>
                  <a:cubicBezTo>
                    <a:pt x="157" y="446"/>
                    <a:pt x="157" y="447"/>
                    <a:pt x="157" y="448"/>
                  </a:cubicBezTo>
                  <a:cubicBezTo>
                    <a:pt x="157" y="449"/>
                    <a:pt x="157" y="449"/>
                    <a:pt x="157" y="449"/>
                  </a:cubicBezTo>
                  <a:cubicBezTo>
                    <a:pt x="155" y="448"/>
                    <a:pt x="155" y="446"/>
                    <a:pt x="153" y="446"/>
                  </a:cubicBezTo>
                  <a:cubicBezTo>
                    <a:pt x="152" y="447"/>
                    <a:pt x="151" y="447"/>
                    <a:pt x="150" y="447"/>
                  </a:cubicBezTo>
                  <a:cubicBezTo>
                    <a:pt x="150" y="450"/>
                    <a:pt x="151" y="451"/>
                    <a:pt x="152" y="453"/>
                  </a:cubicBezTo>
                  <a:cubicBezTo>
                    <a:pt x="156" y="453"/>
                    <a:pt x="154" y="455"/>
                    <a:pt x="154" y="457"/>
                  </a:cubicBezTo>
                  <a:cubicBezTo>
                    <a:pt x="152" y="457"/>
                    <a:pt x="152" y="456"/>
                    <a:pt x="152" y="455"/>
                  </a:cubicBezTo>
                  <a:cubicBezTo>
                    <a:pt x="147" y="455"/>
                    <a:pt x="147" y="455"/>
                    <a:pt x="147" y="455"/>
                  </a:cubicBezTo>
                  <a:cubicBezTo>
                    <a:pt x="147" y="460"/>
                    <a:pt x="151" y="459"/>
                    <a:pt x="154" y="461"/>
                  </a:cubicBezTo>
                  <a:cubicBezTo>
                    <a:pt x="156" y="462"/>
                    <a:pt x="156" y="460"/>
                    <a:pt x="158" y="460"/>
                  </a:cubicBezTo>
                  <a:cubicBezTo>
                    <a:pt x="158" y="461"/>
                    <a:pt x="159" y="461"/>
                    <a:pt x="159" y="461"/>
                  </a:cubicBezTo>
                  <a:cubicBezTo>
                    <a:pt x="161" y="461"/>
                    <a:pt x="161" y="462"/>
                    <a:pt x="163" y="462"/>
                  </a:cubicBezTo>
                  <a:cubicBezTo>
                    <a:pt x="168" y="462"/>
                    <a:pt x="168" y="462"/>
                    <a:pt x="168" y="462"/>
                  </a:cubicBezTo>
                  <a:cubicBezTo>
                    <a:pt x="167" y="464"/>
                    <a:pt x="166" y="464"/>
                    <a:pt x="165" y="464"/>
                  </a:cubicBezTo>
                  <a:cubicBezTo>
                    <a:pt x="165" y="465"/>
                    <a:pt x="168" y="464"/>
                    <a:pt x="169" y="465"/>
                  </a:cubicBezTo>
                  <a:cubicBezTo>
                    <a:pt x="169" y="465"/>
                    <a:pt x="170" y="466"/>
                    <a:pt x="170" y="466"/>
                  </a:cubicBezTo>
                  <a:cubicBezTo>
                    <a:pt x="175" y="466"/>
                    <a:pt x="175" y="466"/>
                    <a:pt x="175" y="466"/>
                  </a:cubicBezTo>
                  <a:cubicBezTo>
                    <a:pt x="175" y="467"/>
                    <a:pt x="175" y="467"/>
                    <a:pt x="175" y="467"/>
                  </a:cubicBezTo>
                  <a:cubicBezTo>
                    <a:pt x="171" y="467"/>
                    <a:pt x="171" y="467"/>
                    <a:pt x="171" y="467"/>
                  </a:cubicBezTo>
                  <a:cubicBezTo>
                    <a:pt x="172" y="467"/>
                    <a:pt x="172" y="469"/>
                    <a:pt x="173" y="469"/>
                  </a:cubicBezTo>
                  <a:cubicBezTo>
                    <a:pt x="172" y="471"/>
                    <a:pt x="171" y="468"/>
                    <a:pt x="170" y="468"/>
                  </a:cubicBezTo>
                  <a:cubicBezTo>
                    <a:pt x="170" y="467"/>
                    <a:pt x="169" y="466"/>
                    <a:pt x="168" y="466"/>
                  </a:cubicBezTo>
                  <a:cubicBezTo>
                    <a:pt x="168" y="467"/>
                    <a:pt x="169" y="467"/>
                    <a:pt x="169" y="467"/>
                  </a:cubicBezTo>
                  <a:cubicBezTo>
                    <a:pt x="169" y="468"/>
                    <a:pt x="168" y="468"/>
                    <a:pt x="168" y="468"/>
                  </a:cubicBezTo>
                  <a:cubicBezTo>
                    <a:pt x="168" y="466"/>
                    <a:pt x="168" y="466"/>
                    <a:pt x="168" y="466"/>
                  </a:cubicBezTo>
                  <a:cubicBezTo>
                    <a:pt x="167" y="465"/>
                    <a:pt x="167" y="466"/>
                    <a:pt x="166" y="466"/>
                  </a:cubicBezTo>
                  <a:cubicBezTo>
                    <a:pt x="166" y="466"/>
                    <a:pt x="166" y="465"/>
                    <a:pt x="166" y="465"/>
                  </a:cubicBezTo>
                  <a:cubicBezTo>
                    <a:pt x="165" y="465"/>
                    <a:pt x="164" y="466"/>
                    <a:pt x="163" y="465"/>
                  </a:cubicBezTo>
                  <a:cubicBezTo>
                    <a:pt x="163" y="464"/>
                    <a:pt x="162" y="463"/>
                    <a:pt x="161" y="462"/>
                  </a:cubicBezTo>
                  <a:cubicBezTo>
                    <a:pt x="158" y="462"/>
                    <a:pt x="158" y="462"/>
                    <a:pt x="158" y="462"/>
                  </a:cubicBezTo>
                  <a:cubicBezTo>
                    <a:pt x="157" y="463"/>
                    <a:pt x="156" y="463"/>
                    <a:pt x="156" y="462"/>
                  </a:cubicBezTo>
                  <a:cubicBezTo>
                    <a:pt x="155" y="462"/>
                    <a:pt x="154" y="462"/>
                    <a:pt x="154" y="463"/>
                  </a:cubicBezTo>
                  <a:cubicBezTo>
                    <a:pt x="153" y="464"/>
                    <a:pt x="153" y="464"/>
                    <a:pt x="152" y="464"/>
                  </a:cubicBezTo>
                  <a:cubicBezTo>
                    <a:pt x="151" y="465"/>
                    <a:pt x="150" y="465"/>
                    <a:pt x="150" y="466"/>
                  </a:cubicBezTo>
                  <a:cubicBezTo>
                    <a:pt x="149" y="466"/>
                    <a:pt x="149" y="467"/>
                    <a:pt x="149" y="467"/>
                  </a:cubicBezTo>
                  <a:cubicBezTo>
                    <a:pt x="148" y="467"/>
                    <a:pt x="148" y="467"/>
                    <a:pt x="147" y="467"/>
                  </a:cubicBezTo>
                  <a:cubicBezTo>
                    <a:pt x="146" y="467"/>
                    <a:pt x="146" y="468"/>
                    <a:pt x="145" y="468"/>
                  </a:cubicBezTo>
                  <a:cubicBezTo>
                    <a:pt x="145" y="472"/>
                    <a:pt x="145" y="472"/>
                    <a:pt x="145" y="472"/>
                  </a:cubicBezTo>
                  <a:cubicBezTo>
                    <a:pt x="146" y="472"/>
                    <a:pt x="146" y="473"/>
                    <a:pt x="147" y="474"/>
                  </a:cubicBezTo>
                  <a:cubicBezTo>
                    <a:pt x="147" y="473"/>
                    <a:pt x="149" y="473"/>
                    <a:pt x="150" y="473"/>
                  </a:cubicBezTo>
                  <a:cubicBezTo>
                    <a:pt x="153" y="473"/>
                    <a:pt x="153" y="473"/>
                    <a:pt x="153" y="473"/>
                  </a:cubicBezTo>
                  <a:cubicBezTo>
                    <a:pt x="153" y="474"/>
                    <a:pt x="152" y="474"/>
                    <a:pt x="151" y="474"/>
                  </a:cubicBezTo>
                  <a:cubicBezTo>
                    <a:pt x="151" y="475"/>
                    <a:pt x="150" y="476"/>
                    <a:pt x="151" y="476"/>
                  </a:cubicBezTo>
                  <a:cubicBezTo>
                    <a:pt x="151" y="478"/>
                    <a:pt x="148" y="476"/>
                    <a:pt x="149" y="478"/>
                  </a:cubicBezTo>
                  <a:cubicBezTo>
                    <a:pt x="151" y="480"/>
                    <a:pt x="155" y="479"/>
                    <a:pt x="155" y="481"/>
                  </a:cubicBezTo>
                  <a:cubicBezTo>
                    <a:pt x="155" y="484"/>
                    <a:pt x="154" y="481"/>
                    <a:pt x="153" y="481"/>
                  </a:cubicBezTo>
                  <a:cubicBezTo>
                    <a:pt x="151" y="481"/>
                    <a:pt x="151" y="482"/>
                    <a:pt x="150" y="482"/>
                  </a:cubicBezTo>
                  <a:cubicBezTo>
                    <a:pt x="149" y="481"/>
                    <a:pt x="148" y="481"/>
                    <a:pt x="147" y="481"/>
                  </a:cubicBezTo>
                  <a:cubicBezTo>
                    <a:pt x="147" y="483"/>
                    <a:pt x="147" y="484"/>
                    <a:pt x="147" y="485"/>
                  </a:cubicBezTo>
                  <a:cubicBezTo>
                    <a:pt x="147" y="487"/>
                    <a:pt x="149" y="483"/>
                    <a:pt x="149" y="486"/>
                  </a:cubicBezTo>
                  <a:cubicBezTo>
                    <a:pt x="147" y="487"/>
                    <a:pt x="146" y="488"/>
                    <a:pt x="143" y="488"/>
                  </a:cubicBezTo>
                  <a:cubicBezTo>
                    <a:pt x="143" y="490"/>
                    <a:pt x="143" y="490"/>
                    <a:pt x="143" y="490"/>
                  </a:cubicBezTo>
                  <a:cubicBezTo>
                    <a:pt x="144" y="491"/>
                    <a:pt x="144" y="492"/>
                    <a:pt x="145" y="492"/>
                  </a:cubicBezTo>
                  <a:cubicBezTo>
                    <a:pt x="145" y="492"/>
                    <a:pt x="145" y="493"/>
                    <a:pt x="145" y="493"/>
                  </a:cubicBezTo>
                  <a:cubicBezTo>
                    <a:pt x="147" y="493"/>
                    <a:pt x="147" y="492"/>
                    <a:pt x="148" y="492"/>
                  </a:cubicBezTo>
                  <a:cubicBezTo>
                    <a:pt x="149" y="491"/>
                    <a:pt x="149" y="492"/>
                    <a:pt x="150" y="492"/>
                  </a:cubicBezTo>
                  <a:cubicBezTo>
                    <a:pt x="150" y="493"/>
                    <a:pt x="149" y="493"/>
                    <a:pt x="148" y="493"/>
                  </a:cubicBezTo>
                  <a:cubicBezTo>
                    <a:pt x="148" y="493"/>
                    <a:pt x="147" y="494"/>
                    <a:pt x="147" y="494"/>
                  </a:cubicBezTo>
                  <a:cubicBezTo>
                    <a:pt x="147" y="495"/>
                    <a:pt x="149" y="495"/>
                    <a:pt x="148" y="497"/>
                  </a:cubicBezTo>
                  <a:cubicBezTo>
                    <a:pt x="148" y="497"/>
                    <a:pt x="149" y="497"/>
                    <a:pt x="150" y="497"/>
                  </a:cubicBezTo>
                  <a:cubicBezTo>
                    <a:pt x="149" y="498"/>
                    <a:pt x="150" y="498"/>
                    <a:pt x="150" y="498"/>
                  </a:cubicBezTo>
                  <a:cubicBezTo>
                    <a:pt x="151" y="499"/>
                    <a:pt x="151" y="499"/>
                    <a:pt x="152" y="499"/>
                  </a:cubicBezTo>
                  <a:cubicBezTo>
                    <a:pt x="153" y="499"/>
                    <a:pt x="153" y="499"/>
                    <a:pt x="154" y="499"/>
                  </a:cubicBezTo>
                  <a:cubicBezTo>
                    <a:pt x="155" y="498"/>
                    <a:pt x="156" y="498"/>
                    <a:pt x="156" y="497"/>
                  </a:cubicBezTo>
                  <a:cubicBezTo>
                    <a:pt x="158" y="497"/>
                    <a:pt x="160" y="497"/>
                    <a:pt x="161" y="496"/>
                  </a:cubicBezTo>
                  <a:cubicBezTo>
                    <a:pt x="168" y="496"/>
                    <a:pt x="168" y="496"/>
                    <a:pt x="168" y="496"/>
                  </a:cubicBezTo>
                  <a:cubicBezTo>
                    <a:pt x="168" y="497"/>
                    <a:pt x="169" y="496"/>
                    <a:pt x="169" y="497"/>
                  </a:cubicBezTo>
                  <a:cubicBezTo>
                    <a:pt x="169" y="497"/>
                    <a:pt x="169" y="497"/>
                    <a:pt x="170" y="497"/>
                  </a:cubicBezTo>
                  <a:cubicBezTo>
                    <a:pt x="170" y="498"/>
                    <a:pt x="171" y="498"/>
                    <a:pt x="171" y="499"/>
                  </a:cubicBezTo>
                  <a:cubicBezTo>
                    <a:pt x="172" y="500"/>
                    <a:pt x="173" y="501"/>
                    <a:pt x="175" y="501"/>
                  </a:cubicBezTo>
                  <a:cubicBezTo>
                    <a:pt x="174" y="503"/>
                    <a:pt x="173" y="501"/>
                    <a:pt x="172" y="501"/>
                  </a:cubicBezTo>
                  <a:cubicBezTo>
                    <a:pt x="170" y="500"/>
                    <a:pt x="169" y="500"/>
                    <a:pt x="168" y="500"/>
                  </a:cubicBezTo>
                  <a:cubicBezTo>
                    <a:pt x="167" y="499"/>
                    <a:pt x="165" y="499"/>
                    <a:pt x="164" y="498"/>
                  </a:cubicBezTo>
                  <a:cubicBezTo>
                    <a:pt x="164" y="498"/>
                    <a:pt x="163" y="498"/>
                    <a:pt x="162" y="498"/>
                  </a:cubicBezTo>
                  <a:cubicBezTo>
                    <a:pt x="162" y="498"/>
                    <a:pt x="161" y="499"/>
                    <a:pt x="161" y="499"/>
                  </a:cubicBezTo>
                  <a:cubicBezTo>
                    <a:pt x="160" y="499"/>
                    <a:pt x="158" y="498"/>
                    <a:pt x="158" y="499"/>
                  </a:cubicBezTo>
                  <a:cubicBezTo>
                    <a:pt x="158" y="499"/>
                    <a:pt x="158" y="499"/>
                    <a:pt x="158" y="499"/>
                  </a:cubicBezTo>
                  <a:cubicBezTo>
                    <a:pt x="156" y="500"/>
                    <a:pt x="153" y="500"/>
                    <a:pt x="152" y="501"/>
                  </a:cubicBezTo>
                  <a:cubicBezTo>
                    <a:pt x="149" y="501"/>
                    <a:pt x="150" y="499"/>
                    <a:pt x="147" y="499"/>
                  </a:cubicBezTo>
                  <a:cubicBezTo>
                    <a:pt x="147" y="498"/>
                    <a:pt x="145" y="499"/>
                    <a:pt x="143" y="499"/>
                  </a:cubicBezTo>
                  <a:cubicBezTo>
                    <a:pt x="142" y="499"/>
                    <a:pt x="143" y="500"/>
                    <a:pt x="143" y="501"/>
                  </a:cubicBezTo>
                  <a:cubicBezTo>
                    <a:pt x="141" y="501"/>
                    <a:pt x="141" y="501"/>
                    <a:pt x="140" y="501"/>
                  </a:cubicBezTo>
                  <a:cubicBezTo>
                    <a:pt x="141" y="503"/>
                    <a:pt x="143" y="503"/>
                    <a:pt x="143" y="504"/>
                  </a:cubicBezTo>
                  <a:cubicBezTo>
                    <a:pt x="141" y="505"/>
                    <a:pt x="141" y="503"/>
                    <a:pt x="140" y="504"/>
                  </a:cubicBezTo>
                  <a:cubicBezTo>
                    <a:pt x="139" y="504"/>
                    <a:pt x="138" y="505"/>
                    <a:pt x="137" y="506"/>
                  </a:cubicBezTo>
                  <a:cubicBezTo>
                    <a:pt x="137" y="507"/>
                    <a:pt x="138" y="507"/>
                    <a:pt x="138" y="507"/>
                  </a:cubicBezTo>
                  <a:cubicBezTo>
                    <a:pt x="138" y="508"/>
                    <a:pt x="139" y="508"/>
                    <a:pt x="139" y="508"/>
                  </a:cubicBezTo>
                  <a:cubicBezTo>
                    <a:pt x="140" y="508"/>
                    <a:pt x="141" y="508"/>
                    <a:pt x="142" y="508"/>
                  </a:cubicBezTo>
                  <a:cubicBezTo>
                    <a:pt x="142" y="509"/>
                    <a:pt x="142" y="509"/>
                    <a:pt x="143" y="509"/>
                  </a:cubicBezTo>
                  <a:cubicBezTo>
                    <a:pt x="143" y="509"/>
                    <a:pt x="143" y="509"/>
                    <a:pt x="143" y="510"/>
                  </a:cubicBezTo>
                  <a:cubicBezTo>
                    <a:pt x="145" y="510"/>
                    <a:pt x="147" y="510"/>
                    <a:pt x="148" y="511"/>
                  </a:cubicBezTo>
                  <a:cubicBezTo>
                    <a:pt x="148" y="512"/>
                    <a:pt x="148" y="512"/>
                    <a:pt x="147" y="512"/>
                  </a:cubicBezTo>
                  <a:cubicBezTo>
                    <a:pt x="147" y="514"/>
                    <a:pt x="150" y="514"/>
                    <a:pt x="150" y="516"/>
                  </a:cubicBezTo>
                  <a:cubicBezTo>
                    <a:pt x="147" y="515"/>
                    <a:pt x="147" y="512"/>
                    <a:pt x="143" y="512"/>
                  </a:cubicBezTo>
                  <a:cubicBezTo>
                    <a:pt x="143" y="511"/>
                    <a:pt x="143" y="510"/>
                    <a:pt x="142" y="510"/>
                  </a:cubicBezTo>
                  <a:cubicBezTo>
                    <a:pt x="141" y="510"/>
                    <a:pt x="141" y="509"/>
                    <a:pt x="140" y="508"/>
                  </a:cubicBezTo>
                  <a:cubicBezTo>
                    <a:pt x="140" y="508"/>
                    <a:pt x="140" y="509"/>
                    <a:pt x="140" y="509"/>
                  </a:cubicBezTo>
                  <a:cubicBezTo>
                    <a:pt x="140" y="510"/>
                    <a:pt x="139" y="510"/>
                    <a:pt x="138" y="510"/>
                  </a:cubicBezTo>
                  <a:cubicBezTo>
                    <a:pt x="138" y="510"/>
                    <a:pt x="138" y="511"/>
                    <a:pt x="137" y="511"/>
                  </a:cubicBezTo>
                  <a:cubicBezTo>
                    <a:pt x="138" y="512"/>
                    <a:pt x="138" y="513"/>
                    <a:pt x="140" y="513"/>
                  </a:cubicBezTo>
                  <a:cubicBezTo>
                    <a:pt x="141" y="512"/>
                    <a:pt x="140" y="512"/>
                    <a:pt x="140" y="511"/>
                  </a:cubicBezTo>
                  <a:cubicBezTo>
                    <a:pt x="141" y="510"/>
                    <a:pt x="141" y="511"/>
                    <a:pt x="141" y="511"/>
                  </a:cubicBezTo>
                  <a:cubicBezTo>
                    <a:pt x="141" y="512"/>
                    <a:pt x="141" y="512"/>
                    <a:pt x="142" y="512"/>
                  </a:cubicBezTo>
                  <a:cubicBezTo>
                    <a:pt x="142" y="513"/>
                    <a:pt x="143" y="513"/>
                    <a:pt x="143" y="515"/>
                  </a:cubicBezTo>
                  <a:cubicBezTo>
                    <a:pt x="143" y="517"/>
                    <a:pt x="145" y="516"/>
                    <a:pt x="146" y="517"/>
                  </a:cubicBezTo>
                  <a:cubicBezTo>
                    <a:pt x="146" y="517"/>
                    <a:pt x="145" y="517"/>
                    <a:pt x="145" y="518"/>
                  </a:cubicBezTo>
                  <a:cubicBezTo>
                    <a:pt x="144" y="518"/>
                    <a:pt x="143" y="517"/>
                    <a:pt x="143" y="517"/>
                  </a:cubicBezTo>
                  <a:cubicBezTo>
                    <a:pt x="142" y="517"/>
                    <a:pt x="142" y="516"/>
                    <a:pt x="141" y="515"/>
                  </a:cubicBezTo>
                  <a:cubicBezTo>
                    <a:pt x="141" y="513"/>
                    <a:pt x="138" y="513"/>
                    <a:pt x="137" y="513"/>
                  </a:cubicBezTo>
                  <a:cubicBezTo>
                    <a:pt x="136" y="515"/>
                    <a:pt x="138" y="515"/>
                    <a:pt x="138" y="516"/>
                  </a:cubicBezTo>
                  <a:cubicBezTo>
                    <a:pt x="138" y="517"/>
                    <a:pt x="139" y="517"/>
                    <a:pt x="140" y="517"/>
                  </a:cubicBezTo>
                  <a:cubicBezTo>
                    <a:pt x="140" y="517"/>
                    <a:pt x="140" y="518"/>
                    <a:pt x="140" y="518"/>
                  </a:cubicBezTo>
                  <a:cubicBezTo>
                    <a:pt x="141" y="519"/>
                    <a:pt x="142" y="519"/>
                    <a:pt x="143" y="520"/>
                  </a:cubicBezTo>
                  <a:cubicBezTo>
                    <a:pt x="142" y="521"/>
                    <a:pt x="145" y="520"/>
                    <a:pt x="145" y="522"/>
                  </a:cubicBezTo>
                  <a:cubicBezTo>
                    <a:pt x="147" y="522"/>
                    <a:pt x="149" y="521"/>
                    <a:pt x="150" y="521"/>
                  </a:cubicBezTo>
                  <a:cubicBezTo>
                    <a:pt x="150" y="521"/>
                    <a:pt x="151" y="520"/>
                    <a:pt x="151" y="520"/>
                  </a:cubicBezTo>
                  <a:cubicBezTo>
                    <a:pt x="151" y="520"/>
                    <a:pt x="151" y="520"/>
                    <a:pt x="151" y="520"/>
                  </a:cubicBezTo>
                  <a:cubicBezTo>
                    <a:pt x="151" y="520"/>
                    <a:pt x="152" y="520"/>
                    <a:pt x="152" y="519"/>
                  </a:cubicBezTo>
                  <a:cubicBezTo>
                    <a:pt x="152" y="519"/>
                    <a:pt x="152" y="519"/>
                    <a:pt x="152" y="519"/>
                  </a:cubicBezTo>
                  <a:cubicBezTo>
                    <a:pt x="152" y="518"/>
                    <a:pt x="153" y="518"/>
                    <a:pt x="154" y="518"/>
                  </a:cubicBezTo>
                  <a:cubicBezTo>
                    <a:pt x="154" y="517"/>
                    <a:pt x="154" y="517"/>
                    <a:pt x="154" y="517"/>
                  </a:cubicBezTo>
                  <a:cubicBezTo>
                    <a:pt x="154" y="517"/>
                    <a:pt x="154" y="516"/>
                    <a:pt x="154" y="516"/>
                  </a:cubicBezTo>
                  <a:cubicBezTo>
                    <a:pt x="154" y="516"/>
                    <a:pt x="154" y="516"/>
                    <a:pt x="154" y="516"/>
                  </a:cubicBezTo>
                  <a:cubicBezTo>
                    <a:pt x="154" y="516"/>
                    <a:pt x="154" y="516"/>
                    <a:pt x="154" y="516"/>
                  </a:cubicBezTo>
                  <a:cubicBezTo>
                    <a:pt x="155" y="516"/>
                    <a:pt x="155" y="516"/>
                    <a:pt x="155" y="516"/>
                  </a:cubicBezTo>
                  <a:cubicBezTo>
                    <a:pt x="155" y="517"/>
                    <a:pt x="155" y="517"/>
                    <a:pt x="155" y="517"/>
                  </a:cubicBezTo>
                  <a:cubicBezTo>
                    <a:pt x="155" y="517"/>
                    <a:pt x="155" y="517"/>
                    <a:pt x="154" y="517"/>
                  </a:cubicBezTo>
                  <a:cubicBezTo>
                    <a:pt x="154" y="517"/>
                    <a:pt x="154" y="518"/>
                    <a:pt x="154" y="518"/>
                  </a:cubicBezTo>
                  <a:cubicBezTo>
                    <a:pt x="153" y="519"/>
                    <a:pt x="153" y="519"/>
                    <a:pt x="152" y="519"/>
                  </a:cubicBezTo>
                  <a:cubicBezTo>
                    <a:pt x="152" y="519"/>
                    <a:pt x="152" y="520"/>
                    <a:pt x="152" y="520"/>
                  </a:cubicBezTo>
                  <a:cubicBezTo>
                    <a:pt x="152" y="520"/>
                    <a:pt x="152" y="520"/>
                    <a:pt x="152" y="520"/>
                  </a:cubicBezTo>
                  <a:cubicBezTo>
                    <a:pt x="152" y="521"/>
                    <a:pt x="152" y="521"/>
                    <a:pt x="152" y="521"/>
                  </a:cubicBezTo>
                  <a:cubicBezTo>
                    <a:pt x="151" y="521"/>
                    <a:pt x="151" y="521"/>
                    <a:pt x="150" y="521"/>
                  </a:cubicBezTo>
                  <a:cubicBezTo>
                    <a:pt x="150" y="523"/>
                    <a:pt x="148" y="522"/>
                    <a:pt x="146" y="522"/>
                  </a:cubicBezTo>
                  <a:cubicBezTo>
                    <a:pt x="146" y="524"/>
                    <a:pt x="149" y="523"/>
                    <a:pt x="149" y="525"/>
                  </a:cubicBezTo>
                  <a:cubicBezTo>
                    <a:pt x="150" y="525"/>
                    <a:pt x="150" y="526"/>
                    <a:pt x="150" y="527"/>
                  </a:cubicBezTo>
                  <a:cubicBezTo>
                    <a:pt x="152" y="527"/>
                    <a:pt x="152" y="528"/>
                    <a:pt x="153" y="528"/>
                  </a:cubicBezTo>
                  <a:cubicBezTo>
                    <a:pt x="153" y="527"/>
                    <a:pt x="154" y="527"/>
                    <a:pt x="154" y="527"/>
                  </a:cubicBezTo>
                  <a:cubicBezTo>
                    <a:pt x="154" y="526"/>
                    <a:pt x="155" y="526"/>
                    <a:pt x="155" y="525"/>
                  </a:cubicBezTo>
                  <a:cubicBezTo>
                    <a:pt x="155" y="525"/>
                    <a:pt x="155" y="525"/>
                    <a:pt x="155" y="525"/>
                  </a:cubicBezTo>
                  <a:cubicBezTo>
                    <a:pt x="155" y="524"/>
                    <a:pt x="155" y="523"/>
                    <a:pt x="156" y="522"/>
                  </a:cubicBezTo>
                  <a:cubicBezTo>
                    <a:pt x="156" y="522"/>
                    <a:pt x="156" y="522"/>
                    <a:pt x="156" y="522"/>
                  </a:cubicBezTo>
                  <a:cubicBezTo>
                    <a:pt x="156" y="520"/>
                    <a:pt x="156" y="520"/>
                    <a:pt x="157" y="518"/>
                  </a:cubicBezTo>
                  <a:cubicBezTo>
                    <a:pt x="157" y="518"/>
                    <a:pt x="157" y="518"/>
                    <a:pt x="157" y="518"/>
                  </a:cubicBezTo>
                  <a:cubicBezTo>
                    <a:pt x="157" y="517"/>
                    <a:pt x="157" y="517"/>
                    <a:pt x="158" y="517"/>
                  </a:cubicBezTo>
                  <a:cubicBezTo>
                    <a:pt x="158" y="517"/>
                    <a:pt x="158" y="518"/>
                    <a:pt x="158" y="518"/>
                  </a:cubicBezTo>
                  <a:cubicBezTo>
                    <a:pt x="158" y="518"/>
                    <a:pt x="157" y="518"/>
                    <a:pt x="157" y="519"/>
                  </a:cubicBezTo>
                  <a:cubicBezTo>
                    <a:pt x="157" y="519"/>
                    <a:pt x="157" y="521"/>
                    <a:pt x="156" y="522"/>
                  </a:cubicBezTo>
                  <a:cubicBezTo>
                    <a:pt x="156" y="522"/>
                    <a:pt x="156" y="522"/>
                    <a:pt x="156" y="523"/>
                  </a:cubicBezTo>
                  <a:cubicBezTo>
                    <a:pt x="156" y="523"/>
                    <a:pt x="156" y="524"/>
                    <a:pt x="156" y="525"/>
                  </a:cubicBezTo>
                  <a:cubicBezTo>
                    <a:pt x="156" y="525"/>
                    <a:pt x="156" y="525"/>
                    <a:pt x="156" y="525"/>
                  </a:cubicBezTo>
                  <a:cubicBezTo>
                    <a:pt x="155" y="528"/>
                    <a:pt x="154" y="529"/>
                    <a:pt x="151" y="529"/>
                  </a:cubicBezTo>
                  <a:cubicBezTo>
                    <a:pt x="151" y="528"/>
                    <a:pt x="150" y="528"/>
                    <a:pt x="150" y="528"/>
                  </a:cubicBezTo>
                  <a:cubicBezTo>
                    <a:pt x="150" y="527"/>
                    <a:pt x="149" y="526"/>
                    <a:pt x="149" y="525"/>
                  </a:cubicBezTo>
                  <a:cubicBezTo>
                    <a:pt x="147" y="524"/>
                    <a:pt x="145" y="523"/>
                    <a:pt x="143" y="522"/>
                  </a:cubicBezTo>
                  <a:cubicBezTo>
                    <a:pt x="142" y="521"/>
                    <a:pt x="141" y="519"/>
                    <a:pt x="138" y="519"/>
                  </a:cubicBezTo>
                  <a:cubicBezTo>
                    <a:pt x="137" y="522"/>
                    <a:pt x="141" y="520"/>
                    <a:pt x="141" y="522"/>
                  </a:cubicBezTo>
                  <a:cubicBezTo>
                    <a:pt x="142" y="523"/>
                    <a:pt x="144" y="523"/>
                    <a:pt x="144" y="525"/>
                  </a:cubicBezTo>
                  <a:cubicBezTo>
                    <a:pt x="146" y="525"/>
                    <a:pt x="143" y="528"/>
                    <a:pt x="145" y="528"/>
                  </a:cubicBezTo>
                  <a:cubicBezTo>
                    <a:pt x="145" y="529"/>
                    <a:pt x="144" y="529"/>
                    <a:pt x="143" y="529"/>
                  </a:cubicBezTo>
                  <a:cubicBezTo>
                    <a:pt x="143" y="530"/>
                    <a:pt x="143" y="531"/>
                    <a:pt x="143" y="531"/>
                  </a:cubicBezTo>
                  <a:cubicBezTo>
                    <a:pt x="143" y="532"/>
                    <a:pt x="142" y="535"/>
                    <a:pt x="143" y="535"/>
                  </a:cubicBezTo>
                  <a:cubicBezTo>
                    <a:pt x="143" y="537"/>
                    <a:pt x="145" y="536"/>
                    <a:pt x="145" y="538"/>
                  </a:cubicBezTo>
                  <a:cubicBezTo>
                    <a:pt x="143" y="538"/>
                    <a:pt x="146" y="539"/>
                    <a:pt x="145" y="540"/>
                  </a:cubicBezTo>
                  <a:cubicBezTo>
                    <a:pt x="146" y="540"/>
                    <a:pt x="146" y="541"/>
                    <a:pt x="147" y="541"/>
                  </a:cubicBezTo>
                  <a:cubicBezTo>
                    <a:pt x="150" y="542"/>
                    <a:pt x="148" y="539"/>
                    <a:pt x="151" y="540"/>
                  </a:cubicBezTo>
                  <a:cubicBezTo>
                    <a:pt x="151" y="540"/>
                    <a:pt x="152" y="540"/>
                    <a:pt x="152" y="541"/>
                  </a:cubicBezTo>
                  <a:cubicBezTo>
                    <a:pt x="153" y="541"/>
                    <a:pt x="154" y="543"/>
                    <a:pt x="152" y="543"/>
                  </a:cubicBezTo>
                  <a:cubicBezTo>
                    <a:pt x="153" y="544"/>
                    <a:pt x="153" y="545"/>
                    <a:pt x="152" y="546"/>
                  </a:cubicBezTo>
                  <a:cubicBezTo>
                    <a:pt x="153" y="547"/>
                    <a:pt x="153" y="548"/>
                    <a:pt x="153" y="549"/>
                  </a:cubicBezTo>
                  <a:cubicBezTo>
                    <a:pt x="153" y="549"/>
                    <a:pt x="154" y="550"/>
                    <a:pt x="154" y="550"/>
                  </a:cubicBezTo>
                  <a:cubicBezTo>
                    <a:pt x="156" y="550"/>
                    <a:pt x="156" y="550"/>
                    <a:pt x="157" y="550"/>
                  </a:cubicBezTo>
                  <a:cubicBezTo>
                    <a:pt x="158" y="549"/>
                    <a:pt x="157" y="547"/>
                    <a:pt x="158" y="547"/>
                  </a:cubicBezTo>
                  <a:cubicBezTo>
                    <a:pt x="157" y="544"/>
                    <a:pt x="159" y="543"/>
                    <a:pt x="159" y="540"/>
                  </a:cubicBezTo>
                  <a:cubicBezTo>
                    <a:pt x="160" y="539"/>
                    <a:pt x="160" y="540"/>
                    <a:pt x="161" y="540"/>
                  </a:cubicBezTo>
                  <a:cubicBezTo>
                    <a:pt x="161" y="539"/>
                    <a:pt x="161" y="540"/>
                    <a:pt x="162" y="540"/>
                  </a:cubicBezTo>
                  <a:cubicBezTo>
                    <a:pt x="164" y="539"/>
                    <a:pt x="164" y="537"/>
                    <a:pt x="166" y="536"/>
                  </a:cubicBezTo>
                  <a:cubicBezTo>
                    <a:pt x="166" y="535"/>
                    <a:pt x="167" y="534"/>
                    <a:pt x="169" y="534"/>
                  </a:cubicBezTo>
                  <a:cubicBezTo>
                    <a:pt x="169" y="533"/>
                    <a:pt x="170" y="533"/>
                    <a:pt x="170" y="534"/>
                  </a:cubicBezTo>
                  <a:cubicBezTo>
                    <a:pt x="170" y="534"/>
                    <a:pt x="170" y="534"/>
                    <a:pt x="169" y="534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5" y="538"/>
                    <a:pt x="164" y="540"/>
                    <a:pt x="163" y="541"/>
                  </a:cubicBezTo>
                  <a:cubicBezTo>
                    <a:pt x="163" y="542"/>
                    <a:pt x="163" y="543"/>
                    <a:pt x="163" y="545"/>
                  </a:cubicBezTo>
                  <a:cubicBezTo>
                    <a:pt x="162" y="545"/>
                    <a:pt x="162" y="546"/>
                    <a:pt x="162" y="546"/>
                  </a:cubicBezTo>
                  <a:cubicBezTo>
                    <a:pt x="161" y="546"/>
                    <a:pt x="161" y="546"/>
                    <a:pt x="161" y="547"/>
                  </a:cubicBezTo>
                  <a:cubicBezTo>
                    <a:pt x="160" y="547"/>
                    <a:pt x="160" y="547"/>
                    <a:pt x="159" y="547"/>
                  </a:cubicBezTo>
                  <a:cubicBezTo>
                    <a:pt x="159" y="548"/>
                    <a:pt x="159" y="550"/>
                    <a:pt x="158" y="551"/>
                  </a:cubicBezTo>
                  <a:cubicBezTo>
                    <a:pt x="157" y="551"/>
                    <a:pt x="157" y="551"/>
                    <a:pt x="156" y="551"/>
                  </a:cubicBezTo>
                  <a:cubicBezTo>
                    <a:pt x="155" y="551"/>
                    <a:pt x="155" y="552"/>
                    <a:pt x="154" y="552"/>
                  </a:cubicBezTo>
                  <a:cubicBezTo>
                    <a:pt x="154" y="552"/>
                    <a:pt x="153" y="553"/>
                    <a:pt x="153" y="553"/>
                  </a:cubicBezTo>
                  <a:cubicBezTo>
                    <a:pt x="152" y="553"/>
                    <a:pt x="152" y="555"/>
                    <a:pt x="151" y="556"/>
                  </a:cubicBezTo>
                  <a:cubicBezTo>
                    <a:pt x="151" y="557"/>
                    <a:pt x="153" y="557"/>
                    <a:pt x="153" y="558"/>
                  </a:cubicBezTo>
                  <a:cubicBezTo>
                    <a:pt x="152" y="558"/>
                    <a:pt x="152" y="558"/>
                    <a:pt x="151" y="558"/>
                  </a:cubicBezTo>
                  <a:cubicBezTo>
                    <a:pt x="151" y="560"/>
                    <a:pt x="153" y="559"/>
                    <a:pt x="152" y="562"/>
                  </a:cubicBezTo>
                  <a:cubicBezTo>
                    <a:pt x="154" y="562"/>
                    <a:pt x="152" y="565"/>
                    <a:pt x="151" y="564"/>
                  </a:cubicBezTo>
                  <a:cubicBezTo>
                    <a:pt x="151" y="564"/>
                    <a:pt x="150" y="563"/>
                    <a:pt x="151" y="563"/>
                  </a:cubicBezTo>
                  <a:cubicBezTo>
                    <a:pt x="152" y="563"/>
                    <a:pt x="152" y="562"/>
                    <a:pt x="152" y="561"/>
                  </a:cubicBezTo>
                  <a:cubicBezTo>
                    <a:pt x="150" y="561"/>
                    <a:pt x="148" y="560"/>
                    <a:pt x="149" y="562"/>
                  </a:cubicBezTo>
                  <a:cubicBezTo>
                    <a:pt x="148" y="562"/>
                    <a:pt x="148" y="562"/>
                    <a:pt x="148" y="562"/>
                  </a:cubicBezTo>
                  <a:cubicBezTo>
                    <a:pt x="148" y="562"/>
                    <a:pt x="148" y="562"/>
                    <a:pt x="148" y="562"/>
                  </a:cubicBezTo>
                  <a:cubicBezTo>
                    <a:pt x="147" y="561"/>
                    <a:pt x="147" y="561"/>
                    <a:pt x="147" y="560"/>
                  </a:cubicBezTo>
                  <a:cubicBezTo>
                    <a:pt x="147" y="560"/>
                    <a:pt x="146" y="562"/>
                    <a:pt x="145" y="561"/>
                  </a:cubicBezTo>
                  <a:cubicBezTo>
                    <a:pt x="145" y="561"/>
                    <a:pt x="145" y="561"/>
                    <a:pt x="145" y="561"/>
                  </a:cubicBezTo>
                  <a:cubicBezTo>
                    <a:pt x="145" y="561"/>
                    <a:pt x="145" y="561"/>
                    <a:pt x="145" y="561"/>
                  </a:cubicBezTo>
                  <a:cubicBezTo>
                    <a:pt x="145" y="562"/>
                    <a:pt x="145" y="562"/>
                    <a:pt x="144" y="562"/>
                  </a:cubicBezTo>
                  <a:cubicBezTo>
                    <a:pt x="144" y="563"/>
                    <a:pt x="144" y="563"/>
                    <a:pt x="143" y="563"/>
                  </a:cubicBezTo>
                  <a:cubicBezTo>
                    <a:pt x="142" y="564"/>
                    <a:pt x="142" y="565"/>
                    <a:pt x="140" y="566"/>
                  </a:cubicBezTo>
                  <a:cubicBezTo>
                    <a:pt x="140" y="564"/>
                    <a:pt x="140" y="563"/>
                    <a:pt x="140" y="561"/>
                  </a:cubicBezTo>
                  <a:cubicBezTo>
                    <a:pt x="141" y="561"/>
                    <a:pt x="141" y="561"/>
                    <a:pt x="143" y="561"/>
                  </a:cubicBezTo>
                  <a:cubicBezTo>
                    <a:pt x="143" y="560"/>
                    <a:pt x="143" y="560"/>
                    <a:pt x="143" y="560"/>
                  </a:cubicBezTo>
                  <a:cubicBezTo>
                    <a:pt x="143" y="559"/>
                    <a:pt x="143" y="559"/>
                    <a:pt x="144" y="559"/>
                  </a:cubicBezTo>
                  <a:cubicBezTo>
                    <a:pt x="144" y="559"/>
                    <a:pt x="144" y="560"/>
                    <a:pt x="144" y="560"/>
                  </a:cubicBezTo>
                  <a:cubicBezTo>
                    <a:pt x="144" y="560"/>
                    <a:pt x="145" y="560"/>
                    <a:pt x="145" y="560"/>
                  </a:cubicBezTo>
                  <a:cubicBezTo>
                    <a:pt x="146" y="561"/>
                    <a:pt x="147" y="559"/>
                    <a:pt x="148" y="559"/>
                  </a:cubicBezTo>
                  <a:cubicBezTo>
                    <a:pt x="148" y="559"/>
                    <a:pt x="148" y="559"/>
                    <a:pt x="148" y="559"/>
                  </a:cubicBezTo>
                  <a:cubicBezTo>
                    <a:pt x="148" y="558"/>
                    <a:pt x="148" y="558"/>
                    <a:pt x="148" y="558"/>
                  </a:cubicBezTo>
                  <a:cubicBezTo>
                    <a:pt x="148" y="557"/>
                    <a:pt x="148" y="557"/>
                    <a:pt x="149" y="557"/>
                  </a:cubicBezTo>
                  <a:cubicBezTo>
                    <a:pt x="149" y="557"/>
                    <a:pt x="150" y="556"/>
                    <a:pt x="150" y="556"/>
                  </a:cubicBezTo>
                  <a:cubicBezTo>
                    <a:pt x="150" y="554"/>
                    <a:pt x="149" y="555"/>
                    <a:pt x="147" y="554"/>
                  </a:cubicBezTo>
                  <a:cubicBezTo>
                    <a:pt x="148" y="553"/>
                    <a:pt x="148" y="552"/>
                    <a:pt x="147" y="552"/>
                  </a:cubicBezTo>
                  <a:cubicBezTo>
                    <a:pt x="146" y="550"/>
                    <a:pt x="145" y="549"/>
                    <a:pt x="143" y="549"/>
                  </a:cubicBezTo>
                  <a:cubicBezTo>
                    <a:pt x="143" y="549"/>
                    <a:pt x="143" y="550"/>
                    <a:pt x="142" y="550"/>
                  </a:cubicBezTo>
                  <a:cubicBezTo>
                    <a:pt x="142" y="551"/>
                    <a:pt x="143" y="551"/>
                    <a:pt x="143" y="551"/>
                  </a:cubicBezTo>
                  <a:cubicBezTo>
                    <a:pt x="143" y="551"/>
                    <a:pt x="143" y="551"/>
                    <a:pt x="143" y="552"/>
                  </a:cubicBezTo>
                  <a:cubicBezTo>
                    <a:pt x="143" y="552"/>
                    <a:pt x="143" y="552"/>
                    <a:pt x="143" y="552"/>
                  </a:cubicBezTo>
                  <a:cubicBezTo>
                    <a:pt x="143" y="552"/>
                    <a:pt x="143" y="552"/>
                    <a:pt x="142" y="552"/>
                  </a:cubicBezTo>
                  <a:cubicBezTo>
                    <a:pt x="142" y="552"/>
                    <a:pt x="142" y="552"/>
                    <a:pt x="142" y="552"/>
                  </a:cubicBezTo>
                  <a:cubicBezTo>
                    <a:pt x="142" y="552"/>
                    <a:pt x="142" y="552"/>
                    <a:pt x="141" y="552"/>
                  </a:cubicBezTo>
                  <a:cubicBezTo>
                    <a:pt x="142" y="553"/>
                    <a:pt x="143" y="553"/>
                    <a:pt x="143" y="555"/>
                  </a:cubicBezTo>
                  <a:cubicBezTo>
                    <a:pt x="143" y="555"/>
                    <a:pt x="143" y="555"/>
                    <a:pt x="143" y="555"/>
                  </a:cubicBezTo>
                  <a:cubicBezTo>
                    <a:pt x="143" y="555"/>
                    <a:pt x="143" y="555"/>
                    <a:pt x="143" y="555"/>
                  </a:cubicBezTo>
                  <a:cubicBezTo>
                    <a:pt x="143" y="555"/>
                    <a:pt x="143" y="555"/>
                    <a:pt x="143" y="555"/>
                  </a:cubicBezTo>
                  <a:cubicBezTo>
                    <a:pt x="142" y="556"/>
                    <a:pt x="142" y="556"/>
                    <a:pt x="142" y="556"/>
                  </a:cubicBezTo>
                  <a:cubicBezTo>
                    <a:pt x="142" y="556"/>
                    <a:pt x="142" y="556"/>
                    <a:pt x="142" y="555"/>
                  </a:cubicBezTo>
                  <a:cubicBezTo>
                    <a:pt x="142" y="555"/>
                    <a:pt x="142" y="555"/>
                    <a:pt x="142" y="555"/>
                  </a:cubicBezTo>
                  <a:cubicBezTo>
                    <a:pt x="142" y="555"/>
                    <a:pt x="142" y="555"/>
                    <a:pt x="142" y="555"/>
                  </a:cubicBezTo>
                  <a:cubicBezTo>
                    <a:pt x="142" y="553"/>
                    <a:pt x="140" y="553"/>
                    <a:pt x="139" y="553"/>
                  </a:cubicBezTo>
                  <a:cubicBezTo>
                    <a:pt x="139" y="553"/>
                    <a:pt x="139" y="553"/>
                    <a:pt x="139" y="554"/>
                  </a:cubicBezTo>
                  <a:cubicBezTo>
                    <a:pt x="139" y="554"/>
                    <a:pt x="139" y="554"/>
                    <a:pt x="139" y="554"/>
                  </a:cubicBezTo>
                  <a:cubicBezTo>
                    <a:pt x="138" y="555"/>
                    <a:pt x="137" y="556"/>
                    <a:pt x="137" y="557"/>
                  </a:cubicBezTo>
                  <a:cubicBezTo>
                    <a:pt x="137" y="558"/>
                    <a:pt x="138" y="559"/>
                    <a:pt x="140" y="559"/>
                  </a:cubicBezTo>
                  <a:cubicBezTo>
                    <a:pt x="140" y="560"/>
                    <a:pt x="138" y="560"/>
                    <a:pt x="138" y="561"/>
                  </a:cubicBezTo>
                  <a:cubicBezTo>
                    <a:pt x="138" y="563"/>
                    <a:pt x="139" y="564"/>
                    <a:pt x="138" y="566"/>
                  </a:cubicBezTo>
                  <a:cubicBezTo>
                    <a:pt x="139" y="567"/>
                    <a:pt x="139" y="567"/>
                    <a:pt x="139" y="566"/>
                  </a:cubicBezTo>
                  <a:cubicBezTo>
                    <a:pt x="140" y="566"/>
                    <a:pt x="140" y="568"/>
                    <a:pt x="139" y="568"/>
                  </a:cubicBezTo>
                  <a:cubicBezTo>
                    <a:pt x="139" y="569"/>
                    <a:pt x="139" y="570"/>
                    <a:pt x="139" y="570"/>
                  </a:cubicBezTo>
                  <a:cubicBezTo>
                    <a:pt x="139" y="572"/>
                    <a:pt x="139" y="573"/>
                    <a:pt x="139" y="574"/>
                  </a:cubicBezTo>
                  <a:cubicBezTo>
                    <a:pt x="137" y="574"/>
                    <a:pt x="136" y="575"/>
                    <a:pt x="135" y="577"/>
                  </a:cubicBezTo>
                  <a:cubicBezTo>
                    <a:pt x="135" y="577"/>
                    <a:pt x="136" y="577"/>
                    <a:pt x="136" y="577"/>
                  </a:cubicBezTo>
                  <a:cubicBezTo>
                    <a:pt x="136" y="578"/>
                    <a:pt x="136" y="578"/>
                    <a:pt x="136" y="579"/>
                  </a:cubicBezTo>
                  <a:cubicBezTo>
                    <a:pt x="137" y="582"/>
                    <a:pt x="135" y="583"/>
                    <a:pt x="136" y="586"/>
                  </a:cubicBezTo>
                  <a:cubicBezTo>
                    <a:pt x="137" y="586"/>
                    <a:pt x="138" y="586"/>
                    <a:pt x="138" y="584"/>
                  </a:cubicBezTo>
                  <a:cubicBezTo>
                    <a:pt x="139" y="584"/>
                    <a:pt x="139" y="582"/>
                    <a:pt x="140" y="582"/>
                  </a:cubicBezTo>
                  <a:cubicBezTo>
                    <a:pt x="140" y="579"/>
                    <a:pt x="140" y="577"/>
                    <a:pt x="139" y="575"/>
                  </a:cubicBezTo>
                  <a:cubicBezTo>
                    <a:pt x="141" y="575"/>
                    <a:pt x="141" y="577"/>
                    <a:pt x="141" y="579"/>
                  </a:cubicBezTo>
                  <a:cubicBezTo>
                    <a:pt x="142" y="579"/>
                    <a:pt x="142" y="579"/>
                    <a:pt x="143" y="580"/>
                  </a:cubicBezTo>
                  <a:cubicBezTo>
                    <a:pt x="143" y="581"/>
                    <a:pt x="144" y="581"/>
                    <a:pt x="144" y="582"/>
                  </a:cubicBezTo>
                  <a:cubicBezTo>
                    <a:pt x="145" y="581"/>
                    <a:pt x="145" y="581"/>
                    <a:pt x="146" y="581"/>
                  </a:cubicBezTo>
                  <a:cubicBezTo>
                    <a:pt x="147" y="581"/>
                    <a:pt x="147" y="580"/>
                    <a:pt x="147" y="580"/>
                  </a:cubicBezTo>
                  <a:cubicBezTo>
                    <a:pt x="148" y="580"/>
                    <a:pt x="147" y="582"/>
                    <a:pt x="148" y="582"/>
                  </a:cubicBezTo>
                  <a:cubicBezTo>
                    <a:pt x="149" y="582"/>
                    <a:pt x="149" y="581"/>
                    <a:pt x="150" y="581"/>
                  </a:cubicBezTo>
                  <a:cubicBezTo>
                    <a:pt x="149" y="580"/>
                    <a:pt x="150" y="580"/>
                    <a:pt x="150" y="580"/>
                  </a:cubicBezTo>
                  <a:cubicBezTo>
                    <a:pt x="150" y="579"/>
                    <a:pt x="152" y="580"/>
                    <a:pt x="153" y="580"/>
                  </a:cubicBezTo>
                  <a:cubicBezTo>
                    <a:pt x="153" y="578"/>
                    <a:pt x="153" y="577"/>
                    <a:pt x="153" y="576"/>
                  </a:cubicBezTo>
                  <a:cubicBezTo>
                    <a:pt x="153" y="575"/>
                    <a:pt x="152" y="576"/>
                    <a:pt x="151" y="576"/>
                  </a:cubicBezTo>
                  <a:cubicBezTo>
                    <a:pt x="150" y="573"/>
                    <a:pt x="153" y="576"/>
                    <a:pt x="154" y="575"/>
                  </a:cubicBezTo>
                  <a:cubicBezTo>
                    <a:pt x="154" y="574"/>
                    <a:pt x="153" y="573"/>
                    <a:pt x="154" y="573"/>
                  </a:cubicBezTo>
                  <a:cubicBezTo>
                    <a:pt x="155" y="573"/>
                    <a:pt x="156" y="574"/>
                    <a:pt x="157" y="574"/>
                  </a:cubicBezTo>
                  <a:cubicBezTo>
                    <a:pt x="156" y="575"/>
                    <a:pt x="156" y="574"/>
                    <a:pt x="155" y="575"/>
                  </a:cubicBezTo>
                  <a:cubicBezTo>
                    <a:pt x="155" y="575"/>
                    <a:pt x="155" y="575"/>
                    <a:pt x="154" y="575"/>
                  </a:cubicBezTo>
                  <a:cubicBezTo>
                    <a:pt x="154" y="576"/>
                    <a:pt x="155" y="577"/>
                    <a:pt x="154" y="577"/>
                  </a:cubicBezTo>
                  <a:cubicBezTo>
                    <a:pt x="153" y="580"/>
                    <a:pt x="156" y="579"/>
                    <a:pt x="156" y="581"/>
                  </a:cubicBezTo>
                  <a:cubicBezTo>
                    <a:pt x="155" y="582"/>
                    <a:pt x="153" y="582"/>
                    <a:pt x="153" y="583"/>
                  </a:cubicBezTo>
                  <a:cubicBezTo>
                    <a:pt x="153" y="584"/>
                    <a:pt x="154" y="585"/>
                    <a:pt x="154" y="586"/>
                  </a:cubicBezTo>
                  <a:cubicBezTo>
                    <a:pt x="155" y="587"/>
                    <a:pt x="155" y="588"/>
                    <a:pt x="156" y="588"/>
                  </a:cubicBezTo>
                  <a:cubicBezTo>
                    <a:pt x="155" y="590"/>
                    <a:pt x="152" y="589"/>
                    <a:pt x="152" y="592"/>
                  </a:cubicBezTo>
                  <a:cubicBezTo>
                    <a:pt x="152" y="594"/>
                    <a:pt x="153" y="594"/>
                    <a:pt x="154" y="595"/>
                  </a:cubicBezTo>
                  <a:cubicBezTo>
                    <a:pt x="154" y="595"/>
                    <a:pt x="154" y="596"/>
                    <a:pt x="154" y="596"/>
                  </a:cubicBezTo>
                  <a:cubicBezTo>
                    <a:pt x="154" y="597"/>
                    <a:pt x="154" y="597"/>
                    <a:pt x="154" y="598"/>
                  </a:cubicBezTo>
                  <a:cubicBezTo>
                    <a:pt x="154" y="598"/>
                    <a:pt x="154" y="598"/>
                    <a:pt x="155" y="598"/>
                  </a:cubicBezTo>
                  <a:cubicBezTo>
                    <a:pt x="155" y="598"/>
                    <a:pt x="155" y="598"/>
                    <a:pt x="155" y="598"/>
                  </a:cubicBezTo>
                  <a:cubicBezTo>
                    <a:pt x="155" y="600"/>
                    <a:pt x="154" y="601"/>
                    <a:pt x="156" y="601"/>
                  </a:cubicBezTo>
                  <a:cubicBezTo>
                    <a:pt x="156" y="601"/>
                    <a:pt x="156" y="602"/>
                    <a:pt x="156" y="602"/>
                  </a:cubicBezTo>
                  <a:cubicBezTo>
                    <a:pt x="156" y="602"/>
                    <a:pt x="156" y="602"/>
                    <a:pt x="156" y="601"/>
                  </a:cubicBezTo>
                  <a:cubicBezTo>
                    <a:pt x="154" y="601"/>
                    <a:pt x="154" y="600"/>
                    <a:pt x="154" y="598"/>
                  </a:cubicBezTo>
                  <a:cubicBezTo>
                    <a:pt x="154" y="598"/>
                    <a:pt x="154" y="598"/>
                    <a:pt x="153" y="598"/>
                  </a:cubicBezTo>
                  <a:cubicBezTo>
                    <a:pt x="153" y="598"/>
                    <a:pt x="152" y="598"/>
                    <a:pt x="152" y="597"/>
                  </a:cubicBezTo>
                  <a:cubicBezTo>
                    <a:pt x="151" y="597"/>
                    <a:pt x="150" y="597"/>
                    <a:pt x="148" y="597"/>
                  </a:cubicBezTo>
                  <a:cubicBezTo>
                    <a:pt x="149" y="596"/>
                    <a:pt x="149" y="596"/>
                    <a:pt x="149" y="595"/>
                  </a:cubicBezTo>
                  <a:cubicBezTo>
                    <a:pt x="148" y="594"/>
                    <a:pt x="147" y="594"/>
                    <a:pt x="147" y="593"/>
                  </a:cubicBezTo>
                  <a:cubicBezTo>
                    <a:pt x="146" y="593"/>
                    <a:pt x="146" y="592"/>
                    <a:pt x="145" y="592"/>
                  </a:cubicBezTo>
                  <a:cubicBezTo>
                    <a:pt x="144" y="592"/>
                    <a:pt x="144" y="593"/>
                    <a:pt x="144" y="594"/>
                  </a:cubicBezTo>
                  <a:cubicBezTo>
                    <a:pt x="144" y="595"/>
                    <a:pt x="144" y="596"/>
                    <a:pt x="144" y="596"/>
                  </a:cubicBezTo>
                  <a:cubicBezTo>
                    <a:pt x="143" y="596"/>
                    <a:pt x="143" y="597"/>
                    <a:pt x="143" y="597"/>
                  </a:cubicBezTo>
                  <a:cubicBezTo>
                    <a:pt x="144" y="599"/>
                    <a:pt x="141" y="598"/>
                    <a:pt x="142" y="600"/>
                  </a:cubicBezTo>
                  <a:cubicBezTo>
                    <a:pt x="141" y="601"/>
                    <a:pt x="141" y="603"/>
                    <a:pt x="140" y="604"/>
                  </a:cubicBezTo>
                  <a:cubicBezTo>
                    <a:pt x="140" y="606"/>
                    <a:pt x="141" y="607"/>
                    <a:pt x="141" y="609"/>
                  </a:cubicBezTo>
                  <a:cubicBezTo>
                    <a:pt x="141" y="609"/>
                    <a:pt x="141" y="609"/>
                    <a:pt x="141" y="610"/>
                  </a:cubicBezTo>
                  <a:cubicBezTo>
                    <a:pt x="141" y="610"/>
                    <a:pt x="141" y="611"/>
                    <a:pt x="141" y="612"/>
                  </a:cubicBezTo>
                  <a:cubicBezTo>
                    <a:pt x="142" y="612"/>
                    <a:pt x="142" y="612"/>
                    <a:pt x="142" y="612"/>
                  </a:cubicBezTo>
                  <a:cubicBezTo>
                    <a:pt x="142" y="613"/>
                    <a:pt x="143" y="614"/>
                    <a:pt x="144" y="614"/>
                  </a:cubicBezTo>
                  <a:cubicBezTo>
                    <a:pt x="144" y="615"/>
                    <a:pt x="145" y="615"/>
                    <a:pt x="145" y="615"/>
                  </a:cubicBezTo>
                  <a:cubicBezTo>
                    <a:pt x="145" y="615"/>
                    <a:pt x="146" y="615"/>
                    <a:pt x="146" y="615"/>
                  </a:cubicBezTo>
                  <a:cubicBezTo>
                    <a:pt x="146" y="615"/>
                    <a:pt x="146" y="615"/>
                    <a:pt x="146" y="615"/>
                  </a:cubicBezTo>
                  <a:cubicBezTo>
                    <a:pt x="147" y="616"/>
                    <a:pt x="147" y="616"/>
                    <a:pt x="148" y="616"/>
                  </a:cubicBezTo>
                  <a:cubicBezTo>
                    <a:pt x="148" y="617"/>
                    <a:pt x="148" y="617"/>
                    <a:pt x="148" y="617"/>
                  </a:cubicBezTo>
                  <a:cubicBezTo>
                    <a:pt x="149" y="617"/>
                    <a:pt x="151" y="617"/>
                    <a:pt x="150" y="619"/>
                  </a:cubicBezTo>
                  <a:cubicBezTo>
                    <a:pt x="150" y="619"/>
                    <a:pt x="150" y="619"/>
                    <a:pt x="150" y="620"/>
                  </a:cubicBezTo>
                  <a:cubicBezTo>
                    <a:pt x="151" y="620"/>
                    <a:pt x="151" y="620"/>
                    <a:pt x="151" y="621"/>
                  </a:cubicBezTo>
                  <a:cubicBezTo>
                    <a:pt x="152" y="621"/>
                    <a:pt x="152" y="622"/>
                    <a:pt x="152" y="622"/>
                  </a:cubicBezTo>
                  <a:cubicBezTo>
                    <a:pt x="152" y="622"/>
                    <a:pt x="153" y="622"/>
                    <a:pt x="153" y="622"/>
                  </a:cubicBezTo>
                  <a:cubicBezTo>
                    <a:pt x="153" y="624"/>
                    <a:pt x="154" y="624"/>
                    <a:pt x="154" y="625"/>
                  </a:cubicBezTo>
                  <a:cubicBezTo>
                    <a:pt x="154" y="625"/>
                    <a:pt x="154" y="626"/>
                    <a:pt x="154" y="626"/>
                  </a:cubicBezTo>
                  <a:cubicBezTo>
                    <a:pt x="155" y="626"/>
                    <a:pt x="155" y="627"/>
                    <a:pt x="157" y="627"/>
                  </a:cubicBezTo>
                  <a:cubicBezTo>
                    <a:pt x="157" y="628"/>
                    <a:pt x="158" y="629"/>
                    <a:pt x="160" y="629"/>
                  </a:cubicBezTo>
                  <a:cubicBezTo>
                    <a:pt x="159" y="632"/>
                    <a:pt x="165" y="629"/>
                    <a:pt x="163" y="633"/>
                  </a:cubicBezTo>
                  <a:cubicBezTo>
                    <a:pt x="166" y="634"/>
                    <a:pt x="165" y="631"/>
                    <a:pt x="167" y="632"/>
                  </a:cubicBezTo>
                  <a:cubicBezTo>
                    <a:pt x="167" y="634"/>
                    <a:pt x="166" y="634"/>
                    <a:pt x="165" y="635"/>
                  </a:cubicBezTo>
                  <a:cubicBezTo>
                    <a:pt x="164" y="635"/>
                    <a:pt x="164" y="636"/>
                    <a:pt x="163" y="637"/>
                  </a:cubicBezTo>
                  <a:cubicBezTo>
                    <a:pt x="163" y="640"/>
                    <a:pt x="165" y="640"/>
                    <a:pt x="167" y="639"/>
                  </a:cubicBezTo>
                  <a:cubicBezTo>
                    <a:pt x="167" y="639"/>
                    <a:pt x="168" y="640"/>
                    <a:pt x="168" y="640"/>
                  </a:cubicBezTo>
                  <a:cubicBezTo>
                    <a:pt x="170" y="641"/>
                    <a:pt x="171" y="639"/>
                    <a:pt x="173" y="639"/>
                  </a:cubicBezTo>
                  <a:cubicBezTo>
                    <a:pt x="173" y="641"/>
                    <a:pt x="173" y="642"/>
                    <a:pt x="175" y="642"/>
                  </a:cubicBezTo>
                  <a:cubicBezTo>
                    <a:pt x="175" y="643"/>
                    <a:pt x="174" y="643"/>
                    <a:pt x="174" y="644"/>
                  </a:cubicBezTo>
                  <a:cubicBezTo>
                    <a:pt x="175" y="644"/>
                    <a:pt x="176" y="644"/>
                    <a:pt x="177" y="644"/>
                  </a:cubicBezTo>
                  <a:cubicBezTo>
                    <a:pt x="177" y="643"/>
                    <a:pt x="177" y="643"/>
                    <a:pt x="177" y="642"/>
                  </a:cubicBezTo>
                  <a:cubicBezTo>
                    <a:pt x="179" y="642"/>
                    <a:pt x="179" y="643"/>
                    <a:pt x="180" y="644"/>
                  </a:cubicBezTo>
                  <a:cubicBezTo>
                    <a:pt x="181" y="644"/>
                    <a:pt x="182" y="643"/>
                    <a:pt x="182" y="644"/>
                  </a:cubicBezTo>
                  <a:cubicBezTo>
                    <a:pt x="183" y="644"/>
                    <a:pt x="183" y="644"/>
                    <a:pt x="184" y="644"/>
                  </a:cubicBezTo>
                  <a:cubicBezTo>
                    <a:pt x="185" y="644"/>
                    <a:pt x="186" y="644"/>
                    <a:pt x="188" y="644"/>
                  </a:cubicBezTo>
                  <a:cubicBezTo>
                    <a:pt x="190" y="644"/>
                    <a:pt x="191" y="642"/>
                    <a:pt x="194" y="643"/>
                  </a:cubicBezTo>
                  <a:cubicBezTo>
                    <a:pt x="195" y="643"/>
                    <a:pt x="196" y="643"/>
                    <a:pt x="196" y="643"/>
                  </a:cubicBezTo>
                  <a:cubicBezTo>
                    <a:pt x="196" y="644"/>
                    <a:pt x="196" y="644"/>
                    <a:pt x="197" y="644"/>
                  </a:cubicBezTo>
                  <a:cubicBezTo>
                    <a:pt x="198" y="644"/>
                    <a:pt x="197" y="643"/>
                    <a:pt x="198" y="643"/>
                  </a:cubicBezTo>
                  <a:cubicBezTo>
                    <a:pt x="199" y="643"/>
                    <a:pt x="199" y="642"/>
                    <a:pt x="199" y="642"/>
                  </a:cubicBezTo>
                  <a:cubicBezTo>
                    <a:pt x="197" y="641"/>
                    <a:pt x="199" y="639"/>
                    <a:pt x="199" y="639"/>
                  </a:cubicBezTo>
                  <a:cubicBezTo>
                    <a:pt x="201" y="638"/>
                    <a:pt x="200" y="641"/>
                    <a:pt x="202" y="642"/>
                  </a:cubicBezTo>
                  <a:cubicBezTo>
                    <a:pt x="203" y="642"/>
                    <a:pt x="204" y="641"/>
                    <a:pt x="204" y="640"/>
                  </a:cubicBezTo>
                  <a:cubicBezTo>
                    <a:pt x="204" y="639"/>
                    <a:pt x="205" y="640"/>
                    <a:pt x="205" y="639"/>
                  </a:cubicBezTo>
                  <a:cubicBezTo>
                    <a:pt x="207" y="638"/>
                    <a:pt x="207" y="637"/>
                    <a:pt x="208" y="636"/>
                  </a:cubicBezTo>
                  <a:cubicBezTo>
                    <a:pt x="210" y="636"/>
                    <a:pt x="210" y="635"/>
                    <a:pt x="212" y="635"/>
                  </a:cubicBezTo>
                  <a:cubicBezTo>
                    <a:pt x="212" y="635"/>
                    <a:pt x="212" y="634"/>
                    <a:pt x="212" y="635"/>
                  </a:cubicBezTo>
                  <a:cubicBezTo>
                    <a:pt x="213" y="635"/>
                    <a:pt x="213" y="634"/>
                    <a:pt x="213" y="633"/>
                  </a:cubicBezTo>
                  <a:cubicBezTo>
                    <a:pt x="214" y="633"/>
                    <a:pt x="214" y="633"/>
                    <a:pt x="214" y="632"/>
                  </a:cubicBezTo>
                  <a:cubicBezTo>
                    <a:pt x="216" y="632"/>
                    <a:pt x="216" y="629"/>
                    <a:pt x="219" y="628"/>
                  </a:cubicBezTo>
                  <a:cubicBezTo>
                    <a:pt x="218" y="626"/>
                    <a:pt x="220" y="626"/>
                    <a:pt x="220" y="624"/>
                  </a:cubicBezTo>
                  <a:cubicBezTo>
                    <a:pt x="222" y="623"/>
                    <a:pt x="223" y="622"/>
                    <a:pt x="224" y="620"/>
                  </a:cubicBezTo>
                  <a:cubicBezTo>
                    <a:pt x="226" y="620"/>
                    <a:pt x="228" y="619"/>
                    <a:pt x="229" y="618"/>
                  </a:cubicBezTo>
                  <a:cubicBezTo>
                    <a:pt x="229" y="617"/>
                    <a:pt x="229" y="617"/>
                    <a:pt x="230" y="617"/>
                  </a:cubicBezTo>
                  <a:cubicBezTo>
                    <a:pt x="230" y="617"/>
                    <a:pt x="230" y="616"/>
                    <a:pt x="230" y="616"/>
                  </a:cubicBezTo>
                  <a:cubicBezTo>
                    <a:pt x="229" y="616"/>
                    <a:pt x="229" y="616"/>
                    <a:pt x="229" y="615"/>
                  </a:cubicBezTo>
                  <a:cubicBezTo>
                    <a:pt x="227" y="614"/>
                    <a:pt x="233" y="615"/>
                    <a:pt x="231" y="612"/>
                  </a:cubicBezTo>
                  <a:cubicBezTo>
                    <a:pt x="233" y="613"/>
                    <a:pt x="232" y="611"/>
                    <a:pt x="234" y="611"/>
                  </a:cubicBezTo>
                  <a:cubicBezTo>
                    <a:pt x="233" y="609"/>
                    <a:pt x="230" y="610"/>
                    <a:pt x="231" y="607"/>
                  </a:cubicBezTo>
                  <a:cubicBezTo>
                    <a:pt x="234" y="607"/>
                    <a:pt x="234" y="607"/>
                    <a:pt x="234" y="607"/>
                  </a:cubicBezTo>
                  <a:cubicBezTo>
                    <a:pt x="235" y="607"/>
                    <a:pt x="236" y="606"/>
                    <a:pt x="237" y="605"/>
                  </a:cubicBezTo>
                  <a:cubicBezTo>
                    <a:pt x="238" y="605"/>
                    <a:pt x="238" y="604"/>
                    <a:pt x="239" y="604"/>
                  </a:cubicBezTo>
                  <a:cubicBezTo>
                    <a:pt x="240" y="604"/>
                    <a:pt x="240" y="603"/>
                    <a:pt x="240" y="603"/>
                  </a:cubicBezTo>
                  <a:cubicBezTo>
                    <a:pt x="242" y="603"/>
                    <a:pt x="242" y="603"/>
                    <a:pt x="242" y="603"/>
                  </a:cubicBezTo>
                  <a:cubicBezTo>
                    <a:pt x="242" y="600"/>
                    <a:pt x="240" y="600"/>
                    <a:pt x="240" y="598"/>
                  </a:cubicBezTo>
                  <a:cubicBezTo>
                    <a:pt x="242" y="598"/>
                    <a:pt x="242" y="598"/>
                    <a:pt x="242" y="598"/>
                  </a:cubicBezTo>
                  <a:cubicBezTo>
                    <a:pt x="242" y="598"/>
                    <a:pt x="243" y="598"/>
                    <a:pt x="244" y="598"/>
                  </a:cubicBezTo>
                  <a:cubicBezTo>
                    <a:pt x="245" y="601"/>
                    <a:pt x="246" y="602"/>
                    <a:pt x="248" y="603"/>
                  </a:cubicBezTo>
                  <a:cubicBezTo>
                    <a:pt x="250" y="604"/>
                    <a:pt x="249" y="602"/>
                    <a:pt x="251" y="602"/>
                  </a:cubicBezTo>
                  <a:cubicBezTo>
                    <a:pt x="251" y="601"/>
                    <a:pt x="252" y="601"/>
                    <a:pt x="253" y="601"/>
                  </a:cubicBezTo>
                  <a:cubicBezTo>
                    <a:pt x="255" y="602"/>
                    <a:pt x="253" y="598"/>
                    <a:pt x="255" y="598"/>
                  </a:cubicBezTo>
                  <a:cubicBezTo>
                    <a:pt x="255" y="597"/>
                    <a:pt x="256" y="597"/>
                    <a:pt x="257" y="596"/>
                  </a:cubicBezTo>
                  <a:cubicBezTo>
                    <a:pt x="256" y="595"/>
                    <a:pt x="257" y="594"/>
                    <a:pt x="258" y="593"/>
                  </a:cubicBezTo>
                  <a:cubicBezTo>
                    <a:pt x="258" y="593"/>
                    <a:pt x="258" y="593"/>
                    <a:pt x="258" y="593"/>
                  </a:cubicBezTo>
                  <a:cubicBezTo>
                    <a:pt x="258" y="592"/>
                    <a:pt x="259" y="592"/>
                    <a:pt x="258" y="593"/>
                  </a:cubicBezTo>
                  <a:cubicBezTo>
                    <a:pt x="259" y="595"/>
                    <a:pt x="256" y="596"/>
                    <a:pt x="258" y="597"/>
                  </a:cubicBezTo>
                  <a:cubicBezTo>
                    <a:pt x="258" y="597"/>
                    <a:pt x="258" y="597"/>
                    <a:pt x="258" y="598"/>
                  </a:cubicBezTo>
                  <a:cubicBezTo>
                    <a:pt x="258" y="598"/>
                    <a:pt x="258" y="598"/>
                    <a:pt x="258" y="598"/>
                  </a:cubicBezTo>
                  <a:cubicBezTo>
                    <a:pt x="257" y="598"/>
                    <a:pt x="257" y="600"/>
                    <a:pt x="258" y="600"/>
                  </a:cubicBezTo>
                  <a:cubicBezTo>
                    <a:pt x="258" y="600"/>
                    <a:pt x="258" y="600"/>
                    <a:pt x="258" y="600"/>
                  </a:cubicBezTo>
                  <a:cubicBezTo>
                    <a:pt x="259" y="600"/>
                    <a:pt x="259" y="600"/>
                    <a:pt x="260" y="600"/>
                  </a:cubicBezTo>
                  <a:cubicBezTo>
                    <a:pt x="261" y="600"/>
                    <a:pt x="260" y="599"/>
                    <a:pt x="260" y="598"/>
                  </a:cubicBezTo>
                  <a:cubicBezTo>
                    <a:pt x="260" y="598"/>
                    <a:pt x="260" y="597"/>
                    <a:pt x="261" y="597"/>
                  </a:cubicBezTo>
                  <a:cubicBezTo>
                    <a:pt x="261" y="596"/>
                    <a:pt x="260" y="596"/>
                    <a:pt x="259" y="596"/>
                  </a:cubicBezTo>
                  <a:cubicBezTo>
                    <a:pt x="259" y="596"/>
                    <a:pt x="260" y="596"/>
                    <a:pt x="260" y="596"/>
                  </a:cubicBezTo>
                  <a:cubicBezTo>
                    <a:pt x="260" y="595"/>
                    <a:pt x="260" y="595"/>
                    <a:pt x="261" y="595"/>
                  </a:cubicBezTo>
                  <a:cubicBezTo>
                    <a:pt x="261" y="594"/>
                    <a:pt x="261" y="593"/>
                    <a:pt x="261" y="593"/>
                  </a:cubicBezTo>
                  <a:cubicBezTo>
                    <a:pt x="261" y="593"/>
                    <a:pt x="260" y="593"/>
                    <a:pt x="260" y="592"/>
                  </a:cubicBezTo>
                  <a:cubicBezTo>
                    <a:pt x="258" y="591"/>
                    <a:pt x="262" y="591"/>
                    <a:pt x="262" y="591"/>
                  </a:cubicBezTo>
                  <a:cubicBezTo>
                    <a:pt x="263" y="588"/>
                    <a:pt x="261" y="587"/>
                    <a:pt x="262" y="584"/>
                  </a:cubicBezTo>
                  <a:cubicBezTo>
                    <a:pt x="261" y="583"/>
                    <a:pt x="260" y="583"/>
                    <a:pt x="260" y="582"/>
                  </a:cubicBezTo>
                  <a:cubicBezTo>
                    <a:pt x="260" y="581"/>
                    <a:pt x="258" y="580"/>
                    <a:pt x="257" y="580"/>
                  </a:cubicBezTo>
                  <a:cubicBezTo>
                    <a:pt x="257" y="579"/>
                    <a:pt x="258" y="579"/>
                    <a:pt x="259" y="578"/>
                  </a:cubicBezTo>
                  <a:cubicBezTo>
                    <a:pt x="260" y="578"/>
                    <a:pt x="260" y="580"/>
                    <a:pt x="262" y="580"/>
                  </a:cubicBezTo>
                  <a:cubicBezTo>
                    <a:pt x="263" y="579"/>
                    <a:pt x="263" y="578"/>
                    <a:pt x="264" y="578"/>
                  </a:cubicBezTo>
                  <a:cubicBezTo>
                    <a:pt x="265" y="576"/>
                    <a:pt x="264" y="574"/>
                    <a:pt x="264" y="572"/>
                  </a:cubicBezTo>
                  <a:cubicBezTo>
                    <a:pt x="263" y="571"/>
                    <a:pt x="263" y="570"/>
                    <a:pt x="262" y="570"/>
                  </a:cubicBezTo>
                  <a:cubicBezTo>
                    <a:pt x="262" y="569"/>
                    <a:pt x="263" y="568"/>
                    <a:pt x="262" y="568"/>
                  </a:cubicBezTo>
                  <a:cubicBezTo>
                    <a:pt x="261" y="568"/>
                    <a:pt x="261" y="567"/>
                    <a:pt x="260" y="567"/>
                  </a:cubicBezTo>
                  <a:cubicBezTo>
                    <a:pt x="260" y="567"/>
                    <a:pt x="259" y="567"/>
                    <a:pt x="259" y="566"/>
                  </a:cubicBezTo>
                  <a:cubicBezTo>
                    <a:pt x="259" y="564"/>
                    <a:pt x="260" y="562"/>
                    <a:pt x="260" y="559"/>
                  </a:cubicBezTo>
                  <a:cubicBezTo>
                    <a:pt x="261" y="559"/>
                    <a:pt x="262" y="557"/>
                    <a:pt x="264" y="558"/>
                  </a:cubicBezTo>
                  <a:cubicBezTo>
                    <a:pt x="263" y="560"/>
                    <a:pt x="266" y="560"/>
                    <a:pt x="266" y="561"/>
                  </a:cubicBezTo>
                  <a:cubicBezTo>
                    <a:pt x="265" y="561"/>
                    <a:pt x="265" y="562"/>
                    <a:pt x="265" y="562"/>
                  </a:cubicBezTo>
                  <a:cubicBezTo>
                    <a:pt x="266" y="562"/>
                    <a:pt x="269" y="564"/>
                    <a:pt x="267" y="565"/>
                  </a:cubicBezTo>
                  <a:cubicBezTo>
                    <a:pt x="267" y="563"/>
                    <a:pt x="266" y="566"/>
                    <a:pt x="264" y="565"/>
                  </a:cubicBezTo>
                  <a:cubicBezTo>
                    <a:pt x="265" y="566"/>
                    <a:pt x="264" y="566"/>
                    <a:pt x="264" y="566"/>
                  </a:cubicBezTo>
                  <a:cubicBezTo>
                    <a:pt x="263" y="570"/>
                    <a:pt x="265" y="571"/>
                    <a:pt x="266" y="573"/>
                  </a:cubicBezTo>
                  <a:cubicBezTo>
                    <a:pt x="265" y="577"/>
                    <a:pt x="266" y="579"/>
                    <a:pt x="266" y="583"/>
                  </a:cubicBezTo>
                  <a:cubicBezTo>
                    <a:pt x="266" y="583"/>
                    <a:pt x="266" y="584"/>
                    <a:pt x="266" y="584"/>
                  </a:cubicBezTo>
                  <a:cubicBezTo>
                    <a:pt x="266" y="585"/>
                    <a:pt x="266" y="586"/>
                    <a:pt x="266" y="587"/>
                  </a:cubicBezTo>
                  <a:cubicBezTo>
                    <a:pt x="266" y="588"/>
                    <a:pt x="267" y="588"/>
                    <a:pt x="267" y="589"/>
                  </a:cubicBezTo>
                  <a:cubicBezTo>
                    <a:pt x="268" y="589"/>
                    <a:pt x="268" y="589"/>
                    <a:pt x="269" y="589"/>
                  </a:cubicBezTo>
                  <a:cubicBezTo>
                    <a:pt x="268" y="591"/>
                    <a:pt x="268" y="592"/>
                    <a:pt x="267" y="593"/>
                  </a:cubicBezTo>
                  <a:cubicBezTo>
                    <a:pt x="268" y="594"/>
                    <a:pt x="268" y="595"/>
                    <a:pt x="268" y="595"/>
                  </a:cubicBezTo>
                  <a:cubicBezTo>
                    <a:pt x="268" y="595"/>
                    <a:pt x="269" y="595"/>
                    <a:pt x="269" y="595"/>
                  </a:cubicBezTo>
                  <a:cubicBezTo>
                    <a:pt x="270" y="595"/>
                    <a:pt x="271" y="597"/>
                    <a:pt x="273" y="596"/>
                  </a:cubicBezTo>
                  <a:cubicBezTo>
                    <a:pt x="273" y="597"/>
                    <a:pt x="274" y="597"/>
                    <a:pt x="274" y="598"/>
                  </a:cubicBezTo>
                  <a:cubicBezTo>
                    <a:pt x="275" y="599"/>
                    <a:pt x="278" y="597"/>
                    <a:pt x="277" y="600"/>
                  </a:cubicBezTo>
                  <a:cubicBezTo>
                    <a:pt x="278" y="600"/>
                    <a:pt x="278" y="600"/>
                    <a:pt x="278" y="600"/>
                  </a:cubicBezTo>
                  <a:cubicBezTo>
                    <a:pt x="279" y="600"/>
                    <a:pt x="281" y="600"/>
                    <a:pt x="282" y="601"/>
                  </a:cubicBezTo>
                  <a:cubicBezTo>
                    <a:pt x="282" y="603"/>
                    <a:pt x="282" y="604"/>
                    <a:pt x="283" y="605"/>
                  </a:cubicBezTo>
                  <a:cubicBezTo>
                    <a:pt x="283" y="607"/>
                    <a:pt x="282" y="610"/>
                    <a:pt x="283" y="612"/>
                  </a:cubicBezTo>
                  <a:cubicBezTo>
                    <a:pt x="286" y="612"/>
                    <a:pt x="287" y="610"/>
                    <a:pt x="290" y="611"/>
                  </a:cubicBezTo>
                  <a:cubicBezTo>
                    <a:pt x="290" y="609"/>
                    <a:pt x="291" y="610"/>
                    <a:pt x="292" y="608"/>
                  </a:cubicBezTo>
                  <a:cubicBezTo>
                    <a:pt x="292" y="607"/>
                    <a:pt x="293" y="606"/>
                    <a:pt x="293" y="604"/>
                  </a:cubicBezTo>
                  <a:cubicBezTo>
                    <a:pt x="294" y="603"/>
                    <a:pt x="293" y="601"/>
                    <a:pt x="294" y="600"/>
                  </a:cubicBezTo>
                  <a:cubicBezTo>
                    <a:pt x="295" y="598"/>
                    <a:pt x="296" y="597"/>
                    <a:pt x="295" y="595"/>
                  </a:cubicBezTo>
                  <a:cubicBezTo>
                    <a:pt x="295" y="594"/>
                    <a:pt x="294" y="593"/>
                    <a:pt x="294" y="591"/>
                  </a:cubicBezTo>
                  <a:cubicBezTo>
                    <a:pt x="294" y="591"/>
                    <a:pt x="294" y="590"/>
                    <a:pt x="294" y="590"/>
                  </a:cubicBezTo>
                  <a:cubicBezTo>
                    <a:pt x="294" y="590"/>
                    <a:pt x="293" y="590"/>
                    <a:pt x="293" y="590"/>
                  </a:cubicBezTo>
                  <a:cubicBezTo>
                    <a:pt x="293" y="590"/>
                    <a:pt x="293" y="589"/>
                    <a:pt x="293" y="589"/>
                  </a:cubicBezTo>
                  <a:cubicBezTo>
                    <a:pt x="293" y="589"/>
                    <a:pt x="292" y="589"/>
                    <a:pt x="292" y="589"/>
                  </a:cubicBezTo>
                  <a:cubicBezTo>
                    <a:pt x="292" y="587"/>
                    <a:pt x="292" y="586"/>
                    <a:pt x="292" y="584"/>
                  </a:cubicBezTo>
                  <a:cubicBezTo>
                    <a:pt x="292" y="584"/>
                    <a:pt x="291" y="584"/>
                    <a:pt x="291" y="584"/>
                  </a:cubicBezTo>
                  <a:cubicBezTo>
                    <a:pt x="291" y="583"/>
                    <a:pt x="291" y="582"/>
                    <a:pt x="290" y="582"/>
                  </a:cubicBezTo>
                  <a:cubicBezTo>
                    <a:pt x="290" y="580"/>
                    <a:pt x="290" y="578"/>
                    <a:pt x="290" y="577"/>
                  </a:cubicBezTo>
                  <a:cubicBezTo>
                    <a:pt x="291" y="577"/>
                    <a:pt x="291" y="576"/>
                    <a:pt x="292" y="576"/>
                  </a:cubicBezTo>
                  <a:cubicBezTo>
                    <a:pt x="292" y="576"/>
                    <a:pt x="293" y="576"/>
                    <a:pt x="293" y="575"/>
                  </a:cubicBezTo>
                  <a:cubicBezTo>
                    <a:pt x="294" y="575"/>
                    <a:pt x="295" y="574"/>
                    <a:pt x="296" y="574"/>
                  </a:cubicBezTo>
                  <a:cubicBezTo>
                    <a:pt x="296" y="571"/>
                    <a:pt x="294" y="571"/>
                    <a:pt x="294" y="570"/>
                  </a:cubicBezTo>
                  <a:cubicBezTo>
                    <a:pt x="294" y="569"/>
                    <a:pt x="294" y="568"/>
                    <a:pt x="294" y="568"/>
                  </a:cubicBezTo>
                  <a:cubicBezTo>
                    <a:pt x="295" y="568"/>
                    <a:pt x="296" y="568"/>
                    <a:pt x="297" y="568"/>
                  </a:cubicBezTo>
                  <a:cubicBezTo>
                    <a:pt x="297" y="568"/>
                    <a:pt x="296" y="567"/>
                    <a:pt x="297" y="567"/>
                  </a:cubicBezTo>
                  <a:cubicBezTo>
                    <a:pt x="297" y="567"/>
                    <a:pt x="298" y="567"/>
                    <a:pt x="298" y="566"/>
                  </a:cubicBezTo>
                  <a:cubicBezTo>
                    <a:pt x="298" y="566"/>
                    <a:pt x="298" y="566"/>
                    <a:pt x="298" y="566"/>
                  </a:cubicBezTo>
                  <a:cubicBezTo>
                    <a:pt x="298" y="566"/>
                    <a:pt x="298" y="566"/>
                    <a:pt x="298" y="566"/>
                  </a:cubicBezTo>
                  <a:cubicBezTo>
                    <a:pt x="299" y="566"/>
                    <a:pt x="299" y="566"/>
                    <a:pt x="299" y="566"/>
                  </a:cubicBezTo>
                  <a:cubicBezTo>
                    <a:pt x="299" y="566"/>
                    <a:pt x="299" y="566"/>
                    <a:pt x="299" y="566"/>
                  </a:cubicBezTo>
                  <a:cubicBezTo>
                    <a:pt x="299" y="566"/>
                    <a:pt x="299" y="566"/>
                    <a:pt x="299" y="566"/>
                  </a:cubicBezTo>
                  <a:cubicBezTo>
                    <a:pt x="299" y="566"/>
                    <a:pt x="299" y="566"/>
                    <a:pt x="299" y="566"/>
                  </a:cubicBezTo>
                  <a:cubicBezTo>
                    <a:pt x="299" y="566"/>
                    <a:pt x="299" y="566"/>
                    <a:pt x="299" y="566"/>
                  </a:cubicBezTo>
                  <a:cubicBezTo>
                    <a:pt x="299" y="566"/>
                    <a:pt x="299" y="566"/>
                    <a:pt x="299" y="566"/>
                  </a:cubicBezTo>
                  <a:cubicBezTo>
                    <a:pt x="300" y="566"/>
                    <a:pt x="300" y="566"/>
                    <a:pt x="300" y="566"/>
                  </a:cubicBezTo>
                  <a:cubicBezTo>
                    <a:pt x="300" y="566"/>
                    <a:pt x="300" y="566"/>
                    <a:pt x="300" y="566"/>
                  </a:cubicBezTo>
                  <a:cubicBezTo>
                    <a:pt x="300" y="566"/>
                    <a:pt x="300" y="566"/>
                    <a:pt x="300" y="566"/>
                  </a:cubicBezTo>
                  <a:cubicBezTo>
                    <a:pt x="300" y="566"/>
                    <a:pt x="300" y="566"/>
                    <a:pt x="300" y="566"/>
                  </a:cubicBezTo>
                  <a:cubicBezTo>
                    <a:pt x="300" y="566"/>
                    <a:pt x="300" y="566"/>
                    <a:pt x="300" y="566"/>
                  </a:cubicBezTo>
                  <a:cubicBezTo>
                    <a:pt x="300" y="566"/>
                    <a:pt x="300" y="566"/>
                    <a:pt x="300" y="566"/>
                  </a:cubicBezTo>
                  <a:cubicBezTo>
                    <a:pt x="300" y="566"/>
                    <a:pt x="300" y="566"/>
                    <a:pt x="300" y="566"/>
                  </a:cubicBezTo>
                  <a:cubicBezTo>
                    <a:pt x="300" y="566"/>
                    <a:pt x="301" y="566"/>
                    <a:pt x="301" y="566"/>
                  </a:cubicBezTo>
                  <a:cubicBezTo>
                    <a:pt x="301" y="566"/>
                    <a:pt x="301" y="566"/>
                    <a:pt x="301" y="566"/>
                  </a:cubicBezTo>
                  <a:cubicBezTo>
                    <a:pt x="301" y="566"/>
                    <a:pt x="301" y="566"/>
                    <a:pt x="301" y="566"/>
                  </a:cubicBezTo>
                  <a:cubicBezTo>
                    <a:pt x="301" y="566"/>
                    <a:pt x="301" y="566"/>
                    <a:pt x="301" y="566"/>
                  </a:cubicBezTo>
                  <a:cubicBezTo>
                    <a:pt x="301" y="566"/>
                    <a:pt x="301" y="566"/>
                    <a:pt x="301" y="566"/>
                  </a:cubicBezTo>
                  <a:cubicBezTo>
                    <a:pt x="301" y="566"/>
                    <a:pt x="301" y="566"/>
                    <a:pt x="301" y="566"/>
                  </a:cubicBezTo>
                  <a:cubicBezTo>
                    <a:pt x="301" y="566"/>
                    <a:pt x="301" y="566"/>
                    <a:pt x="301" y="566"/>
                  </a:cubicBezTo>
                  <a:cubicBezTo>
                    <a:pt x="301" y="566"/>
                    <a:pt x="301" y="566"/>
                    <a:pt x="301" y="566"/>
                  </a:cubicBezTo>
                  <a:cubicBezTo>
                    <a:pt x="302" y="566"/>
                    <a:pt x="302" y="566"/>
                    <a:pt x="302" y="566"/>
                  </a:cubicBezTo>
                  <a:cubicBezTo>
                    <a:pt x="302" y="566"/>
                    <a:pt x="302" y="566"/>
                    <a:pt x="302" y="566"/>
                  </a:cubicBezTo>
                  <a:cubicBezTo>
                    <a:pt x="302" y="566"/>
                    <a:pt x="302" y="566"/>
                    <a:pt x="302" y="566"/>
                  </a:cubicBezTo>
                  <a:cubicBezTo>
                    <a:pt x="302" y="566"/>
                    <a:pt x="302" y="566"/>
                    <a:pt x="302" y="566"/>
                  </a:cubicBezTo>
                  <a:cubicBezTo>
                    <a:pt x="302" y="566"/>
                    <a:pt x="302" y="566"/>
                    <a:pt x="302" y="566"/>
                  </a:cubicBezTo>
                  <a:cubicBezTo>
                    <a:pt x="302" y="566"/>
                    <a:pt x="302" y="566"/>
                    <a:pt x="302" y="566"/>
                  </a:cubicBezTo>
                  <a:cubicBezTo>
                    <a:pt x="302" y="566"/>
                    <a:pt x="303" y="566"/>
                    <a:pt x="303" y="566"/>
                  </a:cubicBezTo>
                  <a:cubicBezTo>
                    <a:pt x="303" y="565"/>
                    <a:pt x="304" y="564"/>
                    <a:pt x="305" y="563"/>
                  </a:cubicBezTo>
                  <a:cubicBezTo>
                    <a:pt x="305" y="563"/>
                    <a:pt x="305" y="563"/>
                    <a:pt x="305" y="563"/>
                  </a:cubicBezTo>
                  <a:cubicBezTo>
                    <a:pt x="305" y="563"/>
                    <a:pt x="305" y="563"/>
                    <a:pt x="305" y="563"/>
                  </a:cubicBezTo>
                  <a:cubicBezTo>
                    <a:pt x="305" y="563"/>
                    <a:pt x="305" y="563"/>
                    <a:pt x="305" y="563"/>
                  </a:cubicBezTo>
                  <a:cubicBezTo>
                    <a:pt x="305" y="563"/>
                    <a:pt x="305" y="563"/>
                    <a:pt x="305" y="563"/>
                  </a:cubicBezTo>
                  <a:cubicBezTo>
                    <a:pt x="305" y="563"/>
                    <a:pt x="305" y="563"/>
                    <a:pt x="305" y="563"/>
                  </a:cubicBezTo>
                  <a:cubicBezTo>
                    <a:pt x="305" y="563"/>
                    <a:pt x="306" y="563"/>
                    <a:pt x="306" y="563"/>
                  </a:cubicBezTo>
                  <a:cubicBezTo>
                    <a:pt x="306" y="563"/>
                    <a:pt x="306" y="563"/>
                    <a:pt x="306" y="563"/>
                  </a:cubicBezTo>
                  <a:cubicBezTo>
                    <a:pt x="306" y="562"/>
                    <a:pt x="306" y="562"/>
                    <a:pt x="306" y="562"/>
                  </a:cubicBezTo>
                  <a:cubicBezTo>
                    <a:pt x="306" y="562"/>
                    <a:pt x="306" y="562"/>
                    <a:pt x="306" y="562"/>
                  </a:cubicBezTo>
                  <a:cubicBezTo>
                    <a:pt x="306" y="561"/>
                    <a:pt x="308" y="561"/>
                    <a:pt x="308" y="560"/>
                  </a:cubicBezTo>
                  <a:cubicBezTo>
                    <a:pt x="308" y="560"/>
                    <a:pt x="308" y="560"/>
                    <a:pt x="308" y="560"/>
                  </a:cubicBezTo>
                  <a:cubicBezTo>
                    <a:pt x="308" y="560"/>
                    <a:pt x="308" y="560"/>
                    <a:pt x="309" y="559"/>
                  </a:cubicBezTo>
                  <a:cubicBezTo>
                    <a:pt x="309" y="559"/>
                    <a:pt x="309" y="559"/>
                    <a:pt x="309" y="559"/>
                  </a:cubicBezTo>
                  <a:cubicBezTo>
                    <a:pt x="310" y="559"/>
                    <a:pt x="309" y="556"/>
                    <a:pt x="311" y="556"/>
                  </a:cubicBezTo>
                  <a:cubicBezTo>
                    <a:pt x="311" y="556"/>
                    <a:pt x="311" y="556"/>
                    <a:pt x="311" y="556"/>
                  </a:cubicBezTo>
                  <a:cubicBezTo>
                    <a:pt x="311" y="556"/>
                    <a:pt x="311" y="556"/>
                    <a:pt x="311" y="556"/>
                  </a:cubicBezTo>
                  <a:cubicBezTo>
                    <a:pt x="311" y="556"/>
                    <a:pt x="311" y="556"/>
                    <a:pt x="311" y="556"/>
                  </a:cubicBezTo>
                  <a:cubicBezTo>
                    <a:pt x="312" y="556"/>
                    <a:pt x="312" y="554"/>
                    <a:pt x="313" y="554"/>
                  </a:cubicBezTo>
                  <a:cubicBezTo>
                    <a:pt x="313" y="551"/>
                    <a:pt x="311" y="551"/>
                    <a:pt x="311" y="549"/>
                  </a:cubicBezTo>
                  <a:cubicBezTo>
                    <a:pt x="312" y="548"/>
                    <a:pt x="312" y="546"/>
                    <a:pt x="313" y="545"/>
                  </a:cubicBezTo>
                  <a:cubicBezTo>
                    <a:pt x="313" y="544"/>
                    <a:pt x="313" y="544"/>
                    <a:pt x="313" y="544"/>
                  </a:cubicBezTo>
                  <a:cubicBezTo>
                    <a:pt x="314" y="543"/>
                    <a:pt x="315" y="542"/>
                    <a:pt x="315" y="541"/>
                  </a:cubicBezTo>
                  <a:cubicBezTo>
                    <a:pt x="315" y="540"/>
                    <a:pt x="315" y="539"/>
                    <a:pt x="315" y="538"/>
                  </a:cubicBezTo>
                  <a:cubicBezTo>
                    <a:pt x="314" y="538"/>
                    <a:pt x="314" y="536"/>
                    <a:pt x="313" y="536"/>
                  </a:cubicBezTo>
                  <a:cubicBezTo>
                    <a:pt x="313" y="535"/>
                    <a:pt x="313" y="535"/>
                    <a:pt x="313" y="535"/>
                  </a:cubicBezTo>
                  <a:cubicBezTo>
                    <a:pt x="313" y="535"/>
                    <a:pt x="313" y="535"/>
                    <a:pt x="313" y="535"/>
                  </a:cubicBezTo>
                  <a:cubicBezTo>
                    <a:pt x="313" y="534"/>
                    <a:pt x="313" y="533"/>
                    <a:pt x="312" y="533"/>
                  </a:cubicBezTo>
                  <a:cubicBezTo>
                    <a:pt x="312" y="533"/>
                    <a:pt x="312" y="533"/>
                    <a:pt x="312" y="533"/>
                  </a:cubicBezTo>
                  <a:cubicBezTo>
                    <a:pt x="312" y="532"/>
                    <a:pt x="312" y="531"/>
                    <a:pt x="312" y="531"/>
                  </a:cubicBezTo>
                  <a:cubicBezTo>
                    <a:pt x="312" y="531"/>
                    <a:pt x="312" y="531"/>
                    <a:pt x="312" y="531"/>
                  </a:cubicBezTo>
                  <a:cubicBezTo>
                    <a:pt x="312" y="531"/>
                    <a:pt x="312" y="531"/>
                    <a:pt x="312" y="531"/>
                  </a:cubicBezTo>
                  <a:cubicBezTo>
                    <a:pt x="312" y="531"/>
                    <a:pt x="312" y="531"/>
                    <a:pt x="312" y="531"/>
                  </a:cubicBezTo>
                  <a:cubicBezTo>
                    <a:pt x="312" y="531"/>
                    <a:pt x="312" y="530"/>
                    <a:pt x="312" y="530"/>
                  </a:cubicBezTo>
                  <a:cubicBezTo>
                    <a:pt x="312" y="529"/>
                    <a:pt x="310" y="528"/>
                    <a:pt x="311" y="527"/>
                  </a:cubicBezTo>
                  <a:cubicBezTo>
                    <a:pt x="311" y="527"/>
                    <a:pt x="311" y="527"/>
                    <a:pt x="311" y="527"/>
                  </a:cubicBezTo>
                  <a:cubicBezTo>
                    <a:pt x="310" y="526"/>
                    <a:pt x="310" y="524"/>
                    <a:pt x="310" y="523"/>
                  </a:cubicBezTo>
                  <a:cubicBezTo>
                    <a:pt x="310" y="523"/>
                    <a:pt x="310" y="523"/>
                    <a:pt x="310" y="523"/>
                  </a:cubicBezTo>
                  <a:cubicBezTo>
                    <a:pt x="310" y="523"/>
                    <a:pt x="310" y="523"/>
                    <a:pt x="310" y="523"/>
                  </a:cubicBezTo>
                  <a:cubicBezTo>
                    <a:pt x="310" y="523"/>
                    <a:pt x="310" y="523"/>
                    <a:pt x="310" y="523"/>
                  </a:cubicBezTo>
                  <a:cubicBezTo>
                    <a:pt x="310" y="523"/>
                    <a:pt x="310" y="523"/>
                    <a:pt x="310" y="523"/>
                  </a:cubicBezTo>
                  <a:cubicBezTo>
                    <a:pt x="310" y="522"/>
                    <a:pt x="310" y="522"/>
                    <a:pt x="310" y="522"/>
                  </a:cubicBezTo>
                  <a:cubicBezTo>
                    <a:pt x="310" y="522"/>
                    <a:pt x="310" y="522"/>
                    <a:pt x="310" y="522"/>
                  </a:cubicBezTo>
                  <a:cubicBezTo>
                    <a:pt x="310" y="522"/>
                    <a:pt x="310" y="522"/>
                    <a:pt x="310" y="522"/>
                  </a:cubicBezTo>
                  <a:cubicBezTo>
                    <a:pt x="310" y="522"/>
                    <a:pt x="310" y="522"/>
                    <a:pt x="310" y="522"/>
                  </a:cubicBezTo>
                  <a:cubicBezTo>
                    <a:pt x="310" y="522"/>
                    <a:pt x="310" y="522"/>
                    <a:pt x="310" y="522"/>
                  </a:cubicBezTo>
                  <a:cubicBezTo>
                    <a:pt x="310" y="522"/>
                    <a:pt x="310" y="521"/>
                    <a:pt x="310" y="521"/>
                  </a:cubicBezTo>
                  <a:cubicBezTo>
                    <a:pt x="310" y="521"/>
                    <a:pt x="310" y="521"/>
                    <a:pt x="310" y="521"/>
                  </a:cubicBezTo>
                  <a:cubicBezTo>
                    <a:pt x="310" y="521"/>
                    <a:pt x="310" y="521"/>
                    <a:pt x="310" y="521"/>
                  </a:cubicBezTo>
                  <a:cubicBezTo>
                    <a:pt x="309" y="520"/>
                    <a:pt x="309" y="519"/>
                    <a:pt x="308" y="518"/>
                  </a:cubicBezTo>
                  <a:cubicBezTo>
                    <a:pt x="308" y="518"/>
                    <a:pt x="308" y="518"/>
                    <a:pt x="308" y="517"/>
                  </a:cubicBezTo>
                  <a:cubicBezTo>
                    <a:pt x="308" y="517"/>
                    <a:pt x="308" y="517"/>
                    <a:pt x="308" y="517"/>
                  </a:cubicBezTo>
                  <a:cubicBezTo>
                    <a:pt x="308" y="517"/>
                    <a:pt x="308" y="517"/>
                    <a:pt x="308" y="516"/>
                  </a:cubicBezTo>
                  <a:cubicBezTo>
                    <a:pt x="308" y="516"/>
                    <a:pt x="308" y="516"/>
                    <a:pt x="308" y="516"/>
                  </a:cubicBezTo>
                  <a:cubicBezTo>
                    <a:pt x="308" y="516"/>
                    <a:pt x="308" y="516"/>
                    <a:pt x="308" y="516"/>
                  </a:cubicBezTo>
                  <a:cubicBezTo>
                    <a:pt x="308" y="516"/>
                    <a:pt x="308" y="516"/>
                    <a:pt x="308" y="515"/>
                  </a:cubicBezTo>
                  <a:cubicBezTo>
                    <a:pt x="310" y="515"/>
                    <a:pt x="312" y="514"/>
                    <a:pt x="315" y="514"/>
                  </a:cubicBezTo>
                  <a:cubicBezTo>
                    <a:pt x="315" y="513"/>
                    <a:pt x="316" y="513"/>
                    <a:pt x="316" y="513"/>
                  </a:cubicBezTo>
                  <a:cubicBezTo>
                    <a:pt x="316" y="512"/>
                    <a:pt x="316" y="512"/>
                    <a:pt x="316" y="512"/>
                  </a:cubicBezTo>
                  <a:cubicBezTo>
                    <a:pt x="316" y="512"/>
                    <a:pt x="317" y="512"/>
                    <a:pt x="317" y="512"/>
                  </a:cubicBezTo>
                  <a:cubicBezTo>
                    <a:pt x="317" y="512"/>
                    <a:pt x="317" y="511"/>
                    <a:pt x="317" y="511"/>
                  </a:cubicBezTo>
                  <a:cubicBezTo>
                    <a:pt x="317" y="511"/>
                    <a:pt x="317" y="511"/>
                    <a:pt x="317" y="511"/>
                  </a:cubicBezTo>
                  <a:cubicBezTo>
                    <a:pt x="318" y="511"/>
                    <a:pt x="318" y="510"/>
                    <a:pt x="318" y="510"/>
                  </a:cubicBezTo>
                  <a:cubicBezTo>
                    <a:pt x="318" y="510"/>
                    <a:pt x="318" y="509"/>
                    <a:pt x="318" y="509"/>
                  </a:cubicBezTo>
                  <a:cubicBezTo>
                    <a:pt x="318" y="509"/>
                    <a:pt x="319" y="509"/>
                    <a:pt x="319" y="509"/>
                  </a:cubicBezTo>
                  <a:cubicBezTo>
                    <a:pt x="319" y="509"/>
                    <a:pt x="319" y="508"/>
                    <a:pt x="319" y="508"/>
                  </a:cubicBezTo>
                  <a:cubicBezTo>
                    <a:pt x="320" y="505"/>
                    <a:pt x="321" y="503"/>
                    <a:pt x="321" y="499"/>
                  </a:cubicBezTo>
                  <a:cubicBezTo>
                    <a:pt x="320" y="498"/>
                    <a:pt x="319" y="496"/>
                    <a:pt x="319" y="495"/>
                  </a:cubicBezTo>
                  <a:cubicBezTo>
                    <a:pt x="319" y="495"/>
                    <a:pt x="318" y="495"/>
                    <a:pt x="318" y="495"/>
                  </a:cubicBezTo>
                  <a:cubicBezTo>
                    <a:pt x="318" y="495"/>
                    <a:pt x="318" y="494"/>
                    <a:pt x="318" y="494"/>
                  </a:cubicBezTo>
                  <a:cubicBezTo>
                    <a:pt x="318" y="494"/>
                    <a:pt x="317" y="493"/>
                    <a:pt x="317" y="493"/>
                  </a:cubicBezTo>
                  <a:cubicBezTo>
                    <a:pt x="317" y="493"/>
                    <a:pt x="317" y="493"/>
                    <a:pt x="317" y="492"/>
                  </a:cubicBezTo>
                  <a:cubicBezTo>
                    <a:pt x="316" y="492"/>
                    <a:pt x="316" y="492"/>
                    <a:pt x="315" y="492"/>
                  </a:cubicBezTo>
                  <a:cubicBezTo>
                    <a:pt x="315" y="490"/>
                    <a:pt x="313" y="491"/>
                    <a:pt x="313" y="489"/>
                  </a:cubicBezTo>
                  <a:cubicBezTo>
                    <a:pt x="311" y="488"/>
                    <a:pt x="310" y="487"/>
                    <a:pt x="310" y="486"/>
                  </a:cubicBezTo>
                  <a:cubicBezTo>
                    <a:pt x="309" y="485"/>
                    <a:pt x="307" y="485"/>
                    <a:pt x="307" y="483"/>
                  </a:cubicBezTo>
                  <a:cubicBezTo>
                    <a:pt x="307" y="481"/>
                    <a:pt x="306" y="481"/>
                    <a:pt x="306" y="479"/>
                  </a:cubicBezTo>
                  <a:cubicBezTo>
                    <a:pt x="307" y="479"/>
                    <a:pt x="306" y="477"/>
                    <a:pt x="306" y="477"/>
                  </a:cubicBezTo>
                  <a:cubicBezTo>
                    <a:pt x="306" y="477"/>
                    <a:pt x="307" y="477"/>
                    <a:pt x="307" y="477"/>
                  </a:cubicBezTo>
                  <a:cubicBezTo>
                    <a:pt x="307" y="476"/>
                    <a:pt x="307" y="475"/>
                    <a:pt x="306" y="474"/>
                  </a:cubicBezTo>
                  <a:cubicBezTo>
                    <a:pt x="308" y="474"/>
                    <a:pt x="307" y="470"/>
                    <a:pt x="307" y="469"/>
                  </a:cubicBezTo>
                  <a:cubicBezTo>
                    <a:pt x="308" y="467"/>
                    <a:pt x="308" y="464"/>
                    <a:pt x="308" y="462"/>
                  </a:cubicBezTo>
                  <a:cubicBezTo>
                    <a:pt x="308" y="460"/>
                    <a:pt x="308" y="459"/>
                    <a:pt x="308" y="458"/>
                  </a:cubicBezTo>
                  <a:cubicBezTo>
                    <a:pt x="308" y="458"/>
                    <a:pt x="308" y="458"/>
                    <a:pt x="308" y="458"/>
                  </a:cubicBezTo>
                  <a:cubicBezTo>
                    <a:pt x="308" y="457"/>
                    <a:pt x="308" y="457"/>
                    <a:pt x="308" y="457"/>
                  </a:cubicBezTo>
                  <a:cubicBezTo>
                    <a:pt x="308" y="456"/>
                    <a:pt x="307" y="456"/>
                    <a:pt x="306" y="456"/>
                  </a:cubicBezTo>
                  <a:cubicBezTo>
                    <a:pt x="306" y="456"/>
                    <a:pt x="306" y="456"/>
                    <a:pt x="305" y="456"/>
                  </a:cubicBezTo>
                  <a:cubicBezTo>
                    <a:pt x="305" y="455"/>
                    <a:pt x="305" y="455"/>
                    <a:pt x="305" y="455"/>
                  </a:cubicBezTo>
                  <a:cubicBezTo>
                    <a:pt x="305" y="453"/>
                    <a:pt x="304" y="453"/>
                    <a:pt x="304" y="451"/>
                  </a:cubicBezTo>
                  <a:cubicBezTo>
                    <a:pt x="304" y="450"/>
                    <a:pt x="304" y="449"/>
                    <a:pt x="303" y="449"/>
                  </a:cubicBezTo>
                  <a:cubicBezTo>
                    <a:pt x="303" y="447"/>
                    <a:pt x="303" y="446"/>
                    <a:pt x="301" y="446"/>
                  </a:cubicBezTo>
                  <a:cubicBezTo>
                    <a:pt x="302" y="446"/>
                    <a:pt x="301" y="445"/>
                    <a:pt x="301" y="445"/>
                  </a:cubicBezTo>
                  <a:cubicBezTo>
                    <a:pt x="301" y="445"/>
                    <a:pt x="302" y="445"/>
                    <a:pt x="302" y="445"/>
                  </a:cubicBezTo>
                  <a:cubicBezTo>
                    <a:pt x="302" y="444"/>
                    <a:pt x="301" y="444"/>
                    <a:pt x="301" y="444"/>
                  </a:cubicBezTo>
                  <a:cubicBezTo>
                    <a:pt x="301" y="444"/>
                    <a:pt x="301" y="440"/>
                    <a:pt x="301" y="439"/>
                  </a:cubicBezTo>
                  <a:cubicBezTo>
                    <a:pt x="301" y="439"/>
                    <a:pt x="302" y="440"/>
                    <a:pt x="302" y="439"/>
                  </a:cubicBezTo>
                  <a:cubicBezTo>
                    <a:pt x="302" y="439"/>
                    <a:pt x="302" y="438"/>
                    <a:pt x="302" y="437"/>
                  </a:cubicBezTo>
                  <a:cubicBezTo>
                    <a:pt x="302" y="437"/>
                    <a:pt x="303" y="437"/>
                    <a:pt x="303" y="437"/>
                  </a:cubicBezTo>
                  <a:cubicBezTo>
                    <a:pt x="303" y="436"/>
                    <a:pt x="303" y="435"/>
                    <a:pt x="304" y="435"/>
                  </a:cubicBezTo>
                  <a:cubicBezTo>
                    <a:pt x="303" y="432"/>
                    <a:pt x="302" y="431"/>
                    <a:pt x="303" y="428"/>
                  </a:cubicBezTo>
                  <a:cubicBezTo>
                    <a:pt x="303" y="426"/>
                    <a:pt x="304" y="425"/>
                    <a:pt x="305" y="423"/>
                  </a:cubicBezTo>
                  <a:cubicBezTo>
                    <a:pt x="305" y="422"/>
                    <a:pt x="304" y="421"/>
                    <a:pt x="304" y="420"/>
                  </a:cubicBezTo>
                  <a:cubicBezTo>
                    <a:pt x="304" y="419"/>
                    <a:pt x="304" y="418"/>
                    <a:pt x="303" y="418"/>
                  </a:cubicBezTo>
                  <a:cubicBezTo>
                    <a:pt x="303" y="417"/>
                    <a:pt x="303" y="415"/>
                    <a:pt x="302" y="415"/>
                  </a:cubicBezTo>
                  <a:cubicBezTo>
                    <a:pt x="302" y="413"/>
                    <a:pt x="302" y="411"/>
                    <a:pt x="301" y="410"/>
                  </a:cubicBezTo>
                  <a:cubicBezTo>
                    <a:pt x="303" y="409"/>
                    <a:pt x="303" y="407"/>
                    <a:pt x="304" y="405"/>
                  </a:cubicBezTo>
                  <a:cubicBezTo>
                    <a:pt x="305" y="405"/>
                    <a:pt x="305" y="404"/>
                    <a:pt x="306" y="404"/>
                  </a:cubicBezTo>
                  <a:cubicBezTo>
                    <a:pt x="305" y="402"/>
                    <a:pt x="306" y="400"/>
                    <a:pt x="306" y="398"/>
                  </a:cubicBezTo>
                  <a:cubicBezTo>
                    <a:pt x="305" y="396"/>
                    <a:pt x="305" y="396"/>
                    <a:pt x="305" y="395"/>
                  </a:cubicBezTo>
                  <a:cubicBezTo>
                    <a:pt x="306" y="393"/>
                    <a:pt x="307" y="392"/>
                    <a:pt x="308" y="391"/>
                  </a:cubicBezTo>
                  <a:cubicBezTo>
                    <a:pt x="308" y="389"/>
                    <a:pt x="310" y="390"/>
                    <a:pt x="310" y="388"/>
                  </a:cubicBezTo>
                  <a:cubicBezTo>
                    <a:pt x="312" y="387"/>
                    <a:pt x="313" y="385"/>
                    <a:pt x="315" y="384"/>
                  </a:cubicBezTo>
                  <a:cubicBezTo>
                    <a:pt x="314" y="382"/>
                    <a:pt x="317" y="382"/>
                    <a:pt x="316" y="380"/>
                  </a:cubicBezTo>
                  <a:cubicBezTo>
                    <a:pt x="318" y="380"/>
                    <a:pt x="318" y="378"/>
                    <a:pt x="320" y="377"/>
                  </a:cubicBezTo>
                  <a:cubicBezTo>
                    <a:pt x="320" y="377"/>
                    <a:pt x="320" y="376"/>
                    <a:pt x="321" y="376"/>
                  </a:cubicBezTo>
                  <a:cubicBezTo>
                    <a:pt x="321" y="376"/>
                    <a:pt x="321" y="375"/>
                    <a:pt x="322" y="375"/>
                  </a:cubicBezTo>
                  <a:cubicBezTo>
                    <a:pt x="322" y="375"/>
                    <a:pt x="322" y="374"/>
                    <a:pt x="322" y="374"/>
                  </a:cubicBezTo>
                  <a:cubicBezTo>
                    <a:pt x="323" y="374"/>
                    <a:pt x="323" y="373"/>
                    <a:pt x="324" y="373"/>
                  </a:cubicBezTo>
                  <a:cubicBezTo>
                    <a:pt x="326" y="373"/>
                    <a:pt x="328" y="373"/>
                    <a:pt x="331" y="373"/>
                  </a:cubicBezTo>
                  <a:cubicBezTo>
                    <a:pt x="331" y="373"/>
                    <a:pt x="331" y="374"/>
                    <a:pt x="332" y="374"/>
                  </a:cubicBezTo>
                  <a:cubicBezTo>
                    <a:pt x="333" y="374"/>
                    <a:pt x="334" y="374"/>
                    <a:pt x="334" y="374"/>
                  </a:cubicBezTo>
                  <a:cubicBezTo>
                    <a:pt x="334" y="374"/>
                    <a:pt x="334" y="375"/>
                    <a:pt x="334" y="375"/>
                  </a:cubicBezTo>
                  <a:cubicBezTo>
                    <a:pt x="335" y="375"/>
                    <a:pt x="337" y="374"/>
                    <a:pt x="338" y="375"/>
                  </a:cubicBezTo>
                  <a:cubicBezTo>
                    <a:pt x="338" y="376"/>
                    <a:pt x="339" y="375"/>
                    <a:pt x="339" y="376"/>
                  </a:cubicBezTo>
                  <a:cubicBezTo>
                    <a:pt x="341" y="376"/>
                    <a:pt x="342" y="377"/>
                    <a:pt x="343" y="377"/>
                  </a:cubicBezTo>
                  <a:cubicBezTo>
                    <a:pt x="344" y="376"/>
                    <a:pt x="344" y="375"/>
                    <a:pt x="345" y="375"/>
                  </a:cubicBezTo>
                  <a:cubicBezTo>
                    <a:pt x="345" y="374"/>
                    <a:pt x="345" y="373"/>
                    <a:pt x="346" y="373"/>
                  </a:cubicBezTo>
                  <a:cubicBezTo>
                    <a:pt x="346" y="373"/>
                    <a:pt x="346" y="372"/>
                    <a:pt x="347" y="372"/>
                  </a:cubicBezTo>
                  <a:cubicBezTo>
                    <a:pt x="347" y="366"/>
                    <a:pt x="346" y="363"/>
                    <a:pt x="345" y="358"/>
                  </a:cubicBezTo>
                  <a:cubicBezTo>
                    <a:pt x="344" y="358"/>
                    <a:pt x="344" y="357"/>
                    <a:pt x="344" y="357"/>
                  </a:cubicBezTo>
                  <a:cubicBezTo>
                    <a:pt x="344" y="356"/>
                    <a:pt x="343" y="357"/>
                    <a:pt x="343" y="357"/>
                  </a:cubicBezTo>
                  <a:cubicBezTo>
                    <a:pt x="342" y="356"/>
                    <a:pt x="342" y="355"/>
                    <a:pt x="342" y="355"/>
                  </a:cubicBezTo>
                  <a:cubicBezTo>
                    <a:pt x="341" y="355"/>
                    <a:pt x="340" y="355"/>
                    <a:pt x="340" y="354"/>
                  </a:cubicBezTo>
                  <a:cubicBezTo>
                    <a:pt x="340" y="354"/>
                    <a:pt x="339" y="354"/>
                    <a:pt x="338" y="354"/>
                  </a:cubicBezTo>
                  <a:cubicBezTo>
                    <a:pt x="339" y="351"/>
                    <a:pt x="336" y="352"/>
                    <a:pt x="336" y="350"/>
                  </a:cubicBezTo>
                  <a:cubicBezTo>
                    <a:pt x="337" y="348"/>
                    <a:pt x="337" y="346"/>
                    <a:pt x="338" y="345"/>
                  </a:cubicBezTo>
                  <a:cubicBezTo>
                    <a:pt x="339" y="344"/>
                    <a:pt x="340" y="343"/>
                    <a:pt x="340" y="341"/>
                  </a:cubicBezTo>
                  <a:cubicBezTo>
                    <a:pt x="340" y="341"/>
                    <a:pt x="341" y="340"/>
                    <a:pt x="341" y="341"/>
                  </a:cubicBezTo>
                  <a:cubicBezTo>
                    <a:pt x="342" y="338"/>
                    <a:pt x="344" y="337"/>
                    <a:pt x="343" y="334"/>
                  </a:cubicBezTo>
                  <a:cubicBezTo>
                    <a:pt x="345" y="334"/>
                    <a:pt x="344" y="332"/>
                    <a:pt x="345" y="332"/>
                  </a:cubicBezTo>
                  <a:cubicBezTo>
                    <a:pt x="345" y="330"/>
                    <a:pt x="346" y="330"/>
                    <a:pt x="346" y="329"/>
                  </a:cubicBezTo>
                  <a:cubicBezTo>
                    <a:pt x="347" y="328"/>
                    <a:pt x="347" y="328"/>
                    <a:pt x="349" y="328"/>
                  </a:cubicBezTo>
                  <a:cubicBezTo>
                    <a:pt x="348" y="325"/>
                    <a:pt x="350" y="323"/>
                    <a:pt x="349" y="320"/>
                  </a:cubicBezTo>
                  <a:cubicBezTo>
                    <a:pt x="350" y="320"/>
                    <a:pt x="350" y="319"/>
                    <a:pt x="351" y="318"/>
                  </a:cubicBezTo>
                  <a:cubicBezTo>
                    <a:pt x="352" y="318"/>
                    <a:pt x="352" y="317"/>
                    <a:pt x="352" y="316"/>
                  </a:cubicBezTo>
                  <a:cubicBezTo>
                    <a:pt x="352" y="316"/>
                    <a:pt x="352" y="316"/>
                    <a:pt x="352" y="315"/>
                  </a:cubicBezTo>
                  <a:cubicBezTo>
                    <a:pt x="352" y="315"/>
                    <a:pt x="352" y="315"/>
                    <a:pt x="352" y="315"/>
                  </a:cubicBezTo>
                  <a:cubicBezTo>
                    <a:pt x="352" y="315"/>
                    <a:pt x="352" y="314"/>
                    <a:pt x="352" y="314"/>
                  </a:cubicBezTo>
                  <a:cubicBezTo>
                    <a:pt x="352" y="314"/>
                    <a:pt x="352" y="314"/>
                    <a:pt x="352" y="314"/>
                  </a:cubicBezTo>
                  <a:cubicBezTo>
                    <a:pt x="352" y="314"/>
                    <a:pt x="352" y="314"/>
                    <a:pt x="352" y="314"/>
                  </a:cubicBezTo>
                  <a:cubicBezTo>
                    <a:pt x="352" y="314"/>
                    <a:pt x="352" y="314"/>
                    <a:pt x="352" y="314"/>
                  </a:cubicBezTo>
                  <a:cubicBezTo>
                    <a:pt x="352" y="314"/>
                    <a:pt x="352" y="314"/>
                    <a:pt x="352" y="314"/>
                  </a:cubicBezTo>
                  <a:cubicBezTo>
                    <a:pt x="352" y="313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1"/>
                    <a:pt x="352" y="310"/>
                  </a:cubicBezTo>
                  <a:cubicBezTo>
                    <a:pt x="352" y="311"/>
                    <a:pt x="352" y="312"/>
                    <a:pt x="352" y="312"/>
                  </a:cubicBezTo>
                  <a:cubicBezTo>
                    <a:pt x="352" y="312"/>
                    <a:pt x="352" y="311"/>
                    <a:pt x="352" y="310"/>
                  </a:cubicBezTo>
                  <a:cubicBezTo>
                    <a:pt x="352" y="306"/>
                    <a:pt x="352" y="306"/>
                    <a:pt x="352" y="306"/>
                  </a:cubicBezTo>
                  <a:cubicBezTo>
                    <a:pt x="354" y="305"/>
                    <a:pt x="353" y="302"/>
                    <a:pt x="353" y="299"/>
                  </a:cubicBezTo>
                  <a:cubicBezTo>
                    <a:pt x="353" y="299"/>
                    <a:pt x="354" y="299"/>
                    <a:pt x="354" y="299"/>
                  </a:cubicBezTo>
                  <a:cubicBezTo>
                    <a:pt x="354" y="298"/>
                    <a:pt x="354" y="298"/>
                    <a:pt x="354" y="297"/>
                  </a:cubicBezTo>
                  <a:cubicBezTo>
                    <a:pt x="354" y="297"/>
                    <a:pt x="354" y="297"/>
                    <a:pt x="354" y="296"/>
                  </a:cubicBezTo>
                  <a:cubicBezTo>
                    <a:pt x="354" y="296"/>
                    <a:pt x="354" y="296"/>
                    <a:pt x="354" y="296"/>
                  </a:cubicBezTo>
                  <a:cubicBezTo>
                    <a:pt x="354" y="295"/>
                    <a:pt x="354" y="294"/>
                    <a:pt x="354" y="293"/>
                  </a:cubicBezTo>
                  <a:cubicBezTo>
                    <a:pt x="354" y="293"/>
                    <a:pt x="354" y="292"/>
                    <a:pt x="354" y="292"/>
                  </a:cubicBezTo>
                  <a:cubicBezTo>
                    <a:pt x="354" y="292"/>
                    <a:pt x="354" y="292"/>
                    <a:pt x="354" y="292"/>
                  </a:cubicBezTo>
                  <a:cubicBezTo>
                    <a:pt x="354" y="292"/>
                    <a:pt x="354" y="293"/>
                    <a:pt x="354" y="293"/>
                  </a:cubicBezTo>
                  <a:cubicBezTo>
                    <a:pt x="354" y="293"/>
                    <a:pt x="354" y="293"/>
                    <a:pt x="354" y="293"/>
                  </a:cubicBezTo>
                  <a:cubicBezTo>
                    <a:pt x="354" y="293"/>
                    <a:pt x="354" y="293"/>
                    <a:pt x="354" y="293"/>
                  </a:cubicBezTo>
                  <a:cubicBezTo>
                    <a:pt x="354" y="293"/>
                    <a:pt x="354" y="293"/>
                    <a:pt x="354" y="293"/>
                  </a:cubicBezTo>
                  <a:cubicBezTo>
                    <a:pt x="354" y="293"/>
                    <a:pt x="354" y="293"/>
                    <a:pt x="354" y="293"/>
                  </a:cubicBezTo>
                  <a:cubicBezTo>
                    <a:pt x="354" y="293"/>
                    <a:pt x="354" y="293"/>
                    <a:pt x="354" y="294"/>
                  </a:cubicBezTo>
                  <a:cubicBezTo>
                    <a:pt x="354" y="292"/>
                    <a:pt x="352" y="292"/>
                    <a:pt x="353" y="290"/>
                  </a:cubicBezTo>
                  <a:cubicBezTo>
                    <a:pt x="353" y="286"/>
                    <a:pt x="353" y="286"/>
                    <a:pt x="353" y="286"/>
                  </a:cubicBezTo>
                  <a:cubicBezTo>
                    <a:pt x="353" y="284"/>
                    <a:pt x="351" y="284"/>
                    <a:pt x="352" y="282"/>
                  </a:cubicBezTo>
                  <a:cubicBezTo>
                    <a:pt x="352" y="281"/>
                    <a:pt x="353" y="280"/>
                    <a:pt x="354" y="280"/>
                  </a:cubicBezTo>
                  <a:cubicBezTo>
                    <a:pt x="355" y="280"/>
                    <a:pt x="356" y="279"/>
                    <a:pt x="359" y="279"/>
                  </a:cubicBezTo>
                  <a:cubicBezTo>
                    <a:pt x="359" y="279"/>
                    <a:pt x="359" y="279"/>
                    <a:pt x="359" y="279"/>
                  </a:cubicBezTo>
                  <a:cubicBezTo>
                    <a:pt x="359" y="279"/>
                    <a:pt x="359" y="279"/>
                    <a:pt x="359" y="279"/>
                  </a:cubicBezTo>
                  <a:cubicBezTo>
                    <a:pt x="359" y="279"/>
                    <a:pt x="359" y="279"/>
                    <a:pt x="359" y="279"/>
                  </a:cubicBezTo>
                  <a:cubicBezTo>
                    <a:pt x="359" y="279"/>
                    <a:pt x="359" y="279"/>
                    <a:pt x="359" y="279"/>
                  </a:cubicBezTo>
                  <a:cubicBezTo>
                    <a:pt x="359" y="279"/>
                    <a:pt x="359" y="279"/>
                    <a:pt x="359" y="279"/>
                  </a:cubicBezTo>
                  <a:cubicBezTo>
                    <a:pt x="359" y="279"/>
                    <a:pt x="359" y="279"/>
                    <a:pt x="359" y="279"/>
                  </a:cubicBezTo>
                  <a:cubicBezTo>
                    <a:pt x="360" y="279"/>
                    <a:pt x="360" y="279"/>
                    <a:pt x="360" y="279"/>
                  </a:cubicBezTo>
                  <a:cubicBezTo>
                    <a:pt x="360" y="279"/>
                    <a:pt x="360" y="279"/>
                    <a:pt x="360" y="279"/>
                  </a:cubicBezTo>
                  <a:cubicBezTo>
                    <a:pt x="360" y="279"/>
                    <a:pt x="361" y="279"/>
                    <a:pt x="361" y="279"/>
                  </a:cubicBezTo>
                  <a:cubicBezTo>
                    <a:pt x="361" y="278"/>
                    <a:pt x="362" y="278"/>
                    <a:pt x="362" y="278"/>
                  </a:cubicBezTo>
                  <a:cubicBezTo>
                    <a:pt x="362" y="278"/>
                    <a:pt x="362" y="278"/>
                    <a:pt x="362" y="278"/>
                  </a:cubicBezTo>
                  <a:cubicBezTo>
                    <a:pt x="362" y="277"/>
                    <a:pt x="362" y="277"/>
                    <a:pt x="362" y="277"/>
                  </a:cubicBezTo>
                  <a:cubicBezTo>
                    <a:pt x="363" y="277"/>
                    <a:pt x="363" y="277"/>
                    <a:pt x="363" y="277"/>
                  </a:cubicBezTo>
                  <a:cubicBezTo>
                    <a:pt x="363" y="277"/>
                    <a:pt x="363" y="277"/>
                    <a:pt x="363" y="277"/>
                  </a:cubicBezTo>
                  <a:cubicBezTo>
                    <a:pt x="363" y="277"/>
                    <a:pt x="363" y="277"/>
                    <a:pt x="363" y="277"/>
                  </a:cubicBezTo>
                  <a:cubicBezTo>
                    <a:pt x="365" y="277"/>
                    <a:pt x="365" y="276"/>
                    <a:pt x="366" y="276"/>
                  </a:cubicBezTo>
                  <a:cubicBezTo>
                    <a:pt x="366" y="276"/>
                    <a:pt x="366" y="276"/>
                    <a:pt x="366" y="276"/>
                  </a:cubicBezTo>
                  <a:cubicBezTo>
                    <a:pt x="366" y="276"/>
                    <a:pt x="366" y="276"/>
                    <a:pt x="367" y="276"/>
                  </a:cubicBezTo>
                  <a:cubicBezTo>
                    <a:pt x="367" y="276"/>
                    <a:pt x="367" y="276"/>
                    <a:pt x="367" y="276"/>
                  </a:cubicBezTo>
                  <a:cubicBezTo>
                    <a:pt x="367" y="276"/>
                    <a:pt x="367" y="276"/>
                    <a:pt x="367" y="276"/>
                  </a:cubicBezTo>
                  <a:cubicBezTo>
                    <a:pt x="367" y="276"/>
                    <a:pt x="367" y="276"/>
                    <a:pt x="367" y="276"/>
                  </a:cubicBezTo>
                  <a:cubicBezTo>
                    <a:pt x="367" y="276"/>
                    <a:pt x="367" y="276"/>
                    <a:pt x="367" y="276"/>
                  </a:cubicBezTo>
                  <a:cubicBezTo>
                    <a:pt x="367" y="276"/>
                    <a:pt x="367" y="276"/>
                    <a:pt x="367" y="276"/>
                  </a:cubicBezTo>
                  <a:cubicBezTo>
                    <a:pt x="368" y="275"/>
                    <a:pt x="368" y="275"/>
                    <a:pt x="369" y="275"/>
                  </a:cubicBezTo>
                  <a:cubicBezTo>
                    <a:pt x="369" y="275"/>
                    <a:pt x="369" y="275"/>
                    <a:pt x="369" y="275"/>
                  </a:cubicBezTo>
                  <a:cubicBezTo>
                    <a:pt x="369" y="275"/>
                    <a:pt x="369" y="275"/>
                    <a:pt x="369" y="275"/>
                  </a:cubicBezTo>
                  <a:cubicBezTo>
                    <a:pt x="369" y="275"/>
                    <a:pt x="369" y="275"/>
                    <a:pt x="369" y="275"/>
                  </a:cubicBezTo>
                  <a:cubicBezTo>
                    <a:pt x="369" y="275"/>
                    <a:pt x="369" y="275"/>
                    <a:pt x="369" y="275"/>
                  </a:cubicBezTo>
                  <a:cubicBezTo>
                    <a:pt x="369" y="275"/>
                    <a:pt x="369" y="275"/>
                    <a:pt x="369" y="275"/>
                  </a:cubicBezTo>
                  <a:cubicBezTo>
                    <a:pt x="369" y="275"/>
                    <a:pt x="369" y="274"/>
                    <a:pt x="369" y="274"/>
                  </a:cubicBezTo>
                  <a:cubicBezTo>
                    <a:pt x="369" y="274"/>
                    <a:pt x="369" y="274"/>
                    <a:pt x="369" y="274"/>
                  </a:cubicBezTo>
                  <a:cubicBezTo>
                    <a:pt x="369" y="274"/>
                    <a:pt x="369" y="274"/>
                    <a:pt x="369" y="274"/>
                  </a:cubicBezTo>
                  <a:cubicBezTo>
                    <a:pt x="369" y="274"/>
                    <a:pt x="369" y="274"/>
                    <a:pt x="369" y="274"/>
                  </a:cubicBezTo>
                  <a:cubicBezTo>
                    <a:pt x="370" y="274"/>
                    <a:pt x="370" y="274"/>
                    <a:pt x="370" y="274"/>
                  </a:cubicBezTo>
                  <a:cubicBezTo>
                    <a:pt x="370" y="273"/>
                    <a:pt x="370" y="273"/>
                    <a:pt x="372" y="273"/>
                  </a:cubicBezTo>
                  <a:cubicBezTo>
                    <a:pt x="372" y="270"/>
                    <a:pt x="371" y="269"/>
                    <a:pt x="371" y="266"/>
                  </a:cubicBezTo>
                  <a:cubicBezTo>
                    <a:pt x="371" y="264"/>
                    <a:pt x="373" y="263"/>
                    <a:pt x="372" y="260"/>
                  </a:cubicBezTo>
                  <a:cubicBezTo>
                    <a:pt x="373" y="261"/>
                    <a:pt x="373" y="260"/>
                    <a:pt x="373" y="260"/>
                  </a:cubicBezTo>
                  <a:cubicBezTo>
                    <a:pt x="374" y="260"/>
                    <a:pt x="374" y="259"/>
                    <a:pt x="374" y="259"/>
                  </a:cubicBezTo>
                  <a:cubicBezTo>
                    <a:pt x="374" y="258"/>
                    <a:pt x="374" y="258"/>
                    <a:pt x="374" y="258"/>
                  </a:cubicBezTo>
                  <a:cubicBezTo>
                    <a:pt x="374" y="258"/>
                    <a:pt x="375" y="258"/>
                    <a:pt x="375" y="258"/>
                  </a:cubicBezTo>
                  <a:cubicBezTo>
                    <a:pt x="375" y="258"/>
                    <a:pt x="375" y="257"/>
                    <a:pt x="375" y="257"/>
                  </a:cubicBezTo>
                  <a:cubicBezTo>
                    <a:pt x="376" y="256"/>
                    <a:pt x="377" y="255"/>
                    <a:pt x="378" y="254"/>
                  </a:cubicBezTo>
                  <a:cubicBezTo>
                    <a:pt x="378" y="251"/>
                    <a:pt x="380" y="251"/>
                    <a:pt x="379" y="248"/>
                  </a:cubicBezTo>
                  <a:cubicBezTo>
                    <a:pt x="380" y="247"/>
                    <a:pt x="382" y="247"/>
                    <a:pt x="382" y="245"/>
                  </a:cubicBezTo>
                  <a:cubicBezTo>
                    <a:pt x="383" y="245"/>
                    <a:pt x="383" y="244"/>
                    <a:pt x="384" y="243"/>
                  </a:cubicBezTo>
                  <a:cubicBezTo>
                    <a:pt x="385" y="243"/>
                    <a:pt x="385" y="242"/>
                    <a:pt x="386" y="241"/>
                  </a:cubicBezTo>
                  <a:cubicBezTo>
                    <a:pt x="387" y="241"/>
                    <a:pt x="386" y="239"/>
                    <a:pt x="388" y="239"/>
                  </a:cubicBezTo>
                  <a:cubicBezTo>
                    <a:pt x="388" y="235"/>
                    <a:pt x="387" y="232"/>
                    <a:pt x="387" y="228"/>
                  </a:cubicBezTo>
                  <a:cubicBezTo>
                    <a:pt x="387" y="227"/>
                    <a:pt x="386" y="226"/>
                    <a:pt x="385" y="225"/>
                  </a:cubicBezTo>
                  <a:cubicBezTo>
                    <a:pt x="385" y="225"/>
                    <a:pt x="385" y="224"/>
                    <a:pt x="385" y="224"/>
                  </a:cubicBezTo>
                  <a:cubicBezTo>
                    <a:pt x="385" y="223"/>
                    <a:pt x="384" y="224"/>
                    <a:pt x="384" y="224"/>
                  </a:cubicBezTo>
                  <a:cubicBezTo>
                    <a:pt x="384" y="223"/>
                    <a:pt x="384" y="223"/>
                    <a:pt x="384" y="223"/>
                  </a:cubicBezTo>
                  <a:cubicBezTo>
                    <a:pt x="384" y="223"/>
                    <a:pt x="384" y="223"/>
                    <a:pt x="384" y="222"/>
                  </a:cubicBezTo>
                  <a:cubicBezTo>
                    <a:pt x="384" y="222"/>
                    <a:pt x="384" y="221"/>
                    <a:pt x="384" y="221"/>
                  </a:cubicBezTo>
                  <a:cubicBezTo>
                    <a:pt x="384" y="219"/>
                    <a:pt x="384" y="218"/>
                    <a:pt x="386" y="218"/>
                  </a:cubicBezTo>
                  <a:cubicBezTo>
                    <a:pt x="386" y="217"/>
                    <a:pt x="387" y="216"/>
                    <a:pt x="388" y="216"/>
                  </a:cubicBezTo>
                  <a:cubicBezTo>
                    <a:pt x="388" y="215"/>
                    <a:pt x="389" y="214"/>
                    <a:pt x="389" y="213"/>
                  </a:cubicBezTo>
                  <a:cubicBezTo>
                    <a:pt x="389" y="213"/>
                    <a:pt x="389" y="212"/>
                    <a:pt x="390" y="212"/>
                  </a:cubicBezTo>
                  <a:cubicBezTo>
                    <a:pt x="390" y="206"/>
                    <a:pt x="392" y="203"/>
                    <a:pt x="393" y="198"/>
                  </a:cubicBezTo>
                  <a:cubicBezTo>
                    <a:pt x="394" y="198"/>
                    <a:pt x="395" y="196"/>
                    <a:pt x="396" y="196"/>
                  </a:cubicBezTo>
                  <a:cubicBezTo>
                    <a:pt x="396" y="195"/>
                    <a:pt x="397" y="195"/>
                    <a:pt x="398" y="195"/>
                  </a:cubicBezTo>
                  <a:cubicBezTo>
                    <a:pt x="397" y="194"/>
                    <a:pt x="398" y="194"/>
                    <a:pt x="398" y="194"/>
                  </a:cubicBezTo>
                  <a:cubicBezTo>
                    <a:pt x="399" y="194"/>
                    <a:pt x="399" y="193"/>
                    <a:pt x="400" y="193"/>
                  </a:cubicBezTo>
                  <a:cubicBezTo>
                    <a:pt x="404" y="193"/>
                    <a:pt x="406" y="195"/>
                    <a:pt x="410" y="196"/>
                  </a:cubicBezTo>
                  <a:cubicBezTo>
                    <a:pt x="411" y="196"/>
                    <a:pt x="411" y="195"/>
                    <a:pt x="411" y="195"/>
                  </a:cubicBezTo>
                  <a:cubicBezTo>
                    <a:pt x="412" y="195"/>
                    <a:pt x="412" y="194"/>
                    <a:pt x="412" y="193"/>
                  </a:cubicBezTo>
                  <a:cubicBezTo>
                    <a:pt x="413" y="193"/>
                    <a:pt x="413" y="192"/>
                    <a:pt x="413" y="191"/>
                  </a:cubicBezTo>
                  <a:cubicBezTo>
                    <a:pt x="414" y="192"/>
                    <a:pt x="414" y="189"/>
                    <a:pt x="415" y="189"/>
                  </a:cubicBezTo>
                  <a:cubicBezTo>
                    <a:pt x="415" y="188"/>
                    <a:pt x="415" y="186"/>
                    <a:pt x="416" y="185"/>
                  </a:cubicBezTo>
                  <a:cubicBezTo>
                    <a:pt x="415" y="183"/>
                    <a:pt x="414" y="181"/>
                    <a:pt x="414" y="178"/>
                  </a:cubicBezTo>
                  <a:cubicBezTo>
                    <a:pt x="414" y="177"/>
                    <a:pt x="414" y="176"/>
                    <a:pt x="414" y="176"/>
                  </a:cubicBezTo>
                  <a:cubicBezTo>
                    <a:pt x="415" y="175"/>
                    <a:pt x="414" y="173"/>
                    <a:pt x="414" y="171"/>
                  </a:cubicBezTo>
                  <a:cubicBezTo>
                    <a:pt x="415" y="171"/>
                    <a:pt x="415" y="171"/>
                    <a:pt x="415" y="171"/>
                  </a:cubicBezTo>
                  <a:cubicBezTo>
                    <a:pt x="415" y="172"/>
                    <a:pt x="416" y="171"/>
                    <a:pt x="416" y="170"/>
                  </a:cubicBezTo>
                  <a:cubicBezTo>
                    <a:pt x="417" y="170"/>
                    <a:pt x="417" y="171"/>
                    <a:pt x="418" y="171"/>
                  </a:cubicBezTo>
                  <a:cubicBezTo>
                    <a:pt x="418" y="170"/>
                    <a:pt x="418" y="170"/>
                    <a:pt x="419" y="170"/>
                  </a:cubicBezTo>
                  <a:cubicBezTo>
                    <a:pt x="420" y="170"/>
                    <a:pt x="421" y="170"/>
                    <a:pt x="421" y="170"/>
                  </a:cubicBezTo>
                  <a:cubicBezTo>
                    <a:pt x="422" y="170"/>
                    <a:pt x="422" y="169"/>
                    <a:pt x="422" y="169"/>
                  </a:cubicBezTo>
                  <a:cubicBezTo>
                    <a:pt x="424" y="168"/>
                    <a:pt x="427" y="170"/>
                    <a:pt x="428" y="170"/>
                  </a:cubicBezTo>
                  <a:cubicBezTo>
                    <a:pt x="429" y="170"/>
                    <a:pt x="431" y="170"/>
                    <a:pt x="432" y="170"/>
                  </a:cubicBezTo>
                  <a:cubicBezTo>
                    <a:pt x="432" y="171"/>
                    <a:pt x="435" y="171"/>
                    <a:pt x="435" y="173"/>
                  </a:cubicBezTo>
                  <a:cubicBezTo>
                    <a:pt x="438" y="173"/>
                    <a:pt x="441" y="174"/>
                    <a:pt x="444" y="173"/>
                  </a:cubicBezTo>
                  <a:cubicBezTo>
                    <a:pt x="444" y="172"/>
                    <a:pt x="446" y="172"/>
                    <a:pt x="446" y="171"/>
                  </a:cubicBezTo>
                  <a:cubicBezTo>
                    <a:pt x="447" y="170"/>
                    <a:pt x="447" y="169"/>
                    <a:pt x="447" y="168"/>
                  </a:cubicBezTo>
                  <a:cubicBezTo>
                    <a:pt x="447" y="166"/>
                    <a:pt x="446" y="167"/>
                    <a:pt x="445" y="166"/>
                  </a:cubicBezTo>
                  <a:cubicBezTo>
                    <a:pt x="445" y="166"/>
                    <a:pt x="445" y="166"/>
                    <a:pt x="445" y="166"/>
                  </a:cubicBezTo>
                  <a:cubicBezTo>
                    <a:pt x="445" y="165"/>
                    <a:pt x="445" y="165"/>
                    <a:pt x="444" y="164"/>
                  </a:cubicBezTo>
                  <a:cubicBezTo>
                    <a:pt x="445" y="163"/>
                    <a:pt x="445" y="162"/>
                    <a:pt x="446" y="162"/>
                  </a:cubicBezTo>
                  <a:cubicBezTo>
                    <a:pt x="446" y="161"/>
                    <a:pt x="446" y="162"/>
                    <a:pt x="446" y="162"/>
                  </a:cubicBezTo>
                  <a:cubicBezTo>
                    <a:pt x="447" y="161"/>
                    <a:pt x="446" y="160"/>
                    <a:pt x="446" y="160"/>
                  </a:cubicBezTo>
                  <a:cubicBezTo>
                    <a:pt x="446" y="160"/>
                    <a:pt x="447" y="160"/>
                    <a:pt x="447" y="160"/>
                  </a:cubicBezTo>
                  <a:cubicBezTo>
                    <a:pt x="447" y="160"/>
                    <a:pt x="447" y="159"/>
                    <a:pt x="447" y="159"/>
                  </a:cubicBezTo>
                  <a:cubicBezTo>
                    <a:pt x="448" y="157"/>
                    <a:pt x="449" y="155"/>
                    <a:pt x="449" y="152"/>
                  </a:cubicBezTo>
                  <a:cubicBezTo>
                    <a:pt x="449" y="152"/>
                    <a:pt x="448" y="151"/>
                    <a:pt x="448" y="150"/>
                  </a:cubicBezTo>
                  <a:cubicBezTo>
                    <a:pt x="447" y="149"/>
                    <a:pt x="447" y="148"/>
                    <a:pt x="447" y="147"/>
                  </a:cubicBezTo>
                  <a:cubicBezTo>
                    <a:pt x="446" y="146"/>
                    <a:pt x="446" y="145"/>
                    <a:pt x="446" y="144"/>
                  </a:cubicBezTo>
                  <a:cubicBezTo>
                    <a:pt x="449" y="145"/>
                    <a:pt x="450" y="142"/>
                    <a:pt x="453" y="143"/>
                  </a:cubicBezTo>
                  <a:cubicBezTo>
                    <a:pt x="454" y="144"/>
                    <a:pt x="454" y="143"/>
                    <a:pt x="455" y="143"/>
                  </a:cubicBezTo>
                  <a:cubicBezTo>
                    <a:pt x="457" y="143"/>
                    <a:pt x="457" y="144"/>
                    <a:pt x="458" y="143"/>
                  </a:cubicBezTo>
                  <a:cubicBezTo>
                    <a:pt x="460" y="143"/>
                    <a:pt x="459" y="140"/>
                    <a:pt x="461" y="140"/>
                  </a:cubicBezTo>
                  <a:cubicBezTo>
                    <a:pt x="461" y="137"/>
                    <a:pt x="459" y="136"/>
                    <a:pt x="459" y="133"/>
                  </a:cubicBezTo>
                  <a:cubicBezTo>
                    <a:pt x="460" y="133"/>
                    <a:pt x="460" y="132"/>
                    <a:pt x="461" y="132"/>
                  </a:cubicBezTo>
                  <a:cubicBezTo>
                    <a:pt x="461" y="132"/>
                    <a:pt x="462" y="132"/>
                    <a:pt x="462" y="132"/>
                  </a:cubicBezTo>
                  <a:cubicBezTo>
                    <a:pt x="462" y="132"/>
                    <a:pt x="462" y="131"/>
                    <a:pt x="462" y="131"/>
                  </a:cubicBezTo>
                  <a:cubicBezTo>
                    <a:pt x="463" y="131"/>
                    <a:pt x="464" y="131"/>
                    <a:pt x="465" y="131"/>
                  </a:cubicBezTo>
                  <a:cubicBezTo>
                    <a:pt x="470" y="132"/>
                    <a:pt x="471" y="136"/>
                    <a:pt x="474" y="138"/>
                  </a:cubicBezTo>
                  <a:cubicBezTo>
                    <a:pt x="474" y="139"/>
                    <a:pt x="475" y="139"/>
                    <a:pt x="475" y="140"/>
                  </a:cubicBezTo>
                  <a:cubicBezTo>
                    <a:pt x="475" y="140"/>
                    <a:pt x="475" y="140"/>
                    <a:pt x="475" y="140"/>
                  </a:cubicBezTo>
                  <a:cubicBezTo>
                    <a:pt x="475" y="140"/>
                    <a:pt x="475" y="140"/>
                    <a:pt x="475" y="140"/>
                  </a:cubicBezTo>
                  <a:cubicBezTo>
                    <a:pt x="475" y="140"/>
                    <a:pt x="475" y="140"/>
                    <a:pt x="475" y="140"/>
                  </a:cubicBezTo>
                  <a:cubicBezTo>
                    <a:pt x="475" y="140"/>
                    <a:pt x="475" y="140"/>
                    <a:pt x="475" y="140"/>
                  </a:cubicBezTo>
                  <a:cubicBezTo>
                    <a:pt x="475" y="140"/>
                    <a:pt x="475" y="140"/>
                    <a:pt x="475" y="140"/>
                  </a:cubicBezTo>
                  <a:cubicBezTo>
                    <a:pt x="475" y="140"/>
                    <a:pt x="475" y="140"/>
                    <a:pt x="475" y="140"/>
                  </a:cubicBezTo>
                  <a:cubicBezTo>
                    <a:pt x="476" y="141"/>
                    <a:pt x="477" y="143"/>
                    <a:pt x="478" y="143"/>
                  </a:cubicBezTo>
                  <a:cubicBezTo>
                    <a:pt x="478" y="144"/>
                    <a:pt x="478" y="144"/>
                    <a:pt x="478" y="144"/>
                  </a:cubicBezTo>
                  <a:cubicBezTo>
                    <a:pt x="478" y="144"/>
                    <a:pt x="478" y="144"/>
                    <a:pt x="478" y="144"/>
                  </a:cubicBezTo>
                  <a:cubicBezTo>
                    <a:pt x="478" y="144"/>
                    <a:pt x="478" y="144"/>
                    <a:pt x="478" y="144"/>
                  </a:cubicBezTo>
                  <a:cubicBezTo>
                    <a:pt x="481" y="145"/>
                    <a:pt x="478" y="147"/>
                    <a:pt x="479" y="148"/>
                  </a:cubicBezTo>
                  <a:cubicBezTo>
                    <a:pt x="479" y="148"/>
                    <a:pt x="479" y="148"/>
                    <a:pt x="480" y="148"/>
                  </a:cubicBezTo>
                  <a:cubicBezTo>
                    <a:pt x="480" y="148"/>
                    <a:pt x="480" y="148"/>
                    <a:pt x="480" y="148"/>
                  </a:cubicBezTo>
                  <a:cubicBezTo>
                    <a:pt x="480" y="148"/>
                    <a:pt x="480" y="148"/>
                    <a:pt x="480" y="149"/>
                  </a:cubicBezTo>
                  <a:cubicBezTo>
                    <a:pt x="481" y="150"/>
                    <a:pt x="480" y="151"/>
                    <a:pt x="481" y="152"/>
                  </a:cubicBezTo>
                  <a:cubicBezTo>
                    <a:pt x="481" y="152"/>
                    <a:pt x="481" y="152"/>
                    <a:pt x="481" y="152"/>
                  </a:cubicBezTo>
                  <a:cubicBezTo>
                    <a:pt x="481" y="152"/>
                    <a:pt x="481" y="152"/>
                    <a:pt x="481" y="152"/>
                  </a:cubicBezTo>
                  <a:cubicBezTo>
                    <a:pt x="481" y="152"/>
                    <a:pt x="481" y="152"/>
                    <a:pt x="481" y="152"/>
                  </a:cubicBezTo>
                  <a:cubicBezTo>
                    <a:pt x="481" y="152"/>
                    <a:pt x="481" y="152"/>
                    <a:pt x="481" y="152"/>
                  </a:cubicBezTo>
                  <a:cubicBezTo>
                    <a:pt x="482" y="152"/>
                    <a:pt x="482" y="153"/>
                    <a:pt x="482" y="153"/>
                  </a:cubicBezTo>
                  <a:cubicBezTo>
                    <a:pt x="482" y="153"/>
                    <a:pt x="482" y="153"/>
                    <a:pt x="482" y="153"/>
                  </a:cubicBezTo>
                  <a:cubicBezTo>
                    <a:pt x="482" y="153"/>
                    <a:pt x="482" y="153"/>
                    <a:pt x="482" y="153"/>
                  </a:cubicBezTo>
                  <a:cubicBezTo>
                    <a:pt x="482" y="153"/>
                    <a:pt x="482" y="153"/>
                    <a:pt x="482" y="153"/>
                  </a:cubicBezTo>
                  <a:cubicBezTo>
                    <a:pt x="482" y="153"/>
                    <a:pt x="482" y="153"/>
                    <a:pt x="482" y="153"/>
                  </a:cubicBezTo>
                  <a:cubicBezTo>
                    <a:pt x="482" y="153"/>
                    <a:pt x="482" y="153"/>
                    <a:pt x="482" y="153"/>
                  </a:cubicBezTo>
                  <a:cubicBezTo>
                    <a:pt x="482" y="153"/>
                    <a:pt x="482" y="153"/>
                    <a:pt x="482" y="153"/>
                  </a:cubicBezTo>
                  <a:cubicBezTo>
                    <a:pt x="482" y="153"/>
                    <a:pt x="482" y="153"/>
                    <a:pt x="482" y="153"/>
                  </a:cubicBezTo>
                  <a:cubicBezTo>
                    <a:pt x="482" y="153"/>
                    <a:pt x="482" y="154"/>
                    <a:pt x="482" y="154"/>
                  </a:cubicBezTo>
                  <a:cubicBezTo>
                    <a:pt x="482" y="154"/>
                    <a:pt x="483" y="154"/>
                    <a:pt x="483" y="154"/>
                  </a:cubicBezTo>
                  <a:cubicBezTo>
                    <a:pt x="489" y="154"/>
                    <a:pt x="492" y="156"/>
                    <a:pt x="498" y="156"/>
                  </a:cubicBezTo>
                  <a:cubicBezTo>
                    <a:pt x="499" y="155"/>
                    <a:pt x="501" y="156"/>
                    <a:pt x="502" y="155"/>
                  </a:cubicBezTo>
                  <a:cubicBezTo>
                    <a:pt x="503" y="154"/>
                    <a:pt x="505" y="154"/>
                    <a:pt x="506" y="153"/>
                  </a:cubicBezTo>
                  <a:cubicBezTo>
                    <a:pt x="507" y="152"/>
                    <a:pt x="507" y="151"/>
                    <a:pt x="507" y="149"/>
                  </a:cubicBezTo>
                  <a:cubicBezTo>
                    <a:pt x="508" y="149"/>
                    <a:pt x="509" y="148"/>
                    <a:pt x="510" y="148"/>
                  </a:cubicBezTo>
                  <a:cubicBezTo>
                    <a:pt x="512" y="148"/>
                    <a:pt x="513" y="148"/>
                    <a:pt x="515" y="148"/>
                  </a:cubicBezTo>
                  <a:cubicBezTo>
                    <a:pt x="515" y="148"/>
                    <a:pt x="515" y="149"/>
                    <a:pt x="515" y="149"/>
                  </a:cubicBezTo>
                  <a:cubicBezTo>
                    <a:pt x="515" y="149"/>
                    <a:pt x="516" y="150"/>
                    <a:pt x="516" y="150"/>
                  </a:cubicBezTo>
                  <a:cubicBezTo>
                    <a:pt x="516" y="150"/>
                    <a:pt x="517" y="150"/>
                    <a:pt x="517" y="150"/>
                  </a:cubicBezTo>
                  <a:cubicBezTo>
                    <a:pt x="517" y="150"/>
                    <a:pt x="517" y="150"/>
                    <a:pt x="517" y="150"/>
                  </a:cubicBezTo>
                  <a:cubicBezTo>
                    <a:pt x="518" y="151"/>
                    <a:pt x="519" y="150"/>
                    <a:pt x="519" y="150"/>
                  </a:cubicBezTo>
                  <a:cubicBezTo>
                    <a:pt x="519" y="152"/>
                    <a:pt x="522" y="152"/>
                    <a:pt x="522" y="154"/>
                  </a:cubicBezTo>
                  <a:cubicBezTo>
                    <a:pt x="524" y="153"/>
                    <a:pt x="524" y="155"/>
                    <a:pt x="526" y="155"/>
                  </a:cubicBezTo>
                  <a:cubicBezTo>
                    <a:pt x="528" y="154"/>
                    <a:pt x="529" y="153"/>
                    <a:pt x="531" y="152"/>
                  </a:cubicBezTo>
                  <a:cubicBezTo>
                    <a:pt x="531" y="149"/>
                    <a:pt x="531" y="146"/>
                    <a:pt x="531" y="143"/>
                  </a:cubicBezTo>
                  <a:cubicBezTo>
                    <a:pt x="531" y="142"/>
                    <a:pt x="533" y="141"/>
                    <a:pt x="533" y="139"/>
                  </a:cubicBezTo>
                  <a:cubicBezTo>
                    <a:pt x="534" y="138"/>
                    <a:pt x="535" y="137"/>
                    <a:pt x="536" y="135"/>
                  </a:cubicBezTo>
                  <a:cubicBezTo>
                    <a:pt x="536" y="134"/>
                    <a:pt x="538" y="135"/>
                    <a:pt x="538" y="133"/>
                  </a:cubicBezTo>
                  <a:cubicBezTo>
                    <a:pt x="538" y="130"/>
                    <a:pt x="537" y="129"/>
                    <a:pt x="536" y="127"/>
                  </a:cubicBezTo>
                  <a:cubicBezTo>
                    <a:pt x="537" y="126"/>
                    <a:pt x="536" y="124"/>
                    <a:pt x="536" y="122"/>
                  </a:cubicBezTo>
                  <a:cubicBezTo>
                    <a:pt x="535" y="120"/>
                    <a:pt x="536" y="117"/>
                    <a:pt x="536" y="115"/>
                  </a:cubicBezTo>
                  <a:cubicBezTo>
                    <a:pt x="535" y="114"/>
                    <a:pt x="535" y="114"/>
                    <a:pt x="535" y="113"/>
                  </a:cubicBezTo>
                  <a:cubicBezTo>
                    <a:pt x="536" y="110"/>
                    <a:pt x="535" y="106"/>
                    <a:pt x="536" y="102"/>
                  </a:cubicBezTo>
                  <a:cubicBezTo>
                    <a:pt x="536" y="101"/>
                    <a:pt x="536" y="100"/>
                    <a:pt x="536" y="99"/>
                  </a:cubicBezTo>
                  <a:cubicBezTo>
                    <a:pt x="536" y="99"/>
                    <a:pt x="536" y="99"/>
                    <a:pt x="537" y="99"/>
                  </a:cubicBezTo>
                  <a:cubicBezTo>
                    <a:pt x="537" y="99"/>
                    <a:pt x="537" y="99"/>
                    <a:pt x="537" y="99"/>
                  </a:cubicBezTo>
                  <a:cubicBezTo>
                    <a:pt x="537" y="99"/>
                    <a:pt x="537" y="99"/>
                    <a:pt x="537" y="98"/>
                  </a:cubicBezTo>
                  <a:cubicBezTo>
                    <a:pt x="537" y="98"/>
                    <a:pt x="537" y="98"/>
                    <a:pt x="537" y="98"/>
                  </a:cubicBezTo>
                  <a:cubicBezTo>
                    <a:pt x="537" y="98"/>
                    <a:pt x="537" y="98"/>
                    <a:pt x="537" y="98"/>
                  </a:cubicBezTo>
                  <a:cubicBezTo>
                    <a:pt x="537" y="98"/>
                    <a:pt x="537" y="98"/>
                    <a:pt x="537" y="98"/>
                  </a:cubicBezTo>
                  <a:cubicBezTo>
                    <a:pt x="537" y="98"/>
                    <a:pt x="537" y="98"/>
                    <a:pt x="537" y="98"/>
                  </a:cubicBezTo>
                  <a:cubicBezTo>
                    <a:pt x="537" y="98"/>
                    <a:pt x="537" y="98"/>
                    <a:pt x="537" y="98"/>
                  </a:cubicBezTo>
                  <a:cubicBezTo>
                    <a:pt x="537" y="97"/>
                    <a:pt x="537" y="97"/>
                    <a:pt x="537" y="97"/>
                  </a:cubicBezTo>
                  <a:cubicBezTo>
                    <a:pt x="537" y="97"/>
                    <a:pt x="537" y="97"/>
                    <a:pt x="537" y="97"/>
                  </a:cubicBezTo>
                  <a:cubicBezTo>
                    <a:pt x="537" y="96"/>
                    <a:pt x="538" y="95"/>
                    <a:pt x="539" y="94"/>
                  </a:cubicBezTo>
                  <a:cubicBezTo>
                    <a:pt x="539" y="94"/>
                    <a:pt x="539" y="94"/>
                    <a:pt x="539" y="94"/>
                  </a:cubicBezTo>
                  <a:cubicBezTo>
                    <a:pt x="539" y="94"/>
                    <a:pt x="539" y="93"/>
                    <a:pt x="539" y="93"/>
                  </a:cubicBezTo>
                  <a:cubicBezTo>
                    <a:pt x="539" y="93"/>
                    <a:pt x="539" y="93"/>
                    <a:pt x="539" y="93"/>
                  </a:cubicBezTo>
                  <a:cubicBezTo>
                    <a:pt x="539" y="93"/>
                    <a:pt x="539" y="93"/>
                    <a:pt x="539" y="93"/>
                  </a:cubicBezTo>
                  <a:cubicBezTo>
                    <a:pt x="539" y="93"/>
                    <a:pt x="539" y="93"/>
                    <a:pt x="539" y="93"/>
                  </a:cubicBezTo>
                  <a:cubicBezTo>
                    <a:pt x="539" y="93"/>
                    <a:pt x="540" y="93"/>
                    <a:pt x="540" y="93"/>
                  </a:cubicBezTo>
                  <a:cubicBezTo>
                    <a:pt x="540" y="93"/>
                    <a:pt x="540" y="93"/>
                    <a:pt x="540" y="93"/>
                  </a:cubicBezTo>
                  <a:cubicBezTo>
                    <a:pt x="540" y="93"/>
                    <a:pt x="540" y="92"/>
                    <a:pt x="540" y="92"/>
                  </a:cubicBezTo>
                  <a:cubicBezTo>
                    <a:pt x="540" y="92"/>
                    <a:pt x="540" y="92"/>
                    <a:pt x="540" y="92"/>
                  </a:cubicBezTo>
                  <a:cubicBezTo>
                    <a:pt x="540" y="92"/>
                    <a:pt x="540" y="92"/>
                    <a:pt x="540" y="92"/>
                  </a:cubicBezTo>
                  <a:cubicBezTo>
                    <a:pt x="540" y="92"/>
                    <a:pt x="540" y="92"/>
                    <a:pt x="540" y="92"/>
                  </a:cubicBezTo>
                  <a:cubicBezTo>
                    <a:pt x="540" y="92"/>
                    <a:pt x="540" y="92"/>
                    <a:pt x="540" y="92"/>
                  </a:cubicBezTo>
                  <a:cubicBezTo>
                    <a:pt x="540" y="92"/>
                    <a:pt x="540" y="92"/>
                    <a:pt x="540" y="92"/>
                  </a:cubicBezTo>
                  <a:cubicBezTo>
                    <a:pt x="540" y="91"/>
                    <a:pt x="540" y="91"/>
                    <a:pt x="540" y="91"/>
                  </a:cubicBezTo>
                  <a:cubicBezTo>
                    <a:pt x="540" y="91"/>
                    <a:pt x="540" y="91"/>
                    <a:pt x="540" y="91"/>
                  </a:cubicBezTo>
                  <a:cubicBezTo>
                    <a:pt x="540" y="91"/>
                    <a:pt x="540" y="91"/>
                    <a:pt x="540" y="91"/>
                  </a:cubicBezTo>
                  <a:cubicBezTo>
                    <a:pt x="540" y="91"/>
                    <a:pt x="540" y="91"/>
                    <a:pt x="540" y="91"/>
                  </a:cubicBezTo>
                  <a:cubicBezTo>
                    <a:pt x="540" y="91"/>
                    <a:pt x="541" y="90"/>
                    <a:pt x="541" y="90"/>
                  </a:cubicBezTo>
                  <a:cubicBezTo>
                    <a:pt x="541" y="90"/>
                    <a:pt x="541" y="90"/>
                    <a:pt x="541" y="90"/>
                  </a:cubicBezTo>
                  <a:cubicBezTo>
                    <a:pt x="541" y="90"/>
                    <a:pt x="541" y="90"/>
                    <a:pt x="541" y="90"/>
                  </a:cubicBezTo>
                  <a:cubicBezTo>
                    <a:pt x="541" y="90"/>
                    <a:pt x="541" y="90"/>
                    <a:pt x="541" y="89"/>
                  </a:cubicBezTo>
                  <a:cubicBezTo>
                    <a:pt x="541" y="89"/>
                    <a:pt x="541" y="89"/>
                    <a:pt x="541" y="89"/>
                  </a:cubicBezTo>
                  <a:cubicBezTo>
                    <a:pt x="541" y="89"/>
                    <a:pt x="541" y="89"/>
                    <a:pt x="541" y="89"/>
                  </a:cubicBezTo>
                  <a:cubicBezTo>
                    <a:pt x="541" y="89"/>
                    <a:pt x="541" y="89"/>
                    <a:pt x="541" y="89"/>
                  </a:cubicBezTo>
                  <a:cubicBezTo>
                    <a:pt x="541" y="89"/>
                    <a:pt x="541" y="89"/>
                    <a:pt x="541" y="89"/>
                  </a:cubicBezTo>
                  <a:cubicBezTo>
                    <a:pt x="541" y="89"/>
                    <a:pt x="541" y="89"/>
                    <a:pt x="541" y="89"/>
                  </a:cubicBezTo>
                  <a:cubicBezTo>
                    <a:pt x="541" y="89"/>
                    <a:pt x="541" y="88"/>
                    <a:pt x="541" y="88"/>
                  </a:cubicBezTo>
                  <a:cubicBezTo>
                    <a:pt x="541" y="88"/>
                    <a:pt x="541" y="88"/>
                    <a:pt x="541" y="88"/>
                  </a:cubicBezTo>
                  <a:cubicBezTo>
                    <a:pt x="542" y="88"/>
                    <a:pt x="542" y="88"/>
                    <a:pt x="542" y="88"/>
                  </a:cubicBezTo>
                  <a:cubicBezTo>
                    <a:pt x="542" y="88"/>
                    <a:pt x="542" y="88"/>
                    <a:pt x="542" y="88"/>
                  </a:cubicBezTo>
                  <a:cubicBezTo>
                    <a:pt x="542" y="88"/>
                    <a:pt x="542" y="88"/>
                    <a:pt x="542" y="88"/>
                  </a:cubicBezTo>
                  <a:cubicBezTo>
                    <a:pt x="542" y="88"/>
                    <a:pt x="542" y="88"/>
                    <a:pt x="542" y="88"/>
                  </a:cubicBezTo>
                  <a:cubicBezTo>
                    <a:pt x="542" y="88"/>
                    <a:pt x="542" y="88"/>
                    <a:pt x="542" y="88"/>
                  </a:cubicBezTo>
                  <a:cubicBezTo>
                    <a:pt x="545" y="88"/>
                    <a:pt x="545" y="87"/>
                    <a:pt x="547" y="86"/>
                  </a:cubicBezTo>
                  <a:cubicBezTo>
                    <a:pt x="547" y="88"/>
                    <a:pt x="549" y="87"/>
                    <a:pt x="550" y="87"/>
                  </a:cubicBezTo>
                  <a:cubicBezTo>
                    <a:pt x="550" y="86"/>
                    <a:pt x="551" y="86"/>
                    <a:pt x="552" y="86"/>
                  </a:cubicBezTo>
                  <a:cubicBezTo>
                    <a:pt x="552" y="85"/>
                    <a:pt x="553" y="84"/>
                    <a:pt x="554" y="83"/>
                  </a:cubicBezTo>
                  <a:cubicBezTo>
                    <a:pt x="556" y="83"/>
                    <a:pt x="555" y="81"/>
                    <a:pt x="557" y="81"/>
                  </a:cubicBezTo>
                  <a:cubicBezTo>
                    <a:pt x="558" y="79"/>
                    <a:pt x="559" y="79"/>
                    <a:pt x="561" y="79"/>
                  </a:cubicBezTo>
                  <a:cubicBezTo>
                    <a:pt x="562" y="79"/>
                    <a:pt x="562" y="79"/>
                    <a:pt x="562" y="79"/>
                  </a:cubicBezTo>
                  <a:cubicBezTo>
                    <a:pt x="562" y="80"/>
                    <a:pt x="563" y="80"/>
                    <a:pt x="563" y="80"/>
                  </a:cubicBezTo>
                  <a:cubicBezTo>
                    <a:pt x="564" y="81"/>
                    <a:pt x="564" y="81"/>
                    <a:pt x="565" y="81"/>
                  </a:cubicBezTo>
                  <a:cubicBezTo>
                    <a:pt x="566" y="83"/>
                    <a:pt x="568" y="83"/>
                    <a:pt x="569" y="85"/>
                  </a:cubicBezTo>
                  <a:cubicBezTo>
                    <a:pt x="569" y="86"/>
                    <a:pt x="570" y="86"/>
                    <a:pt x="570" y="86"/>
                  </a:cubicBezTo>
                  <a:cubicBezTo>
                    <a:pt x="570" y="87"/>
                    <a:pt x="570" y="87"/>
                    <a:pt x="570" y="88"/>
                  </a:cubicBezTo>
                  <a:cubicBezTo>
                    <a:pt x="576" y="88"/>
                    <a:pt x="580" y="89"/>
                    <a:pt x="584" y="90"/>
                  </a:cubicBezTo>
                  <a:cubicBezTo>
                    <a:pt x="584" y="93"/>
                    <a:pt x="586" y="92"/>
                    <a:pt x="585" y="95"/>
                  </a:cubicBezTo>
                  <a:cubicBezTo>
                    <a:pt x="588" y="95"/>
                    <a:pt x="587" y="98"/>
                    <a:pt x="588" y="100"/>
                  </a:cubicBezTo>
                  <a:cubicBezTo>
                    <a:pt x="588" y="100"/>
                    <a:pt x="588" y="100"/>
                    <a:pt x="587" y="100"/>
                  </a:cubicBezTo>
                  <a:cubicBezTo>
                    <a:pt x="587" y="101"/>
                    <a:pt x="587" y="102"/>
                    <a:pt x="586" y="102"/>
                  </a:cubicBezTo>
                  <a:cubicBezTo>
                    <a:pt x="586" y="103"/>
                    <a:pt x="586" y="104"/>
                    <a:pt x="585" y="104"/>
                  </a:cubicBezTo>
                  <a:cubicBezTo>
                    <a:pt x="585" y="105"/>
                    <a:pt x="585" y="106"/>
                    <a:pt x="584" y="106"/>
                  </a:cubicBezTo>
                  <a:cubicBezTo>
                    <a:pt x="584" y="110"/>
                    <a:pt x="584" y="113"/>
                    <a:pt x="584" y="116"/>
                  </a:cubicBezTo>
                  <a:cubicBezTo>
                    <a:pt x="586" y="116"/>
                    <a:pt x="585" y="119"/>
                    <a:pt x="586" y="118"/>
                  </a:cubicBezTo>
                  <a:cubicBezTo>
                    <a:pt x="588" y="118"/>
                    <a:pt x="587" y="120"/>
                    <a:pt x="589" y="120"/>
                  </a:cubicBezTo>
                  <a:cubicBezTo>
                    <a:pt x="591" y="120"/>
                    <a:pt x="592" y="119"/>
                    <a:pt x="593" y="118"/>
                  </a:cubicBezTo>
                  <a:cubicBezTo>
                    <a:pt x="594" y="116"/>
                    <a:pt x="592" y="116"/>
                    <a:pt x="593" y="114"/>
                  </a:cubicBezTo>
                  <a:cubicBezTo>
                    <a:pt x="594" y="113"/>
                    <a:pt x="593" y="111"/>
                    <a:pt x="593" y="109"/>
                  </a:cubicBezTo>
                  <a:cubicBezTo>
                    <a:pt x="595" y="109"/>
                    <a:pt x="593" y="108"/>
                    <a:pt x="593" y="107"/>
                  </a:cubicBezTo>
                  <a:cubicBezTo>
                    <a:pt x="594" y="107"/>
                    <a:pt x="594" y="107"/>
                    <a:pt x="594" y="106"/>
                  </a:cubicBezTo>
                  <a:cubicBezTo>
                    <a:pt x="595" y="105"/>
                    <a:pt x="596" y="104"/>
                    <a:pt x="598" y="104"/>
                  </a:cubicBezTo>
                  <a:cubicBezTo>
                    <a:pt x="598" y="102"/>
                    <a:pt x="599" y="102"/>
                    <a:pt x="599" y="100"/>
                  </a:cubicBezTo>
                  <a:cubicBezTo>
                    <a:pt x="602" y="100"/>
                    <a:pt x="601" y="97"/>
                    <a:pt x="603" y="97"/>
                  </a:cubicBezTo>
                  <a:cubicBezTo>
                    <a:pt x="603" y="95"/>
                    <a:pt x="603" y="94"/>
                    <a:pt x="603" y="93"/>
                  </a:cubicBezTo>
                  <a:cubicBezTo>
                    <a:pt x="603" y="92"/>
                    <a:pt x="603" y="91"/>
                    <a:pt x="603" y="90"/>
                  </a:cubicBezTo>
                  <a:cubicBezTo>
                    <a:pt x="603" y="90"/>
                    <a:pt x="602" y="90"/>
                    <a:pt x="603" y="90"/>
                  </a:cubicBezTo>
                  <a:cubicBezTo>
                    <a:pt x="604" y="90"/>
                    <a:pt x="605" y="91"/>
                    <a:pt x="605" y="92"/>
                  </a:cubicBezTo>
                  <a:cubicBezTo>
                    <a:pt x="605" y="92"/>
                    <a:pt x="606" y="93"/>
                    <a:pt x="607" y="93"/>
                  </a:cubicBezTo>
                  <a:cubicBezTo>
                    <a:pt x="607" y="92"/>
                    <a:pt x="609" y="92"/>
                    <a:pt x="610" y="92"/>
                  </a:cubicBezTo>
                  <a:cubicBezTo>
                    <a:pt x="612" y="92"/>
                    <a:pt x="613" y="91"/>
                    <a:pt x="614" y="91"/>
                  </a:cubicBezTo>
                  <a:cubicBezTo>
                    <a:pt x="615" y="89"/>
                    <a:pt x="616" y="88"/>
                    <a:pt x="616" y="86"/>
                  </a:cubicBezTo>
                  <a:cubicBezTo>
                    <a:pt x="616" y="85"/>
                    <a:pt x="615" y="85"/>
                    <a:pt x="616" y="83"/>
                  </a:cubicBezTo>
                  <a:close/>
                  <a:moveTo>
                    <a:pt x="154" y="562"/>
                  </a:moveTo>
                  <a:cubicBezTo>
                    <a:pt x="152" y="561"/>
                    <a:pt x="155" y="559"/>
                    <a:pt x="157" y="560"/>
                  </a:cubicBezTo>
                  <a:cubicBezTo>
                    <a:pt x="157" y="561"/>
                    <a:pt x="154" y="560"/>
                    <a:pt x="154" y="562"/>
                  </a:cubicBezTo>
                  <a:close/>
                  <a:moveTo>
                    <a:pt x="168" y="573"/>
                  </a:moveTo>
                  <a:cubicBezTo>
                    <a:pt x="167" y="573"/>
                    <a:pt x="166" y="573"/>
                    <a:pt x="166" y="573"/>
                  </a:cubicBezTo>
                  <a:cubicBezTo>
                    <a:pt x="165" y="573"/>
                    <a:pt x="165" y="573"/>
                    <a:pt x="164" y="573"/>
                  </a:cubicBezTo>
                  <a:cubicBezTo>
                    <a:pt x="164" y="573"/>
                    <a:pt x="164" y="574"/>
                    <a:pt x="163" y="575"/>
                  </a:cubicBezTo>
                  <a:cubicBezTo>
                    <a:pt x="163" y="575"/>
                    <a:pt x="163" y="575"/>
                    <a:pt x="163" y="575"/>
                  </a:cubicBezTo>
                  <a:cubicBezTo>
                    <a:pt x="162" y="576"/>
                    <a:pt x="162" y="576"/>
                    <a:pt x="161" y="577"/>
                  </a:cubicBezTo>
                  <a:cubicBezTo>
                    <a:pt x="159" y="577"/>
                    <a:pt x="157" y="578"/>
                    <a:pt x="157" y="580"/>
                  </a:cubicBezTo>
                  <a:cubicBezTo>
                    <a:pt x="157" y="582"/>
                    <a:pt x="160" y="581"/>
                    <a:pt x="161" y="581"/>
                  </a:cubicBezTo>
                  <a:cubicBezTo>
                    <a:pt x="161" y="581"/>
                    <a:pt x="161" y="582"/>
                    <a:pt x="161" y="583"/>
                  </a:cubicBezTo>
                  <a:cubicBezTo>
                    <a:pt x="163" y="583"/>
                    <a:pt x="164" y="583"/>
                    <a:pt x="165" y="582"/>
                  </a:cubicBezTo>
                  <a:cubicBezTo>
                    <a:pt x="166" y="582"/>
                    <a:pt x="167" y="582"/>
                    <a:pt x="167" y="584"/>
                  </a:cubicBezTo>
                  <a:cubicBezTo>
                    <a:pt x="166" y="584"/>
                    <a:pt x="166" y="583"/>
                    <a:pt x="166" y="583"/>
                  </a:cubicBezTo>
                  <a:cubicBezTo>
                    <a:pt x="165" y="583"/>
                    <a:pt x="165" y="584"/>
                    <a:pt x="163" y="584"/>
                  </a:cubicBezTo>
                  <a:cubicBezTo>
                    <a:pt x="162" y="584"/>
                    <a:pt x="162" y="584"/>
                    <a:pt x="161" y="584"/>
                  </a:cubicBezTo>
                  <a:cubicBezTo>
                    <a:pt x="161" y="585"/>
                    <a:pt x="160" y="585"/>
                    <a:pt x="160" y="585"/>
                  </a:cubicBezTo>
                  <a:cubicBezTo>
                    <a:pt x="160" y="585"/>
                    <a:pt x="160" y="586"/>
                    <a:pt x="159" y="586"/>
                  </a:cubicBezTo>
                  <a:cubicBezTo>
                    <a:pt x="159" y="587"/>
                    <a:pt x="158" y="586"/>
                    <a:pt x="158" y="586"/>
                  </a:cubicBezTo>
                  <a:cubicBezTo>
                    <a:pt x="157" y="587"/>
                    <a:pt x="158" y="588"/>
                    <a:pt x="157" y="588"/>
                  </a:cubicBezTo>
                  <a:cubicBezTo>
                    <a:pt x="157" y="588"/>
                    <a:pt x="157" y="588"/>
                    <a:pt x="157" y="588"/>
                  </a:cubicBezTo>
                  <a:cubicBezTo>
                    <a:pt x="156" y="586"/>
                    <a:pt x="160" y="585"/>
                    <a:pt x="157" y="584"/>
                  </a:cubicBezTo>
                  <a:cubicBezTo>
                    <a:pt x="157" y="584"/>
                    <a:pt x="158" y="584"/>
                    <a:pt x="159" y="584"/>
                  </a:cubicBezTo>
                  <a:cubicBezTo>
                    <a:pt x="160" y="585"/>
                    <a:pt x="160" y="584"/>
                    <a:pt x="161" y="584"/>
                  </a:cubicBezTo>
                  <a:cubicBezTo>
                    <a:pt x="161" y="583"/>
                    <a:pt x="160" y="583"/>
                    <a:pt x="160" y="582"/>
                  </a:cubicBezTo>
                  <a:cubicBezTo>
                    <a:pt x="160" y="581"/>
                    <a:pt x="159" y="582"/>
                    <a:pt x="159" y="583"/>
                  </a:cubicBezTo>
                  <a:cubicBezTo>
                    <a:pt x="158" y="583"/>
                    <a:pt x="158" y="582"/>
                    <a:pt x="158" y="582"/>
                  </a:cubicBezTo>
                  <a:cubicBezTo>
                    <a:pt x="157" y="582"/>
                    <a:pt x="157" y="582"/>
                    <a:pt x="157" y="582"/>
                  </a:cubicBezTo>
                  <a:cubicBezTo>
                    <a:pt x="157" y="580"/>
                    <a:pt x="157" y="579"/>
                    <a:pt x="157" y="578"/>
                  </a:cubicBezTo>
                  <a:cubicBezTo>
                    <a:pt x="158" y="577"/>
                    <a:pt x="159" y="576"/>
                    <a:pt x="160" y="576"/>
                  </a:cubicBezTo>
                  <a:cubicBezTo>
                    <a:pt x="161" y="576"/>
                    <a:pt x="161" y="574"/>
                    <a:pt x="163" y="574"/>
                  </a:cubicBezTo>
                  <a:cubicBezTo>
                    <a:pt x="163" y="572"/>
                    <a:pt x="163" y="571"/>
                    <a:pt x="163" y="570"/>
                  </a:cubicBezTo>
                  <a:cubicBezTo>
                    <a:pt x="165" y="570"/>
                    <a:pt x="165" y="571"/>
                    <a:pt x="165" y="572"/>
                  </a:cubicBezTo>
                  <a:cubicBezTo>
                    <a:pt x="167" y="571"/>
                    <a:pt x="168" y="571"/>
                    <a:pt x="170" y="572"/>
                  </a:cubicBezTo>
                  <a:cubicBezTo>
                    <a:pt x="170" y="573"/>
                    <a:pt x="168" y="572"/>
                    <a:pt x="168" y="573"/>
                  </a:cubicBezTo>
                  <a:close/>
                  <a:moveTo>
                    <a:pt x="171" y="533"/>
                  </a:moveTo>
                  <a:cubicBezTo>
                    <a:pt x="171" y="532"/>
                    <a:pt x="172" y="532"/>
                    <a:pt x="172" y="532"/>
                  </a:cubicBezTo>
                  <a:cubicBezTo>
                    <a:pt x="172" y="533"/>
                    <a:pt x="171" y="533"/>
                    <a:pt x="171" y="533"/>
                  </a:cubicBezTo>
                  <a:close/>
                  <a:moveTo>
                    <a:pt x="286" y="387"/>
                  </a:moveTo>
                  <a:cubicBezTo>
                    <a:pt x="286" y="387"/>
                    <a:pt x="286" y="387"/>
                    <a:pt x="286" y="387"/>
                  </a:cubicBezTo>
                  <a:cubicBezTo>
                    <a:pt x="285" y="387"/>
                    <a:pt x="285" y="388"/>
                    <a:pt x="284" y="388"/>
                  </a:cubicBezTo>
                  <a:cubicBezTo>
                    <a:pt x="284" y="388"/>
                    <a:pt x="284" y="389"/>
                    <a:pt x="284" y="389"/>
                  </a:cubicBezTo>
                  <a:cubicBezTo>
                    <a:pt x="283" y="389"/>
                    <a:pt x="283" y="390"/>
                    <a:pt x="282" y="390"/>
                  </a:cubicBezTo>
                  <a:cubicBezTo>
                    <a:pt x="281" y="388"/>
                    <a:pt x="280" y="391"/>
                    <a:pt x="278" y="390"/>
                  </a:cubicBezTo>
                  <a:cubicBezTo>
                    <a:pt x="278" y="390"/>
                    <a:pt x="278" y="391"/>
                    <a:pt x="278" y="391"/>
                  </a:cubicBezTo>
                  <a:cubicBezTo>
                    <a:pt x="278" y="391"/>
                    <a:pt x="278" y="391"/>
                    <a:pt x="278" y="391"/>
                  </a:cubicBezTo>
                  <a:cubicBezTo>
                    <a:pt x="277" y="392"/>
                    <a:pt x="275" y="392"/>
                    <a:pt x="275" y="393"/>
                  </a:cubicBezTo>
                  <a:cubicBezTo>
                    <a:pt x="275" y="393"/>
                    <a:pt x="275" y="394"/>
                    <a:pt x="275" y="394"/>
                  </a:cubicBezTo>
                  <a:cubicBezTo>
                    <a:pt x="274" y="394"/>
                    <a:pt x="274" y="395"/>
                    <a:pt x="273" y="395"/>
                  </a:cubicBezTo>
                  <a:cubicBezTo>
                    <a:pt x="273" y="395"/>
                    <a:pt x="273" y="395"/>
                    <a:pt x="273" y="395"/>
                  </a:cubicBezTo>
                  <a:cubicBezTo>
                    <a:pt x="273" y="395"/>
                    <a:pt x="273" y="395"/>
                    <a:pt x="273" y="396"/>
                  </a:cubicBezTo>
                  <a:cubicBezTo>
                    <a:pt x="273" y="396"/>
                    <a:pt x="272" y="396"/>
                    <a:pt x="272" y="396"/>
                  </a:cubicBezTo>
                  <a:cubicBezTo>
                    <a:pt x="272" y="396"/>
                    <a:pt x="272" y="396"/>
                    <a:pt x="272" y="396"/>
                  </a:cubicBezTo>
                  <a:cubicBezTo>
                    <a:pt x="271" y="397"/>
                    <a:pt x="271" y="398"/>
                    <a:pt x="272" y="398"/>
                  </a:cubicBezTo>
                  <a:cubicBezTo>
                    <a:pt x="272" y="398"/>
                    <a:pt x="273" y="398"/>
                    <a:pt x="274" y="398"/>
                  </a:cubicBezTo>
                  <a:cubicBezTo>
                    <a:pt x="275" y="398"/>
                    <a:pt x="275" y="397"/>
                    <a:pt x="276" y="397"/>
                  </a:cubicBezTo>
                  <a:cubicBezTo>
                    <a:pt x="276" y="396"/>
                    <a:pt x="278" y="394"/>
                    <a:pt x="278" y="396"/>
                  </a:cubicBezTo>
                  <a:cubicBezTo>
                    <a:pt x="278" y="397"/>
                    <a:pt x="276" y="396"/>
                    <a:pt x="276" y="398"/>
                  </a:cubicBezTo>
                  <a:cubicBezTo>
                    <a:pt x="275" y="398"/>
                    <a:pt x="275" y="399"/>
                    <a:pt x="275" y="400"/>
                  </a:cubicBezTo>
                  <a:cubicBezTo>
                    <a:pt x="275" y="402"/>
                    <a:pt x="277" y="401"/>
                    <a:pt x="277" y="402"/>
                  </a:cubicBezTo>
                  <a:cubicBezTo>
                    <a:pt x="276" y="402"/>
                    <a:pt x="275" y="402"/>
                    <a:pt x="276" y="403"/>
                  </a:cubicBezTo>
                  <a:cubicBezTo>
                    <a:pt x="275" y="403"/>
                    <a:pt x="275" y="403"/>
                    <a:pt x="275" y="402"/>
                  </a:cubicBezTo>
                  <a:cubicBezTo>
                    <a:pt x="271" y="401"/>
                    <a:pt x="267" y="400"/>
                    <a:pt x="262" y="400"/>
                  </a:cubicBezTo>
                  <a:cubicBezTo>
                    <a:pt x="262" y="401"/>
                    <a:pt x="261" y="402"/>
                    <a:pt x="261" y="403"/>
                  </a:cubicBezTo>
                  <a:cubicBezTo>
                    <a:pt x="259" y="402"/>
                    <a:pt x="262" y="406"/>
                    <a:pt x="260" y="405"/>
                  </a:cubicBezTo>
                  <a:cubicBezTo>
                    <a:pt x="260" y="404"/>
                    <a:pt x="259" y="404"/>
                    <a:pt x="259" y="403"/>
                  </a:cubicBezTo>
                  <a:cubicBezTo>
                    <a:pt x="259" y="402"/>
                    <a:pt x="260" y="402"/>
                    <a:pt x="260" y="400"/>
                  </a:cubicBezTo>
                  <a:cubicBezTo>
                    <a:pt x="259" y="400"/>
                    <a:pt x="259" y="400"/>
                    <a:pt x="258" y="399"/>
                  </a:cubicBezTo>
                  <a:cubicBezTo>
                    <a:pt x="257" y="399"/>
                    <a:pt x="258" y="398"/>
                    <a:pt x="258" y="399"/>
                  </a:cubicBezTo>
                  <a:cubicBezTo>
                    <a:pt x="260" y="400"/>
                    <a:pt x="260" y="400"/>
                    <a:pt x="262" y="399"/>
                  </a:cubicBezTo>
                  <a:cubicBezTo>
                    <a:pt x="263" y="399"/>
                    <a:pt x="263" y="399"/>
                    <a:pt x="264" y="398"/>
                  </a:cubicBezTo>
                  <a:cubicBezTo>
                    <a:pt x="265" y="397"/>
                    <a:pt x="266" y="397"/>
                    <a:pt x="267" y="396"/>
                  </a:cubicBezTo>
                  <a:cubicBezTo>
                    <a:pt x="267" y="396"/>
                    <a:pt x="268" y="396"/>
                    <a:pt x="269" y="396"/>
                  </a:cubicBezTo>
                  <a:cubicBezTo>
                    <a:pt x="269" y="396"/>
                    <a:pt x="269" y="396"/>
                    <a:pt x="269" y="395"/>
                  </a:cubicBezTo>
                  <a:cubicBezTo>
                    <a:pt x="269" y="395"/>
                    <a:pt x="269" y="395"/>
                    <a:pt x="269" y="395"/>
                  </a:cubicBezTo>
                  <a:cubicBezTo>
                    <a:pt x="271" y="395"/>
                    <a:pt x="271" y="394"/>
                    <a:pt x="273" y="393"/>
                  </a:cubicBezTo>
                  <a:cubicBezTo>
                    <a:pt x="273" y="393"/>
                    <a:pt x="273" y="393"/>
                    <a:pt x="273" y="393"/>
                  </a:cubicBezTo>
                  <a:cubicBezTo>
                    <a:pt x="274" y="393"/>
                    <a:pt x="274" y="392"/>
                    <a:pt x="275" y="392"/>
                  </a:cubicBezTo>
                  <a:cubicBezTo>
                    <a:pt x="275" y="392"/>
                    <a:pt x="275" y="392"/>
                    <a:pt x="275" y="391"/>
                  </a:cubicBezTo>
                  <a:cubicBezTo>
                    <a:pt x="275" y="391"/>
                    <a:pt x="275" y="391"/>
                    <a:pt x="276" y="391"/>
                  </a:cubicBezTo>
                  <a:cubicBezTo>
                    <a:pt x="276" y="391"/>
                    <a:pt x="276" y="391"/>
                    <a:pt x="277" y="391"/>
                  </a:cubicBezTo>
                  <a:cubicBezTo>
                    <a:pt x="277" y="390"/>
                    <a:pt x="278" y="390"/>
                    <a:pt x="278" y="390"/>
                  </a:cubicBezTo>
                  <a:cubicBezTo>
                    <a:pt x="278" y="389"/>
                    <a:pt x="280" y="389"/>
                    <a:pt x="280" y="389"/>
                  </a:cubicBezTo>
                  <a:cubicBezTo>
                    <a:pt x="281" y="389"/>
                    <a:pt x="282" y="389"/>
                    <a:pt x="283" y="389"/>
                  </a:cubicBezTo>
                  <a:cubicBezTo>
                    <a:pt x="283" y="388"/>
                    <a:pt x="283" y="388"/>
                    <a:pt x="283" y="388"/>
                  </a:cubicBezTo>
                  <a:cubicBezTo>
                    <a:pt x="283" y="388"/>
                    <a:pt x="283" y="388"/>
                    <a:pt x="283" y="388"/>
                  </a:cubicBezTo>
                  <a:cubicBezTo>
                    <a:pt x="283" y="387"/>
                    <a:pt x="286" y="387"/>
                    <a:pt x="285" y="385"/>
                  </a:cubicBezTo>
                  <a:cubicBezTo>
                    <a:pt x="285" y="385"/>
                    <a:pt x="284" y="385"/>
                    <a:pt x="283" y="385"/>
                  </a:cubicBezTo>
                  <a:cubicBezTo>
                    <a:pt x="283" y="385"/>
                    <a:pt x="283" y="385"/>
                    <a:pt x="283" y="385"/>
                  </a:cubicBezTo>
                  <a:cubicBezTo>
                    <a:pt x="283" y="385"/>
                    <a:pt x="282" y="385"/>
                    <a:pt x="282" y="385"/>
                  </a:cubicBezTo>
                  <a:cubicBezTo>
                    <a:pt x="282" y="384"/>
                    <a:pt x="282" y="383"/>
                    <a:pt x="281" y="382"/>
                  </a:cubicBezTo>
                  <a:cubicBezTo>
                    <a:pt x="280" y="382"/>
                    <a:pt x="279" y="383"/>
                    <a:pt x="278" y="382"/>
                  </a:cubicBezTo>
                  <a:cubicBezTo>
                    <a:pt x="280" y="381"/>
                    <a:pt x="281" y="380"/>
                    <a:pt x="283" y="380"/>
                  </a:cubicBezTo>
                  <a:cubicBezTo>
                    <a:pt x="283" y="379"/>
                    <a:pt x="284" y="379"/>
                    <a:pt x="285" y="377"/>
                  </a:cubicBezTo>
                  <a:cubicBezTo>
                    <a:pt x="286" y="378"/>
                    <a:pt x="287" y="374"/>
                    <a:pt x="288" y="377"/>
                  </a:cubicBezTo>
                  <a:cubicBezTo>
                    <a:pt x="288" y="377"/>
                    <a:pt x="288" y="378"/>
                    <a:pt x="287" y="378"/>
                  </a:cubicBezTo>
                  <a:cubicBezTo>
                    <a:pt x="287" y="378"/>
                    <a:pt x="286" y="379"/>
                    <a:pt x="285" y="379"/>
                  </a:cubicBezTo>
                  <a:cubicBezTo>
                    <a:pt x="285" y="381"/>
                    <a:pt x="282" y="381"/>
                    <a:pt x="283" y="384"/>
                  </a:cubicBezTo>
                  <a:cubicBezTo>
                    <a:pt x="284" y="383"/>
                    <a:pt x="285" y="385"/>
                    <a:pt x="285" y="384"/>
                  </a:cubicBezTo>
                  <a:cubicBezTo>
                    <a:pt x="286" y="384"/>
                    <a:pt x="285" y="383"/>
                    <a:pt x="286" y="384"/>
                  </a:cubicBezTo>
                  <a:cubicBezTo>
                    <a:pt x="286" y="386"/>
                    <a:pt x="289" y="385"/>
                    <a:pt x="289" y="387"/>
                  </a:cubicBezTo>
                  <a:cubicBezTo>
                    <a:pt x="288" y="387"/>
                    <a:pt x="287" y="387"/>
                    <a:pt x="286" y="387"/>
                  </a:cubicBezTo>
                  <a:close/>
                  <a:moveTo>
                    <a:pt x="282" y="386"/>
                  </a:moveTo>
                  <a:cubicBezTo>
                    <a:pt x="282" y="386"/>
                    <a:pt x="283" y="386"/>
                    <a:pt x="283" y="386"/>
                  </a:cubicBezTo>
                  <a:cubicBezTo>
                    <a:pt x="283" y="386"/>
                    <a:pt x="283" y="386"/>
                    <a:pt x="283" y="386"/>
                  </a:cubicBezTo>
                  <a:cubicBezTo>
                    <a:pt x="284" y="387"/>
                    <a:pt x="282" y="387"/>
                    <a:pt x="283" y="387"/>
                  </a:cubicBezTo>
                  <a:cubicBezTo>
                    <a:pt x="282" y="387"/>
                    <a:pt x="282" y="387"/>
                    <a:pt x="282" y="387"/>
                  </a:cubicBezTo>
                  <a:cubicBezTo>
                    <a:pt x="281" y="387"/>
                    <a:pt x="280" y="387"/>
                    <a:pt x="282" y="387"/>
                  </a:cubicBezTo>
                  <a:cubicBezTo>
                    <a:pt x="282" y="386"/>
                    <a:pt x="282" y="386"/>
                    <a:pt x="282" y="386"/>
                  </a:cubicBezTo>
                  <a:close/>
                  <a:moveTo>
                    <a:pt x="593" y="83"/>
                  </a:moveTo>
                  <a:cubicBezTo>
                    <a:pt x="593" y="84"/>
                    <a:pt x="592" y="85"/>
                    <a:pt x="591" y="85"/>
                  </a:cubicBezTo>
                  <a:cubicBezTo>
                    <a:pt x="591" y="84"/>
                    <a:pt x="590" y="83"/>
                    <a:pt x="591" y="81"/>
                  </a:cubicBezTo>
                  <a:cubicBezTo>
                    <a:pt x="591" y="82"/>
                    <a:pt x="591" y="82"/>
                    <a:pt x="591" y="83"/>
                  </a:cubicBezTo>
                  <a:cubicBezTo>
                    <a:pt x="592" y="83"/>
                    <a:pt x="593" y="83"/>
                    <a:pt x="593" y="83"/>
                  </a:cubicBezTo>
                  <a:cubicBezTo>
                    <a:pt x="593" y="83"/>
                    <a:pt x="594" y="83"/>
                    <a:pt x="593" y="83"/>
                  </a:cubicBezTo>
                  <a:close/>
                  <a:moveTo>
                    <a:pt x="275" y="601"/>
                  </a:moveTo>
                  <a:cubicBezTo>
                    <a:pt x="275" y="601"/>
                    <a:pt x="274" y="600"/>
                    <a:pt x="274" y="600"/>
                  </a:cubicBezTo>
                  <a:cubicBezTo>
                    <a:pt x="273" y="600"/>
                    <a:pt x="273" y="600"/>
                    <a:pt x="272" y="600"/>
                  </a:cubicBezTo>
                  <a:cubicBezTo>
                    <a:pt x="272" y="599"/>
                    <a:pt x="272" y="598"/>
                    <a:pt x="270" y="598"/>
                  </a:cubicBezTo>
                  <a:cubicBezTo>
                    <a:pt x="270" y="599"/>
                    <a:pt x="270" y="599"/>
                    <a:pt x="269" y="599"/>
                  </a:cubicBezTo>
                  <a:cubicBezTo>
                    <a:pt x="269" y="599"/>
                    <a:pt x="269" y="600"/>
                    <a:pt x="269" y="600"/>
                  </a:cubicBezTo>
                  <a:cubicBezTo>
                    <a:pt x="269" y="600"/>
                    <a:pt x="270" y="601"/>
                    <a:pt x="269" y="601"/>
                  </a:cubicBezTo>
                  <a:cubicBezTo>
                    <a:pt x="271" y="601"/>
                    <a:pt x="271" y="602"/>
                    <a:pt x="271" y="603"/>
                  </a:cubicBezTo>
                  <a:cubicBezTo>
                    <a:pt x="273" y="602"/>
                    <a:pt x="272" y="604"/>
                    <a:pt x="274" y="604"/>
                  </a:cubicBezTo>
                  <a:cubicBezTo>
                    <a:pt x="274" y="603"/>
                    <a:pt x="275" y="603"/>
                    <a:pt x="276" y="602"/>
                  </a:cubicBezTo>
                  <a:cubicBezTo>
                    <a:pt x="275" y="602"/>
                    <a:pt x="275" y="602"/>
                    <a:pt x="275" y="601"/>
                  </a:cubicBezTo>
                  <a:close/>
                  <a:moveTo>
                    <a:pt x="353" y="292"/>
                  </a:moveTo>
                  <a:cubicBezTo>
                    <a:pt x="353" y="292"/>
                    <a:pt x="353" y="292"/>
                    <a:pt x="353" y="292"/>
                  </a:cubicBezTo>
                  <a:cubicBezTo>
                    <a:pt x="353" y="292"/>
                    <a:pt x="353" y="292"/>
                    <a:pt x="353" y="292"/>
                  </a:cubicBezTo>
                  <a:cubicBezTo>
                    <a:pt x="353" y="292"/>
                    <a:pt x="353" y="292"/>
                    <a:pt x="353" y="292"/>
                  </a:cubicBezTo>
                  <a:close/>
                  <a:moveTo>
                    <a:pt x="193" y="426"/>
                  </a:moveTo>
                  <a:cubicBezTo>
                    <a:pt x="193" y="426"/>
                    <a:pt x="194" y="426"/>
                    <a:pt x="193" y="425"/>
                  </a:cubicBezTo>
                  <a:cubicBezTo>
                    <a:pt x="194" y="425"/>
                    <a:pt x="195" y="424"/>
                    <a:pt x="195" y="423"/>
                  </a:cubicBezTo>
                  <a:cubicBezTo>
                    <a:pt x="193" y="423"/>
                    <a:pt x="193" y="422"/>
                    <a:pt x="191" y="422"/>
                  </a:cubicBezTo>
                  <a:cubicBezTo>
                    <a:pt x="191" y="424"/>
                    <a:pt x="190" y="427"/>
                    <a:pt x="193" y="426"/>
                  </a:cubicBezTo>
                  <a:close/>
                  <a:moveTo>
                    <a:pt x="182" y="426"/>
                  </a:moveTo>
                  <a:cubicBezTo>
                    <a:pt x="182" y="426"/>
                    <a:pt x="182" y="426"/>
                    <a:pt x="182" y="427"/>
                  </a:cubicBezTo>
                  <a:cubicBezTo>
                    <a:pt x="183" y="427"/>
                    <a:pt x="184" y="427"/>
                    <a:pt x="184" y="427"/>
                  </a:cubicBezTo>
                  <a:cubicBezTo>
                    <a:pt x="184" y="426"/>
                    <a:pt x="184" y="425"/>
                    <a:pt x="182" y="426"/>
                  </a:cubicBezTo>
                  <a:close/>
                  <a:moveTo>
                    <a:pt x="173" y="438"/>
                  </a:moveTo>
                  <a:cubicBezTo>
                    <a:pt x="174" y="435"/>
                    <a:pt x="169" y="436"/>
                    <a:pt x="170" y="438"/>
                  </a:cubicBezTo>
                  <a:cubicBezTo>
                    <a:pt x="171" y="438"/>
                    <a:pt x="172" y="438"/>
                    <a:pt x="173" y="438"/>
                  </a:cubicBezTo>
                  <a:close/>
                  <a:moveTo>
                    <a:pt x="176" y="432"/>
                  </a:moveTo>
                  <a:cubicBezTo>
                    <a:pt x="178" y="432"/>
                    <a:pt x="179" y="431"/>
                    <a:pt x="180" y="431"/>
                  </a:cubicBezTo>
                  <a:cubicBezTo>
                    <a:pt x="180" y="429"/>
                    <a:pt x="183" y="430"/>
                    <a:pt x="182" y="428"/>
                  </a:cubicBezTo>
                  <a:cubicBezTo>
                    <a:pt x="180" y="428"/>
                    <a:pt x="179" y="428"/>
                    <a:pt x="177" y="428"/>
                  </a:cubicBezTo>
                  <a:cubicBezTo>
                    <a:pt x="177" y="430"/>
                    <a:pt x="176" y="430"/>
                    <a:pt x="176" y="432"/>
                  </a:cubicBezTo>
                  <a:close/>
                  <a:moveTo>
                    <a:pt x="193" y="428"/>
                  </a:moveTo>
                  <a:cubicBezTo>
                    <a:pt x="193" y="426"/>
                    <a:pt x="190" y="427"/>
                    <a:pt x="189" y="426"/>
                  </a:cubicBezTo>
                  <a:cubicBezTo>
                    <a:pt x="188" y="427"/>
                    <a:pt x="188" y="429"/>
                    <a:pt x="188" y="430"/>
                  </a:cubicBezTo>
                  <a:cubicBezTo>
                    <a:pt x="190" y="430"/>
                    <a:pt x="194" y="431"/>
                    <a:pt x="193" y="428"/>
                  </a:cubicBezTo>
                  <a:close/>
                  <a:moveTo>
                    <a:pt x="250" y="384"/>
                  </a:moveTo>
                  <a:cubicBezTo>
                    <a:pt x="250" y="383"/>
                    <a:pt x="251" y="381"/>
                    <a:pt x="248" y="382"/>
                  </a:cubicBezTo>
                  <a:cubicBezTo>
                    <a:pt x="248" y="383"/>
                    <a:pt x="247" y="383"/>
                    <a:pt x="248" y="384"/>
                  </a:cubicBezTo>
                  <a:cubicBezTo>
                    <a:pt x="248" y="384"/>
                    <a:pt x="249" y="384"/>
                    <a:pt x="250" y="384"/>
                  </a:cubicBezTo>
                  <a:close/>
                  <a:moveTo>
                    <a:pt x="173" y="438"/>
                  </a:moveTo>
                  <a:cubicBezTo>
                    <a:pt x="174" y="439"/>
                    <a:pt x="174" y="438"/>
                    <a:pt x="173" y="438"/>
                  </a:cubicBezTo>
                  <a:close/>
                  <a:moveTo>
                    <a:pt x="175" y="437"/>
                  </a:moveTo>
                  <a:cubicBezTo>
                    <a:pt x="176" y="437"/>
                    <a:pt x="179" y="438"/>
                    <a:pt x="179" y="436"/>
                  </a:cubicBezTo>
                  <a:cubicBezTo>
                    <a:pt x="178" y="436"/>
                    <a:pt x="176" y="436"/>
                    <a:pt x="176" y="435"/>
                  </a:cubicBezTo>
                  <a:cubicBezTo>
                    <a:pt x="176" y="434"/>
                    <a:pt x="176" y="433"/>
                    <a:pt x="176" y="433"/>
                  </a:cubicBezTo>
                  <a:cubicBezTo>
                    <a:pt x="175" y="432"/>
                    <a:pt x="174" y="433"/>
                    <a:pt x="173" y="433"/>
                  </a:cubicBezTo>
                  <a:cubicBezTo>
                    <a:pt x="173" y="433"/>
                    <a:pt x="172" y="434"/>
                    <a:pt x="173" y="435"/>
                  </a:cubicBezTo>
                  <a:cubicBezTo>
                    <a:pt x="173" y="436"/>
                    <a:pt x="176" y="435"/>
                    <a:pt x="175" y="437"/>
                  </a:cubicBezTo>
                  <a:close/>
                  <a:moveTo>
                    <a:pt x="177" y="442"/>
                  </a:moveTo>
                  <a:cubicBezTo>
                    <a:pt x="177" y="442"/>
                    <a:pt x="177" y="441"/>
                    <a:pt x="178" y="442"/>
                  </a:cubicBezTo>
                  <a:cubicBezTo>
                    <a:pt x="178" y="441"/>
                    <a:pt x="178" y="440"/>
                    <a:pt x="178" y="439"/>
                  </a:cubicBezTo>
                  <a:cubicBezTo>
                    <a:pt x="177" y="438"/>
                    <a:pt x="176" y="438"/>
                    <a:pt x="175" y="438"/>
                  </a:cubicBezTo>
                  <a:cubicBezTo>
                    <a:pt x="175" y="439"/>
                    <a:pt x="174" y="440"/>
                    <a:pt x="174" y="441"/>
                  </a:cubicBezTo>
                  <a:cubicBezTo>
                    <a:pt x="175" y="441"/>
                    <a:pt x="175" y="443"/>
                    <a:pt x="177" y="442"/>
                  </a:cubicBezTo>
                  <a:close/>
                  <a:moveTo>
                    <a:pt x="180" y="441"/>
                  </a:moveTo>
                  <a:cubicBezTo>
                    <a:pt x="181" y="441"/>
                    <a:pt x="182" y="440"/>
                    <a:pt x="183" y="440"/>
                  </a:cubicBezTo>
                  <a:cubicBezTo>
                    <a:pt x="184" y="440"/>
                    <a:pt x="186" y="440"/>
                    <a:pt x="186" y="439"/>
                  </a:cubicBezTo>
                  <a:cubicBezTo>
                    <a:pt x="184" y="439"/>
                    <a:pt x="184" y="437"/>
                    <a:pt x="182" y="437"/>
                  </a:cubicBezTo>
                  <a:cubicBezTo>
                    <a:pt x="180" y="437"/>
                    <a:pt x="180" y="438"/>
                    <a:pt x="179" y="438"/>
                  </a:cubicBezTo>
                  <a:cubicBezTo>
                    <a:pt x="179" y="439"/>
                    <a:pt x="180" y="440"/>
                    <a:pt x="180" y="441"/>
                  </a:cubicBezTo>
                  <a:close/>
                  <a:moveTo>
                    <a:pt x="186" y="431"/>
                  </a:moveTo>
                  <a:cubicBezTo>
                    <a:pt x="186" y="430"/>
                    <a:pt x="187" y="430"/>
                    <a:pt x="187" y="430"/>
                  </a:cubicBezTo>
                  <a:cubicBezTo>
                    <a:pt x="186" y="430"/>
                    <a:pt x="187" y="429"/>
                    <a:pt x="186" y="428"/>
                  </a:cubicBezTo>
                  <a:cubicBezTo>
                    <a:pt x="186" y="429"/>
                    <a:pt x="185" y="429"/>
                    <a:pt x="185" y="430"/>
                  </a:cubicBezTo>
                  <a:cubicBezTo>
                    <a:pt x="186" y="430"/>
                    <a:pt x="186" y="431"/>
                    <a:pt x="186" y="431"/>
                  </a:cubicBezTo>
                  <a:close/>
                  <a:moveTo>
                    <a:pt x="244" y="390"/>
                  </a:moveTo>
                  <a:cubicBezTo>
                    <a:pt x="243" y="390"/>
                    <a:pt x="243" y="389"/>
                    <a:pt x="241" y="389"/>
                  </a:cubicBezTo>
                  <a:cubicBezTo>
                    <a:pt x="241" y="390"/>
                    <a:pt x="241" y="391"/>
                    <a:pt x="240" y="391"/>
                  </a:cubicBezTo>
                  <a:cubicBezTo>
                    <a:pt x="240" y="391"/>
                    <a:pt x="240" y="391"/>
                    <a:pt x="240" y="391"/>
                  </a:cubicBezTo>
                  <a:cubicBezTo>
                    <a:pt x="241" y="392"/>
                    <a:pt x="245" y="393"/>
                    <a:pt x="244" y="390"/>
                  </a:cubicBezTo>
                  <a:close/>
                  <a:moveTo>
                    <a:pt x="227" y="400"/>
                  </a:moveTo>
                  <a:cubicBezTo>
                    <a:pt x="230" y="400"/>
                    <a:pt x="231" y="399"/>
                    <a:pt x="232" y="398"/>
                  </a:cubicBezTo>
                  <a:cubicBezTo>
                    <a:pt x="233" y="398"/>
                    <a:pt x="234" y="399"/>
                    <a:pt x="234" y="398"/>
                  </a:cubicBezTo>
                  <a:cubicBezTo>
                    <a:pt x="234" y="398"/>
                    <a:pt x="234" y="398"/>
                    <a:pt x="234" y="398"/>
                  </a:cubicBezTo>
                  <a:cubicBezTo>
                    <a:pt x="234" y="398"/>
                    <a:pt x="235" y="398"/>
                    <a:pt x="235" y="398"/>
                  </a:cubicBezTo>
                  <a:cubicBezTo>
                    <a:pt x="236" y="398"/>
                    <a:pt x="236" y="398"/>
                    <a:pt x="237" y="398"/>
                  </a:cubicBezTo>
                  <a:cubicBezTo>
                    <a:pt x="237" y="397"/>
                    <a:pt x="240" y="398"/>
                    <a:pt x="241" y="398"/>
                  </a:cubicBezTo>
                  <a:cubicBezTo>
                    <a:pt x="241" y="397"/>
                    <a:pt x="242" y="396"/>
                    <a:pt x="244" y="396"/>
                  </a:cubicBezTo>
                  <a:cubicBezTo>
                    <a:pt x="244" y="396"/>
                    <a:pt x="244" y="395"/>
                    <a:pt x="244" y="394"/>
                  </a:cubicBezTo>
                  <a:cubicBezTo>
                    <a:pt x="244" y="393"/>
                    <a:pt x="244" y="393"/>
                    <a:pt x="243" y="393"/>
                  </a:cubicBezTo>
                  <a:cubicBezTo>
                    <a:pt x="242" y="393"/>
                    <a:pt x="239" y="393"/>
                    <a:pt x="239" y="391"/>
                  </a:cubicBezTo>
                  <a:cubicBezTo>
                    <a:pt x="240" y="391"/>
                    <a:pt x="240" y="391"/>
                    <a:pt x="240" y="391"/>
                  </a:cubicBezTo>
                  <a:cubicBezTo>
                    <a:pt x="240" y="389"/>
                    <a:pt x="239" y="389"/>
                    <a:pt x="238" y="389"/>
                  </a:cubicBezTo>
                  <a:cubicBezTo>
                    <a:pt x="238" y="390"/>
                    <a:pt x="235" y="392"/>
                    <a:pt x="235" y="390"/>
                  </a:cubicBezTo>
                  <a:cubicBezTo>
                    <a:pt x="236" y="390"/>
                    <a:pt x="237" y="390"/>
                    <a:pt x="237" y="389"/>
                  </a:cubicBezTo>
                  <a:cubicBezTo>
                    <a:pt x="236" y="389"/>
                    <a:pt x="235" y="390"/>
                    <a:pt x="233" y="389"/>
                  </a:cubicBezTo>
                  <a:cubicBezTo>
                    <a:pt x="234" y="391"/>
                    <a:pt x="232" y="391"/>
                    <a:pt x="231" y="391"/>
                  </a:cubicBezTo>
                  <a:cubicBezTo>
                    <a:pt x="230" y="392"/>
                    <a:pt x="229" y="392"/>
                    <a:pt x="228" y="392"/>
                  </a:cubicBezTo>
                  <a:cubicBezTo>
                    <a:pt x="227" y="394"/>
                    <a:pt x="225" y="395"/>
                    <a:pt x="225" y="398"/>
                  </a:cubicBezTo>
                  <a:cubicBezTo>
                    <a:pt x="226" y="399"/>
                    <a:pt x="227" y="399"/>
                    <a:pt x="227" y="400"/>
                  </a:cubicBezTo>
                  <a:close/>
                  <a:moveTo>
                    <a:pt x="217" y="403"/>
                  </a:moveTo>
                  <a:cubicBezTo>
                    <a:pt x="218" y="403"/>
                    <a:pt x="220" y="403"/>
                    <a:pt x="221" y="403"/>
                  </a:cubicBezTo>
                  <a:cubicBezTo>
                    <a:pt x="222" y="402"/>
                    <a:pt x="223" y="402"/>
                    <a:pt x="223" y="400"/>
                  </a:cubicBezTo>
                  <a:cubicBezTo>
                    <a:pt x="222" y="400"/>
                    <a:pt x="222" y="398"/>
                    <a:pt x="222" y="398"/>
                  </a:cubicBezTo>
                  <a:cubicBezTo>
                    <a:pt x="222" y="397"/>
                    <a:pt x="221" y="397"/>
                    <a:pt x="221" y="396"/>
                  </a:cubicBezTo>
                  <a:cubicBezTo>
                    <a:pt x="219" y="395"/>
                    <a:pt x="219" y="397"/>
                    <a:pt x="218" y="397"/>
                  </a:cubicBezTo>
                  <a:cubicBezTo>
                    <a:pt x="216" y="397"/>
                    <a:pt x="216" y="398"/>
                    <a:pt x="214" y="398"/>
                  </a:cubicBezTo>
                  <a:cubicBezTo>
                    <a:pt x="214" y="399"/>
                    <a:pt x="214" y="400"/>
                    <a:pt x="214" y="400"/>
                  </a:cubicBezTo>
                  <a:cubicBezTo>
                    <a:pt x="215" y="402"/>
                    <a:pt x="217" y="401"/>
                    <a:pt x="217" y="403"/>
                  </a:cubicBezTo>
                  <a:close/>
                  <a:moveTo>
                    <a:pt x="247" y="391"/>
                  </a:moveTo>
                  <a:cubicBezTo>
                    <a:pt x="247" y="391"/>
                    <a:pt x="248" y="391"/>
                    <a:pt x="248" y="391"/>
                  </a:cubicBezTo>
                  <a:cubicBezTo>
                    <a:pt x="249" y="391"/>
                    <a:pt x="250" y="390"/>
                    <a:pt x="248" y="389"/>
                  </a:cubicBezTo>
                  <a:cubicBezTo>
                    <a:pt x="248" y="389"/>
                    <a:pt x="248" y="389"/>
                    <a:pt x="248" y="389"/>
                  </a:cubicBezTo>
                  <a:cubicBezTo>
                    <a:pt x="248" y="389"/>
                    <a:pt x="248" y="389"/>
                    <a:pt x="248" y="389"/>
                  </a:cubicBezTo>
                  <a:cubicBezTo>
                    <a:pt x="248" y="389"/>
                    <a:pt x="248" y="389"/>
                    <a:pt x="248" y="389"/>
                  </a:cubicBezTo>
                  <a:cubicBezTo>
                    <a:pt x="248" y="389"/>
                    <a:pt x="246" y="390"/>
                    <a:pt x="247" y="391"/>
                  </a:cubicBezTo>
                  <a:cubicBezTo>
                    <a:pt x="247" y="391"/>
                    <a:pt x="247" y="391"/>
                    <a:pt x="247" y="391"/>
                  </a:cubicBezTo>
                  <a:close/>
                  <a:moveTo>
                    <a:pt x="230" y="389"/>
                  </a:moveTo>
                  <a:cubicBezTo>
                    <a:pt x="233" y="389"/>
                    <a:pt x="235" y="388"/>
                    <a:pt x="238" y="388"/>
                  </a:cubicBezTo>
                  <a:cubicBezTo>
                    <a:pt x="237" y="386"/>
                    <a:pt x="239" y="382"/>
                    <a:pt x="237" y="382"/>
                  </a:cubicBezTo>
                  <a:cubicBezTo>
                    <a:pt x="236" y="383"/>
                    <a:pt x="235" y="383"/>
                    <a:pt x="235" y="384"/>
                  </a:cubicBezTo>
                  <a:cubicBezTo>
                    <a:pt x="234" y="385"/>
                    <a:pt x="233" y="385"/>
                    <a:pt x="232" y="386"/>
                  </a:cubicBezTo>
                  <a:cubicBezTo>
                    <a:pt x="230" y="386"/>
                    <a:pt x="227" y="386"/>
                    <a:pt x="227" y="388"/>
                  </a:cubicBezTo>
                  <a:cubicBezTo>
                    <a:pt x="228" y="388"/>
                    <a:pt x="229" y="388"/>
                    <a:pt x="230" y="389"/>
                  </a:cubicBezTo>
                  <a:close/>
                  <a:moveTo>
                    <a:pt x="231" y="403"/>
                  </a:moveTo>
                  <a:cubicBezTo>
                    <a:pt x="232" y="404"/>
                    <a:pt x="232" y="403"/>
                    <a:pt x="232" y="402"/>
                  </a:cubicBezTo>
                  <a:cubicBezTo>
                    <a:pt x="232" y="401"/>
                    <a:pt x="231" y="401"/>
                    <a:pt x="231" y="400"/>
                  </a:cubicBezTo>
                  <a:cubicBezTo>
                    <a:pt x="230" y="400"/>
                    <a:pt x="229" y="400"/>
                    <a:pt x="228" y="400"/>
                  </a:cubicBezTo>
                  <a:cubicBezTo>
                    <a:pt x="228" y="402"/>
                    <a:pt x="228" y="403"/>
                    <a:pt x="228" y="404"/>
                  </a:cubicBezTo>
                  <a:cubicBezTo>
                    <a:pt x="230" y="404"/>
                    <a:pt x="230" y="403"/>
                    <a:pt x="231" y="403"/>
                  </a:cubicBezTo>
                  <a:close/>
                  <a:moveTo>
                    <a:pt x="220" y="405"/>
                  </a:moveTo>
                  <a:cubicBezTo>
                    <a:pt x="221" y="406"/>
                    <a:pt x="222" y="405"/>
                    <a:pt x="223" y="405"/>
                  </a:cubicBezTo>
                  <a:cubicBezTo>
                    <a:pt x="223" y="405"/>
                    <a:pt x="223" y="404"/>
                    <a:pt x="223" y="403"/>
                  </a:cubicBezTo>
                  <a:cubicBezTo>
                    <a:pt x="223" y="403"/>
                    <a:pt x="222" y="403"/>
                    <a:pt x="221" y="403"/>
                  </a:cubicBezTo>
                  <a:cubicBezTo>
                    <a:pt x="221" y="404"/>
                    <a:pt x="220" y="404"/>
                    <a:pt x="220" y="405"/>
                  </a:cubicBezTo>
                  <a:close/>
                  <a:moveTo>
                    <a:pt x="225" y="405"/>
                  </a:moveTo>
                  <a:cubicBezTo>
                    <a:pt x="226" y="405"/>
                    <a:pt x="226" y="406"/>
                    <a:pt x="225" y="406"/>
                  </a:cubicBezTo>
                  <a:cubicBezTo>
                    <a:pt x="225" y="406"/>
                    <a:pt x="224" y="406"/>
                    <a:pt x="223" y="406"/>
                  </a:cubicBezTo>
                  <a:cubicBezTo>
                    <a:pt x="223" y="409"/>
                    <a:pt x="224" y="410"/>
                    <a:pt x="226" y="412"/>
                  </a:cubicBezTo>
                  <a:cubicBezTo>
                    <a:pt x="227" y="410"/>
                    <a:pt x="228" y="412"/>
                    <a:pt x="229" y="412"/>
                  </a:cubicBezTo>
                  <a:cubicBezTo>
                    <a:pt x="229" y="409"/>
                    <a:pt x="228" y="408"/>
                    <a:pt x="228" y="406"/>
                  </a:cubicBezTo>
                  <a:cubicBezTo>
                    <a:pt x="227" y="405"/>
                    <a:pt x="228" y="405"/>
                    <a:pt x="228" y="404"/>
                  </a:cubicBezTo>
                  <a:cubicBezTo>
                    <a:pt x="228" y="403"/>
                    <a:pt x="227" y="403"/>
                    <a:pt x="225" y="403"/>
                  </a:cubicBezTo>
                  <a:cubicBezTo>
                    <a:pt x="225" y="404"/>
                    <a:pt x="225" y="405"/>
                    <a:pt x="225" y="405"/>
                  </a:cubicBezTo>
                  <a:close/>
                  <a:moveTo>
                    <a:pt x="138" y="499"/>
                  </a:moveTo>
                  <a:cubicBezTo>
                    <a:pt x="139" y="500"/>
                    <a:pt x="139" y="499"/>
                    <a:pt x="138" y="499"/>
                  </a:cubicBezTo>
                  <a:close/>
                  <a:moveTo>
                    <a:pt x="136" y="501"/>
                  </a:moveTo>
                  <a:cubicBezTo>
                    <a:pt x="137" y="501"/>
                    <a:pt x="137" y="499"/>
                    <a:pt x="138" y="499"/>
                  </a:cubicBezTo>
                  <a:cubicBezTo>
                    <a:pt x="139" y="498"/>
                    <a:pt x="139" y="498"/>
                    <a:pt x="141" y="498"/>
                  </a:cubicBezTo>
                  <a:cubicBezTo>
                    <a:pt x="142" y="498"/>
                    <a:pt x="143" y="497"/>
                    <a:pt x="143" y="496"/>
                  </a:cubicBezTo>
                  <a:cubicBezTo>
                    <a:pt x="143" y="496"/>
                    <a:pt x="142" y="495"/>
                    <a:pt x="143" y="495"/>
                  </a:cubicBezTo>
                  <a:cubicBezTo>
                    <a:pt x="143" y="495"/>
                    <a:pt x="143" y="495"/>
                    <a:pt x="143" y="495"/>
                  </a:cubicBezTo>
                  <a:cubicBezTo>
                    <a:pt x="143" y="495"/>
                    <a:pt x="143" y="494"/>
                    <a:pt x="143" y="493"/>
                  </a:cubicBezTo>
                  <a:cubicBezTo>
                    <a:pt x="143" y="492"/>
                    <a:pt x="143" y="491"/>
                    <a:pt x="142" y="491"/>
                  </a:cubicBezTo>
                  <a:cubicBezTo>
                    <a:pt x="142" y="492"/>
                    <a:pt x="140" y="492"/>
                    <a:pt x="140" y="492"/>
                  </a:cubicBezTo>
                  <a:cubicBezTo>
                    <a:pt x="140" y="493"/>
                    <a:pt x="140" y="493"/>
                    <a:pt x="139" y="493"/>
                  </a:cubicBezTo>
                  <a:cubicBezTo>
                    <a:pt x="138" y="494"/>
                    <a:pt x="138" y="496"/>
                    <a:pt x="137" y="496"/>
                  </a:cubicBezTo>
                  <a:cubicBezTo>
                    <a:pt x="137" y="497"/>
                    <a:pt x="137" y="499"/>
                    <a:pt x="136" y="499"/>
                  </a:cubicBezTo>
                  <a:cubicBezTo>
                    <a:pt x="136" y="498"/>
                    <a:pt x="137" y="496"/>
                    <a:pt x="136" y="496"/>
                  </a:cubicBezTo>
                  <a:cubicBezTo>
                    <a:pt x="136" y="497"/>
                    <a:pt x="134" y="497"/>
                    <a:pt x="134" y="499"/>
                  </a:cubicBezTo>
                  <a:cubicBezTo>
                    <a:pt x="134" y="500"/>
                    <a:pt x="135" y="501"/>
                    <a:pt x="136" y="501"/>
                  </a:cubicBezTo>
                  <a:close/>
                  <a:moveTo>
                    <a:pt x="136" y="520"/>
                  </a:moveTo>
                  <a:cubicBezTo>
                    <a:pt x="136" y="520"/>
                    <a:pt x="136" y="519"/>
                    <a:pt x="136" y="520"/>
                  </a:cubicBezTo>
                  <a:cubicBezTo>
                    <a:pt x="137" y="520"/>
                    <a:pt x="137" y="515"/>
                    <a:pt x="136" y="515"/>
                  </a:cubicBezTo>
                  <a:cubicBezTo>
                    <a:pt x="136" y="516"/>
                    <a:pt x="136" y="517"/>
                    <a:pt x="135" y="517"/>
                  </a:cubicBezTo>
                  <a:cubicBezTo>
                    <a:pt x="135" y="518"/>
                    <a:pt x="134" y="520"/>
                    <a:pt x="136" y="520"/>
                  </a:cubicBezTo>
                  <a:close/>
                  <a:moveTo>
                    <a:pt x="223" y="624"/>
                  </a:moveTo>
                  <a:cubicBezTo>
                    <a:pt x="223" y="624"/>
                    <a:pt x="223" y="624"/>
                    <a:pt x="223" y="624"/>
                  </a:cubicBezTo>
                  <a:cubicBezTo>
                    <a:pt x="221" y="624"/>
                    <a:pt x="220" y="625"/>
                    <a:pt x="221" y="626"/>
                  </a:cubicBezTo>
                  <a:cubicBezTo>
                    <a:pt x="222" y="626"/>
                    <a:pt x="222" y="626"/>
                    <a:pt x="223" y="625"/>
                  </a:cubicBezTo>
                  <a:cubicBezTo>
                    <a:pt x="224" y="625"/>
                    <a:pt x="224" y="624"/>
                    <a:pt x="223" y="624"/>
                  </a:cubicBezTo>
                  <a:close/>
                  <a:moveTo>
                    <a:pt x="115" y="556"/>
                  </a:moveTo>
                  <a:cubicBezTo>
                    <a:pt x="115" y="556"/>
                    <a:pt x="115" y="556"/>
                    <a:pt x="115" y="557"/>
                  </a:cubicBezTo>
                  <a:cubicBezTo>
                    <a:pt x="116" y="556"/>
                    <a:pt x="116" y="556"/>
                    <a:pt x="115" y="556"/>
                  </a:cubicBezTo>
                  <a:close/>
                  <a:moveTo>
                    <a:pt x="138" y="529"/>
                  </a:moveTo>
                  <a:cubicBezTo>
                    <a:pt x="138" y="529"/>
                    <a:pt x="138" y="530"/>
                    <a:pt x="138" y="531"/>
                  </a:cubicBezTo>
                  <a:cubicBezTo>
                    <a:pt x="138" y="532"/>
                    <a:pt x="138" y="532"/>
                    <a:pt x="138" y="533"/>
                  </a:cubicBezTo>
                  <a:cubicBezTo>
                    <a:pt x="138" y="533"/>
                    <a:pt x="137" y="533"/>
                    <a:pt x="137" y="534"/>
                  </a:cubicBezTo>
                  <a:cubicBezTo>
                    <a:pt x="136" y="534"/>
                    <a:pt x="136" y="534"/>
                    <a:pt x="136" y="535"/>
                  </a:cubicBezTo>
                  <a:cubicBezTo>
                    <a:pt x="137" y="535"/>
                    <a:pt x="137" y="536"/>
                    <a:pt x="137" y="537"/>
                  </a:cubicBezTo>
                  <a:cubicBezTo>
                    <a:pt x="137" y="537"/>
                    <a:pt x="138" y="537"/>
                    <a:pt x="138" y="538"/>
                  </a:cubicBezTo>
                  <a:cubicBezTo>
                    <a:pt x="138" y="538"/>
                    <a:pt x="139" y="538"/>
                    <a:pt x="139" y="538"/>
                  </a:cubicBezTo>
                  <a:cubicBezTo>
                    <a:pt x="139" y="539"/>
                    <a:pt x="141" y="539"/>
                    <a:pt x="142" y="539"/>
                  </a:cubicBezTo>
                  <a:cubicBezTo>
                    <a:pt x="142" y="535"/>
                    <a:pt x="141" y="534"/>
                    <a:pt x="142" y="531"/>
                  </a:cubicBezTo>
                  <a:cubicBezTo>
                    <a:pt x="141" y="531"/>
                    <a:pt x="141" y="530"/>
                    <a:pt x="141" y="529"/>
                  </a:cubicBezTo>
                  <a:cubicBezTo>
                    <a:pt x="140" y="529"/>
                    <a:pt x="140" y="528"/>
                    <a:pt x="140" y="527"/>
                  </a:cubicBezTo>
                  <a:cubicBezTo>
                    <a:pt x="139" y="526"/>
                    <a:pt x="138" y="525"/>
                    <a:pt x="138" y="524"/>
                  </a:cubicBezTo>
                  <a:cubicBezTo>
                    <a:pt x="138" y="523"/>
                    <a:pt x="138" y="523"/>
                    <a:pt x="138" y="523"/>
                  </a:cubicBezTo>
                  <a:cubicBezTo>
                    <a:pt x="138" y="524"/>
                    <a:pt x="137" y="525"/>
                    <a:pt x="137" y="526"/>
                  </a:cubicBezTo>
                  <a:cubicBezTo>
                    <a:pt x="137" y="527"/>
                    <a:pt x="138" y="527"/>
                    <a:pt x="138" y="529"/>
                  </a:cubicBezTo>
                  <a:close/>
                  <a:moveTo>
                    <a:pt x="141" y="582"/>
                  </a:moveTo>
                  <a:cubicBezTo>
                    <a:pt x="140" y="582"/>
                    <a:pt x="141" y="584"/>
                    <a:pt x="140" y="584"/>
                  </a:cubicBezTo>
                  <a:cubicBezTo>
                    <a:pt x="140" y="585"/>
                    <a:pt x="140" y="586"/>
                    <a:pt x="140" y="586"/>
                  </a:cubicBezTo>
                  <a:cubicBezTo>
                    <a:pt x="141" y="586"/>
                    <a:pt x="141" y="587"/>
                    <a:pt x="143" y="587"/>
                  </a:cubicBezTo>
                  <a:cubicBezTo>
                    <a:pt x="144" y="586"/>
                    <a:pt x="144" y="582"/>
                    <a:pt x="141" y="582"/>
                  </a:cubicBezTo>
                  <a:close/>
                  <a:moveTo>
                    <a:pt x="142" y="543"/>
                  </a:moveTo>
                  <a:cubicBezTo>
                    <a:pt x="142" y="543"/>
                    <a:pt x="141" y="543"/>
                    <a:pt x="141" y="543"/>
                  </a:cubicBezTo>
                  <a:cubicBezTo>
                    <a:pt x="141" y="543"/>
                    <a:pt x="141" y="544"/>
                    <a:pt x="141" y="544"/>
                  </a:cubicBezTo>
                  <a:cubicBezTo>
                    <a:pt x="141" y="544"/>
                    <a:pt x="141" y="544"/>
                    <a:pt x="140" y="544"/>
                  </a:cubicBezTo>
                  <a:cubicBezTo>
                    <a:pt x="140" y="545"/>
                    <a:pt x="141" y="546"/>
                    <a:pt x="141" y="546"/>
                  </a:cubicBezTo>
                  <a:cubicBezTo>
                    <a:pt x="140" y="546"/>
                    <a:pt x="140" y="547"/>
                    <a:pt x="138" y="547"/>
                  </a:cubicBezTo>
                  <a:cubicBezTo>
                    <a:pt x="138" y="549"/>
                    <a:pt x="139" y="549"/>
                    <a:pt x="141" y="549"/>
                  </a:cubicBezTo>
                  <a:cubicBezTo>
                    <a:pt x="141" y="548"/>
                    <a:pt x="141" y="547"/>
                    <a:pt x="142" y="547"/>
                  </a:cubicBezTo>
                  <a:cubicBezTo>
                    <a:pt x="142" y="548"/>
                    <a:pt x="142" y="548"/>
                    <a:pt x="143" y="548"/>
                  </a:cubicBezTo>
                  <a:cubicBezTo>
                    <a:pt x="143" y="546"/>
                    <a:pt x="144" y="543"/>
                    <a:pt x="142" y="543"/>
                  </a:cubicBezTo>
                  <a:close/>
                  <a:moveTo>
                    <a:pt x="139" y="542"/>
                  </a:moveTo>
                  <a:cubicBezTo>
                    <a:pt x="139" y="542"/>
                    <a:pt x="140" y="542"/>
                    <a:pt x="140" y="542"/>
                  </a:cubicBezTo>
                  <a:cubicBezTo>
                    <a:pt x="140" y="542"/>
                    <a:pt x="140" y="543"/>
                    <a:pt x="140" y="543"/>
                  </a:cubicBezTo>
                  <a:cubicBezTo>
                    <a:pt x="141" y="542"/>
                    <a:pt x="141" y="541"/>
                    <a:pt x="141" y="540"/>
                  </a:cubicBezTo>
                  <a:cubicBezTo>
                    <a:pt x="140" y="540"/>
                    <a:pt x="140" y="540"/>
                    <a:pt x="139" y="540"/>
                  </a:cubicBezTo>
                  <a:cubicBezTo>
                    <a:pt x="139" y="540"/>
                    <a:pt x="139" y="541"/>
                    <a:pt x="139" y="542"/>
                  </a:cubicBezTo>
                  <a:close/>
                  <a:moveTo>
                    <a:pt x="143" y="476"/>
                  </a:moveTo>
                  <a:cubicBezTo>
                    <a:pt x="143" y="477"/>
                    <a:pt x="143" y="478"/>
                    <a:pt x="143" y="478"/>
                  </a:cubicBezTo>
                  <a:cubicBezTo>
                    <a:pt x="144" y="478"/>
                    <a:pt x="145" y="478"/>
                    <a:pt x="145" y="478"/>
                  </a:cubicBezTo>
                  <a:cubicBezTo>
                    <a:pt x="145" y="477"/>
                    <a:pt x="145" y="476"/>
                    <a:pt x="143" y="476"/>
                  </a:cubicBezTo>
                  <a:close/>
                  <a:moveTo>
                    <a:pt x="145" y="487"/>
                  </a:moveTo>
                  <a:cubicBezTo>
                    <a:pt x="145" y="487"/>
                    <a:pt x="146" y="487"/>
                    <a:pt x="145" y="486"/>
                  </a:cubicBezTo>
                  <a:cubicBezTo>
                    <a:pt x="145" y="486"/>
                    <a:pt x="144" y="486"/>
                    <a:pt x="145" y="487"/>
                  </a:cubicBezTo>
                  <a:close/>
                  <a:moveTo>
                    <a:pt x="150" y="465"/>
                  </a:moveTo>
                  <a:cubicBezTo>
                    <a:pt x="150" y="463"/>
                    <a:pt x="152" y="464"/>
                    <a:pt x="152" y="462"/>
                  </a:cubicBezTo>
                  <a:cubicBezTo>
                    <a:pt x="151" y="462"/>
                    <a:pt x="151" y="461"/>
                    <a:pt x="150" y="461"/>
                  </a:cubicBezTo>
                  <a:cubicBezTo>
                    <a:pt x="149" y="460"/>
                    <a:pt x="147" y="461"/>
                    <a:pt x="147" y="459"/>
                  </a:cubicBezTo>
                  <a:cubicBezTo>
                    <a:pt x="147" y="459"/>
                    <a:pt x="146" y="459"/>
                    <a:pt x="145" y="459"/>
                  </a:cubicBezTo>
                  <a:cubicBezTo>
                    <a:pt x="146" y="461"/>
                    <a:pt x="143" y="460"/>
                    <a:pt x="143" y="462"/>
                  </a:cubicBezTo>
                  <a:cubicBezTo>
                    <a:pt x="147" y="463"/>
                    <a:pt x="141" y="463"/>
                    <a:pt x="143" y="466"/>
                  </a:cubicBezTo>
                  <a:cubicBezTo>
                    <a:pt x="146" y="466"/>
                    <a:pt x="147" y="465"/>
                    <a:pt x="150" y="465"/>
                  </a:cubicBezTo>
                  <a:close/>
                  <a:moveTo>
                    <a:pt x="165" y="441"/>
                  </a:moveTo>
                  <a:cubicBezTo>
                    <a:pt x="165" y="440"/>
                    <a:pt x="165" y="440"/>
                    <a:pt x="165" y="439"/>
                  </a:cubicBezTo>
                  <a:cubicBezTo>
                    <a:pt x="164" y="438"/>
                    <a:pt x="164" y="439"/>
                    <a:pt x="163" y="439"/>
                  </a:cubicBezTo>
                  <a:cubicBezTo>
                    <a:pt x="161" y="440"/>
                    <a:pt x="161" y="441"/>
                    <a:pt x="161" y="443"/>
                  </a:cubicBezTo>
                  <a:cubicBezTo>
                    <a:pt x="164" y="444"/>
                    <a:pt x="163" y="441"/>
                    <a:pt x="165" y="441"/>
                  </a:cubicBezTo>
                  <a:close/>
                  <a:moveTo>
                    <a:pt x="146" y="485"/>
                  </a:moveTo>
                  <a:cubicBezTo>
                    <a:pt x="145" y="485"/>
                    <a:pt x="145" y="484"/>
                    <a:pt x="145" y="483"/>
                  </a:cubicBezTo>
                  <a:cubicBezTo>
                    <a:pt x="144" y="485"/>
                    <a:pt x="144" y="483"/>
                    <a:pt x="143" y="483"/>
                  </a:cubicBezTo>
                  <a:cubicBezTo>
                    <a:pt x="143" y="486"/>
                    <a:pt x="141" y="485"/>
                    <a:pt x="141" y="486"/>
                  </a:cubicBezTo>
                  <a:cubicBezTo>
                    <a:pt x="142" y="486"/>
                    <a:pt x="143" y="486"/>
                    <a:pt x="143" y="487"/>
                  </a:cubicBezTo>
                  <a:cubicBezTo>
                    <a:pt x="143" y="485"/>
                    <a:pt x="146" y="486"/>
                    <a:pt x="146" y="485"/>
                  </a:cubicBezTo>
                  <a:close/>
                  <a:moveTo>
                    <a:pt x="143" y="474"/>
                  </a:moveTo>
                  <a:cubicBezTo>
                    <a:pt x="143" y="474"/>
                    <a:pt x="143" y="474"/>
                    <a:pt x="143" y="474"/>
                  </a:cubicBezTo>
                  <a:cubicBezTo>
                    <a:pt x="143" y="474"/>
                    <a:pt x="144" y="474"/>
                    <a:pt x="144" y="474"/>
                  </a:cubicBezTo>
                  <a:cubicBezTo>
                    <a:pt x="145" y="473"/>
                    <a:pt x="143" y="471"/>
                    <a:pt x="143" y="471"/>
                  </a:cubicBezTo>
                  <a:cubicBezTo>
                    <a:pt x="143" y="471"/>
                    <a:pt x="144" y="471"/>
                    <a:pt x="144" y="471"/>
                  </a:cubicBezTo>
                  <a:cubicBezTo>
                    <a:pt x="144" y="471"/>
                    <a:pt x="144" y="470"/>
                    <a:pt x="144" y="469"/>
                  </a:cubicBezTo>
                  <a:cubicBezTo>
                    <a:pt x="144" y="469"/>
                    <a:pt x="144" y="468"/>
                    <a:pt x="143" y="468"/>
                  </a:cubicBezTo>
                  <a:cubicBezTo>
                    <a:pt x="141" y="469"/>
                    <a:pt x="142" y="471"/>
                    <a:pt x="143" y="472"/>
                  </a:cubicBezTo>
                  <a:cubicBezTo>
                    <a:pt x="143" y="473"/>
                    <a:pt x="141" y="472"/>
                    <a:pt x="141" y="474"/>
                  </a:cubicBezTo>
                  <a:cubicBezTo>
                    <a:pt x="142" y="474"/>
                    <a:pt x="142" y="474"/>
                    <a:pt x="143" y="474"/>
                  </a:cubicBezTo>
                  <a:close/>
                  <a:moveTo>
                    <a:pt x="166" y="444"/>
                  </a:moveTo>
                  <a:cubicBezTo>
                    <a:pt x="166" y="442"/>
                    <a:pt x="166" y="441"/>
                    <a:pt x="165" y="441"/>
                  </a:cubicBezTo>
                  <a:cubicBezTo>
                    <a:pt x="165" y="442"/>
                    <a:pt x="164" y="444"/>
                    <a:pt x="166" y="444"/>
                  </a:cubicBezTo>
                  <a:close/>
                  <a:moveTo>
                    <a:pt x="139" y="488"/>
                  </a:moveTo>
                  <a:cubicBezTo>
                    <a:pt x="139" y="487"/>
                    <a:pt x="139" y="487"/>
                    <a:pt x="140" y="487"/>
                  </a:cubicBezTo>
                  <a:cubicBezTo>
                    <a:pt x="140" y="487"/>
                    <a:pt x="141" y="486"/>
                    <a:pt x="140" y="485"/>
                  </a:cubicBezTo>
                  <a:cubicBezTo>
                    <a:pt x="139" y="486"/>
                    <a:pt x="139" y="484"/>
                    <a:pt x="137" y="485"/>
                  </a:cubicBezTo>
                  <a:cubicBezTo>
                    <a:pt x="137" y="486"/>
                    <a:pt x="137" y="487"/>
                    <a:pt x="136" y="488"/>
                  </a:cubicBezTo>
                  <a:cubicBezTo>
                    <a:pt x="138" y="488"/>
                    <a:pt x="138" y="487"/>
                    <a:pt x="139" y="488"/>
                  </a:cubicBezTo>
                  <a:close/>
                  <a:moveTo>
                    <a:pt x="19" y="1"/>
                  </a:moveTo>
                  <a:cubicBezTo>
                    <a:pt x="19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1"/>
                    <a:pt x="16" y="1"/>
                  </a:cubicBezTo>
                  <a:cubicBezTo>
                    <a:pt x="16" y="1"/>
                    <a:pt x="15" y="1"/>
                    <a:pt x="14" y="1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13" y="2"/>
                    <a:pt x="13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6"/>
                    <a:pt x="7" y="5"/>
                    <a:pt x="5" y="5"/>
                  </a:cubicBezTo>
                  <a:cubicBezTo>
                    <a:pt x="4" y="8"/>
                    <a:pt x="0" y="7"/>
                    <a:pt x="0" y="10"/>
                  </a:cubicBezTo>
                  <a:cubicBezTo>
                    <a:pt x="1" y="10"/>
                    <a:pt x="0" y="12"/>
                    <a:pt x="0" y="12"/>
                  </a:cubicBezTo>
                  <a:cubicBezTo>
                    <a:pt x="4" y="13"/>
                    <a:pt x="4" y="10"/>
                    <a:pt x="7" y="10"/>
                  </a:cubicBezTo>
                  <a:cubicBezTo>
                    <a:pt x="7" y="10"/>
                    <a:pt x="8" y="10"/>
                    <a:pt x="9" y="10"/>
                  </a:cubicBezTo>
                  <a:cubicBezTo>
                    <a:pt x="11" y="10"/>
                    <a:pt x="13" y="10"/>
                    <a:pt x="14" y="10"/>
                  </a:cubicBezTo>
                  <a:cubicBezTo>
                    <a:pt x="15" y="9"/>
                    <a:pt x="16" y="9"/>
                    <a:pt x="16" y="9"/>
                  </a:cubicBezTo>
                  <a:cubicBezTo>
                    <a:pt x="17" y="8"/>
                    <a:pt x="17" y="8"/>
                    <a:pt x="18" y="8"/>
                  </a:cubicBezTo>
                  <a:cubicBezTo>
                    <a:pt x="19" y="7"/>
                    <a:pt x="18" y="6"/>
                    <a:pt x="19" y="6"/>
                  </a:cubicBezTo>
                  <a:cubicBezTo>
                    <a:pt x="19" y="5"/>
                    <a:pt x="22" y="5"/>
                    <a:pt x="21" y="3"/>
                  </a:cubicBezTo>
                  <a:cubicBezTo>
                    <a:pt x="20" y="3"/>
                    <a:pt x="20" y="1"/>
                    <a:pt x="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8" name="Rectangle 118">
              <a:extLst>
                <a:ext uri="{FF2B5EF4-FFF2-40B4-BE49-F238E27FC236}">
                  <a16:creationId xmlns:a16="http://schemas.microsoft.com/office/drawing/2014/main" id="{FBED8FF0-8C36-B64F-8D06-6E4DFCB81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3100" y="2062163"/>
              <a:ext cx="387350" cy="12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600" b="1">
                  <a:solidFill>
                    <a:srgbClr val="000000"/>
                  </a:solidFill>
                  <a:latin typeface="Open Sans Semibold" pitchFamily="34" charset="0"/>
                </a:rPr>
                <a:t>NORWAY</a:t>
              </a:r>
              <a:endParaRPr lang="en-US" altLang="en-US" sz="1800"/>
            </a:p>
          </p:txBody>
        </p:sp>
        <p:sp>
          <p:nvSpPr>
            <p:cNvPr id="209" name="Freeform 119">
              <a:extLst>
                <a:ext uri="{FF2B5EF4-FFF2-40B4-BE49-F238E27FC236}">
                  <a16:creationId xmlns:a16="http://schemas.microsoft.com/office/drawing/2014/main" id="{DD851E68-B078-A248-82A5-BCDF7D5FE1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5888" y="3413125"/>
              <a:ext cx="454025" cy="495300"/>
            </a:xfrm>
            <a:custGeom>
              <a:avLst/>
              <a:gdLst>
                <a:gd name="T0" fmla="*/ 2147483646 w 117"/>
                <a:gd name="T1" fmla="*/ 2147483646 h 128"/>
                <a:gd name="T2" fmla="*/ 2147483646 w 117"/>
                <a:gd name="T3" fmla="*/ 2147483646 h 128"/>
                <a:gd name="T4" fmla="*/ 2147483646 w 117"/>
                <a:gd name="T5" fmla="*/ 2147483646 h 128"/>
                <a:gd name="T6" fmla="*/ 2147483646 w 117"/>
                <a:gd name="T7" fmla="*/ 2147483646 h 128"/>
                <a:gd name="T8" fmla="*/ 2147483646 w 117"/>
                <a:gd name="T9" fmla="*/ 2147483646 h 128"/>
                <a:gd name="T10" fmla="*/ 2147483646 w 117"/>
                <a:gd name="T11" fmla="*/ 2147483646 h 128"/>
                <a:gd name="T12" fmla="*/ 2147483646 w 117"/>
                <a:gd name="T13" fmla="*/ 2147483646 h 128"/>
                <a:gd name="T14" fmla="*/ 2147483646 w 117"/>
                <a:gd name="T15" fmla="*/ 2147483646 h 128"/>
                <a:gd name="T16" fmla="*/ 2147483646 w 117"/>
                <a:gd name="T17" fmla="*/ 2147483646 h 128"/>
                <a:gd name="T18" fmla="*/ 2147483646 w 117"/>
                <a:gd name="T19" fmla="*/ 2147483646 h 128"/>
                <a:gd name="T20" fmla="*/ 2147483646 w 117"/>
                <a:gd name="T21" fmla="*/ 2147483646 h 128"/>
                <a:gd name="T22" fmla="*/ 2147483646 w 117"/>
                <a:gd name="T23" fmla="*/ 2147483646 h 128"/>
                <a:gd name="T24" fmla="*/ 2147483646 w 117"/>
                <a:gd name="T25" fmla="*/ 2147483646 h 128"/>
                <a:gd name="T26" fmla="*/ 0 w 117"/>
                <a:gd name="T27" fmla="*/ 2147483646 h 128"/>
                <a:gd name="T28" fmla="*/ 2147483646 w 117"/>
                <a:gd name="T29" fmla="*/ 2147483646 h 128"/>
                <a:gd name="T30" fmla="*/ 2147483646 w 117"/>
                <a:gd name="T31" fmla="*/ 2147483646 h 128"/>
                <a:gd name="T32" fmla="*/ 2147483646 w 117"/>
                <a:gd name="T33" fmla="*/ 2147483646 h 128"/>
                <a:gd name="T34" fmla="*/ 2147483646 w 117"/>
                <a:gd name="T35" fmla="*/ 2147483646 h 128"/>
                <a:gd name="T36" fmla="*/ 2147483646 w 117"/>
                <a:gd name="T37" fmla="*/ 2147483646 h 128"/>
                <a:gd name="T38" fmla="*/ 2147483646 w 117"/>
                <a:gd name="T39" fmla="*/ 2147483646 h 128"/>
                <a:gd name="T40" fmla="*/ 2147483646 w 117"/>
                <a:gd name="T41" fmla="*/ 2147483646 h 128"/>
                <a:gd name="T42" fmla="*/ 2147483646 w 117"/>
                <a:gd name="T43" fmla="*/ 2147483646 h 128"/>
                <a:gd name="T44" fmla="*/ 2147483646 w 117"/>
                <a:gd name="T45" fmla="*/ 2147483646 h 128"/>
                <a:gd name="T46" fmla="*/ 2147483646 w 117"/>
                <a:gd name="T47" fmla="*/ 2147483646 h 128"/>
                <a:gd name="T48" fmla="*/ 2147483646 w 117"/>
                <a:gd name="T49" fmla="*/ 2147483646 h 128"/>
                <a:gd name="T50" fmla="*/ 2147483646 w 117"/>
                <a:gd name="T51" fmla="*/ 2147483646 h 128"/>
                <a:gd name="T52" fmla="*/ 2147483646 w 117"/>
                <a:gd name="T53" fmla="*/ 2147483646 h 128"/>
                <a:gd name="T54" fmla="*/ 2147483646 w 117"/>
                <a:gd name="T55" fmla="*/ 2147483646 h 128"/>
                <a:gd name="T56" fmla="*/ 2147483646 w 117"/>
                <a:gd name="T57" fmla="*/ 2147483646 h 128"/>
                <a:gd name="T58" fmla="*/ 2147483646 w 117"/>
                <a:gd name="T59" fmla="*/ 2147483646 h 128"/>
                <a:gd name="T60" fmla="*/ 2147483646 w 117"/>
                <a:gd name="T61" fmla="*/ 2147483646 h 128"/>
                <a:gd name="T62" fmla="*/ 2147483646 w 117"/>
                <a:gd name="T63" fmla="*/ 2147483646 h 128"/>
                <a:gd name="T64" fmla="*/ 2147483646 w 117"/>
                <a:gd name="T65" fmla="*/ 2147483646 h 128"/>
                <a:gd name="T66" fmla="*/ 2147483646 w 117"/>
                <a:gd name="T67" fmla="*/ 2147483646 h 128"/>
                <a:gd name="T68" fmla="*/ 2147483646 w 117"/>
                <a:gd name="T69" fmla="*/ 2147483646 h 128"/>
                <a:gd name="T70" fmla="*/ 2147483646 w 117"/>
                <a:gd name="T71" fmla="*/ 2147483646 h 128"/>
                <a:gd name="T72" fmla="*/ 2147483646 w 117"/>
                <a:gd name="T73" fmla="*/ 2147483646 h 128"/>
                <a:gd name="T74" fmla="*/ 2147483646 w 117"/>
                <a:gd name="T75" fmla="*/ 2147483646 h 128"/>
                <a:gd name="T76" fmla="*/ 2147483646 w 117"/>
                <a:gd name="T77" fmla="*/ 2147483646 h 128"/>
                <a:gd name="T78" fmla="*/ 2147483646 w 117"/>
                <a:gd name="T79" fmla="*/ 2147483646 h 128"/>
                <a:gd name="T80" fmla="*/ 2147483646 w 117"/>
                <a:gd name="T81" fmla="*/ 2147483646 h 128"/>
                <a:gd name="T82" fmla="*/ 2147483646 w 117"/>
                <a:gd name="T83" fmla="*/ 2147483646 h 128"/>
                <a:gd name="T84" fmla="*/ 2147483646 w 117"/>
                <a:gd name="T85" fmla="*/ 2147483646 h 128"/>
                <a:gd name="T86" fmla="*/ 2147483646 w 117"/>
                <a:gd name="T87" fmla="*/ 2147483646 h 128"/>
                <a:gd name="T88" fmla="*/ 2147483646 w 117"/>
                <a:gd name="T89" fmla="*/ 2147483646 h 128"/>
                <a:gd name="T90" fmla="*/ 2147483646 w 117"/>
                <a:gd name="T91" fmla="*/ 2147483646 h 128"/>
                <a:gd name="T92" fmla="*/ 2147483646 w 117"/>
                <a:gd name="T93" fmla="*/ 2147483646 h 128"/>
                <a:gd name="T94" fmla="*/ 2147483646 w 117"/>
                <a:gd name="T95" fmla="*/ 2147483646 h 128"/>
                <a:gd name="T96" fmla="*/ 2147483646 w 117"/>
                <a:gd name="T97" fmla="*/ 2147483646 h 128"/>
                <a:gd name="T98" fmla="*/ 2147483646 w 117"/>
                <a:gd name="T99" fmla="*/ 2147483646 h 128"/>
                <a:gd name="T100" fmla="*/ 2147483646 w 117"/>
                <a:gd name="T101" fmla="*/ 2147483646 h 128"/>
                <a:gd name="T102" fmla="*/ 2147483646 w 117"/>
                <a:gd name="T103" fmla="*/ 2147483646 h 128"/>
                <a:gd name="T104" fmla="*/ 2147483646 w 117"/>
                <a:gd name="T105" fmla="*/ 2147483646 h 128"/>
                <a:gd name="T106" fmla="*/ 2147483646 w 117"/>
                <a:gd name="T107" fmla="*/ 2147483646 h 128"/>
                <a:gd name="T108" fmla="*/ 2147483646 w 117"/>
                <a:gd name="T109" fmla="*/ 2147483646 h 128"/>
                <a:gd name="T110" fmla="*/ 2147483646 w 117"/>
                <a:gd name="T111" fmla="*/ 2147483646 h 128"/>
                <a:gd name="T112" fmla="*/ 2147483646 w 117"/>
                <a:gd name="T113" fmla="*/ 2147483646 h 128"/>
                <a:gd name="T114" fmla="*/ 2147483646 w 117"/>
                <a:gd name="T115" fmla="*/ 2147483646 h 128"/>
                <a:gd name="T116" fmla="*/ 2147483646 w 117"/>
                <a:gd name="T117" fmla="*/ 2147483646 h 128"/>
                <a:gd name="T118" fmla="*/ 2147483646 w 117"/>
                <a:gd name="T119" fmla="*/ 2147483646 h 128"/>
                <a:gd name="T120" fmla="*/ 2147483646 w 117"/>
                <a:gd name="T121" fmla="*/ 2147483646 h 12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7" h="128">
                  <a:moveTo>
                    <a:pt x="78" y="5"/>
                  </a:moveTo>
                  <a:cubicBezTo>
                    <a:pt x="78" y="5"/>
                    <a:pt x="79" y="5"/>
                    <a:pt x="79" y="5"/>
                  </a:cubicBezTo>
                  <a:cubicBezTo>
                    <a:pt x="82" y="6"/>
                    <a:pt x="83" y="6"/>
                    <a:pt x="83" y="3"/>
                  </a:cubicBezTo>
                  <a:cubicBezTo>
                    <a:pt x="80" y="4"/>
                    <a:pt x="79" y="3"/>
                    <a:pt x="76" y="3"/>
                  </a:cubicBezTo>
                  <a:cubicBezTo>
                    <a:pt x="77" y="4"/>
                    <a:pt x="72" y="2"/>
                    <a:pt x="74" y="5"/>
                  </a:cubicBezTo>
                  <a:cubicBezTo>
                    <a:pt x="75" y="5"/>
                    <a:pt x="76" y="5"/>
                    <a:pt x="78" y="5"/>
                  </a:cubicBezTo>
                  <a:close/>
                  <a:moveTo>
                    <a:pt x="64" y="8"/>
                  </a:moveTo>
                  <a:cubicBezTo>
                    <a:pt x="64" y="6"/>
                    <a:pt x="67" y="6"/>
                    <a:pt x="68" y="5"/>
                  </a:cubicBezTo>
                  <a:cubicBezTo>
                    <a:pt x="69" y="5"/>
                    <a:pt x="70" y="5"/>
                    <a:pt x="72" y="5"/>
                  </a:cubicBezTo>
                  <a:cubicBezTo>
                    <a:pt x="72" y="3"/>
                    <a:pt x="69" y="4"/>
                    <a:pt x="69" y="3"/>
                  </a:cubicBezTo>
                  <a:cubicBezTo>
                    <a:pt x="69" y="3"/>
                    <a:pt x="68" y="3"/>
                    <a:pt x="68" y="3"/>
                  </a:cubicBezTo>
                  <a:cubicBezTo>
                    <a:pt x="68" y="4"/>
                    <a:pt x="66" y="3"/>
                    <a:pt x="65" y="3"/>
                  </a:cubicBezTo>
                  <a:cubicBezTo>
                    <a:pt x="65" y="5"/>
                    <a:pt x="63" y="4"/>
                    <a:pt x="63" y="5"/>
                  </a:cubicBezTo>
                  <a:cubicBezTo>
                    <a:pt x="61" y="5"/>
                    <a:pt x="62" y="7"/>
                    <a:pt x="60" y="6"/>
                  </a:cubicBezTo>
                  <a:cubicBezTo>
                    <a:pt x="59" y="9"/>
                    <a:pt x="62" y="8"/>
                    <a:pt x="64" y="8"/>
                  </a:cubicBezTo>
                  <a:close/>
                  <a:moveTo>
                    <a:pt x="91" y="5"/>
                  </a:moveTo>
                  <a:cubicBezTo>
                    <a:pt x="91" y="4"/>
                    <a:pt x="91" y="4"/>
                    <a:pt x="92" y="4"/>
                  </a:cubicBezTo>
                  <a:cubicBezTo>
                    <a:pt x="92" y="4"/>
                    <a:pt x="92" y="3"/>
                    <a:pt x="93" y="3"/>
                  </a:cubicBezTo>
                  <a:cubicBezTo>
                    <a:pt x="93" y="3"/>
                    <a:pt x="93" y="3"/>
                    <a:pt x="94" y="3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1" y="1"/>
                    <a:pt x="91" y="3"/>
                    <a:pt x="89" y="3"/>
                  </a:cubicBezTo>
                  <a:cubicBezTo>
                    <a:pt x="87" y="2"/>
                    <a:pt x="87" y="4"/>
                    <a:pt x="87" y="5"/>
                  </a:cubicBezTo>
                  <a:cubicBezTo>
                    <a:pt x="89" y="6"/>
                    <a:pt x="89" y="5"/>
                    <a:pt x="91" y="5"/>
                  </a:cubicBezTo>
                  <a:close/>
                  <a:moveTo>
                    <a:pt x="51" y="14"/>
                  </a:moveTo>
                  <a:cubicBezTo>
                    <a:pt x="52" y="14"/>
                    <a:pt x="52" y="14"/>
                    <a:pt x="53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3"/>
                    <a:pt x="54" y="12"/>
                    <a:pt x="55" y="12"/>
                  </a:cubicBezTo>
                  <a:cubicBezTo>
                    <a:pt x="56" y="11"/>
                    <a:pt x="57" y="10"/>
                    <a:pt x="58" y="10"/>
                  </a:cubicBezTo>
                  <a:cubicBezTo>
                    <a:pt x="59" y="10"/>
                    <a:pt x="59" y="10"/>
                    <a:pt x="60" y="9"/>
                  </a:cubicBezTo>
                  <a:cubicBezTo>
                    <a:pt x="58" y="8"/>
                    <a:pt x="57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4" y="10"/>
                    <a:pt x="54" y="10"/>
                  </a:cubicBezTo>
                  <a:cubicBezTo>
                    <a:pt x="54" y="10"/>
                    <a:pt x="54" y="12"/>
                    <a:pt x="53" y="12"/>
                  </a:cubicBezTo>
                  <a:cubicBezTo>
                    <a:pt x="53" y="12"/>
                    <a:pt x="52" y="11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1" y="12"/>
                    <a:pt x="51" y="12"/>
                  </a:cubicBezTo>
                  <a:cubicBezTo>
                    <a:pt x="51" y="13"/>
                    <a:pt x="51" y="13"/>
                    <a:pt x="51" y="14"/>
                  </a:cubicBezTo>
                  <a:close/>
                  <a:moveTo>
                    <a:pt x="98" y="3"/>
                  </a:moveTo>
                  <a:cubicBezTo>
                    <a:pt x="98" y="2"/>
                    <a:pt x="98" y="1"/>
                    <a:pt x="97" y="1"/>
                  </a:cubicBezTo>
                  <a:cubicBezTo>
                    <a:pt x="97" y="1"/>
                    <a:pt x="96" y="0"/>
                    <a:pt x="96" y="1"/>
                  </a:cubicBezTo>
                  <a:cubicBezTo>
                    <a:pt x="95" y="1"/>
                    <a:pt x="95" y="2"/>
                    <a:pt x="95" y="3"/>
                  </a:cubicBezTo>
                  <a:cubicBezTo>
                    <a:pt x="96" y="3"/>
                    <a:pt x="97" y="3"/>
                    <a:pt x="98" y="3"/>
                  </a:cubicBezTo>
                  <a:close/>
                  <a:moveTo>
                    <a:pt x="101" y="1"/>
                  </a:moveTo>
                  <a:cubicBezTo>
                    <a:pt x="100" y="1"/>
                    <a:pt x="100" y="1"/>
                    <a:pt x="99" y="1"/>
                  </a:cubicBezTo>
                  <a:cubicBezTo>
                    <a:pt x="99" y="2"/>
                    <a:pt x="99" y="2"/>
                    <a:pt x="99" y="3"/>
                  </a:cubicBezTo>
                  <a:cubicBezTo>
                    <a:pt x="101" y="3"/>
                    <a:pt x="101" y="2"/>
                    <a:pt x="101" y="1"/>
                  </a:cubicBezTo>
                  <a:close/>
                  <a:moveTo>
                    <a:pt x="17" y="76"/>
                  </a:moveTo>
                  <a:cubicBezTo>
                    <a:pt x="18" y="76"/>
                    <a:pt x="18" y="76"/>
                    <a:pt x="19" y="77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0" y="77"/>
                    <a:pt x="21" y="77"/>
                    <a:pt x="21" y="77"/>
                  </a:cubicBezTo>
                  <a:cubicBezTo>
                    <a:pt x="21" y="78"/>
                    <a:pt x="22" y="79"/>
                    <a:pt x="22" y="80"/>
                  </a:cubicBezTo>
                  <a:cubicBezTo>
                    <a:pt x="22" y="80"/>
                    <a:pt x="22" y="80"/>
                    <a:pt x="23" y="80"/>
                  </a:cubicBezTo>
                  <a:cubicBezTo>
                    <a:pt x="23" y="80"/>
                    <a:pt x="23" y="80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4" y="81"/>
                    <a:pt x="24" y="81"/>
                    <a:pt x="24" y="82"/>
                  </a:cubicBezTo>
                  <a:cubicBezTo>
                    <a:pt x="24" y="82"/>
                    <a:pt x="24" y="82"/>
                    <a:pt x="25" y="82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25" y="83"/>
                    <a:pt x="26" y="83"/>
                    <a:pt x="26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8" y="84"/>
                    <a:pt x="29" y="82"/>
                    <a:pt x="30" y="82"/>
                  </a:cubicBezTo>
                  <a:cubicBezTo>
                    <a:pt x="30" y="82"/>
                    <a:pt x="31" y="82"/>
                    <a:pt x="31" y="82"/>
                  </a:cubicBezTo>
                  <a:cubicBezTo>
                    <a:pt x="32" y="81"/>
                    <a:pt x="33" y="82"/>
                    <a:pt x="34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2" y="82"/>
                    <a:pt x="32" y="80"/>
                    <a:pt x="30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7" y="78"/>
                    <a:pt x="27" y="78"/>
                    <a:pt x="27" y="77"/>
                  </a:cubicBezTo>
                  <a:cubicBezTo>
                    <a:pt x="27" y="77"/>
                    <a:pt x="26" y="77"/>
                    <a:pt x="26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5" y="76"/>
                    <a:pt x="24" y="75"/>
                    <a:pt x="23" y="75"/>
                  </a:cubicBezTo>
                  <a:cubicBezTo>
                    <a:pt x="22" y="74"/>
                    <a:pt x="22" y="73"/>
                    <a:pt x="20" y="73"/>
                  </a:cubicBezTo>
                  <a:cubicBezTo>
                    <a:pt x="17" y="73"/>
                    <a:pt x="16" y="73"/>
                    <a:pt x="15" y="75"/>
                  </a:cubicBezTo>
                  <a:cubicBezTo>
                    <a:pt x="15" y="76"/>
                    <a:pt x="16" y="76"/>
                    <a:pt x="17" y="76"/>
                  </a:cubicBezTo>
                  <a:close/>
                  <a:moveTo>
                    <a:pt x="53" y="18"/>
                  </a:moveTo>
                  <a:cubicBezTo>
                    <a:pt x="53" y="17"/>
                    <a:pt x="53" y="15"/>
                    <a:pt x="51" y="14"/>
                  </a:cubicBezTo>
                  <a:cubicBezTo>
                    <a:pt x="50" y="17"/>
                    <a:pt x="46" y="18"/>
                    <a:pt x="46" y="22"/>
                  </a:cubicBezTo>
                  <a:cubicBezTo>
                    <a:pt x="49" y="23"/>
                    <a:pt x="52" y="20"/>
                    <a:pt x="53" y="18"/>
                  </a:cubicBezTo>
                  <a:close/>
                  <a:moveTo>
                    <a:pt x="21" y="97"/>
                  </a:moveTo>
                  <a:cubicBezTo>
                    <a:pt x="21" y="96"/>
                    <a:pt x="21" y="94"/>
                    <a:pt x="20" y="95"/>
                  </a:cubicBezTo>
                  <a:cubicBezTo>
                    <a:pt x="18" y="94"/>
                    <a:pt x="18" y="95"/>
                    <a:pt x="17" y="95"/>
                  </a:cubicBezTo>
                  <a:cubicBezTo>
                    <a:pt x="16" y="95"/>
                    <a:pt x="16" y="95"/>
                    <a:pt x="14" y="95"/>
                  </a:cubicBezTo>
                  <a:cubicBezTo>
                    <a:pt x="13" y="95"/>
                    <a:pt x="13" y="95"/>
                    <a:pt x="12" y="95"/>
                  </a:cubicBezTo>
                  <a:cubicBezTo>
                    <a:pt x="11" y="93"/>
                    <a:pt x="10" y="94"/>
                    <a:pt x="9" y="93"/>
                  </a:cubicBezTo>
                  <a:cubicBezTo>
                    <a:pt x="8" y="93"/>
                    <a:pt x="7" y="92"/>
                    <a:pt x="6" y="92"/>
                  </a:cubicBezTo>
                  <a:cubicBezTo>
                    <a:pt x="5" y="92"/>
                    <a:pt x="4" y="92"/>
                    <a:pt x="3" y="92"/>
                  </a:cubicBezTo>
                  <a:cubicBezTo>
                    <a:pt x="2" y="92"/>
                    <a:pt x="1" y="92"/>
                    <a:pt x="0" y="93"/>
                  </a:cubicBezTo>
                  <a:cubicBezTo>
                    <a:pt x="0" y="94"/>
                    <a:pt x="0" y="95"/>
                    <a:pt x="0" y="9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7"/>
                  </a:cubicBezTo>
                  <a:cubicBezTo>
                    <a:pt x="1" y="97"/>
                    <a:pt x="2" y="97"/>
                    <a:pt x="3" y="97"/>
                  </a:cubicBezTo>
                  <a:cubicBezTo>
                    <a:pt x="3" y="97"/>
                    <a:pt x="3" y="99"/>
                    <a:pt x="4" y="99"/>
                  </a:cubicBezTo>
                  <a:cubicBezTo>
                    <a:pt x="4" y="98"/>
                    <a:pt x="4" y="97"/>
                    <a:pt x="5" y="97"/>
                  </a:cubicBezTo>
                  <a:cubicBezTo>
                    <a:pt x="7" y="97"/>
                    <a:pt x="9" y="97"/>
                    <a:pt x="11" y="97"/>
                  </a:cubicBezTo>
                  <a:cubicBezTo>
                    <a:pt x="11" y="98"/>
                    <a:pt x="11" y="98"/>
                    <a:pt x="12" y="98"/>
                  </a:cubicBezTo>
                  <a:cubicBezTo>
                    <a:pt x="12" y="99"/>
                    <a:pt x="13" y="100"/>
                    <a:pt x="13" y="100"/>
                  </a:cubicBezTo>
                  <a:cubicBezTo>
                    <a:pt x="15" y="100"/>
                    <a:pt x="15" y="101"/>
                    <a:pt x="16" y="101"/>
                  </a:cubicBezTo>
                  <a:cubicBezTo>
                    <a:pt x="19" y="101"/>
                    <a:pt x="20" y="98"/>
                    <a:pt x="23" y="98"/>
                  </a:cubicBezTo>
                  <a:cubicBezTo>
                    <a:pt x="23" y="98"/>
                    <a:pt x="23" y="98"/>
                    <a:pt x="23" y="97"/>
                  </a:cubicBezTo>
                  <a:cubicBezTo>
                    <a:pt x="23" y="97"/>
                    <a:pt x="22" y="97"/>
                    <a:pt x="21" y="97"/>
                  </a:cubicBezTo>
                  <a:close/>
                  <a:moveTo>
                    <a:pt x="117" y="17"/>
                  </a:moveTo>
                  <a:cubicBezTo>
                    <a:pt x="116" y="17"/>
                    <a:pt x="116" y="17"/>
                    <a:pt x="115" y="16"/>
                  </a:cubicBezTo>
                  <a:cubicBezTo>
                    <a:pt x="114" y="16"/>
                    <a:pt x="113" y="15"/>
                    <a:pt x="113" y="14"/>
                  </a:cubicBezTo>
                  <a:cubicBezTo>
                    <a:pt x="111" y="14"/>
                    <a:pt x="110" y="12"/>
                    <a:pt x="109" y="11"/>
                  </a:cubicBezTo>
                  <a:cubicBezTo>
                    <a:pt x="109" y="10"/>
                    <a:pt x="107" y="9"/>
                    <a:pt x="108" y="7"/>
                  </a:cubicBezTo>
                  <a:cubicBezTo>
                    <a:pt x="106" y="7"/>
                    <a:pt x="106" y="7"/>
                    <a:pt x="106" y="5"/>
                  </a:cubicBezTo>
                  <a:cubicBezTo>
                    <a:pt x="103" y="7"/>
                    <a:pt x="99" y="6"/>
                    <a:pt x="95" y="6"/>
                  </a:cubicBezTo>
                  <a:cubicBezTo>
                    <a:pt x="95" y="7"/>
                    <a:pt x="95" y="7"/>
                    <a:pt x="94" y="7"/>
                  </a:cubicBezTo>
                  <a:cubicBezTo>
                    <a:pt x="92" y="7"/>
                    <a:pt x="90" y="7"/>
                    <a:pt x="88" y="7"/>
                  </a:cubicBezTo>
                  <a:cubicBezTo>
                    <a:pt x="82" y="6"/>
                    <a:pt x="79" y="9"/>
                    <a:pt x="74" y="10"/>
                  </a:cubicBezTo>
                  <a:cubicBezTo>
                    <a:pt x="74" y="11"/>
                    <a:pt x="73" y="11"/>
                    <a:pt x="73" y="12"/>
                  </a:cubicBezTo>
                  <a:cubicBezTo>
                    <a:pt x="71" y="11"/>
                    <a:pt x="71" y="12"/>
                    <a:pt x="70" y="12"/>
                  </a:cubicBezTo>
                  <a:cubicBezTo>
                    <a:pt x="68" y="13"/>
                    <a:pt x="69" y="15"/>
                    <a:pt x="67" y="14"/>
                  </a:cubicBezTo>
                  <a:cubicBezTo>
                    <a:pt x="67" y="17"/>
                    <a:pt x="65" y="17"/>
                    <a:pt x="65" y="19"/>
                  </a:cubicBezTo>
                  <a:cubicBezTo>
                    <a:pt x="64" y="19"/>
                    <a:pt x="63" y="19"/>
                    <a:pt x="62" y="21"/>
                  </a:cubicBezTo>
                  <a:cubicBezTo>
                    <a:pt x="63" y="22"/>
                    <a:pt x="64" y="21"/>
                    <a:pt x="65" y="21"/>
                  </a:cubicBezTo>
                  <a:cubicBezTo>
                    <a:pt x="65" y="22"/>
                    <a:pt x="65" y="22"/>
                    <a:pt x="66" y="22"/>
                  </a:cubicBezTo>
                  <a:cubicBezTo>
                    <a:pt x="66" y="24"/>
                    <a:pt x="66" y="26"/>
                    <a:pt x="65" y="27"/>
                  </a:cubicBezTo>
                  <a:cubicBezTo>
                    <a:pt x="64" y="27"/>
                    <a:pt x="65" y="30"/>
                    <a:pt x="63" y="30"/>
                  </a:cubicBezTo>
                  <a:cubicBezTo>
                    <a:pt x="63" y="31"/>
                    <a:pt x="66" y="30"/>
                    <a:pt x="66" y="32"/>
                  </a:cubicBezTo>
                  <a:cubicBezTo>
                    <a:pt x="69" y="32"/>
                    <a:pt x="71" y="32"/>
                    <a:pt x="73" y="33"/>
                  </a:cubicBezTo>
                  <a:cubicBezTo>
                    <a:pt x="73" y="33"/>
                    <a:pt x="72" y="33"/>
                    <a:pt x="72" y="33"/>
                  </a:cubicBezTo>
                  <a:cubicBezTo>
                    <a:pt x="71" y="34"/>
                    <a:pt x="71" y="34"/>
                    <a:pt x="70" y="34"/>
                  </a:cubicBezTo>
                  <a:cubicBezTo>
                    <a:pt x="70" y="35"/>
                    <a:pt x="70" y="36"/>
                    <a:pt x="69" y="37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70" y="42"/>
                    <a:pt x="69" y="42"/>
                  </a:cubicBezTo>
                  <a:cubicBezTo>
                    <a:pt x="69" y="43"/>
                    <a:pt x="68" y="43"/>
                    <a:pt x="67" y="43"/>
                  </a:cubicBezTo>
                  <a:cubicBezTo>
                    <a:pt x="67" y="43"/>
                    <a:pt x="67" y="44"/>
                    <a:pt x="67" y="44"/>
                  </a:cubicBezTo>
                  <a:cubicBezTo>
                    <a:pt x="66" y="45"/>
                    <a:pt x="65" y="45"/>
                    <a:pt x="65" y="47"/>
                  </a:cubicBezTo>
                  <a:cubicBezTo>
                    <a:pt x="62" y="47"/>
                    <a:pt x="61" y="49"/>
                    <a:pt x="59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5" y="51"/>
                    <a:pt x="55" y="53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51"/>
                    <a:pt x="55" y="51"/>
                    <a:pt x="54" y="49"/>
                  </a:cubicBezTo>
                  <a:cubicBezTo>
                    <a:pt x="54" y="48"/>
                    <a:pt x="54" y="48"/>
                    <a:pt x="55" y="48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4" y="45"/>
                    <a:pt x="54" y="45"/>
                    <a:pt x="54" y="44"/>
                  </a:cubicBezTo>
                  <a:cubicBezTo>
                    <a:pt x="54" y="43"/>
                    <a:pt x="54" y="42"/>
                    <a:pt x="55" y="4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9" y="41"/>
                    <a:pt x="60" y="40"/>
                    <a:pt x="60" y="39"/>
                  </a:cubicBezTo>
                  <a:cubicBezTo>
                    <a:pt x="60" y="38"/>
                    <a:pt x="60" y="39"/>
                    <a:pt x="61" y="39"/>
                  </a:cubicBezTo>
                  <a:cubicBezTo>
                    <a:pt x="62" y="35"/>
                    <a:pt x="59" y="35"/>
                    <a:pt x="57" y="34"/>
                  </a:cubicBezTo>
                  <a:cubicBezTo>
                    <a:pt x="56" y="32"/>
                    <a:pt x="58" y="32"/>
                    <a:pt x="58" y="31"/>
                  </a:cubicBezTo>
                  <a:cubicBezTo>
                    <a:pt x="59" y="28"/>
                    <a:pt x="55" y="28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60" y="25"/>
                    <a:pt x="61" y="24"/>
                    <a:pt x="61" y="21"/>
                  </a:cubicBezTo>
                  <a:cubicBezTo>
                    <a:pt x="59" y="21"/>
                    <a:pt x="58" y="22"/>
                    <a:pt x="58" y="23"/>
                  </a:cubicBezTo>
                  <a:cubicBezTo>
                    <a:pt x="58" y="23"/>
                    <a:pt x="56" y="23"/>
                    <a:pt x="56" y="24"/>
                  </a:cubicBezTo>
                  <a:cubicBezTo>
                    <a:pt x="55" y="24"/>
                    <a:pt x="55" y="26"/>
                    <a:pt x="53" y="26"/>
                  </a:cubicBezTo>
                  <a:cubicBezTo>
                    <a:pt x="53" y="26"/>
                    <a:pt x="52" y="27"/>
                    <a:pt x="51" y="27"/>
                  </a:cubicBezTo>
                  <a:cubicBezTo>
                    <a:pt x="48" y="28"/>
                    <a:pt x="49" y="25"/>
                    <a:pt x="47" y="24"/>
                  </a:cubicBezTo>
                  <a:cubicBezTo>
                    <a:pt x="45" y="24"/>
                    <a:pt x="46" y="28"/>
                    <a:pt x="44" y="28"/>
                  </a:cubicBezTo>
                  <a:cubicBezTo>
                    <a:pt x="45" y="30"/>
                    <a:pt x="43" y="31"/>
                    <a:pt x="44" y="33"/>
                  </a:cubicBezTo>
                  <a:cubicBezTo>
                    <a:pt x="42" y="33"/>
                    <a:pt x="43" y="36"/>
                    <a:pt x="42" y="36"/>
                  </a:cubicBezTo>
                  <a:cubicBezTo>
                    <a:pt x="42" y="39"/>
                    <a:pt x="40" y="40"/>
                    <a:pt x="41" y="42"/>
                  </a:cubicBezTo>
                  <a:cubicBezTo>
                    <a:pt x="41" y="43"/>
                    <a:pt x="41" y="43"/>
                    <a:pt x="40" y="43"/>
                  </a:cubicBezTo>
                  <a:cubicBezTo>
                    <a:pt x="40" y="44"/>
                    <a:pt x="39" y="45"/>
                    <a:pt x="39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40" y="48"/>
                    <a:pt x="40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8" y="49"/>
                    <a:pt x="38" y="50"/>
                    <a:pt x="37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7" y="52"/>
                    <a:pt x="37" y="52"/>
                    <a:pt x="37" y="53"/>
                  </a:cubicBezTo>
                  <a:cubicBezTo>
                    <a:pt x="37" y="53"/>
                    <a:pt x="36" y="54"/>
                    <a:pt x="36" y="54"/>
                  </a:cubicBezTo>
                  <a:cubicBezTo>
                    <a:pt x="36" y="55"/>
                    <a:pt x="36" y="55"/>
                    <a:pt x="35" y="55"/>
                  </a:cubicBezTo>
                  <a:cubicBezTo>
                    <a:pt x="35" y="56"/>
                    <a:pt x="34" y="57"/>
                    <a:pt x="33" y="58"/>
                  </a:cubicBezTo>
                  <a:cubicBezTo>
                    <a:pt x="32" y="59"/>
                    <a:pt x="32" y="60"/>
                    <a:pt x="31" y="60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29" y="61"/>
                    <a:pt x="29" y="62"/>
                    <a:pt x="29" y="63"/>
                  </a:cubicBezTo>
                  <a:cubicBezTo>
                    <a:pt x="28" y="62"/>
                    <a:pt x="28" y="63"/>
                    <a:pt x="28" y="63"/>
                  </a:cubicBezTo>
                  <a:cubicBezTo>
                    <a:pt x="26" y="63"/>
                    <a:pt x="25" y="65"/>
                    <a:pt x="24" y="67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4" y="67"/>
                    <a:pt x="23" y="68"/>
                    <a:pt x="23" y="68"/>
                  </a:cubicBezTo>
                  <a:cubicBezTo>
                    <a:pt x="23" y="68"/>
                    <a:pt x="23" y="68"/>
                    <a:pt x="23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2" y="69"/>
                    <a:pt x="22" y="70"/>
                    <a:pt x="22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1" y="70"/>
                    <a:pt x="21" y="70"/>
                    <a:pt x="21" y="71"/>
                  </a:cubicBezTo>
                  <a:cubicBezTo>
                    <a:pt x="21" y="72"/>
                    <a:pt x="22" y="72"/>
                    <a:pt x="22" y="73"/>
                  </a:cubicBezTo>
                  <a:cubicBezTo>
                    <a:pt x="22" y="73"/>
                    <a:pt x="23" y="73"/>
                    <a:pt x="23" y="73"/>
                  </a:cubicBezTo>
                  <a:cubicBezTo>
                    <a:pt x="23" y="73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3" y="74"/>
                    <a:pt x="23" y="74"/>
                  </a:cubicBezTo>
                  <a:cubicBezTo>
                    <a:pt x="24" y="75"/>
                    <a:pt x="26" y="75"/>
                    <a:pt x="26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8" y="76"/>
                    <a:pt x="28" y="76"/>
                    <a:pt x="29" y="77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9" y="77"/>
                    <a:pt x="29" y="78"/>
                    <a:pt x="30" y="78"/>
                  </a:cubicBezTo>
                  <a:cubicBezTo>
                    <a:pt x="29" y="79"/>
                    <a:pt x="32" y="79"/>
                    <a:pt x="32" y="80"/>
                  </a:cubicBezTo>
                  <a:cubicBezTo>
                    <a:pt x="34" y="80"/>
                    <a:pt x="35" y="81"/>
                    <a:pt x="36" y="81"/>
                  </a:cubicBezTo>
                  <a:cubicBezTo>
                    <a:pt x="36" y="81"/>
                    <a:pt x="35" y="82"/>
                    <a:pt x="35" y="82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32" y="82"/>
                    <a:pt x="32" y="82"/>
                    <a:pt x="32" y="82"/>
                  </a:cubicBezTo>
                  <a:cubicBezTo>
                    <a:pt x="30" y="82"/>
                    <a:pt x="30" y="84"/>
                    <a:pt x="28" y="83"/>
                  </a:cubicBezTo>
                  <a:cubicBezTo>
                    <a:pt x="27" y="83"/>
                    <a:pt x="26" y="84"/>
                    <a:pt x="26" y="84"/>
                  </a:cubicBezTo>
                  <a:cubicBezTo>
                    <a:pt x="26" y="84"/>
                    <a:pt x="26" y="85"/>
                    <a:pt x="26" y="85"/>
                  </a:cubicBezTo>
                  <a:cubicBezTo>
                    <a:pt x="26" y="84"/>
                    <a:pt x="26" y="84"/>
                    <a:pt x="25" y="84"/>
                  </a:cubicBezTo>
                  <a:cubicBezTo>
                    <a:pt x="25" y="84"/>
                    <a:pt x="25" y="84"/>
                    <a:pt x="25" y="84"/>
                  </a:cubicBezTo>
                  <a:cubicBezTo>
                    <a:pt x="25" y="84"/>
                    <a:pt x="25" y="84"/>
                    <a:pt x="25" y="84"/>
                  </a:cubicBezTo>
                  <a:cubicBezTo>
                    <a:pt x="25" y="83"/>
                    <a:pt x="25" y="83"/>
                    <a:pt x="24" y="83"/>
                  </a:cubicBezTo>
                  <a:cubicBezTo>
                    <a:pt x="24" y="83"/>
                    <a:pt x="24" y="84"/>
                    <a:pt x="24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4"/>
                    <a:pt x="24" y="85"/>
                    <a:pt x="24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5" y="85"/>
                    <a:pt x="24" y="86"/>
                    <a:pt x="25" y="86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24" y="86"/>
                    <a:pt x="23" y="86"/>
                    <a:pt x="23" y="86"/>
                  </a:cubicBezTo>
                  <a:cubicBezTo>
                    <a:pt x="23" y="86"/>
                    <a:pt x="21" y="86"/>
                    <a:pt x="20" y="85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0" y="85"/>
                    <a:pt x="19" y="85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20" y="86"/>
                    <a:pt x="20" y="86"/>
                    <a:pt x="20" y="86"/>
                  </a:cubicBezTo>
                  <a:cubicBezTo>
                    <a:pt x="20" y="86"/>
                    <a:pt x="21" y="86"/>
                    <a:pt x="21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2" y="89"/>
                    <a:pt x="23" y="90"/>
                    <a:pt x="24" y="90"/>
                  </a:cubicBezTo>
                  <a:cubicBezTo>
                    <a:pt x="24" y="91"/>
                    <a:pt x="24" y="91"/>
                    <a:pt x="25" y="91"/>
                  </a:cubicBezTo>
                  <a:cubicBezTo>
                    <a:pt x="24" y="93"/>
                    <a:pt x="22" y="91"/>
                    <a:pt x="21" y="90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0" y="89"/>
                    <a:pt x="20" y="89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8" y="86"/>
                    <a:pt x="18" y="86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17" y="86"/>
                    <a:pt x="17" y="86"/>
                    <a:pt x="17" y="85"/>
                  </a:cubicBezTo>
                  <a:cubicBezTo>
                    <a:pt x="17" y="85"/>
                    <a:pt x="16" y="85"/>
                    <a:pt x="16" y="85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14" y="85"/>
                    <a:pt x="14" y="85"/>
                    <a:pt x="13" y="86"/>
                  </a:cubicBezTo>
                  <a:cubicBezTo>
                    <a:pt x="13" y="86"/>
                    <a:pt x="13" y="86"/>
                    <a:pt x="13" y="86"/>
                  </a:cubicBezTo>
                  <a:cubicBezTo>
                    <a:pt x="11" y="86"/>
                    <a:pt x="11" y="85"/>
                    <a:pt x="9" y="8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8" y="85"/>
                    <a:pt x="9" y="83"/>
                    <a:pt x="8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" y="83"/>
                    <a:pt x="5" y="83"/>
                    <a:pt x="5" y="83"/>
                  </a:cubicBezTo>
                  <a:cubicBezTo>
                    <a:pt x="4" y="84"/>
                    <a:pt x="4" y="85"/>
                    <a:pt x="3" y="86"/>
                  </a:cubicBezTo>
                  <a:cubicBezTo>
                    <a:pt x="3" y="87"/>
                    <a:pt x="3" y="87"/>
                    <a:pt x="4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91"/>
                    <a:pt x="7" y="88"/>
                    <a:pt x="8" y="90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1"/>
                    <a:pt x="8" y="91"/>
                    <a:pt x="9" y="9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11" y="90"/>
                    <a:pt x="11" y="92"/>
                    <a:pt x="12" y="91"/>
                  </a:cubicBezTo>
                  <a:cubicBezTo>
                    <a:pt x="12" y="92"/>
                    <a:pt x="13" y="92"/>
                    <a:pt x="13" y="92"/>
                  </a:cubicBezTo>
                  <a:cubicBezTo>
                    <a:pt x="13" y="92"/>
                    <a:pt x="13" y="92"/>
                    <a:pt x="13" y="93"/>
                  </a:cubicBezTo>
                  <a:cubicBezTo>
                    <a:pt x="14" y="93"/>
                    <a:pt x="15" y="93"/>
                    <a:pt x="15" y="94"/>
                  </a:cubicBezTo>
                  <a:cubicBezTo>
                    <a:pt x="16" y="94"/>
                    <a:pt x="16" y="92"/>
                    <a:pt x="18" y="92"/>
                  </a:cubicBezTo>
                  <a:cubicBezTo>
                    <a:pt x="20" y="92"/>
                    <a:pt x="20" y="93"/>
                    <a:pt x="22" y="93"/>
                  </a:cubicBezTo>
                  <a:cubicBezTo>
                    <a:pt x="24" y="93"/>
                    <a:pt x="23" y="96"/>
                    <a:pt x="26" y="95"/>
                  </a:cubicBezTo>
                  <a:cubicBezTo>
                    <a:pt x="26" y="95"/>
                    <a:pt x="27" y="95"/>
                    <a:pt x="27" y="95"/>
                  </a:cubicBezTo>
                  <a:cubicBezTo>
                    <a:pt x="28" y="94"/>
                    <a:pt x="29" y="95"/>
                    <a:pt x="29" y="94"/>
                  </a:cubicBezTo>
                  <a:cubicBezTo>
                    <a:pt x="29" y="94"/>
                    <a:pt x="30" y="94"/>
                    <a:pt x="30" y="93"/>
                  </a:cubicBezTo>
                  <a:cubicBezTo>
                    <a:pt x="30" y="93"/>
                    <a:pt x="30" y="92"/>
                    <a:pt x="31" y="93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40" y="92"/>
                    <a:pt x="40" y="90"/>
                    <a:pt x="42" y="90"/>
                  </a:cubicBezTo>
                  <a:cubicBezTo>
                    <a:pt x="42" y="91"/>
                    <a:pt x="44" y="91"/>
                    <a:pt x="44" y="92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6" y="96"/>
                    <a:pt x="46" y="94"/>
                    <a:pt x="47" y="94"/>
                  </a:cubicBezTo>
                  <a:cubicBezTo>
                    <a:pt x="47" y="92"/>
                    <a:pt x="49" y="93"/>
                    <a:pt x="49" y="92"/>
                  </a:cubicBezTo>
                  <a:cubicBezTo>
                    <a:pt x="49" y="93"/>
                    <a:pt x="51" y="93"/>
                    <a:pt x="51" y="93"/>
                  </a:cubicBezTo>
                  <a:cubicBezTo>
                    <a:pt x="51" y="94"/>
                    <a:pt x="52" y="94"/>
                    <a:pt x="52" y="95"/>
                  </a:cubicBezTo>
                  <a:cubicBezTo>
                    <a:pt x="51" y="95"/>
                    <a:pt x="51" y="96"/>
                    <a:pt x="51" y="98"/>
                  </a:cubicBezTo>
                  <a:cubicBezTo>
                    <a:pt x="52" y="98"/>
                    <a:pt x="52" y="99"/>
                    <a:pt x="52" y="100"/>
                  </a:cubicBezTo>
                  <a:cubicBezTo>
                    <a:pt x="53" y="100"/>
                    <a:pt x="53" y="102"/>
                    <a:pt x="54" y="103"/>
                  </a:cubicBezTo>
                  <a:cubicBezTo>
                    <a:pt x="55" y="103"/>
                    <a:pt x="55" y="103"/>
                    <a:pt x="55" y="104"/>
                  </a:cubicBezTo>
                  <a:cubicBezTo>
                    <a:pt x="58" y="104"/>
                    <a:pt x="57" y="101"/>
                    <a:pt x="60" y="102"/>
                  </a:cubicBezTo>
                  <a:cubicBezTo>
                    <a:pt x="61" y="102"/>
                    <a:pt x="61" y="102"/>
                    <a:pt x="62" y="102"/>
                  </a:cubicBezTo>
                  <a:cubicBezTo>
                    <a:pt x="62" y="103"/>
                    <a:pt x="63" y="103"/>
                    <a:pt x="63" y="103"/>
                  </a:cubicBezTo>
                  <a:cubicBezTo>
                    <a:pt x="63" y="104"/>
                    <a:pt x="63" y="104"/>
                    <a:pt x="64" y="104"/>
                  </a:cubicBezTo>
                  <a:cubicBezTo>
                    <a:pt x="64" y="106"/>
                    <a:pt x="64" y="106"/>
                    <a:pt x="64" y="106"/>
                  </a:cubicBezTo>
                  <a:cubicBezTo>
                    <a:pt x="65" y="106"/>
                    <a:pt x="65" y="106"/>
                    <a:pt x="65" y="107"/>
                  </a:cubicBezTo>
                  <a:cubicBezTo>
                    <a:pt x="66" y="107"/>
                    <a:pt x="67" y="108"/>
                    <a:pt x="67" y="109"/>
                  </a:cubicBezTo>
                  <a:cubicBezTo>
                    <a:pt x="68" y="109"/>
                    <a:pt x="69" y="109"/>
                    <a:pt x="69" y="109"/>
                  </a:cubicBezTo>
                  <a:cubicBezTo>
                    <a:pt x="69" y="110"/>
                    <a:pt x="70" y="110"/>
                    <a:pt x="70" y="110"/>
                  </a:cubicBezTo>
                  <a:cubicBezTo>
                    <a:pt x="71" y="110"/>
                    <a:pt x="71" y="111"/>
                    <a:pt x="71" y="111"/>
                  </a:cubicBezTo>
                  <a:cubicBezTo>
                    <a:pt x="71" y="112"/>
                    <a:pt x="71" y="112"/>
                    <a:pt x="71" y="112"/>
                  </a:cubicBezTo>
                  <a:cubicBezTo>
                    <a:pt x="71" y="113"/>
                    <a:pt x="70" y="112"/>
                    <a:pt x="70" y="113"/>
                  </a:cubicBezTo>
                  <a:cubicBezTo>
                    <a:pt x="69" y="114"/>
                    <a:pt x="69" y="116"/>
                    <a:pt x="67" y="116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6" y="120"/>
                    <a:pt x="65" y="121"/>
                    <a:pt x="65" y="123"/>
                  </a:cubicBezTo>
                  <a:cubicBezTo>
                    <a:pt x="64" y="123"/>
                    <a:pt x="64" y="125"/>
                    <a:pt x="64" y="126"/>
                  </a:cubicBezTo>
                  <a:cubicBezTo>
                    <a:pt x="65" y="126"/>
                    <a:pt x="66" y="127"/>
                    <a:pt x="66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4" y="127"/>
                    <a:pt x="73" y="126"/>
                    <a:pt x="74" y="126"/>
                  </a:cubicBezTo>
                  <a:cubicBezTo>
                    <a:pt x="74" y="125"/>
                    <a:pt x="74" y="126"/>
                    <a:pt x="74" y="125"/>
                  </a:cubicBezTo>
                  <a:cubicBezTo>
                    <a:pt x="75" y="125"/>
                    <a:pt x="76" y="125"/>
                    <a:pt x="76" y="125"/>
                  </a:cubicBezTo>
                  <a:cubicBezTo>
                    <a:pt x="76" y="123"/>
                    <a:pt x="75" y="123"/>
                    <a:pt x="75" y="122"/>
                  </a:cubicBezTo>
                  <a:cubicBezTo>
                    <a:pt x="74" y="122"/>
                    <a:pt x="74" y="121"/>
                    <a:pt x="74" y="120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72" y="119"/>
                    <a:pt x="71" y="118"/>
                    <a:pt x="72" y="115"/>
                  </a:cubicBezTo>
                  <a:cubicBezTo>
                    <a:pt x="73" y="114"/>
                    <a:pt x="74" y="113"/>
                    <a:pt x="76" y="113"/>
                  </a:cubicBezTo>
                  <a:cubicBezTo>
                    <a:pt x="76" y="112"/>
                    <a:pt x="77" y="112"/>
                    <a:pt x="78" y="112"/>
                  </a:cubicBezTo>
                  <a:cubicBezTo>
                    <a:pt x="78" y="111"/>
                    <a:pt x="79" y="110"/>
                    <a:pt x="81" y="111"/>
                  </a:cubicBezTo>
                  <a:cubicBezTo>
                    <a:pt x="81" y="110"/>
                    <a:pt x="80" y="109"/>
                    <a:pt x="80" y="109"/>
                  </a:cubicBezTo>
                  <a:cubicBezTo>
                    <a:pt x="79" y="109"/>
                    <a:pt x="79" y="109"/>
                    <a:pt x="78" y="109"/>
                  </a:cubicBezTo>
                  <a:cubicBezTo>
                    <a:pt x="79" y="105"/>
                    <a:pt x="82" y="105"/>
                    <a:pt x="83" y="102"/>
                  </a:cubicBezTo>
                  <a:cubicBezTo>
                    <a:pt x="83" y="99"/>
                    <a:pt x="83" y="99"/>
                    <a:pt x="83" y="99"/>
                  </a:cubicBezTo>
                  <a:cubicBezTo>
                    <a:pt x="83" y="98"/>
                    <a:pt x="82" y="97"/>
                    <a:pt x="81" y="97"/>
                  </a:cubicBezTo>
                  <a:cubicBezTo>
                    <a:pt x="81" y="96"/>
                    <a:pt x="81" y="96"/>
                    <a:pt x="81" y="95"/>
                  </a:cubicBezTo>
                  <a:cubicBezTo>
                    <a:pt x="81" y="95"/>
                    <a:pt x="81" y="95"/>
                    <a:pt x="81" y="95"/>
                  </a:cubicBezTo>
                  <a:cubicBezTo>
                    <a:pt x="80" y="94"/>
                    <a:pt x="81" y="93"/>
                    <a:pt x="81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3"/>
                    <a:pt x="80" y="92"/>
                    <a:pt x="80" y="91"/>
                  </a:cubicBezTo>
                  <a:cubicBezTo>
                    <a:pt x="80" y="91"/>
                    <a:pt x="79" y="91"/>
                    <a:pt x="79" y="91"/>
                  </a:cubicBezTo>
                  <a:cubicBezTo>
                    <a:pt x="79" y="91"/>
                    <a:pt x="79" y="90"/>
                    <a:pt x="78" y="90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8" y="87"/>
                    <a:pt x="77" y="86"/>
                    <a:pt x="77" y="85"/>
                  </a:cubicBezTo>
                  <a:cubicBezTo>
                    <a:pt x="77" y="83"/>
                    <a:pt x="77" y="82"/>
                    <a:pt x="76" y="82"/>
                  </a:cubicBezTo>
                  <a:cubicBezTo>
                    <a:pt x="76" y="82"/>
                    <a:pt x="76" y="82"/>
                    <a:pt x="76" y="81"/>
                  </a:cubicBezTo>
                  <a:cubicBezTo>
                    <a:pt x="76" y="81"/>
                    <a:pt x="77" y="81"/>
                    <a:pt x="77" y="81"/>
                  </a:cubicBezTo>
                  <a:cubicBezTo>
                    <a:pt x="77" y="81"/>
                    <a:pt x="78" y="80"/>
                    <a:pt x="79" y="80"/>
                  </a:cubicBezTo>
                  <a:cubicBezTo>
                    <a:pt x="79" y="80"/>
                    <a:pt x="80" y="79"/>
                    <a:pt x="81" y="79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1" y="77"/>
                    <a:pt x="82" y="77"/>
                    <a:pt x="82" y="77"/>
                  </a:cubicBezTo>
                  <a:cubicBezTo>
                    <a:pt x="82" y="76"/>
                    <a:pt x="83" y="76"/>
                    <a:pt x="83" y="76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4" y="76"/>
                    <a:pt x="84" y="76"/>
                    <a:pt x="84" y="76"/>
                  </a:cubicBezTo>
                  <a:cubicBezTo>
                    <a:pt x="84" y="76"/>
                    <a:pt x="85" y="77"/>
                    <a:pt x="86" y="77"/>
                  </a:cubicBezTo>
                  <a:cubicBezTo>
                    <a:pt x="87" y="77"/>
                    <a:pt x="88" y="77"/>
                    <a:pt x="88" y="77"/>
                  </a:cubicBezTo>
                  <a:cubicBezTo>
                    <a:pt x="88" y="77"/>
                    <a:pt x="88" y="78"/>
                    <a:pt x="88" y="78"/>
                  </a:cubicBezTo>
                  <a:cubicBezTo>
                    <a:pt x="88" y="78"/>
                    <a:pt x="89" y="78"/>
                    <a:pt x="90" y="78"/>
                  </a:cubicBezTo>
                  <a:cubicBezTo>
                    <a:pt x="94" y="78"/>
                    <a:pt x="98" y="77"/>
                    <a:pt x="99" y="74"/>
                  </a:cubicBezTo>
                  <a:cubicBezTo>
                    <a:pt x="98" y="74"/>
                    <a:pt x="97" y="73"/>
                    <a:pt x="97" y="71"/>
                  </a:cubicBezTo>
                  <a:cubicBezTo>
                    <a:pt x="97" y="69"/>
                    <a:pt x="99" y="70"/>
                    <a:pt x="99" y="68"/>
                  </a:cubicBezTo>
                  <a:cubicBezTo>
                    <a:pt x="102" y="67"/>
                    <a:pt x="104" y="66"/>
                    <a:pt x="105" y="64"/>
                  </a:cubicBezTo>
                  <a:cubicBezTo>
                    <a:pt x="106" y="64"/>
                    <a:pt x="107" y="63"/>
                    <a:pt x="107" y="63"/>
                  </a:cubicBezTo>
                  <a:cubicBezTo>
                    <a:pt x="107" y="62"/>
                    <a:pt x="108" y="62"/>
                    <a:pt x="108" y="63"/>
                  </a:cubicBezTo>
                  <a:cubicBezTo>
                    <a:pt x="110" y="63"/>
                    <a:pt x="110" y="63"/>
                    <a:pt x="110" y="63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111" y="61"/>
                    <a:pt x="110" y="58"/>
                    <a:pt x="111" y="56"/>
                  </a:cubicBezTo>
                  <a:cubicBezTo>
                    <a:pt x="111" y="56"/>
                    <a:pt x="110" y="56"/>
                    <a:pt x="110" y="56"/>
                  </a:cubicBezTo>
                  <a:cubicBezTo>
                    <a:pt x="110" y="56"/>
                    <a:pt x="110" y="56"/>
                    <a:pt x="110" y="56"/>
                  </a:cubicBezTo>
                  <a:cubicBezTo>
                    <a:pt x="110" y="56"/>
                    <a:pt x="110" y="56"/>
                    <a:pt x="110" y="56"/>
                  </a:cubicBezTo>
                  <a:cubicBezTo>
                    <a:pt x="110" y="56"/>
                    <a:pt x="110" y="56"/>
                    <a:pt x="110" y="56"/>
                  </a:cubicBezTo>
                  <a:cubicBezTo>
                    <a:pt x="111" y="53"/>
                    <a:pt x="109" y="53"/>
                    <a:pt x="108" y="53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8" y="52"/>
                    <a:pt x="107" y="51"/>
                    <a:pt x="107" y="52"/>
                  </a:cubicBezTo>
                  <a:cubicBezTo>
                    <a:pt x="106" y="52"/>
                    <a:pt x="106" y="52"/>
                    <a:pt x="106" y="51"/>
                  </a:cubicBezTo>
                  <a:cubicBezTo>
                    <a:pt x="106" y="51"/>
                    <a:pt x="105" y="51"/>
                    <a:pt x="10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102" y="52"/>
                    <a:pt x="102" y="50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8"/>
                    <a:pt x="101" y="47"/>
                    <a:pt x="101" y="47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101" y="47"/>
                    <a:pt x="101" y="47"/>
                    <a:pt x="101" y="46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3" y="47"/>
                    <a:pt x="107" y="46"/>
                    <a:pt x="110" y="47"/>
                  </a:cubicBezTo>
                  <a:cubicBezTo>
                    <a:pt x="112" y="47"/>
                    <a:pt x="110" y="44"/>
                    <a:pt x="112" y="44"/>
                  </a:cubicBezTo>
                  <a:cubicBezTo>
                    <a:pt x="111" y="40"/>
                    <a:pt x="114" y="39"/>
                    <a:pt x="113" y="35"/>
                  </a:cubicBezTo>
                  <a:cubicBezTo>
                    <a:pt x="115" y="35"/>
                    <a:pt x="115" y="34"/>
                    <a:pt x="115" y="33"/>
                  </a:cubicBezTo>
                  <a:cubicBezTo>
                    <a:pt x="117" y="33"/>
                    <a:pt x="116" y="31"/>
                    <a:pt x="117" y="31"/>
                  </a:cubicBezTo>
                  <a:cubicBezTo>
                    <a:pt x="117" y="27"/>
                    <a:pt x="117" y="23"/>
                    <a:pt x="117" y="19"/>
                  </a:cubicBezTo>
                  <a:cubicBezTo>
                    <a:pt x="117" y="18"/>
                    <a:pt x="117" y="18"/>
                    <a:pt x="117" y="17"/>
                  </a:cubicBezTo>
                  <a:close/>
                  <a:moveTo>
                    <a:pt x="74" y="84"/>
                  </a:moveTo>
                  <a:cubicBezTo>
                    <a:pt x="74" y="85"/>
                    <a:pt x="75" y="85"/>
                    <a:pt x="75" y="86"/>
                  </a:cubicBezTo>
                  <a:cubicBezTo>
                    <a:pt x="75" y="85"/>
                    <a:pt x="74" y="85"/>
                    <a:pt x="74" y="84"/>
                  </a:cubicBezTo>
                  <a:close/>
                  <a:moveTo>
                    <a:pt x="81" y="44"/>
                  </a:moveTo>
                  <a:cubicBezTo>
                    <a:pt x="80" y="44"/>
                    <a:pt x="79" y="44"/>
                    <a:pt x="78" y="44"/>
                  </a:cubicBezTo>
                  <a:cubicBezTo>
                    <a:pt x="77" y="45"/>
                    <a:pt x="76" y="44"/>
                    <a:pt x="76" y="45"/>
                  </a:cubicBezTo>
                  <a:cubicBezTo>
                    <a:pt x="75" y="45"/>
                    <a:pt x="74" y="46"/>
                    <a:pt x="73" y="46"/>
                  </a:cubicBezTo>
                  <a:cubicBezTo>
                    <a:pt x="72" y="45"/>
                    <a:pt x="70" y="46"/>
                    <a:pt x="71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5" y="43"/>
                    <a:pt x="78" y="43"/>
                    <a:pt x="80" y="42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1" y="42"/>
                    <a:pt x="81" y="42"/>
                    <a:pt x="81" y="43"/>
                  </a:cubicBezTo>
                  <a:cubicBezTo>
                    <a:pt x="81" y="43"/>
                    <a:pt x="80" y="43"/>
                    <a:pt x="81" y="44"/>
                  </a:cubicBezTo>
                  <a:close/>
                  <a:moveTo>
                    <a:pt x="8" y="83"/>
                  </a:moveTo>
                  <a:cubicBezTo>
                    <a:pt x="8" y="83"/>
                    <a:pt x="8" y="83"/>
                    <a:pt x="8" y="83"/>
                  </a:cubicBezTo>
                  <a:cubicBezTo>
                    <a:pt x="9" y="85"/>
                    <a:pt x="11" y="85"/>
                    <a:pt x="13" y="85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4" y="85"/>
                    <a:pt x="14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4"/>
                    <a:pt x="15" y="83"/>
                    <a:pt x="15" y="83"/>
                  </a:cubicBezTo>
                  <a:cubicBezTo>
                    <a:pt x="14" y="83"/>
                    <a:pt x="14" y="81"/>
                    <a:pt x="12" y="82"/>
                  </a:cubicBezTo>
                  <a:cubicBezTo>
                    <a:pt x="11" y="82"/>
                    <a:pt x="11" y="81"/>
                    <a:pt x="11" y="81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9" y="80"/>
                    <a:pt x="8" y="81"/>
                    <a:pt x="8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8" y="83"/>
                    <a:pt x="8" y="83"/>
                    <a:pt x="8" y="83"/>
                  </a:cubicBezTo>
                  <a:close/>
                  <a:moveTo>
                    <a:pt x="13" y="79"/>
                  </a:moveTo>
                  <a:cubicBezTo>
                    <a:pt x="13" y="79"/>
                    <a:pt x="13" y="80"/>
                    <a:pt x="14" y="80"/>
                  </a:cubicBezTo>
                  <a:cubicBezTo>
                    <a:pt x="14" y="80"/>
                    <a:pt x="15" y="80"/>
                    <a:pt x="15" y="81"/>
                  </a:cubicBezTo>
                  <a:cubicBezTo>
                    <a:pt x="15" y="81"/>
                    <a:pt x="15" y="81"/>
                    <a:pt x="15" y="81"/>
                  </a:cubicBezTo>
                  <a:cubicBezTo>
                    <a:pt x="16" y="82"/>
                    <a:pt x="17" y="82"/>
                    <a:pt x="17" y="84"/>
                  </a:cubicBezTo>
                  <a:cubicBezTo>
                    <a:pt x="17" y="84"/>
                    <a:pt x="17" y="84"/>
                    <a:pt x="18" y="84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9" y="85"/>
                    <a:pt x="19" y="85"/>
                    <a:pt x="20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1" y="83"/>
                    <a:pt x="22" y="82"/>
                    <a:pt x="22" y="81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22" y="81"/>
                    <a:pt x="22" y="80"/>
                    <a:pt x="22" y="80"/>
                  </a:cubicBezTo>
                  <a:cubicBezTo>
                    <a:pt x="20" y="80"/>
                    <a:pt x="19" y="79"/>
                    <a:pt x="19" y="77"/>
                  </a:cubicBezTo>
                  <a:cubicBezTo>
                    <a:pt x="15" y="78"/>
                    <a:pt x="15" y="75"/>
                    <a:pt x="11" y="75"/>
                  </a:cubicBezTo>
                  <a:cubicBezTo>
                    <a:pt x="11" y="75"/>
                    <a:pt x="10" y="76"/>
                    <a:pt x="10" y="76"/>
                  </a:cubicBezTo>
                  <a:cubicBezTo>
                    <a:pt x="10" y="76"/>
                    <a:pt x="10" y="77"/>
                    <a:pt x="9" y="77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9" y="80"/>
                    <a:pt x="12" y="78"/>
                    <a:pt x="13" y="79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0" name="Rectangle 120">
              <a:extLst>
                <a:ext uri="{FF2B5EF4-FFF2-40B4-BE49-F238E27FC236}">
                  <a16:creationId xmlns:a16="http://schemas.microsoft.com/office/drawing/2014/main" id="{84EDA814-E178-204B-A8A1-A2013E911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7938" y="3609975"/>
              <a:ext cx="481012" cy="10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500" b="1">
                  <a:solidFill>
                    <a:srgbClr val="000000"/>
                  </a:solidFill>
                  <a:latin typeface="Open Sans Semibold" pitchFamily="34" charset="0"/>
                </a:rPr>
                <a:t>NETHERLANDS</a:t>
              </a:r>
              <a:endParaRPr lang="en-US" altLang="en-US" sz="1800"/>
            </a:p>
          </p:txBody>
        </p:sp>
        <p:sp>
          <p:nvSpPr>
            <p:cNvPr id="211" name="Freeform 121">
              <a:extLst>
                <a:ext uri="{FF2B5EF4-FFF2-40B4-BE49-F238E27FC236}">
                  <a16:creationId xmlns:a16="http://schemas.microsoft.com/office/drawing/2014/main" id="{B50C9D5E-A0A7-7646-BAA2-236C297AC6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34175" y="4589463"/>
              <a:ext cx="1558925" cy="2071687"/>
            </a:xfrm>
            <a:custGeom>
              <a:avLst/>
              <a:gdLst>
                <a:gd name="T0" fmla="*/ 2147483646 w 403"/>
                <a:gd name="T1" fmla="*/ 2147483646 h 535"/>
                <a:gd name="T2" fmla="*/ 2147483646 w 403"/>
                <a:gd name="T3" fmla="*/ 2147483646 h 535"/>
                <a:gd name="T4" fmla="*/ 2147483646 w 403"/>
                <a:gd name="T5" fmla="*/ 2147483646 h 535"/>
                <a:gd name="T6" fmla="*/ 2147483646 w 403"/>
                <a:gd name="T7" fmla="*/ 2147483646 h 535"/>
                <a:gd name="T8" fmla="*/ 2147483646 w 403"/>
                <a:gd name="T9" fmla="*/ 2147483646 h 535"/>
                <a:gd name="T10" fmla="*/ 2147483646 w 403"/>
                <a:gd name="T11" fmla="*/ 2147483646 h 535"/>
                <a:gd name="T12" fmla="*/ 2147483646 w 403"/>
                <a:gd name="T13" fmla="*/ 2147483646 h 535"/>
                <a:gd name="T14" fmla="*/ 2147483646 w 403"/>
                <a:gd name="T15" fmla="*/ 2147483646 h 535"/>
                <a:gd name="T16" fmla="*/ 2147483646 w 403"/>
                <a:gd name="T17" fmla="*/ 2147483646 h 535"/>
                <a:gd name="T18" fmla="*/ 2147483646 w 403"/>
                <a:gd name="T19" fmla="*/ 2147483646 h 535"/>
                <a:gd name="T20" fmla="*/ 2147483646 w 403"/>
                <a:gd name="T21" fmla="*/ 2147483646 h 535"/>
                <a:gd name="T22" fmla="*/ 2147483646 w 403"/>
                <a:gd name="T23" fmla="*/ 2147483646 h 535"/>
                <a:gd name="T24" fmla="*/ 2147483646 w 403"/>
                <a:gd name="T25" fmla="*/ 2147483646 h 535"/>
                <a:gd name="T26" fmla="*/ 2147483646 w 403"/>
                <a:gd name="T27" fmla="*/ 2147483646 h 535"/>
                <a:gd name="T28" fmla="*/ 2147483646 w 403"/>
                <a:gd name="T29" fmla="*/ 2147483646 h 535"/>
                <a:gd name="T30" fmla="*/ 2147483646 w 403"/>
                <a:gd name="T31" fmla="*/ 2147483646 h 535"/>
                <a:gd name="T32" fmla="*/ 2147483646 w 403"/>
                <a:gd name="T33" fmla="*/ 2147483646 h 535"/>
                <a:gd name="T34" fmla="*/ 2147483646 w 403"/>
                <a:gd name="T35" fmla="*/ 2147483646 h 535"/>
                <a:gd name="T36" fmla="*/ 2147483646 w 403"/>
                <a:gd name="T37" fmla="*/ 2147483646 h 535"/>
                <a:gd name="T38" fmla="*/ 2147483646 w 403"/>
                <a:gd name="T39" fmla="*/ 2147483646 h 535"/>
                <a:gd name="T40" fmla="*/ 2147483646 w 403"/>
                <a:gd name="T41" fmla="*/ 2147483646 h 535"/>
                <a:gd name="T42" fmla="*/ 2147483646 w 403"/>
                <a:gd name="T43" fmla="*/ 2147483646 h 535"/>
                <a:gd name="T44" fmla="*/ 2147483646 w 403"/>
                <a:gd name="T45" fmla="*/ 2147483646 h 535"/>
                <a:gd name="T46" fmla="*/ 2147483646 w 403"/>
                <a:gd name="T47" fmla="*/ 2147483646 h 535"/>
                <a:gd name="T48" fmla="*/ 2147483646 w 403"/>
                <a:gd name="T49" fmla="*/ 2147483646 h 535"/>
                <a:gd name="T50" fmla="*/ 2147483646 w 403"/>
                <a:gd name="T51" fmla="*/ 2147483646 h 535"/>
                <a:gd name="T52" fmla="*/ 2147483646 w 403"/>
                <a:gd name="T53" fmla="*/ 2147483646 h 535"/>
                <a:gd name="T54" fmla="*/ 2147483646 w 403"/>
                <a:gd name="T55" fmla="*/ 2147483646 h 535"/>
                <a:gd name="T56" fmla="*/ 2147483646 w 403"/>
                <a:gd name="T57" fmla="*/ 2147483646 h 535"/>
                <a:gd name="T58" fmla="*/ 2147483646 w 403"/>
                <a:gd name="T59" fmla="*/ 2147483646 h 535"/>
                <a:gd name="T60" fmla="*/ 2147483646 w 403"/>
                <a:gd name="T61" fmla="*/ 2147483646 h 535"/>
                <a:gd name="T62" fmla="*/ 2147483646 w 403"/>
                <a:gd name="T63" fmla="*/ 2147483646 h 535"/>
                <a:gd name="T64" fmla="*/ 2147483646 w 403"/>
                <a:gd name="T65" fmla="*/ 2147483646 h 535"/>
                <a:gd name="T66" fmla="*/ 2147483646 w 403"/>
                <a:gd name="T67" fmla="*/ 2147483646 h 535"/>
                <a:gd name="T68" fmla="*/ 2147483646 w 403"/>
                <a:gd name="T69" fmla="*/ 2147483646 h 535"/>
                <a:gd name="T70" fmla="*/ 2147483646 w 403"/>
                <a:gd name="T71" fmla="*/ 2147483646 h 535"/>
                <a:gd name="T72" fmla="*/ 2147483646 w 403"/>
                <a:gd name="T73" fmla="*/ 2147483646 h 535"/>
                <a:gd name="T74" fmla="*/ 2147483646 w 403"/>
                <a:gd name="T75" fmla="*/ 2147483646 h 535"/>
                <a:gd name="T76" fmla="*/ 2147483646 w 403"/>
                <a:gd name="T77" fmla="*/ 2147483646 h 535"/>
                <a:gd name="T78" fmla="*/ 2147483646 w 403"/>
                <a:gd name="T79" fmla="*/ 2147483646 h 535"/>
                <a:gd name="T80" fmla="*/ 2147483646 w 403"/>
                <a:gd name="T81" fmla="*/ 2147483646 h 535"/>
                <a:gd name="T82" fmla="*/ 2147483646 w 403"/>
                <a:gd name="T83" fmla="*/ 2147483646 h 535"/>
                <a:gd name="T84" fmla="*/ 2147483646 w 403"/>
                <a:gd name="T85" fmla="*/ 2147483646 h 535"/>
                <a:gd name="T86" fmla="*/ 2147483646 w 403"/>
                <a:gd name="T87" fmla="*/ 2147483646 h 535"/>
                <a:gd name="T88" fmla="*/ 2147483646 w 403"/>
                <a:gd name="T89" fmla="*/ 2147483646 h 535"/>
                <a:gd name="T90" fmla="*/ 2147483646 w 403"/>
                <a:gd name="T91" fmla="*/ 2147483646 h 535"/>
                <a:gd name="T92" fmla="*/ 2147483646 w 403"/>
                <a:gd name="T93" fmla="*/ 2147483646 h 535"/>
                <a:gd name="T94" fmla="*/ 2147483646 w 403"/>
                <a:gd name="T95" fmla="*/ 2147483646 h 535"/>
                <a:gd name="T96" fmla="*/ 2147483646 w 403"/>
                <a:gd name="T97" fmla="*/ 2147483646 h 535"/>
                <a:gd name="T98" fmla="*/ 2147483646 w 403"/>
                <a:gd name="T99" fmla="*/ 2147483646 h 535"/>
                <a:gd name="T100" fmla="*/ 2147483646 w 403"/>
                <a:gd name="T101" fmla="*/ 2147483646 h 535"/>
                <a:gd name="T102" fmla="*/ 2147483646 w 403"/>
                <a:gd name="T103" fmla="*/ 2147483646 h 535"/>
                <a:gd name="T104" fmla="*/ 2147483646 w 403"/>
                <a:gd name="T105" fmla="*/ 2147483646 h 535"/>
                <a:gd name="T106" fmla="*/ 2147483646 w 403"/>
                <a:gd name="T107" fmla="*/ 2147483646 h 535"/>
                <a:gd name="T108" fmla="*/ 2147483646 w 403"/>
                <a:gd name="T109" fmla="*/ 2147483646 h 535"/>
                <a:gd name="T110" fmla="*/ 2147483646 w 403"/>
                <a:gd name="T111" fmla="*/ 2147483646 h 535"/>
                <a:gd name="T112" fmla="*/ 2147483646 w 403"/>
                <a:gd name="T113" fmla="*/ 2147483646 h 535"/>
                <a:gd name="T114" fmla="*/ 2147483646 w 403"/>
                <a:gd name="T115" fmla="*/ 2147483646 h 535"/>
                <a:gd name="T116" fmla="*/ 2147483646 w 403"/>
                <a:gd name="T117" fmla="*/ 2147483646 h 535"/>
                <a:gd name="T118" fmla="*/ 2147483646 w 403"/>
                <a:gd name="T119" fmla="*/ 2147483646 h 535"/>
                <a:gd name="T120" fmla="*/ 2147483646 w 403"/>
                <a:gd name="T121" fmla="*/ 2147483646 h 535"/>
                <a:gd name="T122" fmla="*/ 2147483646 w 403"/>
                <a:gd name="T123" fmla="*/ 2147483646 h 535"/>
                <a:gd name="T124" fmla="*/ 2147483646 w 403"/>
                <a:gd name="T125" fmla="*/ 2147483646 h 53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403" h="535">
                  <a:moveTo>
                    <a:pt x="99" y="302"/>
                  </a:moveTo>
                  <a:cubicBezTo>
                    <a:pt x="99" y="302"/>
                    <a:pt x="99" y="302"/>
                    <a:pt x="99" y="302"/>
                  </a:cubicBezTo>
                  <a:cubicBezTo>
                    <a:pt x="98" y="300"/>
                    <a:pt x="97" y="299"/>
                    <a:pt x="96" y="297"/>
                  </a:cubicBezTo>
                  <a:cubicBezTo>
                    <a:pt x="96" y="296"/>
                    <a:pt x="96" y="295"/>
                    <a:pt x="97" y="294"/>
                  </a:cubicBezTo>
                  <a:cubicBezTo>
                    <a:pt x="96" y="294"/>
                    <a:pt x="96" y="293"/>
                    <a:pt x="96" y="293"/>
                  </a:cubicBezTo>
                  <a:cubicBezTo>
                    <a:pt x="96" y="293"/>
                    <a:pt x="96" y="293"/>
                    <a:pt x="96" y="293"/>
                  </a:cubicBezTo>
                  <a:cubicBezTo>
                    <a:pt x="95" y="293"/>
                    <a:pt x="95" y="293"/>
                    <a:pt x="95" y="293"/>
                  </a:cubicBezTo>
                  <a:cubicBezTo>
                    <a:pt x="95" y="291"/>
                    <a:pt x="95" y="291"/>
                    <a:pt x="94" y="289"/>
                  </a:cubicBezTo>
                  <a:cubicBezTo>
                    <a:pt x="94" y="289"/>
                    <a:pt x="94" y="289"/>
                    <a:pt x="94" y="289"/>
                  </a:cubicBezTo>
                  <a:cubicBezTo>
                    <a:pt x="94" y="288"/>
                    <a:pt x="94" y="288"/>
                    <a:pt x="94" y="288"/>
                  </a:cubicBezTo>
                  <a:cubicBezTo>
                    <a:pt x="94" y="288"/>
                    <a:pt x="93" y="287"/>
                    <a:pt x="92" y="287"/>
                  </a:cubicBezTo>
                  <a:cubicBezTo>
                    <a:pt x="92" y="286"/>
                    <a:pt x="92" y="286"/>
                    <a:pt x="91" y="286"/>
                  </a:cubicBezTo>
                  <a:cubicBezTo>
                    <a:pt x="91" y="285"/>
                    <a:pt x="91" y="285"/>
                    <a:pt x="91" y="285"/>
                  </a:cubicBezTo>
                  <a:cubicBezTo>
                    <a:pt x="90" y="285"/>
                    <a:pt x="89" y="285"/>
                    <a:pt x="88" y="285"/>
                  </a:cubicBezTo>
                  <a:cubicBezTo>
                    <a:pt x="89" y="284"/>
                    <a:pt x="89" y="283"/>
                    <a:pt x="90" y="282"/>
                  </a:cubicBezTo>
                  <a:cubicBezTo>
                    <a:pt x="90" y="281"/>
                    <a:pt x="93" y="282"/>
                    <a:pt x="92" y="280"/>
                  </a:cubicBezTo>
                  <a:cubicBezTo>
                    <a:pt x="91" y="280"/>
                    <a:pt x="89" y="280"/>
                    <a:pt x="88" y="278"/>
                  </a:cubicBezTo>
                  <a:cubicBezTo>
                    <a:pt x="88" y="276"/>
                    <a:pt x="90" y="277"/>
                    <a:pt x="90" y="275"/>
                  </a:cubicBezTo>
                  <a:cubicBezTo>
                    <a:pt x="89" y="275"/>
                    <a:pt x="88" y="275"/>
                    <a:pt x="87" y="275"/>
                  </a:cubicBezTo>
                  <a:cubicBezTo>
                    <a:pt x="86" y="275"/>
                    <a:pt x="86" y="276"/>
                    <a:pt x="85" y="276"/>
                  </a:cubicBezTo>
                  <a:cubicBezTo>
                    <a:pt x="86" y="275"/>
                    <a:pt x="85" y="274"/>
                    <a:pt x="85" y="273"/>
                  </a:cubicBezTo>
                  <a:cubicBezTo>
                    <a:pt x="84" y="272"/>
                    <a:pt x="84" y="272"/>
                    <a:pt x="83" y="272"/>
                  </a:cubicBezTo>
                  <a:cubicBezTo>
                    <a:pt x="81" y="272"/>
                    <a:pt x="81" y="271"/>
                    <a:pt x="81" y="271"/>
                  </a:cubicBezTo>
                  <a:cubicBezTo>
                    <a:pt x="81" y="271"/>
                    <a:pt x="81" y="270"/>
                    <a:pt x="81" y="269"/>
                  </a:cubicBezTo>
                  <a:cubicBezTo>
                    <a:pt x="79" y="269"/>
                    <a:pt x="78" y="268"/>
                    <a:pt x="76" y="269"/>
                  </a:cubicBezTo>
                  <a:cubicBezTo>
                    <a:pt x="75" y="269"/>
                    <a:pt x="75" y="270"/>
                    <a:pt x="75" y="271"/>
                  </a:cubicBezTo>
                  <a:cubicBezTo>
                    <a:pt x="76" y="271"/>
                    <a:pt x="76" y="272"/>
                    <a:pt x="76" y="273"/>
                  </a:cubicBezTo>
                  <a:cubicBezTo>
                    <a:pt x="75" y="274"/>
                    <a:pt x="73" y="273"/>
                    <a:pt x="71" y="273"/>
                  </a:cubicBezTo>
                  <a:cubicBezTo>
                    <a:pt x="71" y="274"/>
                    <a:pt x="71" y="274"/>
                    <a:pt x="71" y="274"/>
                  </a:cubicBezTo>
                  <a:cubicBezTo>
                    <a:pt x="71" y="274"/>
                    <a:pt x="71" y="275"/>
                    <a:pt x="71" y="275"/>
                  </a:cubicBezTo>
                  <a:cubicBezTo>
                    <a:pt x="69" y="275"/>
                    <a:pt x="68" y="276"/>
                    <a:pt x="68" y="278"/>
                  </a:cubicBezTo>
                  <a:cubicBezTo>
                    <a:pt x="68" y="278"/>
                    <a:pt x="67" y="278"/>
                    <a:pt x="67" y="278"/>
                  </a:cubicBezTo>
                  <a:cubicBezTo>
                    <a:pt x="67" y="278"/>
                    <a:pt x="66" y="279"/>
                    <a:pt x="65" y="279"/>
                  </a:cubicBezTo>
                  <a:cubicBezTo>
                    <a:pt x="64" y="280"/>
                    <a:pt x="65" y="282"/>
                    <a:pt x="63" y="282"/>
                  </a:cubicBezTo>
                  <a:cubicBezTo>
                    <a:pt x="61" y="283"/>
                    <a:pt x="60" y="283"/>
                    <a:pt x="58" y="283"/>
                  </a:cubicBezTo>
                  <a:cubicBezTo>
                    <a:pt x="57" y="284"/>
                    <a:pt x="57" y="285"/>
                    <a:pt x="56" y="286"/>
                  </a:cubicBezTo>
                  <a:cubicBezTo>
                    <a:pt x="55" y="286"/>
                    <a:pt x="53" y="287"/>
                    <a:pt x="52" y="287"/>
                  </a:cubicBezTo>
                  <a:cubicBezTo>
                    <a:pt x="51" y="287"/>
                    <a:pt x="50" y="286"/>
                    <a:pt x="49" y="286"/>
                  </a:cubicBezTo>
                  <a:cubicBezTo>
                    <a:pt x="49" y="286"/>
                    <a:pt x="49" y="286"/>
                    <a:pt x="49" y="286"/>
                  </a:cubicBezTo>
                  <a:cubicBezTo>
                    <a:pt x="48" y="285"/>
                    <a:pt x="47" y="287"/>
                    <a:pt x="46" y="285"/>
                  </a:cubicBezTo>
                  <a:cubicBezTo>
                    <a:pt x="46" y="284"/>
                    <a:pt x="46" y="284"/>
                    <a:pt x="46" y="284"/>
                  </a:cubicBezTo>
                  <a:cubicBezTo>
                    <a:pt x="45" y="284"/>
                    <a:pt x="45" y="283"/>
                    <a:pt x="44" y="283"/>
                  </a:cubicBezTo>
                  <a:cubicBezTo>
                    <a:pt x="44" y="283"/>
                    <a:pt x="44" y="282"/>
                    <a:pt x="44" y="281"/>
                  </a:cubicBezTo>
                  <a:cubicBezTo>
                    <a:pt x="44" y="280"/>
                    <a:pt x="43" y="281"/>
                    <a:pt x="42" y="280"/>
                  </a:cubicBezTo>
                  <a:cubicBezTo>
                    <a:pt x="42" y="281"/>
                    <a:pt x="42" y="282"/>
                    <a:pt x="42" y="282"/>
                  </a:cubicBezTo>
                  <a:cubicBezTo>
                    <a:pt x="41" y="284"/>
                    <a:pt x="42" y="284"/>
                    <a:pt x="42" y="285"/>
                  </a:cubicBezTo>
                  <a:cubicBezTo>
                    <a:pt x="42" y="285"/>
                    <a:pt x="42" y="285"/>
                    <a:pt x="42" y="286"/>
                  </a:cubicBezTo>
                  <a:cubicBezTo>
                    <a:pt x="41" y="287"/>
                    <a:pt x="40" y="288"/>
                    <a:pt x="40" y="289"/>
                  </a:cubicBezTo>
                  <a:cubicBezTo>
                    <a:pt x="39" y="292"/>
                    <a:pt x="41" y="294"/>
                    <a:pt x="41" y="295"/>
                  </a:cubicBezTo>
                  <a:cubicBezTo>
                    <a:pt x="40" y="295"/>
                    <a:pt x="40" y="295"/>
                    <a:pt x="40" y="295"/>
                  </a:cubicBezTo>
                  <a:cubicBezTo>
                    <a:pt x="41" y="296"/>
                    <a:pt x="40" y="298"/>
                    <a:pt x="43" y="299"/>
                  </a:cubicBezTo>
                  <a:cubicBezTo>
                    <a:pt x="43" y="299"/>
                    <a:pt x="43" y="299"/>
                    <a:pt x="43" y="299"/>
                  </a:cubicBezTo>
                  <a:cubicBezTo>
                    <a:pt x="43" y="299"/>
                    <a:pt x="43" y="299"/>
                    <a:pt x="43" y="299"/>
                  </a:cubicBezTo>
                  <a:cubicBezTo>
                    <a:pt x="43" y="299"/>
                    <a:pt x="43" y="299"/>
                    <a:pt x="43" y="299"/>
                  </a:cubicBezTo>
                  <a:cubicBezTo>
                    <a:pt x="43" y="300"/>
                    <a:pt x="45" y="300"/>
                    <a:pt x="46" y="301"/>
                  </a:cubicBezTo>
                  <a:cubicBezTo>
                    <a:pt x="46" y="301"/>
                    <a:pt x="46" y="301"/>
                    <a:pt x="46" y="302"/>
                  </a:cubicBezTo>
                  <a:cubicBezTo>
                    <a:pt x="46" y="302"/>
                    <a:pt x="46" y="302"/>
                    <a:pt x="46" y="302"/>
                  </a:cubicBezTo>
                  <a:cubicBezTo>
                    <a:pt x="46" y="303"/>
                    <a:pt x="47" y="303"/>
                    <a:pt x="47" y="304"/>
                  </a:cubicBezTo>
                  <a:cubicBezTo>
                    <a:pt x="47" y="306"/>
                    <a:pt x="47" y="308"/>
                    <a:pt x="47" y="310"/>
                  </a:cubicBezTo>
                  <a:cubicBezTo>
                    <a:pt x="48" y="311"/>
                    <a:pt x="50" y="311"/>
                    <a:pt x="50" y="313"/>
                  </a:cubicBezTo>
                  <a:cubicBezTo>
                    <a:pt x="50" y="314"/>
                    <a:pt x="49" y="315"/>
                    <a:pt x="49" y="317"/>
                  </a:cubicBezTo>
                  <a:cubicBezTo>
                    <a:pt x="49" y="318"/>
                    <a:pt x="50" y="320"/>
                    <a:pt x="49" y="321"/>
                  </a:cubicBezTo>
                  <a:cubicBezTo>
                    <a:pt x="49" y="322"/>
                    <a:pt x="48" y="321"/>
                    <a:pt x="48" y="321"/>
                  </a:cubicBezTo>
                  <a:cubicBezTo>
                    <a:pt x="48" y="322"/>
                    <a:pt x="48" y="323"/>
                    <a:pt x="48" y="323"/>
                  </a:cubicBezTo>
                  <a:cubicBezTo>
                    <a:pt x="48" y="324"/>
                    <a:pt x="48" y="324"/>
                    <a:pt x="48" y="324"/>
                  </a:cubicBezTo>
                  <a:cubicBezTo>
                    <a:pt x="49" y="324"/>
                    <a:pt x="49" y="325"/>
                    <a:pt x="49" y="325"/>
                  </a:cubicBezTo>
                  <a:cubicBezTo>
                    <a:pt x="49" y="326"/>
                    <a:pt x="48" y="327"/>
                    <a:pt x="47" y="327"/>
                  </a:cubicBezTo>
                  <a:cubicBezTo>
                    <a:pt x="47" y="328"/>
                    <a:pt x="47" y="329"/>
                    <a:pt x="47" y="331"/>
                  </a:cubicBezTo>
                  <a:cubicBezTo>
                    <a:pt x="48" y="331"/>
                    <a:pt x="49" y="331"/>
                    <a:pt x="50" y="331"/>
                  </a:cubicBezTo>
                  <a:cubicBezTo>
                    <a:pt x="50" y="329"/>
                    <a:pt x="51" y="330"/>
                    <a:pt x="52" y="331"/>
                  </a:cubicBezTo>
                  <a:cubicBezTo>
                    <a:pt x="52" y="333"/>
                    <a:pt x="50" y="333"/>
                    <a:pt x="51" y="335"/>
                  </a:cubicBezTo>
                  <a:cubicBezTo>
                    <a:pt x="51" y="336"/>
                    <a:pt x="51" y="337"/>
                    <a:pt x="51" y="337"/>
                  </a:cubicBezTo>
                  <a:cubicBezTo>
                    <a:pt x="53" y="337"/>
                    <a:pt x="53" y="338"/>
                    <a:pt x="52" y="338"/>
                  </a:cubicBezTo>
                  <a:cubicBezTo>
                    <a:pt x="50" y="339"/>
                    <a:pt x="51" y="337"/>
                    <a:pt x="50" y="336"/>
                  </a:cubicBezTo>
                  <a:cubicBezTo>
                    <a:pt x="49" y="336"/>
                    <a:pt x="50" y="334"/>
                    <a:pt x="48" y="334"/>
                  </a:cubicBezTo>
                  <a:cubicBezTo>
                    <a:pt x="47" y="336"/>
                    <a:pt x="49" y="338"/>
                    <a:pt x="48" y="342"/>
                  </a:cubicBezTo>
                  <a:cubicBezTo>
                    <a:pt x="48" y="342"/>
                    <a:pt x="48" y="342"/>
                    <a:pt x="48" y="343"/>
                  </a:cubicBezTo>
                  <a:cubicBezTo>
                    <a:pt x="48" y="343"/>
                    <a:pt x="48" y="343"/>
                    <a:pt x="48" y="343"/>
                  </a:cubicBezTo>
                  <a:cubicBezTo>
                    <a:pt x="48" y="344"/>
                    <a:pt x="47" y="345"/>
                    <a:pt x="46" y="347"/>
                  </a:cubicBezTo>
                  <a:cubicBezTo>
                    <a:pt x="46" y="347"/>
                    <a:pt x="46" y="347"/>
                    <a:pt x="46" y="347"/>
                  </a:cubicBezTo>
                  <a:cubicBezTo>
                    <a:pt x="46" y="347"/>
                    <a:pt x="46" y="348"/>
                    <a:pt x="45" y="348"/>
                  </a:cubicBezTo>
                  <a:cubicBezTo>
                    <a:pt x="45" y="349"/>
                    <a:pt x="46" y="349"/>
                    <a:pt x="46" y="351"/>
                  </a:cubicBezTo>
                  <a:cubicBezTo>
                    <a:pt x="46" y="351"/>
                    <a:pt x="45" y="351"/>
                    <a:pt x="45" y="351"/>
                  </a:cubicBezTo>
                  <a:cubicBezTo>
                    <a:pt x="45" y="352"/>
                    <a:pt x="45" y="352"/>
                    <a:pt x="45" y="352"/>
                  </a:cubicBezTo>
                  <a:cubicBezTo>
                    <a:pt x="45" y="352"/>
                    <a:pt x="45" y="352"/>
                    <a:pt x="45" y="352"/>
                  </a:cubicBezTo>
                  <a:cubicBezTo>
                    <a:pt x="44" y="353"/>
                    <a:pt x="45" y="354"/>
                    <a:pt x="46" y="356"/>
                  </a:cubicBezTo>
                  <a:cubicBezTo>
                    <a:pt x="46" y="356"/>
                    <a:pt x="46" y="356"/>
                    <a:pt x="46" y="356"/>
                  </a:cubicBezTo>
                  <a:cubicBezTo>
                    <a:pt x="46" y="356"/>
                    <a:pt x="46" y="356"/>
                    <a:pt x="46" y="357"/>
                  </a:cubicBezTo>
                  <a:cubicBezTo>
                    <a:pt x="45" y="357"/>
                    <a:pt x="45" y="359"/>
                    <a:pt x="44" y="360"/>
                  </a:cubicBezTo>
                  <a:cubicBezTo>
                    <a:pt x="45" y="361"/>
                    <a:pt x="45" y="362"/>
                    <a:pt x="45" y="363"/>
                  </a:cubicBezTo>
                  <a:cubicBezTo>
                    <a:pt x="46" y="363"/>
                    <a:pt x="46" y="363"/>
                    <a:pt x="46" y="364"/>
                  </a:cubicBezTo>
                  <a:cubicBezTo>
                    <a:pt x="47" y="364"/>
                    <a:pt x="48" y="364"/>
                    <a:pt x="48" y="365"/>
                  </a:cubicBezTo>
                  <a:cubicBezTo>
                    <a:pt x="49" y="367"/>
                    <a:pt x="50" y="368"/>
                    <a:pt x="51" y="370"/>
                  </a:cubicBezTo>
                  <a:cubicBezTo>
                    <a:pt x="51" y="371"/>
                    <a:pt x="52" y="371"/>
                    <a:pt x="52" y="372"/>
                  </a:cubicBezTo>
                  <a:cubicBezTo>
                    <a:pt x="52" y="373"/>
                    <a:pt x="52" y="375"/>
                    <a:pt x="52" y="376"/>
                  </a:cubicBezTo>
                  <a:cubicBezTo>
                    <a:pt x="53" y="376"/>
                    <a:pt x="53" y="376"/>
                    <a:pt x="53" y="377"/>
                  </a:cubicBezTo>
                  <a:cubicBezTo>
                    <a:pt x="53" y="377"/>
                    <a:pt x="54" y="377"/>
                    <a:pt x="54" y="377"/>
                  </a:cubicBezTo>
                  <a:cubicBezTo>
                    <a:pt x="54" y="377"/>
                    <a:pt x="54" y="377"/>
                    <a:pt x="54" y="377"/>
                  </a:cubicBezTo>
                  <a:cubicBezTo>
                    <a:pt x="56" y="377"/>
                    <a:pt x="56" y="376"/>
                    <a:pt x="56" y="375"/>
                  </a:cubicBezTo>
                  <a:cubicBezTo>
                    <a:pt x="56" y="375"/>
                    <a:pt x="56" y="375"/>
                    <a:pt x="56" y="375"/>
                  </a:cubicBezTo>
                  <a:cubicBezTo>
                    <a:pt x="57" y="374"/>
                    <a:pt x="57" y="374"/>
                    <a:pt x="57" y="374"/>
                  </a:cubicBezTo>
                  <a:cubicBezTo>
                    <a:pt x="58" y="375"/>
                    <a:pt x="58" y="375"/>
                    <a:pt x="59" y="376"/>
                  </a:cubicBezTo>
                  <a:cubicBezTo>
                    <a:pt x="60" y="376"/>
                    <a:pt x="61" y="375"/>
                    <a:pt x="61" y="377"/>
                  </a:cubicBezTo>
                  <a:cubicBezTo>
                    <a:pt x="63" y="377"/>
                    <a:pt x="63" y="374"/>
                    <a:pt x="65" y="374"/>
                  </a:cubicBezTo>
                  <a:cubicBezTo>
                    <a:pt x="66" y="373"/>
                    <a:pt x="67" y="372"/>
                    <a:pt x="69" y="372"/>
                  </a:cubicBezTo>
                  <a:cubicBezTo>
                    <a:pt x="68" y="370"/>
                    <a:pt x="69" y="369"/>
                    <a:pt x="69" y="367"/>
                  </a:cubicBezTo>
                  <a:cubicBezTo>
                    <a:pt x="69" y="366"/>
                    <a:pt x="67" y="367"/>
                    <a:pt x="68" y="365"/>
                  </a:cubicBezTo>
                  <a:cubicBezTo>
                    <a:pt x="69" y="365"/>
                    <a:pt x="69" y="364"/>
                    <a:pt x="69" y="364"/>
                  </a:cubicBezTo>
                  <a:cubicBezTo>
                    <a:pt x="69" y="364"/>
                    <a:pt x="69" y="364"/>
                    <a:pt x="69" y="364"/>
                  </a:cubicBezTo>
                  <a:cubicBezTo>
                    <a:pt x="70" y="362"/>
                    <a:pt x="72" y="362"/>
                    <a:pt x="73" y="363"/>
                  </a:cubicBezTo>
                  <a:cubicBezTo>
                    <a:pt x="73" y="363"/>
                    <a:pt x="73" y="363"/>
                    <a:pt x="73" y="363"/>
                  </a:cubicBezTo>
                  <a:cubicBezTo>
                    <a:pt x="73" y="363"/>
                    <a:pt x="73" y="363"/>
                    <a:pt x="74" y="363"/>
                  </a:cubicBezTo>
                  <a:cubicBezTo>
                    <a:pt x="74" y="362"/>
                    <a:pt x="74" y="361"/>
                    <a:pt x="76" y="361"/>
                  </a:cubicBezTo>
                  <a:cubicBezTo>
                    <a:pt x="76" y="362"/>
                    <a:pt x="77" y="362"/>
                    <a:pt x="78" y="362"/>
                  </a:cubicBezTo>
                  <a:cubicBezTo>
                    <a:pt x="80" y="364"/>
                    <a:pt x="81" y="366"/>
                    <a:pt x="85" y="365"/>
                  </a:cubicBezTo>
                  <a:cubicBezTo>
                    <a:pt x="85" y="366"/>
                    <a:pt x="85" y="367"/>
                    <a:pt x="85" y="367"/>
                  </a:cubicBezTo>
                  <a:cubicBezTo>
                    <a:pt x="86" y="366"/>
                    <a:pt x="87" y="365"/>
                    <a:pt x="88" y="365"/>
                  </a:cubicBezTo>
                  <a:cubicBezTo>
                    <a:pt x="88" y="363"/>
                    <a:pt x="88" y="361"/>
                    <a:pt x="88" y="359"/>
                  </a:cubicBezTo>
                  <a:cubicBezTo>
                    <a:pt x="89" y="358"/>
                    <a:pt x="91" y="359"/>
                    <a:pt x="90" y="357"/>
                  </a:cubicBezTo>
                  <a:cubicBezTo>
                    <a:pt x="90" y="356"/>
                    <a:pt x="89" y="356"/>
                    <a:pt x="89" y="356"/>
                  </a:cubicBezTo>
                  <a:cubicBezTo>
                    <a:pt x="89" y="356"/>
                    <a:pt x="89" y="355"/>
                    <a:pt x="89" y="355"/>
                  </a:cubicBezTo>
                  <a:cubicBezTo>
                    <a:pt x="89" y="355"/>
                    <a:pt x="89" y="355"/>
                    <a:pt x="89" y="355"/>
                  </a:cubicBezTo>
                  <a:cubicBezTo>
                    <a:pt x="90" y="354"/>
                    <a:pt x="91" y="353"/>
                    <a:pt x="91" y="351"/>
                  </a:cubicBezTo>
                  <a:cubicBezTo>
                    <a:pt x="91" y="351"/>
                    <a:pt x="91" y="351"/>
                    <a:pt x="91" y="351"/>
                  </a:cubicBezTo>
                  <a:cubicBezTo>
                    <a:pt x="91" y="351"/>
                    <a:pt x="91" y="350"/>
                    <a:pt x="91" y="350"/>
                  </a:cubicBezTo>
                  <a:cubicBezTo>
                    <a:pt x="91" y="348"/>
                    <a:pt x="90" y="349"/>
                    <a:pt x="90" y="347"/>
                  </a:cubicBezTo>
                  <a:cubicBezTo>
                    <a:pt x="90" y="347"/>
                    <a:pt x="91" y="347"/>
                    <a:pt x="91" y="347"/>
                  </a:cubicBezTo>
                  <a:cubicBezTo>
                    <a:pt x="91" y="347"/>
                    <a:pt x="91" y="347"/>
                    <a:pt x="91" y="347"/>
                  </a:cubicBezTo>
                  <a:cubicBezTo>
                    <a:pt x="91" y="346"/>
                    <a:pt x="91" y="345"/>
                    <a:pt x="91" y="344"/>
                  </a:cubicBezTo>
                  <a:cubicBezTo>
                    <a:pt x="91" y="344"/>
                    <a:pt x="91" y="344"/>
                    <a:pt x="91" y="344"/>
                  </a:cubicBezTo>
                  <a:cubicBezTo>
                    <a:pt x="91" y="343"/>
                    <a:pt x="91" y="342"/>
                    <a:pt x="91" y="342"/>
                  </a:cubicBezTo>
                  <a:cubicBezTo>
                    <a:pt x="91" y="340"/>
                    <a:pt x="92" y="340"/>
                    <a:pt x="92" y="338"/>
                  </a:cubicBezTo>
                  <a:cubicBezTo>
                    <a:pt x="92" y="333"/>
                    <a:pt x="94" y="330"/>
                    <a:pt x="92" y="326"/>
                  </a:cubicBezTo>
                  <a:cubicBezTo>
                    <a:pt x="93" y="325"/>
                    <a:pt x="94" y="325"/>
                    <a:pt x="94" y="322"/>
                  </a:cubicBezTo>
                  <a:cubicBezTo>
                    <a:pt x="93" y="321"/>
                    <a:pt x="91" y="320"/>
                    <a:pt x="91" y="318"/>
                  </a:cubicBezTo>
                  <a:cubicBezTo>
                    <a:pt x="91" y="317"/>
                    <a:pt x="91" y="316"/>
                    <a:pt x="91" y="315"/>
                  </a:cubicBezTo>
                  <a:cubicBezTo>
                    <a:pt x="92" y="313"/>
                    <a:pt x="93" y="312"/>
                    <a:pt x="94" y="310"/>
                  </a:cubicBezTo>
                  <a:cubicBezTo>
                    <a:pt x="95" y="310"/>
                    <a:pt x="95" y="308"/>
                    <a:pt x="97" y="309"/>
                  </a:cubicBezTo>
                  <a:cubicBezTo>
                    <a:pt x="97" y="308"/>
                    <a:pt x="97" y="307"/>
                    <a:pt x="97" y="307"/>
                  </a:cubicBezTo>
                  <a:cubicBezTo>
                    <a:pt x="97" y="307"/>
                    <a:pt x="97" y="307"/>
                    <a:pt x="97" y="306"/>
                  </a:cubicBezTo>
                  <a:cubicBezTo>
                    <a:pt x="98" y="305"/>
                    <a:pt x="100" y="304"/>
                    <a:pt x="99" y="303"/>
                  </a:cubicBezTo>
                  <a:cubicBezTo>
                    <a:pt x="99" y="303"/>
                    <a:pt x="99" y="302"/>
                    <a:pt x="99" y="302"/>
                  </a:cubicBezTo>
                  <a:close/>
                  <a:moveTo>
                    <a:pt x="82" y="269"/>
                  </a:moveTo>
                  <a:cubicBezTo>
                    <a:pt x="82" y="269"/>
                    <a:pt x="81" y="270"/>
                    <a:pt x="81" y="271"/>
                  </a:cubicBezTo>
                  <a:cubicBezTo>
                    <a:pt x="82" y="271"/>
                    <a:pt x="82" y="271"/>
                    <a:pt x="83" y="271"/>
                  </a:cubicBezTo>
                  <a:cubicBezTo>
                    <a:pt x="83" y="270"/>
                    <a:pt x="83" y="269"/>
                    <a:pt x="82" y="269"/>
                  </a:cubicBezTo>
                  <a:close/>
                  <a:moveTo>
                    <a:pt x="83" y="271"/>
                  </a:moveTo>
                  <a:cubicBezTo>
                    <a:pt x="84" y="271"/>
                    <a:pt x="84" y="271"/>
                    <a:pt x="84" y="271"/>
                  </a:cubicBezTo>
                  <a:cubicBezTo>
                    <a:pt x="84" y="272"/>
                    <a:pt x="85" y="272"/>
                    <a:pt x="85" y="273"/>
                  </a:cubicBezTo>
                  <a:cubicBezTo>
                    <a:pt x="85" y="273"/>
                    <a:pt x="85" y="273"/>
                    <a:pt x="86" y="273"/>
                  </a:cubicBezTo>
                  <a:cubicBezTo>
                    <a:pt x="86" y="274"/>
                    <a:pt x="87" y="273"/>
                    <a:pt x="88" y="273"/>
                  </a:cubicBezTo>
                  <a:cubicBezTo>
                    <a:pt x="88" y="273"/>
                    <a:pt x="86" y="272"/>
                    <a:pt x="87" y="271"/>
                  </a:cubicBezTo>
                  <a:cubicBezTo>
                    <a:pt x="87" y="271"/>
                    <a:pt x="87" y="271"/>
                    <a:pt x="87" y="271"/>
                  </a:cubicBezTo>
                  <a:cubicBezTo>
                    <a:pt x="87" y="271"/>
                    <a:pt x="87" y="270"/>
                    <a:pt x="87" y="269"/>
                  </a:cubicBezTo>
                  <a:cubicBezTo>
                    <a:pt x="87" y="269"/>
                    <a:pt x="86" y="269"/>
                    <a:pt x="86" y="270"/>
                  </a:cubicBezTo>
                  <a:cubicBezTo>
                    <a:pt x="86" y="270"/>
                    <a:pt x="86" y="270"/>
                    <a:pt x="86" y="270"/>
                  </a:cubicBezTo>
                  <a:cubicBezTo>
                    <a:pt x="86" y="270"/>
                    <a:pt x="86" y="270"/>
                    <a:pt x="86" y="270"/>
                  </a:cubicBezTo>
                  <a:cubicBezTo>
                    <a:pt x="86" y="271"/>
                    <a:pt x="86" y="271"/>
                    <a:pt x="85" y="271"/>
                  </a:cubicBezTo>
                  <a:cubicBezTo>
                    <a:pt x="85" y="271"/>
                    <a:pt x="85" y="270"/>
                    <a:pt x="85" y="270"/>
                  </a:cubicBezTo>
                  <a:cubicBezTo>
                    <a:pt x="85" y="270"/>
                    <a:pt x="85" y="269"/>
                    <a:pt x="85" y="269"/>
                  </a:cubicBezTo>
                  <a:cubicBezTo>
                    <a:pt x="83" y="268"/>
                    <a:pt x="84" y="271"/>
                    <a:pt x="83" y="271"/>
                  </a:cubicBezTo>
                  <a:cubicBezTo>
                    <a:pt x="83" y="271"/>
                    <a:pt x="83" y="271"/>
                    <a:pt x="83" y="271"/>
                  </a:cubicBezTo>
                  <a:close/>
                  <a:moveTo>
                    <a:pt x="45" y="273"/>
                  </a:moveTo>
                  <a:cubicBezTo>
                    <a:pt x="45" y="274"/>
                    <a:pt x="45" y="275"/>
                    <a:pt x="45" y="275"/>
                  </a:cubicBezTo>
                  <a:cubicBezTo>
                    <a:pt x="45" y="277"/>
                    <a:pt x="41" y="278"/>
                    <a:pt x="44" y="279"/>
                  </a:cubicBezTo>
                  <a:cubicBezTo>
                    <a:pt x="44" y="278"/>
                    <a:pt x="44" y="278"/>
                    <a:pt x="45" y="278"/>
                  </a:cubicBezTo>
                  <a:cubicBezTo>
                    <a:pt x="45" y="278"/>
                    <a:pt x="45" y="277"/>
                    <a:pt x="46" y="277"/>
                  </a:cubicBezTo>
                  <a:cubicBezTo>
                    <a:pt x="47" y="277"/>
                    <a:pt x="47" y="277"/>
                    <a:pt x="48" y="276"/>
                  </a:cubicBezTo>
                  <a:cubicBezTo>
                    <a:pt x="48" y="275"/>
                    <a:pt x="49" y="275"/>
                    <a:pt x="48" y="273"/>
                  </a:cubicBezTo>
                  <a:cubicBezTo>
                    <a:pt x="47" y="273"/>
                    <a:pt x="46" y="273"/>
                    <a:pt x="45" y="273"/>
                  </a:cubicBezTo>
                  <a:close/>
                  <a:moveTo>
                    <a:pt x="95" y="285"/>
                  </a:moveTo>
                  <a:cubicBezTo>
                    <a:pt x="97" y="284"/>
                    <a:pt x="94" y="282"/>
                    <a:pt x="95" y="285"/>
                  </a:cubicBezTo>
                  <a:close/>
                  <a:moveTo>
                    <a:pt x="92" y="285"/>
                  </a:moveTo>
                  <a:cubicBezTo>
                    <a:pt x="93" y="286"/>
                    <a:pt x="94" y="286"/>
                    <a:pt x="94" y="285"/>
                  </a:cubicBezTo>
                  <a:cubicBezTo>
                    <a:pt x="95" y="285"/>
                    <a:pt x="95" y="285"/>
                    <a:pt x="95" y="285"/>
                  </a:cubicBezTo>
                  <a:cubicBezTo>
                    <a:pt x="94" y="285"/>
                    <a:pt x="93" y="284"/>
                    <a:pt x="92" y="285"/>
                  </a:cubicBezTo>
                  <a:close/>
                  <a:moveTo>
                    <a:pt x="95" y="286"/>
                  </a:moveTo>
                  <a:cubicBezTo>
                    <a:pt x="95" y="286"/>
                    <a:pt x="95" y="286"/>
                    <a:pt x="95" y="286"/>
                  </a:cubicBezTo>
                  <a:cubicBezTo>
                    <a:pt x="95" y="286"/>
                    <a:pt x="95" y="286"/>
                    <a:pt x="94" y="286"/>
                  </a:cubicBezTo>
                  <a:cubicBezTo>
                    <a:pt x="94" y="286"/>
                    <a:pt x="94" y="286"/>
                    <a:pt x="94" y="286"/>
                  </a:cubicBezTo>
                  <a:cubicBezTo>
                    <a:pt x="94" y="286"/>
                    <a:pt x="94" y="286"/>
                    <a:pt x="94" y="286"/>
                  </a:cubicBezTo>
                  <a:cubicBezTo>
                    <a:pt x="94" y="288"/>
                    <a:pt x="96" y="287"/>
                    <a:pt x="96" y="288"/>
                  </a:cubicBezTo>
                  <a:cubicBezTo>
                    <a:pt x="96" y="287"/>
                    <a:pt x="97" y="285"/>
                    <a:pt x="95" y="286"/>
                  </a:cubicBezTo>
                  <a:close/>
                  <a:moveTo>
                    <a:pt x="39" y="363"/>
                  </a:moveTo>
                  <a:cubicBezTo>
                    <a:pt x="40" y="364"/>
                    <a:pt x="40" y="366"/>
                    <a:pt x="42" y="366"/>
                  </a:cubicBezTo>
                  <a:cubicBezTo>
                    <a:pt x="43" y="364"/>
                    <a:pt x="43" y="363"/>
                    <a:pt x="43" y="360"/>
                  </a:cubicBezTo>
                  <a:cubicBezTo>
                    <a:pt x="40" y="360"/>
                    <a:pt x="40" y="362"/>
                    <a:pt x="39" y="363"/>
                  </a:cubicBezTo>
                  <a:close/>
                  <a:moveTo>
                    <a:pt x="48" y="367"/>
                  </a:moveTo>
                  <a:cubicBezTo>
                    <a:pt x="47" y="366"/>
                    <a:pt x="47" y="365"/>
                    <a:pt x="44" y="365"/>
                  </a:cubicBezTo>
                  <a:cubicBezTo>
                    <a:pt x="44" y="366"/>
                    <a:pt x="43" y="367"/>
                    <a:pt x="44" y="368"/>
                  </a:cubicBezTo>
                  <a:cubicBezTo>
                    <a:pt x="45" y="369"/>
                    <a:pt x="44" y="373"/>
                    <a:pt x="47" y="372"/>
                  </a:cubicBezTo>
                  <a:cubicBezTo>
                    <a:pt x="48" y="372"/>
                    <a:pt x="48" y="371"/>
                    <a:pt x="48" y="370"/>
                  </a:cubicBezTo>
                  <a:cubicBezTo>
                    <a:pt x="48" y="369"/>
                    <a:pt x="49" y="368"/>
                    <a:pt x="48" y="367"/>
                  </a:cubicBezTo>
                  <a:close/>
                  <a:moveTo>
                    <a:pt x="100" y="190"/>
                  </a:moveTo>
                  <a:cubicBezTo>
                    <a:pt x="103" y="190"/>
                    <a:pt x="102" y="189"/>
                    <a:pt x="101" y="187"/>
                  </a:cubicBezTo>
                  <a:cubicBezTo>
                    <a:pt x="102" y="187"/>
                    <a:pt x="103" y="186"/>
                    <a:pt x="103" y="186"/>
                  </a:cubicBezTo>
                  <a:cubicBezTo>
                    <a:pt x="100" y="185"/>
                    <a:pt x="100" y="187"/>
                    <a:pt x="100" y="190"/>
                  </a:cubicBezTo>
                  <a:close/>
                  <a:moveTo>
                    <a:pt x="122" y="195"/>
                  </a:moveTo>
                  <a:cubicBezTo>
                    <a:pt x="119" y="195"/>
                    <a:pt x="120" y="197"/>
                    <a:pt x="118" y="197"/>
                  </a:cubicBezTo>
                  <a:cubicBezTo>
                    <a:pt x="118" y="197"/>
                    <a:pt x="117" y="197"/>
                    <a:pt x="115" y="197"/>
                  </a:cubicBezTo>
                  <a:cubicBezTo>
                    <a:pt x="115" y="198"/>
                    <a:pt x="115" y="198"/>
                    <a:pt x="115" y="198"/>
                  </a:cubicBezTo>
                  <a:cubicBezTo>
                    <a:pt x="115" y="197"/>
                    <a:pt x="112" y="198"/>
                    <a:pt x="110" y="197"/>
                  </a:cubicBezTo>
                  <a:cubicBezTo>
                    <a:pt x="110" y="199"/>
                    <a:pt x="108" y="201"/>
                    <a:pt x="110" y="202"/>
                  </a:cubicBezTo>
                  <a:cubicBezTo>
                    <a:pt x="111" y="202"/>
                    <a:pt x="111" y="202"/>
                    <a:pt x="111" y="202"/>
                  </a:cubicBezTo>
                  <a:cubicBezTo>
                    <a:pt x="112" y="203"/>
                    <a:pt x="113" y="203"/>
                    <a:pt x="113" y="204"/>
                  </a:cubicBezTo>
                  <a:cubicBezTo>
                    <a:pt x="115" y="204"/>
                    <a:pt x="115" y="202"/>
                    <a:pt x="117" y="202"/>
                  </a:cubicBezTo>
                  <a:cubicBezTo>
                    <a:pt x="117" y="203"/>
                    <a:pt x="119" y="203"/>
                    <a:pt x="119" y="204"/>
                  </a:cubicBezTo>
                  <a:cubicBezTo>
                    <a:pt x="119" y="204"/>
                    <a:pt x="120" y="204"/>
                    <a:pt x="121" y="204"/>
                  </a:cubicBezTo>
                  <a:cubicBezTo>
                    <a:pt x="122" y="203"/>
                    <a:pt x="122" y="201"/>
                    <a:pt x="122" y="200"/>
                  </a:cubicBezTo>
                  <a:cubicBezTo>
                    <a:pt x="122" y="198"/>
                    <a:pt x="123" y="198"/>
                    <a:pt x="123" y="197"/>
                  </a:cubicBezTo>
                  <a:cubicBezTo>
                    <a:pt x="122" y="196"/>
                    <a:pt x="122" y="196"/>
                    <a:pt x="122" y="195"/>
                  </a:cubicBezTo>
                  <a:close/>
                  <a:moveTo>
                    <a:pt x="109" y="207"/>
                  </a:moveTo>
                  <a:cubicBezTo>
                    <a:pt x="109" y="208"/>
                    <a:pt x="108" y="210"/>
                    <a:pt x="110" y="209"/>
                  </a:cubicBezTo>
                  <a:cubicBezTo>
                    <a:pt x="111" y="208"/>
                    <a:pt x="110" y="207"/>
                    <a:pt x="109" y="207"/>
                  </a:cubicBezTo>
                  <a:close/>
                  <a:moveTo>
                    <a:pt x="115" y="219"/>
                  </a:moveTo>
                  <a:cubicBezTo>
                    <a:pt x="116" y="219"/>
                    <a:pt x="116" y="219"/>
                    <a:pt x="116" y="220"/>
                  </a:cubicBezTo>
                  <a:cubicBezTo>
                    <a:pt x="116" y="220"/>
                    <a:pt x="116" y="221"/>
                    <a:pt x="116" y="221"/>
                  </a:cubicBezTo>
                  <a:cubicBezTo>
                    <a:pt x="118" y="222"/>
                    <a:pt x="118" y="220"/>
                    <a:pt x="117" y="218"/>
                  </a:cubicBezTo>
                  <a:cubicBezTo>
                    <a:pt x="116" y="218"/>
                    <a:pt x="115" y="218"/>
                    <a:pt x="115" y="219"/>
                  </a:cubicBezTo>
                  <a:close/>
                  <a:moveTo>
                    <a:pt x="138" y="220"/>
                  </a:moveTo>
                  <a:cubicBezTo>
                    <a:pt x="137" y="220"/>
                    <a:pt x="137" y="219"/>
                    <a:pt x="138" y="219"/>
                  </a:cubicBezTo>
                  <a:cubicBezTo>
                    <a:pt x="138" y="219"/>
                    <a:pt x="138" y="219"/>
                    <a:pt x="138" y="218"/>
                  </a:cubicBezTo>
                  <a:cubicBezTo>
                    <a:pt x="136" y="218"/>
                    <a:pt x="134" y="218"/>
                    <a:pt x="134" y="220"/>
                  </a:cubicBezTo>
                  <a:cubicBezTo>
                    <a:pt x="136" y="220"/>
                    <a:pt x="136" y="222"/>
                    <a:pt x="137" y="222"/>
                  </a:cubicBezTo>
                  <a:cubicBezTo>
                    <a:pt x="137" y="221"/>
                    <a:pt x="137" y="221"/>
                    <a:pt x="138" y="221"/>
                  </a:cubicBezTo>
                  <a:cubicBezTo>
                    <a:pt x="138" y="221"/>
                    <a:pt x="138" y="220"/>
                    <a:pt x="138" y="220"/>
                  </a:cubicBezTo>
                  <a:close/>
                  <a:moveTo>
                    <a:pt x="142" y="223"/>
                  </a:moveTo>
                  <a:cubicBezTo>
                    <a:pt x="142" y="224"/>
                    <a:pt x="142" y="225"/>
                    <a:pt x="142" y="225"/>
                  </a:cubicBezTo>
                  <a:cubicBezTo>
                    <a:pt x="142" y="225"/>
                    <a:pt x="143" y="225"/>
                    <a:pt x="143" y="225"/>
                  </a:cubicBezTo>
                  <a:cubicBezTo>
                    <a:pt x="143" y="224"/>
                    <a:pt x="144" y="224"/>
                    <a:pt x="144" y="223"/>
                  </a:cubicBezTo>
                  <a:cubicBezTo>
                    <a:pt x="143" y="223"/>
                    <a:pt x="143" y="223"/>
                    <a:pt x="142" y="223"/>
                  </a:cubicBezTo>
                  <a:close/>
                  <a:moveTo>
                    <a:pt x="212" y="285"/>
                  </a:moveTo>
                  <a:cubicBezTo>
                    <a:pt x="211" y="284"/>
                    <a:pt x="210" y="283"/>
                    <a:pt x="209" y="285"/>
                  </a:cubicBezTo>
                  <a:cubicBezTo>
                    <a:pt x="209" y="285"/>
                    <a:pt x="209" y="285"/>
                    <a:pt x="209" y="285"/>
                  </a:cubicBezTo>
                  <a:cubicBezTo>
                    <a:pt x="210" y="285"/>
                    <a:pt x="211" y="285"/>
                    <a:pt x="212" y="285"/>
                  </a:cubicBezTo>
                  <a:close/>
                  <a:moveTo>
                    <a:pt x="204" y="287"/>
                  </a:moveTo>
                  <a:cubicBezTo>
                    <a:pt x="204" y="286"/>
                    <a:pt x="204" y="285"/>
                    <a:pt x="204" y="285"/>
                  </a:cubicBezTo>
                  <a:cubicBezTo>
                    <a:pt x="201" y="284"/>
                    <a:pt x="201" y="288"/>
                    <a:pt x="204" y="287"/>
                  </a:cubicBezTo>
                  <a:close/>
                  <a:moveTo>
                    <a:pt x="209" y="285"/>
                  </a:moveTo>
                  <a:cubicBezTo>
                    <a:pt x="209" y="285"/>
                    <a:pt x="209" y="285"/>
                    <a:pt x="209" y="285"/>
                  </a:cubicBezTo>
                  <a:cubicBezTo>
                    <a:pt x="208" y="285"/>
                    <a:pt x="208" y="286"/>
                    <a:pt x="208" y="286"/>
                  </a:cubicBezTo>
                  <a:cubicBezTo>
                    <a:pt x="209" y="286"/>
                    <a:pt x="209" y="286"/>
                    <a:pt x="209" y="285"/>
                  </a:cubicBezTo>
                  <a:close/>
                  <a:moveTo>
                    <a:pt x="208" y="286"/>
                  </a:moveTo>
                  <a:cubicBezTo>
                    <a:pt x="207" y="286"/>
                    <a:pt x="206" y="286"/>
                    <a:pt x="206" y="287"/>
                  </a:cubicBezTo>
                  <a:cubicBezTo>
                    <a:pt x="206" y="287"/>
                    <a:pt x="205" y="287"/>
                    <a:pt x="205" y="288"/>
                  </a:cubicBezTo>
                  <a:cubicBezTo>
                    <a:pt x="205" y="288"/>
                    <a:pt x="205" y="289"/>
                    <a:pt x="205" y="289"/>
                  </a:cubicBezTo>
                  <a:cubicBezTo>
                    <a:pt x="207" y="290"/>
                    <a:pt x="208" y="288"/>
                    <a:pt x="208" y="286"/>
                  </a:cubicBezTo>
                  <a:close/>
                  <a:moveTo>
                    <a:pt x="238" y="294"/>
                  </a:moveTo>
                  <a:cubicBezTo>
                    <a:pt x="238" y="294"/>
                    <a:pt x="238" y="294"/>
                    <a:pt x="237" y="294"/>
                  </a:cubicBezTo>
                  <a:cubicBezTo>
                    <a:pt x="237" y="295"/>
                    <a:pt x="237" y="295"/>
                    <a:pt x="237" y="294"/>
                  </a:cubicBezTo>
                  <a:cubicBezTo>
                    <a:pt x="236" y="294"/>
                    <a:pt x="236" y="294"/>
                    <a:pt x="236" y="294"/>
                  </a:cubicBezTo>
                  <a:cubicBezTo>
                    <a:pt x="235" y="296"/>
                    <a:pt x="237" y="296"/>
                    <a:pt x="237" y="297"/>
                  </a:cubicBezTo>
                  <a:cubicBezTo>
                    <a:pt x="239" y="297"/>
                    <a:pt x="239" y="295"/>
                    <a:pt x="241" y="296"/>
                  </a:cubicBezTo>
                  <a:cubicBezTo>
                    <a:pt x="242" y="295"/>
                    <a:pt x="241" y="295"/>
                    <a:pt x="241" y="294"/>
                  </a:cubicBezTo>
                  <a:cubicBezTo>
                    <a:pt x="240" y="294"/>
                    <a:pt x="239" y="292"/>
                    <a:pt x="238" y="294"/>
                  </a:cubicBezTo>
                  <a:close/>
                  <a:moveTo>
                    <a:pt x="248" y="303"/>
                  </a:moveTo>
                  <a:cubicBezTo>
                    <a:pt x="249" y="303"/>
                    <a:pt x="250" y="303"/>
                    <a:pt x="251" y="304"/>
                  </a:cubicBezTo>
                  <a:cubicBezTo>
                    <a:pt x="250" y="304"/>
                    <a:pt x="250" y="305"/>
                    <a:pt x="251" y="305"/>
                  </a:cubicBezTo>
                  <a:cubicBezTo>
                    <a:pt x="251" y="304"/>
                    <a:pt x="253" y="304"/>
                    <a:pt x="252" y="302"/>
                  </a:cubicBezTo>
                  <a:cubicBezTo>
                    <a:pt x="251" y="302"/>
                    <a:pt x="250" y="302"/>
                    <a:pt x="250" y="301"/>
                  </a:cubicBezTo>
                  <a:cubicBezTo>
                    <a:pt x="250" y="303"/>
                    <a:pt x="247" y="301"/>
                    <a:pt x="248" y="303"/>
                  </a:cubicBezTo>
                  <a:close/>
                  <a:moveTo>
                    <a:pt x="401" y="314"/>
                  </a:moveTo>
                  <a:cubicBezTo>
                    <a:pt x="401" y="314"/>
                    <a:pt x="401" y="313"/>
                    <a:pt x="401" y="313"/>
                  </a:cubicBezTo>
                  <a:cubicBezTo>
                    <a:pt x="401" y="313"/>
                    <a:pt x="401" y="313"/>
                    <a:pt x="400" y="313"/>
                  </a:cubicBezTo>
                  <a:cubicBezTo>
                    <a:pt x="400" y="311"/>
                    <a:pt x="400" y="310"/>
                    <a:pt x="400" y="309"/>
                  </a:cubicBezTo>
                  <a:cubicBezTo>
                    <a:pt x="399" y="307"/>
                    <a:pt x="397" y="308"/>
                    <a:pt x="398" y="305"/>
                  </a:cubicBezTo>
                  <a:cubicBezTo>
                    <a:pt x="396" y="305"/>
                    <a:pt x="395" y="304"/>
                    <a:pt x="394" y="303"/>
                  </a:cubicBezTo>
                  <a:cubicBezTo>
                    <a:pt x="394" y="302"/>
                    <a:pt x="392" y="302"/>
                    <a:pt x="391" y="301"/>
                  </a:cubicBezTo>
                  <a:cubicBezTo>
                    <a:pt x="391" y="301"/>
                    <a:pt x="390" y="301"/>
                    <a:pt x="390" y="300"/>
                  </a:cubicBezTo>
                  <a:cubicBezTo>
                    <a:pt x="390" y="300"/>
                    <a:pt x="390" y="300"/>
                    <a:pt x="390" y="300"/>
                  </a:cubicBezTo>
                  <a:cubicBezTo>
                    <a:pt x="389" y="300"/>
                    <a:pt x="389" y="300"/>
                    <a:pt x="389" y="300"/>
                  </a:cubicBezTo>
                  <a:cubicBezTo>
                    <a:pt x="389" y="299"/>
                    <a:pt x="388" y="299"/>
                    <a:pt x="388" y="298"/>
                  </a:cubicBezTo>
                  <a:cubicBezTo>
                    <a:pt x="387" y="298"/>
                    <a:pt x="387" y="298"/>
                    <a:pt x="387" y="298"/>
                  </a:cubicBezTo>
                  <a:cubicBezTo>
                    <a:pt x="386" y="298"/>
                    <a:pt x="385" y="296"/>
                    <a:pt x="385" y="296"/>
                  </a:cubicBezTo>
                  <a:cubicBezTo>
                    <a:pt x="385" y="296"/>
                    <a:pt x="385" y="295"/>
                    <a:pt x="385" y="295"/>
                  </a:cubicBezTo>
                  <a:cubicBezTo>
                    <a:pt x="384" y="294"/>
                    <a:pt x="383" y="294"/>
                    <a:pt x="384" y="292"/>
                  </a:cubicBezTo>
                  <a:cubicBezTo>
                    <a:pt x="382" y="292"/>
                    <a:pt x="382" y="292"/>
                    <a:pt x="381" y="291"/>
                  </a:cubicBezTo>
                  <a:cubicBezTo>
                    <a:pt x="377" y="291"/>
                    <a:pt x="377" y="291"/>
                    <a:pt x="377" y="291"/>
                  </a:cubicBezTo>
                  <a:cubicBezTo>
                    <a:pt x="377" y="290"/>
                    <a:pt x="375" y="290"/>
                    <a:pt x="375" y="289"/>
                  </a:cubicBezTo>
                  <a:cubicBezTo>
                    <a:pt x="373" y="289"/>
                    <a:pt x="373" y="289"/>
                    <a:pt x="373" y="289"/>
                  </a:cubicBezTo>
                  <a:cubicBezTo>
                    <a:pt x="373" y="289"/>
                    <a:pt x="373" y="289"/>
                    <a:pt x="373" y="289"/>
                  </a:cubicBezTo>
                  <a:cubicBezTo>
                    <a:pt x="372" y="288"/>
                    <a:pt x="371" y="288"/>
                    <a:pt x="369" y="287"/>
                  </a:cubicBezTo>
                  <a:cubicBezTo>
                    <a:pt x="369" y="287"/>
                    <a:pt x="369" y="287"/>
                    <a:pt x="369" y="287"/>
                  </a:cubicBezTo>
                  <a:cubicBezTo>
                    <a:pt x="369" y="287"/>
                    <a:pt x="369" y="287"/>
                    <a:pt x="369" y="287"/>
                  </a:cubicBezTo>
                  <a:cubicBezTo>
                    <a:pt x="368" y="287"/>
                    <a:pt x="366" y="286"/>
                    <a:pt x="365" y="286"/>
                  </a:cubicBezTo>
                  <a:cubicBezTo>
                    <a:pt x="365" y="286"/>
                    <a:pt x="365" y="286"/>
                    <a:pt x="365" y="286"/>
                  </a:cubicBezTo>
                  <a:cubicBezTo>
                    <a:pt x="365" y="285"/>
                    <a:pt x="364" y="285"/>
                    <a:pt x="363" y="285"/>
                  </a:cubicBezTo>
                  <a:cubicBezTo>
                    <a:pt x="363" y="284"/>
                    <a:pt x="361" y="284"/>
                    <a:pt x="361" y="282"/>
                  </a:cubicBezTo>
                  <a:cubicBezTo>
                    <a:pt x="360" y="282"/>
                    <a:pt x="359" y="281"/>
                    <a:pt x="358" y="281"/>
                  </a:cubicBezTo>
                  <a:cubicBezTo>
                    <a:pt x="358" y="280"/>
                    <a:pt x="358" y="280"/>
                    <a:pt x="358" y="280"/>
                  </a:cubicBezTo>
                  <a:cubicBezTo>
                    <a:pt x="357" y="279"/>
                    <a:pt x="355" y="280"/>
                    <a:pt x="355" y="278"/>
                  </a:cubicBezTo>
                  <a:cubicBezTo>
                    <a:pt x="355" y="278"/>
                    <a:pt x="355" y="278"/>
                    <a:pt x="354" y="278"/>
                  </a:cubicBezTo>
                  <a:cubicBezTo>
                    <a:pt x="354" y="277"/>
                    <a:pt x="353" y="277"/>
                    <a:pt x="353" y="277"/>
                  </a:cubicBezTo>
                  <a:cubicBezTo>
                    <a:pt x="352" y="277"/>
                    <a:pt x="352" y="277"/>
                    <a:pt x="352" y="277"/>
                  </a:cubicBezTo>
                  <a:cubicBezTo>
                    <a:pt x="351" y="276"/>
                    <a:pt x="350" y="275"/>
                    <a:pt x="349" y="275"/>
                  </a:cubicBezTo>
                  <a:cubicBezTo>
                    <a:pt x="349" y="275"/>
                    <a:pt x="349" y="275"/>
                    <a:pt x="349" y="275"/>
                  </a:cubicBezTo>
                  <a:cubicBezTo>
                    <a:pt x="349" y="275"/>
                    <a:pt x="349" y="275"/>
                    <a:pt x="348" y="275"/>
                  </a:cubicBezTo>
                  <a:cubicBezTo>
                    <a:pt x="348" y="273"/>
                    <a:pt x="345" y="274"/>
                    <a:pt x="345" y="273"/>
                  </a:cubicBezTo>
                  <a:cubicBezTo>
                    <a:pt x="343" y="273"/>
                    <a:pt x="342" y="272"/>
                    <a:pt x="340" y="272"/>
                  </a:cubicBezTo>
                  <a:cubicBezTo>
                    <a:pt x="339" y="272"/>
                    <a:pt x="338" y="271"/>
                    <a:pt x="338" y="271"/>
                  </a:cubicBezTo>
                  <a:cubicBezTo>
                    <a:pt x="337" y="271"/>
                    <a:pt x="336" y="271"/>
                    <a:pt x="336" y="270"/>
                  </a:cubicBezTo>
                  <a:cubicBezTo>
                    <a:pt x="333" y="270"/>
                    <a:pt x="332" y="268"/>
                    <a:pt x="329" y="269"/>
                  </a:cubicBezTo>
                  <a:cubicBezTo>
                    <a:pt x="329" y="267"/>
                    <a:pt x="327" y="268"/>
                    <a:pt x="327" y="266"/>
                  </a:cubicBezTo>
                  <a:cubicBezTo>
                    <a:pt x="326" y="266"/>
                    <a:pt x="325" y="266"/>
                    <a:pt x="325" y="265"/>
                  </a:cubicBezTo>
                  <a:cubicBezTo>
                    <a:pt x="320" y="265"/>
                    <a:pt x="318" y="262"/>
                    <a:pt x="315" y="262"/>
                  </a:cubicBezTo>
                  <a:cubicBezTo>
                    <a:pt x="314" y="262"/>
                    <a:pt x="314" y="261"/>
                    <a:pt x="314" y="261"/>
                  </a:cubicBezTo>
                  <a:cubicBezTo>
                    <a:pt x="313" y="261"/>
                    <a:pt x="313" y="261"/>
                    <a:pt x="313" y="261"/>
                  </a:cubicBezTo>
                  <a:cubicBezTo>
                    <a:pt x="312" y="260"/>
                    <a:pt x="311" y="260"/>
                    <a:pt x="310" y="260"/>
                  </a:cubicBezTo>
                  <a:cubicBezTo>
                    <a:pt x="309" y="258"/>
                    <a:pt x="308" y="257"/>
                    <a:pt x="307" y="255"/>
                  </a:cubicBezTo>
                  <a:cubicBezTo>
                    <a:pt x="307" y="253"/>
                    <a:pt x="308" y="253"/>
                    <a:pt x="309" y="251"/>
                  </a:cubicBezTo>
                  <a:cubicBezTo>
                    <a:pt x="310" y="251"/>
                    <a:pt x="310" y="250"/>
                    <a:pt x="310" y="250"/>
                  </a:cubicBezTo>
                  <a:cubicBezTo>
                    <a:pt x="310" y="250"/>
                    <a:pt x="311" y="251"/>
                    <a:pt x="311" y="250"/>
                  </a:cubicBezTo>
                  <a:cubicBezTo>
                    <a:pt x="311" y="250"/>
                    <a:pt x="311" y="250"/>
                    <a:pt x="312" y="250"/>
                  </a:cubicBezTo>
                  <a:cubicBezTo>
                    <a:pt x="312" y="250"/>
                    <a:pt x="312" y="250"/>
                    <a:pt x="312" y="250"/>
                  </a:cubicBezTo>
                  <a:cubicBezTo>
                    <a:pt x="312" y="250"/>
                    <a:pt x="312" y="250"/>
                    <a:pt x="312" y="250"/>
                  </a:cubicBezTo>
                  <a:cubicBezTo>
                    <a:pt x="313" y="250"/>
                    <a:pt x="313" y="249"/>
                    <a:pt x="314" y="248"/>
                  </a:cubicBezTo>
                  <a:cubicBezTo>
                    <a:pt x="314" y="248"/>
                    <a:pt x="314" y="248"/>
                    <a:pt x="315" y="248"/>
                  </a:cubicBezTo>
                  <a:cubicBezTo>
                    <a:pt x="315" y="248"/>
                    <a:pt x="315" y="248"/>
                    <a:pt x="315" y="248"/>
                  </a:cubicBezTo>
                  <a:cubicBezTo>
                    <a:pt x="315" y="248"/>
                    <a:pt x="315" y="248"/>
                    <a:pt x="315" y="248"/>
                  </a:cubicBezTo>
                  <a:cubicBezTo>
                    <a:pt x="316" y="248"/>
                    <a:pt x="317" y="247"/>
                    <a:pt x="317" y="245"/>
                  </a:cubicBezTo>
                  <a:cubicBezTo>
                    <a:pt x="317" y="245"/>
                    <a:pt x="317" y="245"/>
                    <a:pt x="317" y="245"/>
                  </a:cubicBezTo>
                  <a:cubicBezTo>
                    <a:pt x="317" y="242"/>
                    <a:pt x="315" y="240"/>
                    <a:pt x="314" y="238"/>
                  </a:cubicBezTo>
                  <a:cubicBezTo>
                    <a:pt x="313" y="238"/>
                    <a:pt x="313" y="238"/>
                    <a:pt x="313" y="237"/>
                  </a:cubicBezTo>
                  <a:cubicBezTo>
                    <a:pt x="308" y="237"/>
                    <a:pt x="308" y="237"/>
                    <a:pt x="308" y="237"/>
                  </a:cubicBezTo>
                  <a:cubicBezTo>
                    <a:pt x="305" y="237"/>
                    <a:pt x="303" y="238"/>
                    <a:pt x="299" y="239"/>
                  </a:cubicBezTo>
                  <a:cubicBezTo>
                    <a:pt x="298" y="238"/>
                    <a:pt x="298" y="239"/>
                    <a:pt x="297" y="239"/>
                  </a:cubicBezTo>
                  <a:cubicBezTo>
                    <a:pt x="294" y="239"/>
                    <a:pt x="290" y="240"/>
                    <a:pt x="287" y="239"/>
                  </a:cubicBezTo>
                  <a:cubicBezTo>
                    <a:pt x="287" y="239"/>
                    <a:pt x="286" y="239"/>
                    <a:pt x="285" y="239"/>
                  </a:cubicBezTo>
                  <a:cubicBezTo>
                    <a:pt x="285" y="239"/>
                    <a:pt x="285" y="239"/>
                    <a:pt x="285" y="239"/>
                  </a:cubicBezTo>
                  <a:cubicBezTo>
                    <a:pt x="283" y="238"/>
                    <a:pt x="283" y="239"/>
                    <a:pt x="282" y="239"/>
                  </a:cubicBezTo>
                  <a:cubicBezTo>
                    <a:pt x="280" y="239"/>
                    <a:pt x="280" y="237"/>
                    <a:pt x="278" y="237"/>
                  </a:cubicBezTo>
                  <a:cubicBezTo>
                    <a:pt x="277" y="236"/>
                    <a:pt x="275" y="236"/>
                    <a:pt x="275" y="234"/>
                  </a:cubicBezTo>
                  <a:cubicBezTo>
                    <a:pt x="273" y="234"/>
                    <a:pt x="271" y="235"/>
                    <a:pt x="270" y="234"/>
                  </a:cubicBezTo>
                  <a:cubicBezTo>
                    <a:pt x="270" y="234"/>
                    <a:pt x="269" y="234"/>
                    <a:pt x="269" y="233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9" y="232"/>
                    <a:pt x="267" y="232"/>
                    <a:pt x="267" y="230"/>
                  </a:cubicBezTo>
                  <a:cubicBezTo>
                    <a:pt x="267" y="230"/>
                    <a:pt x="266" y="230"/>
                    <a:pt x="267" y="230"/>
                  </a:cubicBezTo>
                  <a:cubicBezTo>
                    <a:pt x="267" y="228"/>
                    <a:pt x="267" y="228"/>
                    <a:pt x="267" y="228"/>
                  </a:cubicBezTo>
                  <a:cubicBezTo>
                    <a:pt x="266" y="227"/>
                    <a:pt x="264" y="227"/>
                    <a:pt x="263" y="227"/>
                  </a:cubicBezTo>
                  <a:cubicBezTo>
                    <a:pt x="262" y="227"/>
                    <a:pt x="262" y="225"/>
                    <a:pt x="260" y="225"/>
                  </a:cubicBezTo>
                  <a:cubicBezTo>
                    <a:pt x="259" y="224"/>
                    <a:pt x="258" y="223"/>
                    <a:pt x="257" y="221"/>
                  </a:cubicBezTo>
                  <a:cubicBezTo>
                    <a:pt x="256" y="221"/>
                    <a:pt x="256" y="219"/>
                    <a:pt x="254" y="218"/>
                  </a:cubicBezTo>
                  <a:cubicBezTo>
                    <a:pt x="254" y="218"/>
                    <a:pt x="254" y="217"/>
                    <a:pt x="253" y="217"/>
                  </a:cubicBezTo>
                  <a:cubicBezTo>
                    <a:pt x="253" y="217"/>
                    <a:pt x="253" y="217"/>
                    <a:pt x="253" y="217"/>
                  </a:cubicBezTo>
                  <a:cubicBezTo>
                    <a:pt x="251" y="217"/>
                    <a:pt x="252" y="213"/>
                    <a:pt x="250" y="214"/>
                  </a:cubicBezTo>
                  <a:cubicBezTo>
                    <a:pt x="250" y="214"/>
                    <a:pt x="250" y="214"/>
                    <a:pt x="250" y="213"/>
                  </a:cubicBezTo>
                  <a:cubicBezTo>
                    <a:pt x="250" y="213"/>
                    <a:pt x="249" y="212"/>
                    <a:pt x="248" y="211"/>
                  </a:cubicBezTo>
                  <a:cubicBezTo>
                    <a:pt x="248" y="211"/>
                    <a:pt x="248" y="211"/>
                    <a:pt x="248" y="211"/>
                  </a:cubicBezTo>
                  <a:cubicBezTo>
                    <a:pt x="248" y="211"/>
                    <a:pt x="248" y="211"/>
                    <a:pt x="248" y="211"/>
                  </a:cubicBezTo>
                  <a:cubicBezTo>
                    <a:pt x="248" y="211"/>
                    <a:pt x="247" y="211"/>
                    <a:pt x="247" y="211"/>
                  </a:cubicBezTo>
                  <a:cubicBezTo>
                    <a:pt x="247" y="209"/>
                    <a:pt x="245" y="209"/>
                    <a:pt x="245" y="207"/>
                  </a:cubicBezTo>
                  <a:cubicBezTo>
                    <a:pt x="245" y="207"/>
                    <a:pt x="245" y="207"/>
                    <a:pt x="245" y="207"/>
                  </a:cubicBezTo>
                  <a:cubicBezTo>
                    <a:pt x="245" y="207"/>
                    <a:pt x="244" y="207"/>
                    <a:pt x="244" y="207"/>
                  </a:cubicBezTo>
                  <a:cubicBezTo>
                    <a:pt x="244" y="206"/>
                    <a:pt x="243" y="206"/>
                    <a:pt x="243" y="206"/>
                  </a:cubicBezTo>
                  <a:cubicBezTo>
                    <a:pt x="243" y="206"/>
                    <a:pt x="243" y="206"/>
                    <a:pt x="243" y="206"/>
                  </a:cubicBezTo>
                  <a:cubicBezTo>
                    <a:pt x="243" y="204"/>
                    <a:pt x="242" y="204"/>
                    <a:pt x="241" y="202"/>
                  </a:cubicBezTo>
                  <a:cubicBezTo>
                    <a:pt x="241" y="202"/>
                    <a:pt x="241" y="202"/>
                    <a:pt x="241" y="202"/>
                  </a:cubicBezTo>
                  <a:cubicBezTo>
                    <a:pt x="241" y="200"/>
                    <a:pt x="240" y="198"/>
                    <a:pt x="239" y="195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94"/>
                    <a:pt x="239" y="194"/>
                    <a:pt x="239" y="194"/>
                  </a:cubicBezTo>
                  <a:cubicBezTo>
                    <a:pt x="239" y="192"/>
                    <a:pt x="237" y="192"/>
                    <a:pt x="238" y="190"/>
                  </a:cubicBezTo>
                  <a:cubicBezTo>
                    <a:pt x="238" y="190"/>
                    <a:pt x="238" y="190"/>
                    <a:pt x="238" y="190"/>
                  </a:cubicBezTo>
                  <a:cubicBezTo>
                    <a:pt x="237" y="189"/>
                    <a:pt x="237" y="188"/>
                    <a:pt x="237" y="186"/>
                  </a:cubicBezTo>
                  <a:cubicBezTo>
                    <a:pt x="237" y="186"/>
                    <a:pt x="237" y="186"/>
                    <a:pt x="237" y="186"/>
                  </a:cubicBezTo>
                  <a:cubicBezTo>
                    <a:pt x="237" y="185"/>
                    <a:pt x="237" y="185"/>
                    <a:pt x="237" y="185"/>
                  </a:cubicBezTo>
                  <a:cubicBezTo>
                    <a:pt x="237" y="185"/>
                    <a:pt x="237" y="184"/>
                    <a:pt x="237" y="184"/>
                  </a:cubicBezTo>
                  <a:cubicBezTo>
                    <a:pt x="236" y="183"/>
                    <a:pt x="235" y="182"/>
                    <a:pt x="235" y="181"/>
                  </a:cubicBezTo>
                  <a:cubicBezTo>
                    <a:pt x="235" y="181"/>
                    <a:pt x="235" y="181"/>
                    <a:pt x="235" y="180"/>
                  </a:cubicBezTo>
                  <a:cubicBezTo>
                    <a:pt x="235" y="180"/>
                    <a:pt x="235" y="179"/>
                    <a:pt x="234" y="179"/>
                  </a:cubicBezTo>
                  <a:cubicBezTo>
                    <a:pt x="234" y="179"/>
                    <a:pt x="234" y="179"/>
                    <a:pt x="234" y="179"/>
                  </a:cubicBezTo>
                  <a:cubicBezTo>
                    <a:pt x="234" y="178"/>
                    <a:pt x="234" y="178"/>
                    <a:pt x="234" y="178"/>
                  </a:cubicBezTo>
                  <a:cubicBezTo>
                    <a:pt x="234" y="178"/>
                    <a:pt x="234" y="178"/>
                    <a:pt x="234" y="178"/>
                  </a:cubicBezTo>
                  <a:cubicBezTo>
                    <a:pt x="234" y="176"/>
                    <a:pt x="234" y="175"/>
                    <a:pt x="232" y="174"/>
                  </a:cubicBezTo>
                  <a:cubicBezTo>
                    <a:pt x="232" y="174"/>
                    <a:pt x="232" y="174"/>
                    <a:pt x="232" y="174"/>
                  </a:cubicBezTo>
                  <a:cubicBezTo>
                    <a:pt x="232" y="173"/>
                    <a:pt x="231" y="172"/>
                    <a:pt x="231" y="171"/>
                  </a:cubicBezTo>
                  <a:cubicBezTo>
                    <a:pt x="231" y="171"/>
                    <a:pt x="231" y="171"/>
                    <a:pt x="231" y="171"/>
                  </a:cubicBezTo>
                  <a:cubicBezTo>
                    <a:pt x="231" y="171"/>
                    <a:pt x="231" y="171"/>
                    <a:pt x="230" y="171"/>
                  </a:cubicBezTo>
                  <a:cubicBezTo>
                    <a:pt x="230" y="170"/>
                    <a:pt x="230" y="170"/>
                    <a:pt x="230" y="170"/>
                  </a:cubicBezTo>
                  <a:cubicBezTo>
                    <a:pt x="230" y="169"/>
                    <a:pt x="230" y="168"/>
                    <a:pt x="229" y="167"/>
                  </a:cubicBezTo>
                  <a:cubicBezTo>
                    <a:pt x="229" y="167"/>
                    <a:pt x="229" y="167"/>
                    <a:pt x="229" y="167"/>
                  </a:cubicBezTo>
                  <a:cubicBezTo>
                    <a:pt x="229" y="167"/>
                    <a:pt x="229" y="166"/>
                    <a:pt x="229" y="166"/>
                  </a:cubicBezTo>
                  <a:cubicBezTo>
                    <a:pt x="229" y="166"/>
                    <a:pt x="228" y="166"/>
                    <a:pt x="228" y="166"/>
                  </a:cubicBezTo>
                  <a:cubicBezTo>
                    <a:pt x="228" y="166"/>
                    <a:pt x="228" y="165"/>
                    <a:pt x="228" y="165"/>
                  </a:cubicBezTo>
                  <a:cubicBezTo>
                    <a:pt x="228" y="165"/>
                    <a:pt x="228" y="165"/>
                    <a:pt x="228" y="165"/>
                  </a:cubicBezTo>
                  <a:cubicBezTo>
                    <a:pt x="228" y="164"/>
                    <a:pt x="228" y="164"/>
                    <a:pt x="227" y="163"/>
                  </a:cubicBezTo>
                  <a:cubicBezTo>
                    <a:pt x="227" y="163"/>
                    <a:pt x="227" y="163"/>
                    <a:pt x="227" y="163"/>
                  </a:cubicBezTo>
                  <a:cubicBezTo>
                    <a:pt x="226" y="162"/>
                    <a:pt x="225" y="160"/>
                    <a:pt x="223" y="162"/>
                  </a:cubicBezTo>
                  <a:cubicBezTo>
                    <a:pt x="223" y="162"/>
                    <a:pt x="223" y="162"/>
                    <a:pt x="223" y="162"/>
                  </a:cubicBezTo>
                  <a:cubicBezTo>
                    <a:pt x="223" y="162"/>
                    <a:pt x="223" y="162"/>
                    <a:pt x="223" y="162"/>
                  </a:cubicBezTo>
                  <a:cubicBezTo>
                    <a:pt x="220" y="162"/>
                    <a:pt x="221" y="159"/>
                    <a:pt x="218" y="160"/>
                  </a:cubicBezTo>
                  <a:cubicBezTo>
                    <a:pt x="219" y="159"/>
                    <a:pt x="219" y="159"/>
                    <a:pt x="218" y="159"/>
                  </a:cubicBezTo>
                  <a:cubicBezTo>
                    <a:pt x="218" y="159"/>
                    <a:pt x="218" y="159"/>
                    <a:pt x="218" y="159"/>
                  </a:cubicBezTo>
                  <a:cubicBezTo>
                    <a:pt x="217" y="158"/>
                    <a:pt x="216" y="158"/>
                    <a:pt x="215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5" y="157"/>
                    <a:pt x="214" y="157"/>
                    <a:pt x="214" y="157"/>
                  </a:cubicBezTo>
                  <a:cubicBezTo>
                    <a:pt x="214" y="155"/>
                    <a:pt x="212" y="155"/>
                    <a:pt x="211" y="154"/>
                  </a:cubicBezTo>
                  <a:cubicBezTo>
                    <a:pt x="211" y="154"/>
                    <a:pt x="211" y="154"/>
                    <a:pt x="211" y="154"/>
                  </a:cubicBezTo>
                  <a:cubicBezTo>
                    <a:pt x="210" y="153"/>
                    <a:pt x="210" y="152"/>
                    <a:pt x="209" y="151"/>
                  </a:cubicBezTo>
                  <a:cubicBezTo>
                    <a:pt x="208" y="152"/>
                    <a:pt x="208" y="150"/>
                    <a:pt x="207" y="150"/>
                  </a:cubicBezTo>
                  <a:cubicBezTo>
                    <a:pt x="206" y="150"/>
                    <a:pt x="205" y="149"/>
                    <a:pt x="205" y="148"/>
                  </a:cubicBezTo>
                  <a:cubicBezTo>
                    <a:pt x="202" y="148"/>
                    <a:pt x="202" y="146"/>
                    <a:pt x="199" y="147"/>
                  </a:cubicBezTo>
                  <a:cubicBezTo>
                    <a:pt x="199" y="146"/>
                    <a:pt x="199" y="146"/>
                    <a:pt x="198" y="146"/>
                  </a:cubicBezTo>
                  <a:cubicBezTo>
                    <a:pt x="199" y="143"/>
                    <a:pt x="196" y="144"/>
                    <a:pt x="195" y="143"/>
                  </a:cubicBezTo>
                  <a:cubicBezTo>
                    <a:pt x="194" y="141"/>
                    <a:pt x="192" y="140"/>
                    <a:pt x="191" y="139"/>
                  </a:cubicBezTo>
                  <a:cubicBezTo>
                    <a:pt x="191" y="138"/>
                    <a:pt x="190" y="138"/>
                    <a:pt x="189" y="138"/>
                  </a:cubicBezTo>
                  <a:cubicBezTo>
                    <a:pt x="189" y="137"/>
                    <a:pt x="189" y="136"/>
                    <a:pt x="189" y="135"/>
                  </a:cubicBezTo>
                  <a:cubicBezTo>
                    <a:pt x="188" y="135"/>
                    <a:pt x="188" y="136"/>
                    <a:pt x="188" y="135"/>
                  </a:cubicBezTo>
                  <a:cubicBezTo>
                    <a:pt x="187" y="135"/>
                    <a:pt x="188" y="134"/>
                    <a:pt x="187" y="134"/>
                  </a:cubicBezTo>
                  <a:cubicBezTo>
                    <a:pt x="187" y="132"/>
                    <a:pt x="185" y="132"/>
                    <a:pt x="185" y="131"/>
                  </a:cubicBezTo>
                  <a:cubicBezTo>
                    <a:pt x="185" y="128"/>
                    <a:pt x="185" y="128"/>
                    <a:pt x="185" y="128"/>
                  </a:cubicBezTo>
                  <a:cubicBezTo>
                    <a:pt x="184" y="126"/>
                    <a:pt x="185" y="124"/>
                    <a:pt x="184" y="122"/>
                  </a:cubicBezTo>
                  <a:cubicBezTo>
                    <a:pt x="184" y="120"/>
                    <a:pt x="184" y="120"/>
                    <a:pt x="184" y="117"/>
                  </a:cubicBezTo>
                  <a:cubicBezTo>
                    <a:pt x="184" y="117"/>
                    <a:pt x="183" y="117"/>
                    <a:pt x="182" y="117"/>
                  </a:cubicBezTo>
                  <a:cubicBezTo>
                    <a:pt x="182" y="117"/>
                    <a:pt x="182" y="116"/>
                    <a:pt x="181" y="116"/>
                  </a:cubicBezTo>
                  <a:cubicBezTo>
                    <a:pt x="181" y="115"/>
                    <a:pt x="180" y="112"/>
                    <a:pt x="182" y="112"/>
                  </a:cubicBezTo>
                  <a:cubicBezTo>
                    <a:pt x="181" y="111"/>
                    <a:pt x="182" y="111"/>
                    <a:pt x="182" y="110"/>
                  </a:cubicBezTo>
                  <a:cubicBezTo>
                    <a:pt x="182" y="109"/>
                    <a:pt x="182" y="108"/>
                    <a:pt x="183" y="108"/>
                  </a:cubicBezTo>
                  <a:cubicBezTo>
                    <a:pt x="183" y="108"/>
                    <a:pt x="184" y="108"/>
                    <a:pt x="185" y="108"/>
                  </a:cubicBezTo>
                  <a:cubicBezTo>
                    <a:pt x="185" y="108"/>
                    <a:pt x="186" y="109"/>
                    <a:pt x="186" y="109"/>
                  </a:cubicBezTo>
                  <a:cubicBezTo>
                    <a:pt x="186" y="109"/>
                    <a:pt x="186" y="109"/>
                    <a:pt x="186" y="109"/>
                  </a:cubicBezTo>
                  <a:cubicBezTo>
                    <a:pt x="187" y="109"/>
                    <a:pt x="187" y="108"/>
                    <a:pt x="187" y="108"/>
                  </a:cubicBezTo>
                  <a:cubicBezTo>
                    <a:pt x="189" y="109"/>
                    <a:pt x="189" y="106"/>
                    <a:pt x="191" y="106"/>
                  </a:cubicBezTo>
                  <a:cubicBezTo>
                    <a:pt x="190" y="104"/>
                    <a:pt x="191" y="103"/>
                    <a:pt x="192" y="101"/>
                  </a:cubicBezTo>
                  <a:cubicBezTo>
                    <a:pt x="191" y="101"/>
                    <a:pt x="192" y="99"/>
                    <a:pt x="191" y="99"/>
                  </a:cubicBezTo>
                  <a:cubicBezTo>
                    <a:pt x="190" y="99"/>
                    <a:pt x="189" y="97"/>
                    <a:pt x="189" y="97"/>
                  </a:cubicBezTo>
                  <a:cubicBezTo>
                    <a:pt x="189" y="96"/>
                    <a:pt x="186" y="97"/>
                    <a:pt x="185" y="96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5" y="92"/>
                    <a:pt x="185" y="90"/>
                    <a:pt x="184" y="90"/>
                  </a:cubicBezTo>
                  <a:cubicBezTo>
                    <a:pt x="182" y="91"/>
                    <a:pt x="181" y="90"/>
                    <a:pt x="180" y="88"/>
                  </a:cubicBezTo>
                  <a:cubicBezTo>
                    <a:pt x="181" y="85"/>
                    <a:pt x="182" y="82"/>
                    <a:pt x="182" y="79"/>
                  </a:cubicBezTo>
                  <a:cubicBezTo>
                    <a:pt x="183" y="79"/>
                    <a:pt x="184" y="79"/>
                    <a:pt x="184" y="78"/>
                  </a:cubicBezTo>
                  <a:cubicBezTo>
                    <a:pt x="184" y="78"/>
                    <a:pt x="184" y="78"/>
                    <a:pt x="184" y="78"/>
                  </a:cubicBezTo>
                  <a:cubicBezTo>
                    <a:pt x="185" y="77"/>
                    <a:pt x="186" y="78"/>
                    <a:pt x="186" y="77"/>
                  </a:cubicBezTo>
                  <a:cubicBezTo>
                    <a:pt x="188" y="77"/>
                    <a:pt x="187" y="74"/>
                    <a:pt x="190" y="75"/>
                  </a:cubicBezTo>
                  <a:cubicBezTo>
                    <a:pt x="193" y="75"/>
                    <a:pt x="193" y="75"/>
                    <a:pt x="193" y="75"/>
                  </a:cubicBezTo>
                  <a:cubicBezTo>
                    <a:pt x="193" y="77"/>
                    <a:pt x="190" y="77"/>
                    <a:pt x="190" y="80"/>
                  </a:cubicBezTo>
                  <a:cubicBezTo>
                    <a:pt x="192" y="80"/>
                    <a:pt x="192" y="80"/>
                    <a:pt x="192" y="80"/>
                  </a:cubicBezTo>
                  <a:cubicBezTo>
                    <a:pt x="192" y="80"/>
                    <a:pt x="193" y="79"/>
                    <a:pt x="193" y="79"/>
                  </a:cubicBezTo>
                  <a:cubicBezTo>
                    <a:pt x="193" y="79"/>
                    <a:pt x="193" y="79"/>
                    <a:pt x="193" y="79"/>
                  </a:cubicBezTo>
                  <a:cubicBezTo>
                    <a:pt x="194" y="80"/>
                    <a:pt x="195" y="78"/>
                    <a:pt x="196" y="78"/>
                  </a:cubicBezTo>
                  <a:cubicBezTo>
                    <a:pt x="196" y="78"/>
                    <a:pt x="197" y="77"/>
                    <a:pt x="197" y="77"/>
                  </a:cubicBezTo>
                  <a:cubicBezTo>
                    <a:pt x="197" y="77"/>
                    <a:pt x="197" y="77"/>
                    <a:pt x="198" y="77"/>
                  </a:cubicBezTo>
                  <a:cubicBezTo>
                    <a:pt x="198" y="76"/>
                    <a:pt x="199" y="76"/>
                    <a:pt x="199" y="76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200" y="74"/>
                    <a:pt x="200" y="74"/>
                    <a:pt x="201" y="74"/>
                  </a:cubicBezTo>
                  <a:cubicBezTo>
                    <a:pt x="202" y="75"/>
                    <a:pt x="203" y="73"/>
                    <a:pt x="204" y="72"/>
                  </a:cubicBezTo>
                  <a:cubicBezTo>
                    <a:pt x="204" y="72"/>
                    <a:pt x="204" y="72"/>
                    <a:pt x="204" y="72"/>
                  </a:cubicBezTo>
                  <a:cubicBezTo>
                    <a:pt x="205" y="72"/>
                    <a:pt x="206" y="71"/>
                    <a:pt x="206" y="71"/>
                  </a:cubicBezTo>
                  <a:cubicBezTo>
                    <a:pt x="206" y="71"/>
                    <a:pt x="207" y="71"/>
                    <a:pt x="207" y="71"/>
                  </a:cubicBezTo>
                  <a:cubicBezTo>
                    <a:pt x="207" y="71"/>
                    <a:pt x="207" y="70"/>
                    <a:pt x="207" y="70"/>
                  </a:cubicBezTo>
                  <a:cubicBezTo>
                    <a:pt x="207" y="70"/>
                    <a:pt x="208" y="70"/>
                    <a:pt x="208" y="70"/>
                  </a:cubicBezTo>
                  <a:cubicBezTo>
                    <a:pt x="209" y="70"/>
                    <a:pt x="209" y="70"/>
                    <a:pt x="209" y="70"/>
                  </a:cubicBezTo>
                  <a:cubicBezTo>
                    <a:pt x="210" y="70"/>
                    <a:pt x="211" y="68"/>
                    <a:pt x="211" y="67"/>
                  </a:cubicBezTo>
                  <a:cubicBezTo>
                    <a:pt x="211" y="66"/>
                    <a:pt x="212" y="66"/>
                    <a:pt x="212" y="65"/>
                  </a:cubicBezTo>
                  <a:cubicBezTo>
                    <a:pt x="213" y="65"/>
                    <a:pt x="212" y="67"/>
                    <a:pt x="214" y="67"/>
                  </a:cubicBezTo>
                  <a:cubicBezTo>
                    <a:pt x="217" y="67"/>
                    <a:pt x="217" y="67"/>
                    <a:pt x="217" y="67"/>
                  </a:cubicBezTo>
                  <a:cubicBezTo>
                    <a:pt x="218" y="67"/>
                    <a:pt x="219" y="67"/>
                    <a:pt x="218" y="66"/>
                  </a:cubicBezTo>
                  <a:cubicBezTo>
                    <a:pt x="218" y="65"/>
                    <a:pt x="219" y="66"/>
                    <a:pt x="220" y="66"/>
                  </a:cubicBezTo>
                  <a:cubicBezTo>
                    <a:pt x="220" y="67"/>
                    <a:pt x="220" y="68"/>
                    <a:pt x="221" y="68"/>
                  </a:cubicBezTo>
                  <a:cubicBezTo>
                    <a:pt x="223" y="68"/>
                    <a:pt x="223" y="66"/>
                    <a:pt x="224" y="66"/>
                  </a:cubicBezTo>
                  <a:cubicBezTo>
                    <a:pt x="224" y="65"/>
                    <a:pt x="225" y="65"/>
                    <a:pt x="224" y="64"/>
                  </a:cubicBezTo>
                  <a:cubicBezTo>
                    <a:pt x="224" y="64"/>
                    <a:pt x="224" y="63"/>
                    <a:pt x="225" y="63"/>
                  </a:cubicBezTo>
                  <a:cubicBezTo>
                    <a:pt x="225" y="60"/>
                    <a:pt x="223" y="60"/>
                    <a:pt x="223" y="58"/>
                  </a:cubicBezTo>
                  <a:cubicBezTo>
                    <a:pt x="224" y="57"/>
                    <a:pt x="224" y="56"/>
                    <a:pt x="225" y="55"/>
                  </a:cubicBezTo>
                  <a:cubicBezTo>
                    <a:pt x="221" y="55"/>
                    <a:pt x="221" y="55"/>
                    <a:pt x="221" y="55"/>
                  </a:cubicBezTo>
                  <a:cubicBezTo>
                    <a:pt x="221" y="53"/>
                    <a:pt x="220" y="53"/>
                    <a:pt x="220" y="52"/>
                  </a:cubicBezTo>
                  <a:cubicBezTo>
                    <a:pt x="220" y="50"/>
                    <a:pt x="221" y="50"/>
                    <a:pt x="222" y="49"/>
                  </a:cubicBezTo>
                  <a:cubicBezTo>
                    <a:pt x="223" y="48"/>
                    <a:pt x="223" y="47"/>
                    <a:pt x="223" y="45"/>
                  </a:cubicBezTo>
                  <a:cubicBezTo>
                    <a:pt x="222" y="45"/>
                    <a:pt x="222" y="43"/>
                    <a:pt x="221" y="43"/>
                  </a:cubicBezTo>
                  <a:cubicBezTo>
                    <a:pt x="221" y="42"/>
                    <a:pt x="218" y="43"/>
                    <a:pt x="217" y="43"/>
                  </a:cubicBezTo>
                  <a:cubicBezTo>
                    <a:pt x="217" y="43"/>
                    <a:pt x="217" y="43"/>
                    <a:pt x="216" y="43"/>
                  </a:cubicBezTo>
                  <a:cubicBezTo>
                    <a:pt x="216" y="43"/>
                    <a:pt x="216" y="44"/>
                    <a:pt x="216" y="43"/>
                  </a:cubicBezTo>
                  <a:cubicBezTo>
                    <a:pt x="215" y="44"/>
                    <a:pt x="215" y="43"/>
                    <a:pt x="214" y="43"/>
                  </a:cubicBezTo>
                  <a:cubicBezTo>
                    <a:pt x="215" y="39"/>
                    <a:pt x="215" y="36"/>
                    <a:pt x="218" y="34"/>
                  </a:cubicBezTo>
                  <a:cubicBezTo>
                    <a:pt x="218" y="34"/>
                    <a:pt x="218" y="34"/>
                    <a:pt x="218" y="34"/>
                  </a:cubicBezTo>
                  <a:cubicBezTo>
                    <a:pt x="218" y="34"/>
                    <a:pt x="218" y="34"/>
                    <a:pt x="218" y="34"/>
                  </a:cubicBezTo>
                  <a:cubicBezTo>
                    <a:pt x="219" y="35"/>
                    <a:pt x="219" y="34"/>
                    <a:pt x="219" y="34"/>
                  </a:cubicBezTo>
                  <a:cubicBezTo>
                    <a:pt x="219" y="34"/>
                    <a:pt x="219" y="34"/>
                    <a:pt x="219" y="34"/>
                  </a:cubicBezTo>
                  <a:cubicBezTo>
                    <a:pt x="219" y="34"/>
                    <a:pt x="219" y="34"/>
                    <a:pt x="219" y="34"/>
                  </a:cubicBezTo>
                  <a:cubicBezTo>
                    <a:pt x="219" y="34"/>
                    <a:pt x="219" y="34"/>
                    <a:pt x="219" y="34"/>
                  </a:cubicBezTo>
                  <a:cubicBezTo>
                    <a:pt x="219" y="34"/>
                    <a:pt x="219" y="34"/>
                    <a:pt x="219" y="34"/>
                  </a:cubicBezTo>
                  <a:cubicBezTo>
                    <a:pt x="219" y="34"/>
                    <a:pt x="220" y="34"/>
                    <a:pt x="220" y="34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1" y="33"/>
                    <a:pt x="221" y="32"/>
                    <a:pt x="223" y="32"/>
                  </a:cubicBezTo>
                  <a:cubicBezTo>
                    <a:pt x="223" y="31"/>
                    <a:pt x="223" y="31"/>
                    <a:pt x="224" y="31"/>
                  </a:cubicBezTo>
                  <a:cubicBezTo>
                    <a:pt x="224" y="31"/>
                    <a:pt x="224" y="30"/>
                    <a:pt x="225" y="30"/>
                  </a:cubicBezTo>
                  <a:cubicBezTo>
                    <a:pt x="225" y="30"/>
                    <a:pt x="225" y="30"/>
                    <a:pt x="225" y="30"/>
                  </a:cubicBezTo>
                  <a:cubicBezTo>
                    <a:pt x="225" y="30"/>
                    <a:pt x="225" y="30"/>
                    <a:pt x="225" y="30"/>
                  </a:cubicBezTo>
                  <a:cubicBezTo>
                    <a:pt x="225" y="30"/>
                    <a:pt x="225" y="30"/>
                    <a:pt x="225" y="30"/>
                  </a:cubicBezTo>
                  <a:cubicBezTo>
                    <a:pt x="225" y="30"/>
                    <a:pt x="225" y="30"/>
                    <a:pt x="225" y="30"/>
                  </a:cubicBezTo>
                  <a:cubicBezTo>
                    <a:pt x="224" y="30"/>
                    <a:pt x="223" y="29"/>
                    <a:pt x="223" y="29"/>
                  </a:cubicBezTo>
                  <a:cubicBezTo>
                    <a:pt x="223" y="29"/>
                    <a:pt x="222" y="29"/>
                    <a:pt x="222" y="29"/>
                  </a:cubicBezTo>
                  <a:cubicBezTo>
                    <a:pt x="222" y="29"/>
                    <a:pt x="222" y="28"/>
                    <a:pt x="222" y="28"/>
                  </a:cubicBezTo>
                  <a:cubicBezTo>
                    <a:pt x="221" y="28"/>
                    <a:pt x="220" y="28"/>
                    <a:pt x="219" y="28"/>
                  </a:cubicBezTo>
                  <a:cubicBezTo>
                    <a:pt x="218" y="28"/>
                    <a:pt x="218" y="27"/>
                    <a:pt x="216" y="27"/>
                  </a:cubicBezTo>
                  <a:cubicBezTo>
                    <a:pt x="212" y="27"/>
                    <a:pt x="212" y="27"/>
                    <a:pt x="212" y="27"/>
                  </a:cubicBezTo>
                  <a:cubicBezTo>
                    <a:pt x="212" y="27"/>
                    <a:pt x="211" y="27"/>
                    <a:pt x="211" y="27"/>
                  </a:cubicBezTo>
                  <a:cubicBezTo>
                    <a:pt x="211" y="28"/>
                    <a:pt x="210" y="28"/>
                    <a:pt x="209" y="28"/>
                  </a:cubicBezTo>
                  <a:cubicBezTo>
                    <a:pt x="209" y="27"/>
                    <a:pt x="207" y="27"/>
                    <a:pt x="206" y="26"/>
                  </a:cubicBezTo>
                  <a:cubicBezTo>
                    <a:pt x="202" y="26"/>
                    <a:pt x="200" y="26"/>
                    <a:pt x="198" y="25"/>
                  </a:cubicBezTo>
                  <a:cubicBezTo>
                    <a:pt x="197" y="24"/>
                    <a:pt x="196" y="24"/>
                    <a:pt x="195" y="23"/>
                  </a:cubicBezTo>
                  <a:cubicBezTo>
                    <a:pt x="193" y="23"/>
                    <a:pt x="193" y="23"/>
                    <a:pt x="193" y="23"/>
                  </a:cubicBezTo>
                  <a:cubicBezTo>
                    <a:pt x="193" y="23"/>
                    <a:pt x="192" y="23"/>
                    <a:pt x="192" y="23"/>
                  </a:cubicBezTo>
                  <a:cubicBezTo>
                    <a:pt x="191" y="21"/>
                    <a:pt x="189" y="21"/>
                    <a:pt x="189" y="20"/>
                  </a:cubicBezTo>
                  <a:cubicBezTo>
                    <a:pt x="188" y="20"/>
                    <a:pt x="188" y="19"/>
                    <a:pt x="186" y="19"/>
                  </a:cubicBezTo>
                  <a:cubicBezTo>
                    <a:pt x="185" y="19"/>
                    <a:pt x="185" y="18"/>
                    <a:pt x="185" y="17"/>
                  </a:cubicBezTo>
                  <a:cubicBezTo>
                    <a:pt x="184" y="17"/>
                    <a:pt x="184" y="16"/>
                    <a:pt x="183" y="16"/>
                  </a:cubicBezTo>
                  <a:cubicBezTo>
                    <a:pt x="182" y="15"/>
                    <a:pt x="182" y="14"/>
                    <a:pt x="182" y="13"/>
                  </a:cubicBezTo>
                  <a:cubicBezTo>
                    <a:pt x="181" y="11"/>
                    <a:pt x="178" y="11"/>
                    <a:pt x="179" y="8"/>
                  </a:cubicBezTo>
                  <a:cubicBezTo>
                    <a:pt x="179" y="6"/>
                    <a:pt x="179" y="5"/>
                    <a:pt x="180" y="5"/>
                  </a:cubicBezTo>
                  <a:cubicBezTo>
                    <a:pt x="180" y="4"/>
                    <a:pt x="182" y="5"/>
                    <a:pt x="182" y="2"/>
                  </a:cubicBezTo>
                  <a:cubicBezTo>
                    <a:pt x="182" y="2"/>
                    <a:pt x="181" y="2"/>
                    <a:pt x="180" y="2"/>
                  </a:cubicBezTo>
                  <a:cubicBezTo>
                    <a:pt x="180" y="0"/>
                    <a:pt x="178" y="1"/>
                    <a:pt x="177" y="1"/>
                  </a:cubicBezTo>
                  <a:cubicBezTo>
                    <a:pt x="175" y="2"/>
                    <a:pt x="174" y="2"/>
                    <a:pt x="172" y="2"/>
                  </a:cubicBezTo>
                  <a:cubicBezTo>
                    <a:pt x="172" y="3"/>
                    <a:pt x="171" y="3"/>
                    <a:pt x="170" y="4"/>
                  </a:cubicBezTo>
                  <a:cubicBezTo>
                    <a:pt x="169" y="4"/>
                    <a:pt x="169" y="5"/>
                    <a:pt x="168" y="5"/>
                  </a:cubicBezTo>
                  <a:cubicBezTo>
                    <a:pt x="166" y="5"/>
                    <a:pt x="163" y="5"/>
                    <a:pt x="160" y="5"/>
                  </a:cubicBezTo>
                  <a:cubicBezTo>
                    <a:pt x="158" y="5"/>
                    <a:pt x="157" y="4"/>
                    <a:pt x="155" y="4"/>
                  </a:cubicBezTo>
                  <a:cubicBezTo>
                    <a:pt x="153" y="4"/>
                    <a:pt x="152" y="5"/>
                    <a:pt x="149" y="5"/>
                  </a:cubicBezTo>
                  <a:cubicBezTo>
                    <a:pt x="148" y="6"/>
                    <a:pt x="146" y="7"/>
                    <a:pt x="145" y="7"/>
                  </a:cubicBezTo>
                  <a:cubicBezTo>
                    <a:pt x="144" y="7"/>
                    <a:pt x="144" y="8"/>
                    <a:pt x="144" y="9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3" y="10"/>
                    <a:pt x="142" y="11"/>
                    <a:pt x="142" y="11"/>
                  </a:cubicBezTo>
                  <a:cubicBezTo>
                    <a:pt x="141" y="12"/>
                    <a:pt x="141" y="13"/>
                    <a:pt x="140" y="14"/>
                  </a:cubicBezTo>
                  <a:cubicBezTo>
                    <a:pt x="140" y="14"/>
                    <a:pt x="139" y="14"/>
                    <a:pt x="139" y="15"/>
                  </a:cubicBezTo>
                  <a:cubicBezTo>
                    <a:pt x="135" y="15"/>
                    <a:pt x="133" y="12"/>
                    <a:pt x="131" y="10"/>
                  </a:cubicBezTo>
                  <a:cubicBezTo>
                    <a:pt x="128" y="11"/>
                    <a:pt x="126" y="12"/>
                    <a:pt x="123" y="14"/>
                  </a:cubicBezTo>
                  <a:cubicBezTo>
                    <a:pt x="123" y="14"/>
                    <a:pt x="123" y="14"/>
                    <a:pt x="122" y="14"/>
                  </a:cubicBezTo>
                  <a:cubicBezTo>
                    <a:pt x="122" y="14"/>
                    <a:pt x="122" y="15"/>
                    <a:pt x="122" y="15"/>
                  </a:cubicBezTo>
                  <a:cubicBezTo>
                    <a:pt x="122" y="15"/>
                    <a:pt x="122" y="16"/>
                    <a:pt x="122" y="16"/>
                  </a:cubicBezTo>
                  <a:cubicBezTo>
                    <a:pt x="122" y="17"/>
                    <a:pt x="122" y="18"/>
                    <a:pt x="122" y="19"/>
                  </a:cubicBezTo>
                  <a:cubicBezTo>
                    <a:pt x="122" y="20"/>
                    <a:pt x="122" y="20"/>
                    <a:pt x="122" y="20"/>
                  </a:cubicBezTo>
                  <a:cubicBezTo>
                    <a:pt x="122" y="20"/>
                    <a:pt x="122" y="21"/>
                    <a:pt x="122" y="21"/>
                  </a:cubicBezTo>
                  <a:cubicBezTo>
                    <a:pt x="122" y="22"/>
                    <a:pt x="122" y="22"/>
                    <a:pt x="121" y="22"/>
                  </a:cubicBezTo>
                  <a:cubicBezTo>
                    <a:pt x="121" y="22"/>
                    <a:pt x="121" y="22"/>
                    <a:pt x="121" y="23"/>
                  </a:cubicBezTo>
                  <a:cubicBezTo>
                    <a:pt x="121" y="23"/>
                    <a:pt x="122" y="23"/>
                    <a:pt x="122" y="23"/>
                  </a:cubicBezTo>
                  <a:cubicBezTo>
                    <a:pt x="122" y="23"/>
                    <a:pt x="122" y="23"/>
                    <a:pt x="122" y="24"/>
                  </a:cubicBezTo>
                  <a:cubicBezTo>
                    <a:pt x="123" y="24"/>
                    <a:pt x="123" y="24"/>
                    <a:pt x="123" y="25"/>
                  </a:cubicBezTo>
                  <a:cubicBezTo>
                    <a:pt x="123" y="25"/>
                    <a:pt x="122" y="25"/>
                    <a:pt x="122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19" y="25"/>
                    <a:pt x="119" y="23"/>
                    <a:pt x="118" y="23"/>
                  </a:cubicBezTo>
                  <a:cubicBezTo>
                    <a:pt x="118" y="21"/>
                    <a:pt x="116" y="22"/>
                    <a:pt x="115" y="22"/>
                  </a:cubicBezTo>
                  <a:cubicBezTo>
                    <a:pt x="114" y="22"/>
                    <a:pt x="113" y="22"/>
                    <a:pt x="113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0" y="24"/>
                    <a:pt x="109" y="25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7"/>
                    <a:pt x="110" y="27"/>
                    <a:pt x="110" y="27"/>
                  </a:cubicBezTo>
                  <a:cubicBezTo>
                    <a:pt x="110" y="27"/>
                    <a:pt x="110" y="27"/>
                    <a:pt x="110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8"/>
                    <a:pt x="110" y="28"/>
                    <a:pt x="110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110" y="29"/>
                    <a:pt x="110" y="29"/>
                    <a:pt x="110" y="30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10" y="30"/>
                    <a:pt x="111" y="30"/>
                    <a:pt x="111" y="30"/>
                  </a:cubicBezTo>
                  <a:cubicBezTo>
                    <a:pt x="111" y="30"/>
                    <a:pt x="111" y="31"/>
                    <a:pt x="111" y="31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11" y="32"/>
                    <a:pt x="111" y="32"/>
                    <a:pt x="112" y="32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2" y="32"/>
                    <a:pt x="112" y="33"/>
                    <a:pt x="113" y="33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8"/>
                    <a:pt x="115" y="37"/>
                    <a:pt x="114" y="39"/>
                  </a:cubicBezTo>
                  <a:cubicBezTo>
                    <a:pt x="113" y="39"/>
                    <a:pt x="112" y="39"/>
                    <a:pt x="112" y="38"/>
                  </a:cubicBezTo>
                  <a:cubicBezTo>
                    <a:pt x="111" y="38"/>
                    <a:pt x="110" y="37"/>
                    <a:pt x="110" y="37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4"/>
                    <a:pt x="109" y="33"/>
                    <a:pt x="109" y="32"/>
                  </a:cubicBezTo>
                  <a:cubicBezTo>
                    <a:pt x="109" y="32"/>
                    <a:pt x="108" y="32"/>
                    <a:pt x="108" y="32"/>
                  </a:cubicBezTo>
                  <a:cubicBezTo>
                    <a:pt x="108" y="32"/>
                    <a:pt x="108" y="32"/>
                    <a:pt x="107" y="33"/>
                  </a:cubicBezTo>
                  <a:cubicBezTo>
                    <a:pt x="107" y="33"/>
                    <a:pt x="107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5" y="33"/>
                    <a:pt x="105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3" y="33"/>
                    <a:pt x="103" y="34"/>
                    <a:pt x="103" y="34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0" y="34"/>
                    <a:pt x="99" y="35"/>
                    <a:pt x="98" y="33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33"/>
                    <a:pt x="97" y="33"/>
                    <a:pt x="97" y="33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7" y="33"/>
                    <a:pt x="97" y="33"/>
                    <a:pt x="96" y="33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2"/>
                    <a:pt x="95" y="32"/>
                    <a:pt x="95" y="32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5" y="27"/>
                    <a:pt x="94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26"/>
                    <a:pt x="92" y="26"/>
                    <a:pt x="92" y="25"/>
                  </a:cubicBezTo>
                  <a:cubicBezTo>
                    <a:pt x="92" y="25"/>
                    <a:pt x="91" y="25"/>
                    <a:pt x="91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1" y="25"/>
                    <a:pt x="91" y="26"/>
                    <a:pt x="91" y="26"/>
                  </a:cubicBezTo>
                  <a:cubicBezTo>
                    <a:pt x="91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89" y="26"/>
                    <a:pt x="88" y="26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6" y="30"/>
                    <a:pt x="87" y="31"/>
                    <a:pt x="87" y="32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4"/>
                  </a:cubicBezTo>
                  <a:cubicBezTo>
                    <a:pt x="87" y="34"/>
                    <a:pt x="87" y="35"/>
                    <a:pt x="86" y="35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6" y="36"/>
                    <a:pt x="86" y="37"/>
                    <a:pt x="85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4" y="38"/>
                    <a:pt x="84" y="38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2" y="42"/>
                    <a:pt x="81" y="42"/>
                    <a:pt x="80" y="43"/>
                  </a:cubicBezTo>
                  <a:cubicBezTo>
                    <a:pt x="79" y="48"/>
                    <a:pt x="78" y="52"/>
                    <a:pt x="79" y="57"/>
                  </a:cubicBezTo>
                  <a:cubicBezTo>
                    <a:pt x="77" y="57"/>
                    <a:pt x="76" y="56"/>
                    <a:pt x="76" y="54"/>
                  </a:cubicBezTo>
                  <a:cubicBezTo>
                    <a:pt x="76" y="53"/>
                    <a:pt x="74" y="53"/>
                    <a:pt x="74" y="51"/>
                  </a:cubicBezTo>
                  <a:cubicBezTo>
                    <a:pt x="74" y="50"/>
                    <a:pt x="75" y="50"/>
                    <a:pt x="75" y="48"/>
                  </a:cubicBezTo>
                  <a:cubicBezTo>
                    <a:pt x="75" y="47"/>
                    <a:pt x="74" y="47"/>
                    <a:pt x="74" y="46"/>
                  </a:cubicBezTo>
                  <a:cubicBezTo>
                    <a:pt x="74" y="45"/>
                    <a:pt x="73" y="46"/>
                    <a:pt x="71" y="46"/>
                  </a:cubicBezTo>
                  <a:cubicBezTo>
                    <a:pt x="71" y="45"/>
                    <a:pt x="71" y="45"/>
                    <a:pt x="70" y="45"/>
                  </a:cubicBezTo>
                  <a:cubicBezTo>
                    <a:pt x="69" y="43"/>
                    <a:pt x="67" y="41"/>
                    <a:pt x="65" y="40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5" y="37"/>
                    <a:pt x="64" y="36"/>
                    <a:pt x="64" y="35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64" y="35"/>
                    <a:pt x="64" y="34"/>
                    <a:pt x="64" y="34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4" y="32"/>
                    <a:pt x="65" y="31"/>
                    <a:pt x="65" y="30"/>
                  </a:cubicBezTo>
                  <a:cubicBezTo>
                    <a:pt x="64" y="29"/>
                    <a:pt x="63" y="28"/>
                    <a:pt x="63" y="27"/>
                  </a:cubicBezTo>
                  <a:cubicBezTo>
                    <a:pt x="60" y="26"/>
                    <a:pt x="60" y="28"/>
                    <a:pt x="57" y="27"/>
                  </a:cubicBezTo>
                  <a:cubicBezTo>
                    <a:pt x="57" y="28"/>
                    <a:pt x="57" y="28"/>
                    <a:pt x="56" y="28"/>
                  </a:cubicBezTo>
                  <a:cubicBezTo>
                    <a:pt x="57" y="31"/>
                    <a:pt x="54" y="31"/>
                    <a:pt x="54" y="32"/>
                  </a:cubicBezTo>
                  <a:cubicBezTo>
                    <a:pt x="52" y="32"/>
                    <a:pt x="52" y="33"/>
                    <a:pt x="51" y="34"/>
                  </a:cubicBezTo>
                  <a:cubicBezTo>
                    <a:pt x="51" y="35"/>
                    <a:pt x="49" y="34"/>
                    <a:pt x="49" y="35"/>
                  </a:cubicBezTo>
                  <a:cubicBezTo>
                    <a:pt x="48" y="35"/>
                    <a:pt x="49" y="36"/>
                    <a:pt x="48" y="37"/>
                  </a:cubicBezTo>
                  <a:cubicBezTo>
                    <a:pt x="47" y="38"/>
                    <a:pt x="48" y="39"/>
                    <a:pt x="49" y="40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7" y="41"/>
                    <a:pt x="48" y="43"/>
                    <a:pt x="46" y="43"/>
                  </a:cubicBezTo>
                  <a:cubicBezTo>
                    <a:pt x="45" y="44"/>
                    <a:pt x="46" y="45"/>
                    <a:pt x="45" y="45"/>
                  </a:cubicBezTo>
                  <a:cubicBezTo>
                    <a:pt x="45" y="46"/>
                    <a:pt x="45" y="46"/>
                    <a:pt x="44" y="47"/>
                  </a:cubicBezTo>
                  <a:cubicBezTo>
                    <a:pt x="43" y="47"/>
                    <a:pt x="42" y="47"/>
                    <a:pt x="42" y="48"/>
                  </a:cubicBezTo>
                  <a:cubicBezTo>
                    <a:pt x="40" y="48"/>
                    <a:pt x="41" y="50"/>
                    <a:pt x="39" y="49"/>
                  </a:cubicBezTo>
                  <a:cubicBezTo>
                    <a:pt x="38" y="48"/>
                    <a:pt x="38" y="48"/>
                    <a:pt x="37" y="48"/>
                  </a:cubicBezTo>
                  <a:cubicBezTo>
                    <a:pt x="36" y="47"/>
                    <a:pt x="36" y="46"/>
                    <a:pt x="35" y="46"/>
                  </a:cubicBezTo>
                  <a:cubicBezTo>
                    <a:pt x="34" y="46"/>
                    <a:pt x="32" y="46"/>
                    <a:pt x="31" y="46"/>
                  </a:cubicBezTo>
                  <a:cubicBezTo>
                    <a:pt x="31" y="46"/>
                    <a:pt x="30" y="46"/>
                    <a:pt x="29" y="46"/>
                  </a:cubicBezTo>
                  <a:cubicBezTo>
                    <a:pt x="28" y="46"/>
                    <a:pt x="28" y="47"/>
                    <a:pt x="27" y="47"/>
                  </a:cubicBezTo>
                  <a:cubicBezTo>
                    <a:pt x="27" y="48"/>
                    <a:pt x="25" y="47"/>
                    <a:pt x="25" y="48"/>
                  </a:cubicBezTo>
                  <a:cubicBezTo>
                    <a:pt x="23" y="48"/>
                    <a:pt x="22" y="49"/>
                    <a:pt x="21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3" y="51"/>
                    <a:pt x="12" y="52"/>
                    <a:pt x="10" y="53"/>
                  </a:cubicBezTo>
                  <a:cubicBezTo>
                    <a:pt x="10" y="53"/>
                    <a:pt x="9" y="53"/>
                    <a:pt x="9" y="53"/>
                  </a:cubicBezTo>
                  <a:cubicBezTo>
                    <a:pt x="9" y="54"/>
                    <a:pt x="8" y="54"/>
                    <a:pt x="8" y="54"/>
                  </a:cubicBezTo>
                  <a:cubicBezTo>
                    <a:pt x="8" y="55"/>
                    <a:pt x="7" y="55"/>
                    <a:pt x="7" y="55"/>
                  </a:cubicBezTo>
                  <a:cubicBezTo>
                    <a:pt x="7" y="58"/>
                    <a:pt x="6" y="58"/>
                    <a:pt x="6" y="60"/>
                  </a:cubicBezTo>
                  <a:cubicBezTo>
                    <a:pt x="6" y="61"/>
                    <a:pt x="7" y="60"/>
                    <a:pt x="8" y="60"/>
                  </a:cubicBezTo>
                  <a:cubicBezTo>
                    <a:pt x="8" y="59"/>
                    <a:pt x="9" y="60"/>
                    <a:pt x="9" y="60"/>
                  </a:cubicBezTo>
                  <a:cubicBezTo>
                    <a:pt x="10" y="62"/>
                    <a:pt x="11" y="63"/>
                    <a:pt x="12" y="64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3" y="67"/>
                    <a:pt x="13" y="67"/>
                    <a:pt x="14" y="68"/>
                  </a:cubicBezTo>
                  <a:cubicBezTo>
                    <a:pt x="14" y="69"/>
                    <a:pt x="15" y="70"/>
                    <a:pt x="16" y="70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17" y="72"/>
                    <a:pt x="18" y="72"/>
                    <a:pt x="19" y="73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18" y="74"/>
                    <a:pt x="18" y="76"/>
                    <a:pt x="17" y="76"/>
                  </a:cubicBezTo>
                  <a:cubicBezTo>
                    <a:pt x="17" y="76"/>
                    <a:pt x="16" y="76"/>
                    <a:pt x="16" y="77"/>
                  </a:cubicBezTo>
                  <a:cubicBezTo>
                    <a:pt x="16" y="79"/>
                    <a:pt x="17" y="79"/>
                    <a:pt x="17" y="80"/>
                  </a:cubicBezTo>
                  <a:cubicBezTo>
                    <a:pt x="15" y="80"/>
                    <a:pt x="15" y="82"/>
                    <a:pt x="12" y="82"/>
                  </a:cubicBezTo>
                  <a:cubicBezTo>
                    <a:pt x="12" y="83"/>
                    <a:pt x="9" y="82"/>
                    <a:pt x="9" y="84"/>
                  </a:cubicBezTo>
                  <a:cubicBezTo>
                    <a:pt x="8" y="84"/>
                    <a:pt x="7" y="83"/>
                    <a:pt x="6" y="83"/>
                  </a:cubicBezTo>
                  <a:cubicBezTo>
                    <a:pt x="5" y="84"/>
                    <a:pt x="4" y="84"/>
                    <a:pt x="3" y="85"/>
                  </a:cubicBezTo>
                  <a:cubicBezTo>
                    <a:pt x="3" y="86"/>
                    <a:pt x="0" y="84"/>
                    <a:pt x="1" y="87"/>
                  </a:cubicBezTo>
                  <a:cubicBezTo>
                    <a:pt x="1" y="88"/>
                    <a:pt x="1" y="89"/>
                    <a:pt x="3" y="89"/>
                  </a:cubicBezTo>
                  <a:cubicBezTo>
                    <a:pt x="3" y="91"/>
                    <a:pt x="4" y="91"/>
                    <a:pt x="4" y="92"/>
                  </a:cubicBezTo>
                  <a:cubicBezTo>
                    <a:pt x="4" y="94"/>
                    <a:pt x="3" y="94"/>
                    <a:pt x="3" y="96"/>
                  </a:cubicBezTo>
                  <a:cubicBezTo>
                    <a:pt x="6" y="98"/>
                    <a:pt x="10" y="99"/>
                    <a:pt x="12" y="102"/>
                  </a:cubicBezTo>
                  <a:cubicBezTo>
                    <a:pt x="11" y="104"/>
                    <a:pt x="13" y="104"/>
                    <a:pt x="12" y="106"/>
                  </a:cubicBezTo>
                  <a:cubicBezTo>
                    <a:pt x="11" y="107"/>
                    <a:pt x="9" y="109"/>
                    <a:pt x="7" y="110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7" y="112"/>
                    <a:pt x="7" y="112"/>
                    <a:pt x="6" y="112"/>
                  </a:cubicBezTo>
                  <a:cubicBezTo>
                    <a:pt x="6" y="115"/>
                    <a:pt x="8" y="116"/>
                    <a:pt x="7" y="118"/>
                  </a:cubicBezTo>
                  <a:cubicBezTo>
                    <a:pt x="7" y="120"/>
                    <a:pt x="6" y="120"/>
                    <a:pt x="7" y="122"/>
                  </a:cubicBezTo>
                  <a:cubicBezTo>
                    <a:pt x="7" y="123"/>
                    <a:pt x="8" y="124"/>
                    <a:pt x="7" y="125"/>
                  </a:cubicBezTo>
                  <a:cubicBezTo>
                    <a:pt x="9" y="125"/>
                    <a:pt x="8" y="126"/>
                    <a:pt x="9" y="127"/>
                  </a:cubicBezTo>
                  <a:cubicBezTo>
                    <a:pt x="9" y="127"/>
                    <a:pt x="10" y="128"/>
                    <a:pt x="10" y="128"/>
                  </a:cubicBezTo>
                  <a:cubicBezTo>
                    <a:pt x="11" y="128"/>
                    <a:pt x="10" y="129"/>
                    <a:pt x="11" y="129"/>
                  </a:cubicBezTo>
                  <a:cubicBezTo>
                    <a:pt x="12" y="129"/>
                    <a:pt x="12" y="131"/>
                    <a:pt x="12" y="131"/>
                  </a:cubicBezTo>
                  <a:cubicBezTo>
                    <a:pt x="13" y="132"/>
                    <a:pt x="14" y="132"/>
                    <a:pt x="14" y="133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18" y="135"/>
                    <a:pt x="20" y="134"/>
                    <a:pt x="21" y="135"/>
                  </a:cubicBezTo>
                  <a:cubicBezTo>
                    <a:pt x="22" y="135"/>
                    <a:pt x="23" y="136"/>
                    <a:pt x="25" y="135"/>
                  </a:cubicBezTo>
                  <a:cubicBezTo>
                    <a:pt x="27" y="135"/>
                    <a:pt x="28" y="134"/>
                    <a:pt x="30" y="134"/>
                  </a:cubicBezTo>
                  <a:cubicBezTo>
                    <a:pt x="31" y="134"/>
                    <a:pt x="31" y="134"/>
                    <a:pt x="32" y="135"/>
                  </a:cubicBezTo>
                  <a:cubicBezTo>
                    <a:pt x="32" y="137"/>
                    <a:pt x="32" y="139"/>
                    <a:pt x="30" y="139"/>
                  </a:cubicBezTo>
                  <a:cubicBezTo>
                    <a:pt x="30" y="140"/>
                    <a:pt x="29" y="141"/>
                    <a:pt x="28" y="142"/>
                  </a:cubicBezTo>
                  <a:cubicBezTo>
                    <a:pt x="28" y="143"/>
                    <a:pt x="28" y="144"/>
                    <a:pt x="27" y="144"/>
                  </a:cubicBezTo>
                  <a:cubicBezTo>
                    <a:pt x="27" y="147"/>
                    <a:pt x="27" y="150"/>
                    <a:pt x="26" y="152"/>
                  </a:cubicBezTo>
                  <a:cubicBezTo>
                    <a:pt x="27" y="152"/>
                    <a:pt x="30" y="153"/>
                    <a:pt x="29" y="151"/>
                  </a:cubicBezTo>
                  <a:cubicBezTo>
                    <a:pt x="32" y="151"/>
                    <a:pt x="34" y="150"/>
                    <a:pt x="36" y="149"/>
                  </a:cubicBezTo>
                  <a:cubicBezTo>
                    <a:pt x="38" y="149"/>
                    <a:pt x="40" y="149"/>
                    <a:pt x="42" y="148"/>
                  </a:cubicBezTo>
                  <a:cubicBezTo>
                    <a:pt x="43" y="148"/>
                    <a:pt x="43" y="147"/>
                    <a:pt x="44" y="147"/>
                  </a:cubicBezTo>
                  <a:cubicBezTo>
                    <a:pt x="45" y="147"/>
                    <a:pt x="45" y="146"/>
                    <a:pt x="46" y="145"/>
                  </a:cubicBezTo>
                  <a:cubicBezTo>
                    <a:pt x="47" y="145"/>
                    <a:pt x="46" y="143"/>
                    <a:pt x="48" y="143"/>
                  </a:cubicBezTo>
                  <a:cubicBezTo>
                    <a:pt x="47" y="141"/>
                    <a:pt x="49" y="142"/>
                    <a:pt x="48" y="140"/>
                  </a:cubicBezTo>
                  <a:cubicBezTo>
                    <a:pt x="51" y="139"/>
                    <a:pt x="51" y="136"/>
                    <a:pt x="52" y="135"/>
                  </a:cubicBezTo>
                  <a:cubicBezTo>
                    <a:pt x="53" y="134"/>
                    <a:pt x="53" y="133"/>
                    <a:pt x="55" y="133"/>
                  </a:cubicBezTo>
                  <a:cubicBezTo>
                    <a:pt x="56" y="131"/>
                    <a:pt x="59" y="132"/>
                    <a:pt x="58" y="128"/>
                  </a:cubicBezTo>
                  <a:cubicBezTo>
                    <a:pt x="60" y="129"/>
                    <a:pt x="59" y="127"/>
                    <a:pt x="61" y="127"/>
                  </a:cubicBezTo>
                  <a:cubicBezTo>
                    <a:pt x="62" y="127"/>
                    <a:pt x="62" y="126"/>
                    <a:pt x="62" y="126"/>
                  </a:cubicBezTo>
                  <a:cubicBezTo>
                    <a:pt x="63" y="126"/>
                    <a:pt x="64" y="125"/>
                    <a:pt x="65" y="126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66" y="124"/>
                    <a:pt x="67" y="125"/>
                    <a:pt x="67" y="124"/>
                  </a:cubicBezTo>
                  <a:cubicBezTo>
                    <a:pt x="68" y="124"/>
                    <a:pt x="69" y="124"/>
                    <a:pt x="70" y="124"/>
                  </a:cubicBezTo>
                  <a:cubicBezTo>
                    <a:pt x="71" y="124"/>
                    <a:pt x="71" y="124"/>
                    <a:pt x="71" y="125"/>
                  </a:cubicBezTo>
                  <a:cubicBezTo>
                    <a:pt x="72" y="125"/>
                    <a:pt x="73" y="125"/>
                    <a:pt x="73" y="126"/>
                  </a:cubicBezTo>
                  <a:cubicBezTo>
                    <a:pt x="76" y="126"/>
                    <a:pt x="76" y="126"/>
                    <a:pt x="76" y="126"/>
                  </a:cubicBezTo>
                  <a:cubicBezTo>
                    <a:pt x="77" y="126"/>
                    <a:pt x="78" y="126"/>
                    <a:pt x="78" y="127"/>
                  </a:cubicBezTo>
                  <a:cubicBezTo>
                    <a:pt x="82" y="126"/>
                    <a:pt x="82" y="129"/>
                    <a:pt x="85" y="128"/>
                  </a:cubicBezTo>
                  <a:cubicBezTo>
                    <a:pt x="85" y="131"/>
                    <a:pt x="88" y="131"/>
                    <a:pt x="89" y="133"/>
                  </a:cubicBezTo>
                  <a:cubicBezTo>
                    <a:pt x="91" y="133"/>
                    <a:pt x="93" y="134"/>
                    <a:pt x="95" y="135"/>
                  </a:cubicBezTo>
                  <a:cubicBezTo>
                    <a:pt x="96" y="136"/>
                    <a:pt x="96" y="137"/>
                    <a:pt x="98" y="137"/>
                  </a:cubicBezTo>
                  <a:cubicBezTo>
                    <a:pt x="98" y="138"/>
                    <a:pt x="98" y="139"/>
                    <a:pt x="99" y="139"/>
                  </a:cubicBezTo>
                  <a:cubicBezTo>
                    <a:pt x="99" y="142"/>
                    <a:pt x="99" y="142"/>
                    <a:pt x="99" y="142"/>
                  </a:cubicBezTo>
                  <a:cubicBezTo>
                    <a:pt x="102" y="142"/>
                    <a:pt x="102" y="142"/>
                    <a:pt x="102" y="142"/>
                  </a:cubicBezTo>
                  <a:cubicBezTo>
                    <a:pt x="103" y="142"/>
                    <a:pt x="103" y="141"/>
                    <a:pt x="104" y="140"/>
                  </a:cubicBezTo>
                  <a:cubicBezTo>
                    <a:pt x="104" y="141"/>
                    <a:pt x="105" y="142"/>
                    <a:pt x="106" y="142"/>
                  </a:cubicBezTo>
                  <a:cubicBezTo>
                    <a:pt x="106" y="142"/>
                    <a:pt x="108" y="143"/>
                    <a:pt x="108" y="142"/>
                  </a:cubicBezTo>
                  <a:cubicBezTo>
                    <a:pt x="108" y="142"/>
                    <a:pt x="108" y="142"/>
                    <a:pt x="109" y="142"/>
                  </a:cubicBezTo>
                  <a:cubicBezTo>
                    <a:pt x="109" y="144"/>
                    <a:pt x="112" y="144"/>
                    <a:pt x="111" y="146"/>
                  </a:cubicBezTo>
                  <a:cubicBezTo>
                    <a:pt x="112" y="147"/>
                    <a:pt x="113" y="148"/>
                    <a:pt x="115" y="148"/>
                  </a:cubicBezTo>
                  <a:cubicBezTo>
                    <a:pt x="115" y="149"/>
                    <a:pt x="115" y="149"/>
                    <a:pt x="115" y="149"/>
                  </a:cubicBezTo>
                  <a:cubicBezTo>
                    <a:pt x="115" y="150"/>
                    <a:pt x="116" y="151"/>
                    <a:pt x="116" y="151"/>
                  </a:cubicBezTo>
                  <a:cubicBezTo>
                    <a:pt x="117" y="155"/>
                    <a:pt x="117" y="161"/>
                    <a:pt x="117" y="166"/>
                  </a:cubicBezTo>
                  <a:cubicBezTo>
                    <a:pt x="117" y="167"/>
                    <a:pt x="117" y="167"/>
                    <a:pt x="117" y="167"/>
                  </a:cubicBezTo>
                  <a:cubicBezTo>
                    <a:pt x="117" y="167"/>
                    <a:pt x="117" y="167"/>
                    <a:pt x="117" y="167"/>
                  </a:cubicBezTo>
                  <a:cubicBezTo>
                    <a:pt x="118" y="168"/>
                    <a:pt x="118" y="169"/>
                    <a:pt x="118" y="169"/>
                  </a:cubicBezTo>
                  <a:cubicBezTo>
                    <a:pt x="118" y="170"/>
                    <a:pt x="118" y="170"/>
                    <a:pt x="119" y="170"/>
                  </a:cubicBezTo>
                  <a:cubicBezTo>
                    <a:pt x="120" y="170"/>
                    <a:pt x="120" y="172"/>
                    <a:pt x="120" y="173"/>
                  </a:cubicBezTo>
                  <a:cubicBezTo>
                    <a:pt x="121" y="173"/>
                    <a:pt x="121" y="173"/>
                    <a:pt x="121" y="173"/>
                  </a:cubicBezTo>
                  <a:cubicBezTo>
                    <a:pt x="121" y="173"/>
                    <a:pt x="121" y="174"/>
                    <a:pt x="121" y="174"/>
                  </a:cubicBezTo>
                  <a:cubicBezTo>
                    <a:pt x="121" y="174"/>
                    <a:pt x="121" y="174"/>
                    <a:pt x="121" y="174"/>
                  </a:cubicBezTo>
                  <a:cubicBezTo>
                    <a:pt x="122" y="175"/>
                    <a:pt x="122" y="176"/>
                    <a:pt x="123" y="177"/>
                  </a:cubicBezTo>
                  <a:cubicBezTo>
                    <a:pt x="123" y="177"/>
                    <a:pt x="123" y="177"/>
                    <a:pt x="123" y="178"/>
                  </a:cubicBezTo>
                  <a:cubicBezTo>
                    <a:pt x="123" y="178"/>
                    <a:pt x="124" y="179"/>
                    <a:pt x="124" y="179"/>
                  </a:cubicBezTo>
                  <a:cubicBezTo>
                    <a:pt x="124" y="179"/>
                    <a:pt x="124" y="180"/>
                    <a:pt x="124" y="180"/>
                  </a:cubicBezTo>
                  <a:cubicBezTo>
                    <a:pt x="124" y="182"/>
                    <a:pt x="125" y="184"/>
                    <a:pt x="124" y="186"/>
                  </a:cubicBezTo>
                  <a:cubicBezTo>
                    <a:pt x="124" y="188"/>
                    <a:pt x="123" y="189"/>
                    <a:pt x="122" y="190"/>
                  </a:cubicBezTo>
                  <a:cubicBezTo>
                    <a:pt x="123" y="191"/>
                    <a:pt x="123" y="192"/>
                    <a:pt x="123" y="194"/>
                  </a:cubicBezTo>
                  <a:cubicBezTo>
                    <a:pt x="126" y="194"/>
                    <a:pt x="127" y="193"/>
                    <a:pt x="131" y="193"/>
                  </a:cubicBezTo>
                  <a:cubicBezTo>
                    <a:pt x="131" y="194"/>
                    <a:pt x="131" y="195"/>
                    <a:pt x="132" y="195"/>
                  </a:cubicBezTo>
                  <a:cubicBezTo>
                    <a:pt x="133" y="198"/>
                    <a:pt x="131" y="198"/>
                    <a:pt x="131" y="200"/>
                  </a:cubicBezTo>
                  <a:cubicBezTo>
                    <a:pt x="132" y="201"/>
                    <a:pt x="133" y="200"/>
                    <a:pt x="133" y="201"/>
                  </a:cubicBezTo>
                  <a:cubicBezTo>
                    <a:pt x="135" y="201"/>
                    <a:pt x="135" y="202"/>
                    <a:pt x="136" y="202"/>
                  </a:cubicBezTo>
                  <a:cubicBezTo>
                    <a:pt x="137" y="204"/>
                    <a:pt x="140" y="204"/>
                    <a:pt x="140" y="207"/>
                  </a:cubicBezTo>
                  <a:cubicBezTo>
                    <a:pt x="141" y="208"/>
                    <a:pt x="142" y="208"/>
                    <a:pt x="143" y="209"/>
                  </a:cubicBezTo>
                  <a:cubicBezTo>
                    <a:pt x="143" y="209"/>
                    <a:pt x="143" y="209"/>
                    <a:pt x="143" y="209"/>
                  </a:cubicBezTo>
                  <a:cubicBezTo>
                    <a:pt x="143" y="211"/>
                    <a:pt x="143" y="212"/>
                    <a:pt x="145" y="212"/>
                  </a:cubicBezTo>
                  <a:cubicBezTo>
                    <a:pt x="145" y="213"/>
                    <a:pt x="145" y="213"/>
                    <a:pt x="145" y="213"/>
                  </a:cubicBezTo>
                  <a:cubicBezTo>
                    <a:pt x="145" y="213"/>
                    <a:pt x="146" y="213"/>
                    <a:pt x="145" y="213"/>
                  </a:cubicBezTo>
                  <a:cubicBezTo>
                    <a:pt x="146" y="216"/>
                    <a:pt x="142" y="214"/>
                    <a:pt x="143" y="216"/>
                  </a:cubicBezTo>
                  <a:cubicBezTo>
                    <a:pt x="142" y="219"/>
                    <a:pt x="144" y="219"/>
                    <a:pt x="145" y="220"/>
                  </a:cubicBezTo>
                  <a:cubicBezTo>
                    <a:pt x="146" y="221"/>
                    <a:pt x="146" y="220"/>
                    <a:pt x="147" y="220"/>
                  </a:cubicBezTo>
                  <a:cubicBezTo>
                    <a:pt x="147" y="220"/>
                    <a:pt x="147" y="220"/>
                    <a:pt x="147" y="220"/>
                  </a:cubicBezTo>
                  <a:cubicBezTo>
                    <a:pt x="148" y="220"/>
                    <a:pt x="148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8"/>
                    <a:pt x="150" y="218"/>
                    <a:pt x="150" y="218"/>
                  </a:cubicBezTo>
                  <a:cubicBezTo>
                    <a:pt x="150" y="218"/>
                    <a:pt x="150" y="218"/>
                    <a:pt x="151" y="218"/>
                  </a:cubicBezTo>
                  <a:cubicBezTo>
                    <a:pt x="152" y="219"/>
                    <a:pt x="153" y="219"/>
                    <a:pt x="154" y="220"/>
                  </a:cubicBezTo>
                  <a:cubicBezTo>
                    <a:pt x="156" y="219"/>
                    <a:pt x="156" y="221"/>
                    <a:pt x="158" y="220"/>
                  </a:cubicBezTo>
                  <a:cubicBezTo>
                    <a:pt x="158" y="222"/>
                    <a:pt x="158" y="222"/>
                    <a:pt x="159" y="222"/>
                  </a:cubicBezTo>
                  <a:cubicBezTo>
                    <a:pt x="159" y="223"/>
                    <a:pt x="159" y="223"/>
                    <a:pt x="160" y="223"/>
                  </a:cubicBezTo>
                  <a:cubicBezTo>
                    <a:pt x="160" y="225"/>
                    <a:pt x="162" y="225"/>
                    <a:pt x="163" y="225"/>
                  </a:cubicBezTo>
                  <a:cubicBezTo>
                    <a:pt x="162" y="227"/>
                    <a:pt x="164" y="227"/>
                    <a:pt x="163" y="229"/>
                  </a:cubicBezTo>
                  <a:cubicBezTo>
                    <a:pt x="164" y="229"/>
                    <a:pt x="164" y="230"/>
                    <a:pt x="164" y="230"/>
                  </a:cubicBezTo>
                  <a:cubicBezTo>
                    <a:pt x="164" y="230"/>
                    <a:pt x="165" y="230"/>
                    <a:pt x="165" y="230"/>
                  </a:cubicBezTo>
                  <a:cubicBezTo>
                    <a:pt x="165" y="231"/>
                    <a:pt x="165" y="231"/>
                    <a:pt x="166" y="232"/>
                  </a:cubicBezTo>
                  <a:cubicBezTo>
                    <a:pt x="166" y="232"/>
                    <a:pt x="165" y="232"/>
                    <a:pt x="166" y="232"/>
                  </a:cubicBezTo>
                  <a:cubicBezTo>
                    <a:pt x="166" y="232"/>
                    <a:pt x="166" y="232"/>
                    <a:pt x="166" y="232"/>
                  </a:cubicBezTo>
                  <a:cubicBezTo>
                    <a:pt x="166" y="232"/>
                    <a:pt x="166" y="233"/>
                    <a:pt x="166" y="233"/>
                  </a:cubicBezTo>
                  <a:cubicBezTo>
                    <a:pt x="167" y="233"/>
                    <a:pt x="168" y="233"/>
                    <a:pt x="168" y="234"/>
                  </a:cubicBezTo>
                  <a:cubicBezTo>
                    <a:pt x="168" y="235"/>
                    <a:pt x="171" y="235"/>
                    <a:pt x="171" y="236"/>
                  </a:cubicBezTo>
                  <a:cubicBezTo>
                    <a:pt x="173" y="237"/>
                    <a:pt x="173" y="238"/>
                    <a:pt x="175" y="239"/>
                  </a:cubicBezTo>
                  <a:cubicBezTo>
                    <a:pt x="176" y="241"/>
                    <a:pt x="178" y="242"/>
                    <a:pt x="180" y="243"/>
                  </a:cubicBezTo>
                  <a:cubicBezTo>
                    <a:pt x="180" y="245"/>
                    <a:pt x="182" y="246"/>
                    <a:pt x="182" y="248"/>
                  </a:cubicBezTo>
                  <a:cubicBezTo>
                    <a:pt x="182" y="248"/>
                    <a:pt x="182" y="248"/>
                    <a:pt x="183" y="248"/>
                  </a:cubicBezTo>
                  <a:cubicBezTo>
                    <a:pt x="184" y="248"/>
                    <a:pt x="184" y="249"/>
                    <a:pt x="184" y="249"/>
                  </a:cubicBezTo>
                  <a:cubicBezTo>
                    <a:pt x="184" y="250"/>
                    <a:pt x="184" y="250"/>
                    <a:pt x="185" y="250"/>
                  </a:cubicBezTo>
                  <a:cubicBezTo>
                    <a:pt x="185" y="251"/>
                    <a:pt x="186" y="251"/>
                    <a:pt x="186" y="251"/>
                  </a:cubicBezTo>
                  <a:cubicBezTo>
                    <a:pt x="187" y="251"/>
                    <a:pt x="187" y="252"/>
                    <a:pt x="187" y="253"/>
                  </a:cubicBezTo>
                  <a:cubicBezTo>
                    <a:pt x="187" y="253"/>
                    <a:pt x="188" y="252"/>
                    <a:pt x="189" y="253"/>
                  </a:cubicBezTo>
                  <a:cubicBezTo>
                    <a:pt x="189" y="253"/>
                    <a:pt x="189" y="254"/>
                    <a:pt x="190" y="254"/>
                  </a:cubicBezTo>
                  <a:cubicBezTo>
                    <a:pt x="190" y="255"/>
                    <a:pt x="191" y="257"/>
                    <a:pt x="191" y="258"/>
                  </a:cubicBezTo>
                  <a:cubicBezTo>
                    <a:pt x="192" y="259"/>
                    <a:pt x="192" y="259"/>
                    <a:pt x="193" y="260"/>
                  </a:cubicBezTo>
                  <a:cubicBezTo>
                    <a:pt x="193" y="261"/>
                    <a:pt x="195" y="261"/>
                    <a:pt x="196" y="262"/>
                  </a:cubicBezTo>
                  <a:cubicBezTo>
                    <a:pt x="196" y="264"/>
                    <a:pt x="199" y="263"/>
                    <a:pt x="199" y="265"/>
                  </a:cubicBezTo>
                  <a:cubicBezTo>
                    <a:pt x="201" y="265"/>
                    <a:pt x="202" y="265"/>
                    <a:pt x="204" y="265"/>
                  </a:cubicBezTo>
                  <a:cubicBezTo>
                    <a:pt x="204" y="266"/>
                    <a:pt x="206" y="266"/>
                    <a:pt x="207" y="267"/>
                  </a:cubicBezTo>
                  <a:cubicBezTo>
                    <a:pt x="207" y="269"/>
                    <a:pt x="208" y="271"/>
                    <a:pt x="208" y="273"/>
                  </a:cubicBezTo>
                  <a:cubicBezTo>
                    <a:pt x="210" y="273"/>
                    <a:pt x="212" y="273"/>
                    <a:pt x="212" y="271"/>
                  </a:cubicBezTo>
                  <a:cubicBezTo>
                    <a:pt x="213" y="271"/>
                    <a:pt x="213" y="272"/>
                    <a:pt x="213" y="273"/>
                  </a:cubicBezTo>
                  <a:cubicBezTo>
                    <a:pt x="215" y="273"/>
                    <a:pt x="215" y="270"/>
                    <a:pt x="217" y="271"/>
                  </a:cubicBezTo>
                  <a:cubicBezTo>
                    <a:pt x="220" y="270"/>
                    <a:pt x="220" y="272"/>
                    <a:pt x="223" y="271"/>
                  </a:cubicBezTo>
                  <a:cubicBezTo>
                    <a:pt x="223" y="272"/>
                    <a:pt x="224" y="272"/>
                    <a:pt x="225" y="272"/>
                  </a:cubicBezTo>
                  <a:cubicBezTo>
                    <a:pt x="225" y="273"/>
                    <a:pt x="226" y="273"/>
                    <a:pt x="226" y="273"/>
                  </a:cubicBezTo>
                  <a:cubicBezTo>
                    <a:pt x="229" y="273"/>
                    <a:pt x="229" y="271"/>
                    <a:pt x="232" y="271"/>
                  </a:cubicBezTo>
                  <a:cubicBezTo>
                    <a:pt x="232" y="272"/>
                    <a:pt x="232" y="273"/>
                    <a:pt x="233" y="273"/>
                  </a:cubicBezTo>
                  <a:cubicBezTo>
                    <a:pt x="234" y="273"/>
                    <a:pt x="234" y="273"/>
                    <a:pt x="234" y="274"/>
                  </a:cubicBezTo>
                  <a:cubicBezTo>
                    <a:pt x="235" y="275"/>
                    <a:pt x="236" y="276"/>
                    <a:pt x="237" y="277"/>
                  </a:cubicBezTo>
                  <a:cubicBezTo>
                    <a:pt x="237" y="277"/>
                    <a:pt x="237" y="277"/>
                    <a:pt x="237" y="278"/>
                  </a:cubicBezTo>
                  <a:cubicBezTo>
                    <a:pt x="237" y="278"/>
                    <a:pt x="238" y="278"/>
                    <a:pt x="238" y="279"/>
                  </a:cubicBezTo>
                  <a:cubicBezTo>
                    <a:pt x="238" y="279"/>
                    <a:pt x="239" y="279"/>
                    <a:pt x="239" y="280"/>
                  </a:cubicBezTo>
                  <a:cubicBezTo>
                    <a:pt x="239" y="282"/>
                    <a:pt x="239" y="283"/>
                    <a:pt x="240" y="284"/>
                  </a:cubicBezTo>
                  <a:cubicBezTo>
                    <a:pt x="240" y="284"/>
                    <a:pt x="241" y="284"/>
                    <a:pt x="241" y="284"/>
                  </a:cubicBezTo>
                  <a:cubicBezTo>
                    <a:pt x="241" y="284"/>
                    <a:pt x="241" y="284"/>
                    <a:pt x="241" y="285"/>
                  </a:cubicBezTo>
                  <a:cubicBezTo>
                    <a:pt x="241" y="285"/>
                    <a:pt x="241" y="284"/>
                    <a:pt x="241" y="285"/>
                  </a:cubicBezTo>
                  <a:cubicBezTo>
                    <a:pt x="242" y="285"/>
                    <a:pt x="242" y="287"/>
                    <a:pt x="243" y="287"/>
                  </a:cubicBezTo>
                  <a:cubicBezTo>
                    <a:pt x="243" y="289"/>
                    <a:pt x="244" y="290"/>
                    <a:pt x="244" y="292"/>
                  </a:cubicBezTo>
                  <a:cubicBezTo>
                    <a:pt x="243" y="292"/>
                    <a:pt x="243" y="292"/>
                    <a:pt x="243" y="292"/>
                  </a:cubicBezTo>
                  <a:cubicBezTo>
                    <a:pt x="243" y="293"/>
                    <a:pt x="243" y="293"/>
                    <a:pt x="242" y="293"/>
                  </a:cubicBezTo>
                  <a:cubicBezTo>
                    <a:pt x="242" y="293"/>
                    <a:pt x="242" y="293"/>
                    <a:pt x="242" y="294"/>
                  </a:cubicBezTo>
                  <a:cubicBezTo>
                    <a:pt x="242" y="294"/>
                    <a:pt x="242" y="294"/>
                    <a:pt x="242" y="294"/>
                  </a:cubicBezTo>
                  <a:cubicBezTo>
                    <a:pt x="243" y="294"/>
                    <a:pt x="243" y="294"/>
                    <a:pt x="244" y="294"/>
                  </a:cubicBezTo>
                  <a:cubicBezTo>
                    <a:pt x="244" y="294"/>
                    <a:pt x="244" y="293"/>
                    <a:pt x="244" y="294"/>
                  </a:cubicBezTo>
                  <a:cubicBezTo>
                    <a:pt x="244" y="293"/>
                    <a:pt x="245" y="293"/>
                    <a:pt x="246" y="292"/>
                  </a:cubicBezTo>
                  <a:cubicBezTo>
                    <a:pt x="247" y="291"/>
                    <a:pt x="247" y="292"/>
                    <a:pt x="248" y="292"/>
                  </a:cubicBezTo>
                  <a:cubicBezTo>
                    <a:pt x="250" y="292"/>
                    <a:pt x="249" y="290"/>
                    <a:pt x="251" y="290"/>
                  </a:cubicBezTo>
                  <a:cubicBezTo>
                    <a:pt x="251" y="291"/>
                    <a:pt x="254" y="291"/>
                    <a:pt x="253" y="292"/>
                  </a:cubicBezTo>
                  <a:cubicBezTo>
                    <a:pt x="254" y="293"/>
                    <a:pt x="255" y="293"/>
                    <a:pt x="255" y="294"/>
                  </a:cubicBezTo>
                  <a:cubicBezTo>
                    <a:pt x="255" y="294"/>
                    <a:pt x="255" y="294"/>
                    <a:pt x="255" y="294"/>
                  </a:cubicBezTo>
                  <a:cubicBezTo>
                    <a:pt x="255" y="294"/>
                    <a:pt x="255" y="294"/>
                    <a:pt x="255" y="294"/>
                  </a:cubicBezTo>
                  <a:cubicBezTo>
                    <a:pt x="256" y="294"/>
                    <a:pt x="258" y="294"/>
                    <a:pt x="258" y="294"/>
                  </a:cubicBezTo>
                  <a:cubicBezTo>
                    <a:pt x="258" y="296"/>
                    <a:pt x="257" y="296"/>
                    <a:pt x="256" y="297"/>
                  </a:cubicBezTo>
                  <a:cubicBezTo>
                    <a:pt x="256" y="297"/>
                    <a:pt x="256" y="297"/>
                    <a:pt x="256" y="297"/>
                  </a:cubicBezTo>
                  <a:cubicBezTo>
                    <a:pt x="255" y="298"/>
                    <a:pt x="255" y="298"/>
                    <a:pt x="255" y="298"/>
                  </a:cubicBezTo>
                  <a:cubicBezTo>
                    <a:pt x="255" y="299"/>
                    <a:pt x="254" y="300"/>
                    <a:pt x="254" y="298"/>
                  </a:cubicBezTo>
                  <a:cubicBezTo>
                    <a:pt x="253" y="298"/>
                    <a:pt x="253" y="299"/>
                    <a:pt x="253" y="299"/>
                  </a:cubicBezTo>
                  <a:cubicBezTo>
                    <a:pt x="252" y="301"/>
                    <a:pt x="252" y="302"/>
                    <a:pt x="254" y="303"/>
                  </a:cubicBezTo>
                  <a:cubicBezTo>
                    <a:pt x="254" y="303"/>
                    <a:pt x="254" y="303"/>
                    <a:pt x="255" y="303"/>
                  </a:cubicBezTo>
                  <a:cubicBezTo>
                    <a:pt x="255" y="302"/>
                    <a:pt x="255" y="301"/>
                    <a:pt x="256" y="301"/>
                  </a:cubicBezTo>
                  <a:cubicBezTo>
                    <a:pt x="256" y="301"/>
                    <a:pt x="257" y="301"/>
                    <a:pt x="257" y="300"/>
                  </a:cubicBezTo>
                  <a:cubicBezTo>
                    <a:pt x="259" y="300"/>
                    <a:pt x="259" y="301"/>
                    <a:pt x="261" y="301"/>
                  </a:cubicBezTo>
                  <a:cubicBezTo>
                    <a:pt x="263" y="301"/>
                    <a:pt x="262" y="299"/>
                    <a:pt x="264" y="300"/>
                  </a:cubicBezTo>
                  <a:cubicBezTo>
                    <a:pt x="266" y="300"/>
                    <a:pt x="266" y="298"/>
                    <a:pt x="267" y="298"/>
                  </a:cubicBezTo>
                  <a:cubicBezTo>
                    <a:pt x="268" y="298"/>
                    <a:pt x="268" y="298"/>
                    <a:pt x="269" y="298"/>
                  </a:cubicBezTo>
                  <a:cubicBezTo>
                    <a:pt x="269" y="298"/>
                    <a:pt x="269" y="298"/>
                    <a:pt x="269" y="298"/>
                  </a:cubicBezTo>
                  <a:cubicBezTo>
                    <a:pt x="270" y="298"/>
                    <a:pt x="271" y="298"/>
                    <a:pt x="271" y="299"/>
                  </a:cubicBezTo>
                  <a:cubicBezTo>
                    <a:pt x="271" y="299"/>
                    <a:pt x="271" y="299"/>
                    <a:pt x="271" y="299"/>
                  </a:cubicBezTo>
                  <a:cubicBezTo>
                    <a:pt x="272" y="300"/>
                    <a:pt x="273" y="300"/>
                    <a:pt x="273" y="301"/>
                  </a:cubicBezTo>
                  <a:cubicBezTo>
                    <a:pt x="273" y="301"/>
                    <a:pt x="273" y="301"/>
                    <a:pt x="273" y="301"/>
                  </a:cubicBezTo>
                  <a:cubicBezTo>
                    <a:pt x="273" y="301"/>
                    <a:pt x="274" y="302"/>
                    <a:pt x="274" y="303"/>
                  </a:cubicBezTo>
                  <a:cubicBezTo>
                    <a:pt x="275" y="303"/>
                    <a:pt x="274" y="307"/>
                    <a:pt x="276" y="308"/>
                  </a:cubicBezTo>
                  <a:cubicBezTo>
                    <a:pt x="276" y="309"/>
                    <a:pt x="276" y="309"/>
                    <a:pt x="276" y="310"/>
                  </a:cubicBezTo>
                  <a:cubicBezTo>
                    <a:pt x="276" y="310"/>
                    <a:pt x="276" y="310"/>
                    <a:pt x="276" y="310"/>
                  </a:cubicBezTo>
                  <a:cubicBezTo>
                    <a:pt x="276" y="310"/>
                    <a:pt x="275" y="310"/>
                    <a:pt x="275" y="310"/>
                  </a:cubicBezTo>
                  <a:cubicBezTo>
                    <a:pt x="275" y="311"/>
                    <a:pt x="275" y="312"/>
                    <a:pt x="275" y="313"/>
                  </a:cubicBezTo>
                  <a:cubicBezTo>
                    <a:pt x="275" y="314"/>
                    <a:pt x="273" y="314"/>
                    <a:pt x="274" y="316"/>
                  </a:cubicBezTo>
                  <a:cubicBezTo>
                    <a:pt x="274" y="316"/>
                    <a:pt x="274" y="318"/>
                    <a:pt x="275" y="318"/>
                  </a:cubicBezTo>
                  <a:cubicBezTo>
                    <a:pt x="276" y="318"/>
                    <a:pt x="277" y="319"/>
                    <a:pt x="278" y="320"/>
                  </a:cubicBezTo>
                  <a:cubicBezTo>
                    <a:pt x="279" y="320"/>
                    <a:pt x="280" y="320"/>
                    <a:pt x="280" y="320"/>
                  </a:cubicBezTo>
                  <a:cubicBezTo>
                    <a:pt x="281" y="320"/>
                    <a:pt x="281" y="320"/>
                    <a:pt x="281" y="320"/>
                  </a:cubicBezTo>
                  <a:cubicBezTo>
                    <a:pt x="283" y="320"/>
                    <a:pt x="283" y="321"/>
                    <a:pt x="284" y="322"/>
                  </a:cubicBezTo>
                  <a:cubicBezTo>
                    <a:pt x="284" y="322"/>
                    <a:pt x="284" y="322"/>
                    <a:pt x="285" y="323"/>
                  </a:cubicBezTo>
                  <a:cubicBezTo>
                    <a:pt x="286" y="323"/>
                    <a:pt x="287" y="324"/>
                    <a:pt x="287" y="326"/>
                  </a:cubicBezTo>
                  <a:cubicBezTo>
                    <a:pt x="288" y="326"/>
                    <a:pt x="288" y="326"/>
                    <a:pt x="288" y="326"/>
                  </a:cubicBezTo>
                  <a:cubicBezTo>
                    <a:pt x="288" y="329"/>
                    <a:pt x="292" y="327"/>
                    <a:pt x="291" y="329"/>
                  </a:cubicBezTo>
                  <a:cubicBezTo>
                    <a:pt x="291" y="329"/>
                    <a:pt x="292" y="328"/>
                    <a:pt x="292" y="328"/>
                  </a:cubicBezTo>
                  <a:cubicBezTo>
                    <a:pt x="292" y="328"/>
                    <a:pt x="292" y="328"/>
                    <a:pt x="292" y="328"/>
                  </a:cubicBezTo>
                  <a:cubicBezTo>
                    <a:pt x="292" y="326"/>
                    <a:pt x="294" y="327"/>
                    <a:pt x="295" y="325"/>
                  </a:cubicBezTo>
                  <a:cubicBezTo>
                    <a:pt x="295" y="325"/>
                    <a:pt x="295" y="325"/>
                    <a:pt x="295" y="325"/>
                  </a:cubicBezTo>
                  <a:cubicBezTo>
                    <a:pt x="296" y="325"/>
                    <a:pt x="296" y="324"/>
                    <a:pt x="297" y="324"/>
                  </a:cubicBezTo>
                  <a:cubicBezTo>
                    <a:pt x="298" y="324"/>
                    <a:pt x="298" y="324"/>
                    <a:pt x="298" y="324"/>
                  </a:cubicBezTo>
                  <a:cubicBezTo>
                    <a:pt x="298" y="324"/>
                    <a:pt x="298" y="324"/>
                    <a:pt x="298" y="324"/>
                  </a:cubicBezTo>
                  <a:cubicBezTo>
                    <a:pt x="300" y="324"/>
                    <a:pt x="299" y="326"/>
                    <a:pt x="301" y="326"/>
                  </a:cubicBezTo>
                  <a:cubicBezTo>
                    <a:pt x="300" y="328"/>
                    <a:pt x="303" y="327"/>
                    <a:pt x="303" y="329"/>
                  </a:cubicBezTo>
                  <a:cubicBezTo>
                    <a:pt x="303" y="329"/>
                    <a:pt x="304" y="329"/>
                    <a:pt x="303" y="330"/>
                  </a:cubicBezTo>
                  <a:cubicBezTo>
                    <a:pt x="303" y="330"/>
                    <a:pt x="304" y="330"/>
                    <a:pt x="304" y="331"/>
                  </a:cubicBezTo>
                  <a:cubicBezTo>
                    <a:pt x="304" y="331"/>
                    <a:pt x="304" y="332"/>
                    <a:pt x="305" y="332"/>
                  </a:cubicBezTo>
                  <a:cubicBezTo>
                    <a:pt x="305" y="333"/>
                    <a:pt x="305" y="334"/>
                    <a:pt x="305" y="335"/>
                  </a:cubicBezTo>
                  <a:cubicBezTo>
                    <a:pt x="306" y="336"/>
                    <a:pt x="306" y="339"/>
                    <a:pt x="307" y="341"/>
                  </a:cubicBezTo>
                  <a:cubicBezTo>
                    <a:pt x="307" y="341"/>
                    <a:pt x="308" y="341"/>
                    <a:pt x="308" y="342"/>
                  </a:cubicBezTo>
                  <a:cubicBezTo>
                    <a:pt x="308" y="342"/>
                    <a:pt x="309" y="344"/>
                    <a:pt x="308" y="345"/>
                  </a:cubicBezTo>
                  <a:cubicBezTo>
                    <a:pt x="309" y="347"/>
                    <a:pt x="310" y="349"/>
                    <a:pt x="312" y="349"/>
                  </a:cubicBezTo>
                  <a:cubicBezTo>
                    <a:pt x="312" y="349"/>
                    <a:pt x="312" y="349"/>
                    <a:pt x="312" y="350"/>
                  </a:cubicBezTo>
                  <a:cubicBezTo>
                    <a:pt x="311" y="351"/>
                    <a:pt x="313" y="351"/>
                    <a:pt x="314" y="353"/>
                  </a:cubicBezTo>
                  <a:cubicBezTo>
                    <a:pt x="314" y="353"/>
                    <a:pt x="314" y="353"/>
                    <a:pt x="314" y="353"/>
                  </a:cubicBezTo>
                  <a:cubicBezTo>
                    <a:pt x="314" y="353"/>
                    <a:pt x="314" y="354"/>
                    <a:pt x="315" y="354"/>
                  </a:cubicBezTo>
                  <a:cubicBezTo>
                    <a:pt x="315" y="355"/>
                    <a:pt x="314" y="355"/>
                    <a:pt x="315" y="356"/>
                  </a:cubicBezTo>
                  <a:cubicBezTo>
                    <a:pt x="315" y="357"/>
                    <a:pt x="315" y="358"/>
                    <a:pt x="315" y="360"/>
                  </a:cubicBezTo>
                  <a:cubicBezTo>
                    <a:pt x="316" y="361"/>
                    <a:pt x="315" y="362"/>
                    <a:pt x="316" y="363"/>
                  </a:cubicBezTo>
                  <a:cubicBezTo>
                    <a:pt x="316" y="364"/>
                    <a:pt x="317" y="363"/>
                    <a:pt x="317" y="364"/>
                  </a:cubicBezTo>
                  <a:cubicBezTo>
                    <a:pt x="317" y="365"/>
                    <a:pt x="316" y="366"/>
                    <a:pt x="317" y="367"/>
                  </a:cubicBezTo>
                  <a:cubicBezTo>
                    <a:pt x="317" y="368"/>
                    <a:pt x="317" y="368"/>
                    <a:pt x="317" y="369"/>
                  </a:cubicBezTo>
                  <a:cubicBezTo>
                    <a:pt x="317" y="369"/>
                    <a:pt x="317" y="369"/>
                    <a:pt x="317" y="369"/>
                  </a:cubicBezTo>
                  <a:cubicBezTo>
                    <a:pt x="317" y="370"/>
                    <a:pt x="318" y="371"/>
                    <a:pt x="319" y="372"/>
                  </a:cubicBezTo>
                  <a:cubicBezTo>
                    <a:pt x="319" y="372"/>
                    <a:pt x="319" y="372"/>
                    <a:pt x="319" y="372"/>
                  </a:cubicBezTo>
                  <a:cubicBezTo>
                    <a:pt x="319" y="372"/>
                    <a:pt x="319" y="373"/>
                    <a:pt x="319" y="373"/>
                  </a:cubicBezTo>
                  <a:cubicBezTo>
                    <a:pt x="320" y="373"/>
                    <a:pt x="320" y="373"/>
                    <a:pt x="320" y="374"/>
                  </a:cubicBezTo>
                  <a:cubicBezTo>
                    <a:pt x="320" y="375"/>
                    <a:pt x="322" y="375"/>
                    <a:pt x="322" y="377"/>
                  </a:cubicBezTo>
                  <a:cubicBezTo>
                    <a:pt x="322" y="378"/>
                    <a:pt x="322" y="379"/>
                    <a:pt x="322" y="381"/>
                  </a:cubicBezTo>
                  <a:cubicBezTo>
                    <a:pt x="321" y="381"/>
                    <a:pt x="321" y="382"/>
                    <a:pt x="320" y="383"/>
                  </a:cubicBezTo>
                  <a:cubicBezTo>
                    <a:pt x="319" y="383"/>
                    <a:pt x="317" y="383"/>
                    <a:pt x="315" y="383"/>
                  </a:cubicBezTo>
                  <a:cubicBezTo>
                    <a:pt x="314" y="383"/>
                    <a:pt x="313" y="384"/>
                    <a:pt x="313" y="384"/>
                  </a:cubicBezTo>
                  <a:cubicBezTo>
                    <a:pt x="312" y="384"/>
                    <a:pt x="312" y="384"/>
                    <a:pt x="312" y="384"/>
                  </a:cubicBezTo>
                  <a:cubicBezTo>
                    <a:pt x="312" y="385"/>
                    <a:pt x="309" y="385"/>
                    <a:pt x="310" y="387"/>
                  </a:cubicBezTo>
                  <a:cubicBezTo>
                    <a:pt x="310" y="387"/>
                    <a:pt x="309" y="387"/>
                    <a:pt x="309" y="387"/>
                  </a:cubicBezTo>
                  <a:cubicBezTo>
                    <a:pt x="309" y="387"/>
                    <a:pt x="309" y="387"/>
                    <a:pt x="309" y="388"/>
                  </a:cubicBezTo>
                  <a:cubicBezTo>
                    <a:pt x="309" y="390"/>
                    <a:pt x="312" y="390"/>
                    <a:pt x="313" y="393"/>
                  </a:cubicBezTo>
                  <a:cubicBezTo>
                    <a:pt x="313" y="395"/>
                    <a:pt x="312" y="395"/>
                    <a:pt x="311" y="397"/>
                  </a:cubicBezTo>
                  <a:cubicBezTo>
                    <a:pt x="311" y="397"/>
                    <a:pt x="311" y="397"/>
                    <a:pt x="311" y="397"/>
                  </a:cubicBezTo>
                  <a:cubicBezTo>
                    <a:pt x="310" y="398"/>
                    <a:pt x="311" y="399"/>
                    <a:pt x="310" y="400"/>
                  </a:cubicBezTo>
                  <a:cubicBezTo>
                    <a:pt x="310" y="400"/>
                    <a:pt x="310" y="400"/>
                    <a:pt x="310" y="401"/>
                  </a:cubicBezTo>
                  <a:cubicBezTo>
                    <a:pt x="310" y="401"/>
                    <a:pt x="310" y="401"/>
                    <a:pt x="310" y="401"/>
                  </a:cubicBezTo>
                  <a:cubicBezTo>
                    <a:pt x="310" y="401"/>
                    <a:pt x="309" y="401"/>
                    <a:pt x="309" y="401"/>
                  </a:cubicBezTo>
                  <a:cubicBezTo>
                    <a:pt x="309" y="402"/>
                    <a:pt x="309" y="402"/>
                    <a:pt x="309" y="402"/>
                  </a:cubicBezTo>
                  <a:cubicBezTo>
                    <a:pt x="309" y="403"/>
                    <a:pt x="309" y="404"/>
                    <a:pt x="307" y="404"/>
                  </a:cubicBezTo>
                  <a:cubicBezTo>
                    <a:pt x="307" y="404"/>
                    <a:pt x="307" y="404"/>
                    <a:pt x="307" y="404"/>
                  </a:cubicBezTo>
                  <a:cubicBezTo>
                    <a:pt x="306" y="405"/>
                    <a:pt x="306" y="405"/>
                    <a:pt x="306" y="405"/>
                  </a:cubicBezTo>
                  <a:cubicBezTo>
                    <a:pt x="305" y="406"/>
                    <a:pt x="304" y="406"/>
                    <a:pt x="303" y="408"/>
                  </a:cubicBezTo>
                  <a:cubicBezTo>
                    <a:pt x="303" y="408"/>
                    <a:pt x="303" y="409"/>
                    <a:pt x="303" y="409"/>
                  </a:cubicBezTo>
                  <a:cubicBezTo>
                    <a:pt x="303" y="409"/>
                    <a:pt x="303" y="410"/>
                    <a:pt x="303" y="410"/>
                  </a:cubicBezTo>
                  <a:cubicBezTo>
                    <a:pt x="303" y="412"/>
                    <a:pt x="303" y="413"/>
                    <a:pt x="303" y="415"/>
                  </a:cubicBezTo>
                  <a:cubicBezTo>
                    <a:pt x="303" y="416"/>
                    <a:pt x="303" y="417"/>
                    <a:pt x="303" y="417"/>
                  </a:cubicBezTo>
                  <a:cubicBezTo>
                    <a:pt x="303" y="417"/>
                    <a:pt x="303" y="417"/>
                    <a:pt x="303" y="418"/>
                  </a:cubicBezTo>
                  <a:cubicBezTo>
                    <a:pt x="303" y="419"/>
                    <a:pt x="304" y="420"/>
                    <a:pt x="305" y="421"/>
                  </a:cubicBezTo>
                  <a:cubicBezTo>
                    <a:pt x="305" y="421"/>
                    <a:pt x="305" y="421"/>
                    <a:pt x="305" y="421"/>
                  </a:cubicBezTo>
                  <a:cubicBezTo>
                    <a:pt x="306" y="421"/>
                    <a:pt x="306" y="421"/>
                    <a:pt x="307" y="421"/>
                  </a:cubicBezTo>
                  <a:cubicBezTo>
                    <a:pt x="307" y="421"/>
                    <a:pt x="307" y="421"/>
                    <a:pt x="307" y="421"/>
                  </a:cubicBezTo>
                  <a:cubicBezTo>
                    <a:pt x="307" y="421"/>
                    <a:pt x="308" y="421"/>
                    <a:pt x="308" y="422"/>
                  </a:cubicBezTo>
                  <a:cubicBezTo>
                    <a:pt x="310" y="422"/>
                    <a:pt x="313" y="422"/>
                    <a:pt x="316" y="422"/>
                  </a:cubicBezTo>
                  <a:cubicBezTo>
                    <a:pt x="317" y="421"/>
                    <a:pt x="318" y="421"/>
                    <a:pt x="319" y="420"/>
                  </a:cubicBezTo>
                  <a:cubicBezTo>
                    <a:pt x="321" y="421"/>
                    <a:pt x="320" y="419"/>
                    <a:pt x="322" y="419"/>
                  </a:cubicBezTo>
                  <a:cubicBezTo>
                    <a:pt x="322" y="416"/>
                    <a:pt x="323" y="413"/>
                    <a:pt x="323" y="409"/>
                  </a:cubicBezTo>
                  <a:cubicBezTo>
                    <a:pt x="323" y="409"/>
                    <a:pt x="324" y="409"/>
                    <a:pt x="324" y="408"/>
                  </a:cubicBezTo>
                  <a:cubicBezTo>
                    <a:pt x="324" y="408"/>
                    <a:pt x="324" y="408"/>
                    <a:pt x="324" y="408"/>
                  </a:cubicBezTo>
                  <a:cubicBezTo>
                    <a:pt x="325" y="407"/>
                    <a:pt x="327" y="407"/>
                    <a:pt x="327" y="406"/>
                  </a:cubicBezTo>
                  <a:cubicBezTo>
                    <a:pt x="327" y="406"/>
                    <a:pt x="327" y="406"/>
                    <a:pt x="327" y="406"/>
                  </a:cubicBezTo>
                  <a:cubicBezTo>
                    <a:pt x="327" y="406"/>
                    <a:pt x="327" y="405"/>
                    <a:pt x="327" y="405"/>
                  </a:cubicBezTo>
                  <a:cubicBezTo>
                    <a:pt x="328" y="405"/>
                    <a:pt x="329" y="404"/>
                    <a:pt x="330" y="404"/>
                  </a:cubicBezTo>
                  <a:cubicBezTo>
                    <a:pt x="330" y="404"/>
                    <a:pt x="331" y="404"/>
                    <a:pt x="331" y="404"/>
                  </a:cubicBezTo>
                  <a:cubicBezTo>
                    <a:pt x="331" y="404"/>
                    <a:pt x="331" y="404"/>
                    <a:pt x="331" y="404"/>
                  </a:cubicBezTo>
                  <a:cubicBezTo>
                    <a:pt x="332" y="404"/>
                    <a:pt x="333" y="402"/>
                    <a:pt x="334" y="402"/>
                  </a:cubicBezTo>
                  <a:cubicBezTo>
                    <a:pt x="334" y="402"/>
                    <a:pt x="334" y="402"/>
                    <a:pt x="334" y="401"/>
                  </a:cubicBezTo>
                  <a:cubicBezTo>
                    <a:pt x="334" y="401"/>
                    <a:pt x="334" y="401"/>
                    <a:pt x="334" y="401"/>
                  </a:cubicBezTo>
                  <a:cubicBezTo>
                    <a:pt x="334" y="401"/>
                    <a:pt x="334" y="401"/>
                    <a:pt x="334" y="401"/>
                  </a:cubicBezTo>
                  <a:cubicBezTo>
                    <a:pt x="336" y="401"/>
                    <a:pt x="336" y="399"/>
                    <a:pt x="337" y="399"/>
                  </a:cubicBezTo>
                  <a:cubicBezTo>
                    <a:pt x="337" y="399"/>
                    <a:pt x="337" y="399"/>
                    <a:pt x="337" y="399"/>
                  </a:cubicBezTo>
                  <a:cubicBezTo>
                    <a:pt x="337" y="398"/>
                    <a:pt x="337" y="397"/>
                    <a:pt x="338" y="397"/>
                  </a:cubicBezTo>
                  <a:cubicBezTo>
                    <a:pt x="339" y="393"/>
                    <a:pt x="337" y="392"/>
                    <a:pt x="338" y="388"/>
                  </a:cubicBezTo>
                  <a:cubicBezTo>
                    <a:pt x="337" y="388"/>
                    <a:pt x="337" y="388"/>
                    <a:pt x="337" y="388"/>
                  </a:cubicBezTo>
                  <a:cubicBezTo>
                    <a:pt x="335" y="384"/>
                    <a:pt x="337" y="380"/>
                    <a:pt x="340" y="379"/>
                  </a:cubicBezTo>
                  <a:cubicBezTo>
                    <a:pt x="339" y="378"/>
                    <a:pt x="342" y="379"/>
                    <a:pt x="342" y="377"/>
                  </a:cubicBezTo>
                  <a:cubicBezTo>
                    <a:pt x="343" y="377"/>
                    <a:pt x="343" y="376"/>
                    <a:pt x="344" y="375"/>
                  </a:cubicBezTo>
                  <a:cubicBezTo>
                    <a:pt x="346" y="376"/>
                    <a:pt x="347" y="374"/>
                    <a:pt x="349" y="374"/>
                  </a:cubicBezTo>
                  <a:cubicBezTo>
                    <a:pt x="351" y="374"/>
                    <a:pt x="353" y="375"/>
                    <a:pt x="355" y="375"/>
                  </a:cubicBezTo>
                  <a:cubicBezTo>
                    <a:pt x="355" y="375"/>
                    <a:pt x="355" y="374"/>
                    <a:pt x="356" y="374"/>
                  </a:cubicBezTo>
                  <a:cubicBezTo>
                    <a:pt x="356" y="374"/>
                    <a:pt x="356" y="373"/>
                    <a:pt x="357" y="373"/>
                  </a:cubicBezTo>
                  <a:cubicBezTo>
                    <a:pt x="358" y="371"/>
                    <a:pt x="359" y="370"/>
                    <a:pt x="359" y="368"/>
                  </a:cubicBezTo>
                  <a:cubicBezTo>
                    <a:pt x="359" y="368"/>
                    <a:pt x="358" y="368"/>
                    <a:pt x="359" y="367"/>
                  </a:cubicBezTo>
                  <a:cubicBezTo>
                    <a:pt x="358" y="367"/>
                    <a:pt x="357" y="367"/>
                    <a:pt x="356" y="366"/>
                  </a:cubicBezTo>
                  <a:cubicBezTo>
                    <a:pt x="356" y="364"/>
                    <a:pt x="356" y="363"/>
                    <a:pt x="356" y="361"/>
                  </a:cubicBezTo>
                  <a:cubicBezTo>
                    <a:pt x="357" y="359"/>
                    <a:pt x="354" y="359"/>
                    <a:pt x="354" y="357"/>
                  </a:cubicBezTo>
                  <a:cubicBezTo>
                    <a:pt x="355" y="357"/>
                    <a:pt x="355" y="356"/>
                    <a:pt x="355" y="355"/>
                  </a:cubicBezTo>
                  <a:cubicBezTo>
                    <a:pt x="355" y="354"/>
                    <a:pt x="355" y="354"/>
                    <a:pt x="356" y="354"/>
                  </a:cubicBezTo>
                  <a:cubicBezTo>
                    <a:pt x="356" y="353"/>
                    <a:pt x="357" y="353"/>
                    <a:pt x="357" y="352"/>
                  </a:cubicBezTo>
                  <a:cubicBezTo>
                    <a:pt x="357" y="351"/>
                    <a:pt x="356" y="352"/>
                    <a:pt x="356" y="351"/>
                  </a:cubicBezTo>
                  <a:cubicBezTo>
                    <a:pt x="355" y="351"/>
                    <a:pt x="355" y="351"/>
                    <a:pt x="354" y="351"/>
                  </a:cubicBezTo>
                  <a:cubicBezTo>
                    <a:pt x="354" y="349"/>
                    <a:pt x="352" y="349"/>
                    <a:pt x="352" y="347"/>
                  </a:cubicBezTo>
                  <a:cubicBezTo>
                    <a:pt x="350" y="348"/>
                    <a:pt x="348" y="347"/>
                    <a:pt x="347" y="347"/>
                  </a:cubicBezTo>
                  <a:cubicBezTo>
                    <a:pt x="346" y="346"/>
                    <a:pt x="345" y="345"/>
                    <a:pt x="345" y="344"/>
                  </a:cubicBezTo>
                  <a:cubicBezTo>
                    <a:pt x="345" y="344"/>
                    <a:pt x="345" y="344"/>
                    <a:pt x="345" y="343"/>
                  </a:cubicBezTo>
                  <a:cubicBezTo>
                    <a:pt x="344" y="343"/>
                    <a:pt x="344" y="343"/>
                    <a:pt x="344" y="343"/>
                  </a:cubicBezTo>
                  <a:cubicBezTo>
                    <a:pt x="343" y="342"/>
                    <a:pt x="342" y="341"/>
                    <a:pt x="341" y="342"/>
                  </a:cubicBezTo>
                  <a:cubicBezTo>
                    <a:pt x="341" y="342"/>
                    <a:pt x="341" y="342"/>
                    <a:pt x="340" y="342"/>
                  </a:cubicBezTo>
                  <a:cubicBezTo>
                    <a:pt x="338" y="342"/>
                    <a:pt x="337" y="343"/>
                    <a:pt x="334" y="342"/>
                  </a:cubicBezTo>
                  <a:cubicBezTo>
                    <a:pt x="334" y="341"/>
                    <a:pt x="334" y="340"/>
                    <a:pt x="333" y="340"/>
                  </a:cubicBezTo>
                  <a:cubicBezTo>
                    <a:pt x="334" y="337"/>
                    <a:pt x="331" y="338"/>
                    <a:pt x="331" y="335"/>
                  </a:cubicBezTo>
                  <a:cubicBezTo>
                    <a:pt x="333" y="335"/>
                    <a:pt x="332" y="332"/>
                    <a:pt x="334" y="332"/>
                  </a:cubicBezTo>
                  <a:cubicBezTo>
                    <a:pt x="334" y="331"/>
                    <a:pt x="335" y="330"/>
                    <a:pt x="336" y="330"/>
                  </a:cubicBezTo>
                  <a:cubicBezTo>
                    <a:pt x="335" y="329"/>
                    <a:pt x="336" y="329"/>
                    <a:pt x="336" y="328"/>
                  </a:cubicBezTo>
                  <a:cubicBezTo>
                    <a:pt x="336" y="325"/>
                    <a:pt x="334" y="324"/>
                    <a:pt x="335" y="320"/>
                  </a:cubicBezTo>
                  <a:cubicBezTo>
                    <a:pt x="335" y="320"/>
                    <a:pt x="335" y="320"/>
                    <a:pt x="335" y="320"/>
                  </a:cubicBezTo>
                  <a:cubicBezTo>
                    <a:pt x="335" y="320"/>
                    <a:pt x="335" y="320"/>
                    <a:pt x="336" y="320"/>
                  </a:cubicBezTo>
                  <a:cubicBezTo>
                    <a:pt x="336" y="319"/>
                    <a:pt x="337" y="319"/>
                    <a:pt x="338" y="318"/>
                  </a:cubicBezTo>
                  <a:cubicBezTo>
                    <a:pt x="338" y="318"/>
                    <a:pt x="338" y="318"/>
                    <a:pt x="338" y="317"/>
                  </a:cubicBezTo>
                  <a:cubicBezTo>
                    <a:pt x="338" y="316"/>
                    <a:pt x="339" y="315"/>
                    <a:pt x="339" y="315"/>
                  </a:cubicBezTo>
                  <a:cubicBezTo>
                    <a:pt x="339" y="315"/>
                    <a:pt x="340" y="315"/>
                    <a:pt x="340" y="315"/>
                  </a:cubicBezTo>
                  <a:cubicBezTo>
                    <a:pt x="340" y="313"/>
                    <a:pt x="341" y="314"/>
                    <a:pt x="342" y="312"/>
                  </a:cubicBezTo>
                  <a:cubicBezTo>
                    <a:pt x="342" y="312"/>
                    <a:pt x="342" y="312"/>
                    <a:pt x="342" y="312"/>
                  </a:cubicBezTo>
                  <a:cubicBezTo>
                    <a:pt x="342" y="311"/>
                    <a:pt x="342" y="311"/>
                    <a:pt x="342" y="310"/>
                  </a:cubicBezTo>
                  <a:cubicBezTo>
                    <a:pt x="342" y="310"/>
                    <a:pt x="342" y="310"/>
                    <a:pt x="342" y="310"/>
                  </a:cubicBezTo>
                  <a:cubicBezTo>
                    <a:pt x="343" y="308"/>
                    <a:pt x="344" y="307"/>
                    <a:pt x="345" y="305"/>
                  </a:cubicBezTo>
                  <a:cubicBezTo>
                    <a:pt x="345" y="305"/>
                    <a:pt x="345" y="304"/>
                    <a:pt x="345" y="303"/>
                  </a:cubicBezTo>
                  <a:cubicBezTo>
                    <a:pt x="346" y="303"/>
                    <a:pt x="346" y="303"/>
                    <a:pt x="346" y="303"/>
                  </a:cubicBezTo>
                  <a:cubicBezTo>
                    <a:pt x="348" y="302"/>
                    <a:pt x="351" y="302"/>
                    <a:pt x="352" y="301"/>
                  </a:cubicBezTo>
                  <a:cubicBezTo>
                    <a:pt x="354" y="302"/>
                    <a:pt x="354" y="302"/>
                    <a:pt x="356" y="301"/>
                  </a:cubicBezTo>
                  <a:cubicBezTo>
                    <a:pt x="357" y="302"/>
                    <a:pt x="356" y="303"/>
                    <a:pt x="356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4" y="304"/>
                    <a:pt x="354" y="304"/>
                    <a:pt x="354" y="305"/>
                  </a:cubicBezTo>
                  <a:cubicBezTo>
                    <a:pt x="354" y="307"/>
                    <a:pt x="356" y="306"/>
                    <a:pt x="358" y="306"/>
                  </a:cubicBezTo>
                  <a:cubicBezTo>
                    <a:pt x="358" y="307"/>
                    <a:pt x="358" y="307"/>
                    <a:pt x="359" y="307"/>
                  </a:cubicBezTo>
                  <a:cubicBezTo>
                    <a:pt x="359" y="308"/>
                    <a:pt x="359" y="308"/>
                    <a:pt x="359" y="308"/>
                  </a:cubicBezTo>
                  <a:cubicBezTo>
                    <a:pt x="359" y="310"/>
                    <a:pt x="363" y="307"/>
                    <a:pt x="362" y="309"/>
                  </a:cubicBezTo>
                  <a:cubicBezTo>
                    <a:pt x="363" y="309"/>
                    <a:pt x="363" y="309"/>
                    <a:pt x="363" y="309"/>
                  </a:cubicBezTo>
                  <a:cubicBezTo>
                    <a:pt x="363" y="310"/>
                    <a:pt x="364" y="310"/>
                    <a:pt x="366" y="311"/>
                  </a:cubicBezTo>
                  <a:cubicBezTo>
                    <a:pt x="366" y="311"/>
                    <a:pt x="366" y="311"/>
                    <a:pt x="366" y="311"/>
                  </a:cubicBezTo>
                  <a:cubicBezTo>
                    <a:pt x="366" y="311"/>
                    <a:pt x="366" y="311"/>
                    <a:pt x="366" y="311"/>
                  </a:cubicBezTo>
                  <a:cubicBezTo>
                    <a:pt x="370" y="311"/>
                    <a:pt x="373" y="310"/>
                    <a:pt x="377" y="310"/>
                  </a:cubicBezTo>
                  <a:cubicBezTo>
                    <a:pt x="377" y="311"/>
                    <a:pt x="378" y="311"/>
                    <a:pt x="379" y="311"/>
                  </a:cubicBezTo>
                  <a:cubicBezTo>
                    <a:pt x="379" y="312"/>
                    <a:pt x="379" y="312"/>
                    <a:pt x="379" y="312"/>
                  </a:cubicBezTo>
                  <a:cubicBezTo>
                    <a:pt x="379" y="313"/>
                    <a:pt x="379" y="314"/>
                    <a:pt x="380" y="314"/>
                  </a:cubicBezTo>
                  <a:cubicBezTo>
                    <a:pt x="380" y="315"/>
                    <a:pt x="381" y="315"/>
                    <a:pt x="381" y="316"/>
                  </a:cubicBezTo>
                  <a:cubicBezTo>
                    <a:pt x="382" y="316"/>
                    <a:pt x="382" y="317"/>
                    <a:pt x="383" y="317"/>
                  </a:cubicBezTo>
                  <a:cubicBezTo>
                    <a:pt x="383" y="319"/>
                    <a:pt x="383" y="321"/>
                    <a:pt x="383" y="322"/>
                  </a:cubicBezTo>
                  <a:cubicBezTo>
                    <a:pt x="383" y="322"/>
                    <a:pt x="383" y="322"/>
                    <a:pt x="383" y="322"/>
                  </a:cubicBezTo>
                  <a:cubicBezTo>
                    <a:pt x="383" y="323"/>
                    <a:pt x="384" y="324"/>
                    <a:pt x="385" y="326"/>
                  </a:cubicBezTo>
                  <a:cubicBezTo>
                    <a:pt x="385" y="326"/>
                    <a:pt x="385" y="326"/>
                    <a:pt x="385" y="326"/>
                  </a:cubicBezTo>
                  <a:cubicBezTo>
                    <a:pt x="385" y="326"/>
                    <a:pt x="385" y="326"/>
                    <a:pt x="385" y="326"/>
                  </a:cubicBezTo>
                  <a:cubicBezTo>
                    <a:pt x="386" y="326"/>
                    <a:pt x="386" y="328"/>
                    <a:pt x="388" y="328"/>
                  </a:cubicBezTo>
                  <a:cubicBezTo>
                    <a:pt x="388" y="329"/>
                    <a:pt x="389" y="329"/>
                    <a:pt x="389" y="330"/>
                  </a:cubicBezTo>
                  <a:cubicBezTo>
                    <a:pt x="393" y="330"/>
                    <a:pt x="393" y="330"/>
                    <a:pt x="393" y="330"/>
                  </a:cubicBezTo>
                  <a:cubicBezTo>
                    <a:pt x="394" y="331"/>
                    <a:pt x="395" y="329"/>
                    <a:pt x="395" y="331"/>
                  </a:cubicBezTo>
                  <a:cubicBezTo>
                    <a:pt x="395" y="331"/>
                    <a:pt x="395" y="331"/>
                    <a:pt x="396" y="331"/>
                  </a:cubicBezTo>
                  <a:cubicBezTo>
                    <a:pt x="396" y="331"/>
                    <a:pt x="396" y="331"/>
                    <a:pt x="396" y="331"/>
                  </a:cubicBezTo>
                  <a:cubicBezTo>
                    <a:pt x="396" y="330"/>
                    <a:pt x="397" y="333"/>
                    <a:pt x="398" y="332"/>
                  </a:cubicBezTo>
                  <a:cubicBezTo>
                    <a:pt x="398" y="331"/>
                    <a:pt x="399" y="330"/>
                    <a:pt x="399" y="329"/>
                  </a:cubicBezTo>
                  <a:cubicBezTo>
                    <a:pt x="399" y="329"/>
                    <a:pt x="399" y="329"/>
                    <a:pt x="399" y="329"/>
                  </a:cubicBezTo>
                  <a:cubicBezTo>
                    <a:pt x="399" y="324"/>
                    <a:pt x="399" y="324"/>
                    <a:pt x="399" y="324"/>
                  </a:cubicBezTo>
                  <a:cubicBezTo>
                    <a:pt x="399" y="324"/>
                    <a:pt x="399" y="324"/>
                    <a:pt x="399" y="324"/>
                  </a:cubicBezTo>
                  <a:cubicBezTo>
                    <a:pt x="398" y="323"/>
                    <a:pt x="401" y="322"/>
                    <a:pt x="400" y="321"/>
                  </a:cubicBezTo>
                  <a:cubicBezTo>
                    <a:pt x="400" y="321"/>
                    <a:pt x="400" y="320"/>
                    <a:pt x="400" y="320"/>
                  </a:cubicBezTo>
                  <a:cubicBezTo>
                    <a:pt x="400" y="320"/>
                    <a:pt x="400" y="320"/>
                    <a:pt x="400" y="319"/>
                  </a:cubicBezTo>
                  <a:cubicBezTo>
                    <a:pt x="400" y="319"/>
                    <a:pt x="400" y="319"/>
                    <a:pt x="401" y="319"/>
                  </a:cubicBezTo>
                  <a:cubicBezTo>
                    <a:pt x="401" y="318"/>
                    <a:pt x="402" y="317"/>
                    <a:pt x="402" y="316"/>
                  </a:cubicBezTo>
                  <a:cubicBezTo>
                    <a:pt x="402" y="316"/>
                    <a:pt x="402" y="316"/>
                    <a:pt x="402" y="316"/>
                  </a:cubicBezTo>
                  <a:cubicBezTo>
                    <a:pt x="403" y="314"/>
                    <a:pt x="403" y="314"/>
                    <a:pt x="401" y="314"/>
                  </a:cubicBezTo>
                  <a:close/>
                  <a:moveTo>
                    <a:pt x="290" y="380"/>
                  </a:moveTo>
                  <a:cubicBezTo>
                    <a:pt x="289" y="380"/>
                    <a:pt x="288" y="380"/>
                    <a:pt x="287" y="381"/>
                  </a:cubicBezTo>
                  <a:cubicBezTo>
                    <a:pt x="287" y="382"/>
                    <a:pt x="287" y="383"/>
                    <a:pt x="287" y="383"/>
                  </a:cubicBezTo>
                  <a:cubicBezTo>
                    <a:pt x="290" y="384"/>
                    <a:pt x="290" y="382"/>
                    <a:pt x="290" y="380"/>
                  </a:cubicBezTo>
                  <a:close/>
                  <a:moveTo>
                    <a:pt x="216" y="386"/>
                  </a:moveTo>
                  <a:cubicBezTo>
                    <a:pt x="215" y="386"/>
                    <a:pt x="215" y="385"/>
                    <a:pt x="214" y="386"/>
                  </a:cubicBezTo>
                  <a:cubicBezTo>
                    <a:pt x="214" y="387"/>
                    <a:pt x="213" y="387"/>
                    <a:pt x="214" y="388"/>
                  </a:cubicBezTo>
                  <a:cubicBezTo>
                    <a:pt x="215" y="389"/>
                    <a:pt x="217" y="388"/>
                    <a:pt x="216" y="386"/>
                  </a:cubicBezTo>
                  <a:close/>
                  <a:moveTo>
                    <a:pt x="283" y="388"/>
                  </a:moveTo>
                  <a:cubicBezTo>
                    <a:pt x="282" y="389"/>
                    <a:pt x="282" y="389"/>
                    <a:pt x="282" y="390"/>
                  </a:cubicBezTo>
                  <a:cubicBezTo>
                    <a:pt x="284" y="391"/>
                    <a:pt x="285" y="388"/>
                    <a:pt x="283" y="388"/>
                  </a:cubicBezTo>
                  <a:close/>
                  <a:moveTo>
                    <a:pt x="274" y="391"/>
                  </a:moveTo>
                  <a:cubicBezTo>
                    <a:pt x="274" y="391"/>
                    <a:pt x="274" y="391"/>
                    <a:pt x="274" y="391"/>
                  </a:cubicBezTo>
                  <a:cubicBezTo>
                    <a:pt x="273" y="391"/>
                    <a:pt x="272" y="392"/>
                    <a:pt x="273" y="394"/>
                  </a:cubicBezTo>
                  <a:cubicBezTo>
                    <a:pt x="274" y="393"/>
                    <a:pt x="275" y="394"/>
                    <a:pt x="276" y="393"/>
                  </a:cubicBezTo>
                  <a:cubicBezTo>
                    <a:pt x="276" y="392"/>
                    <a:pt x="276" y="392"/>
                    <a:pt x="276" y="392"/>
                  </a:cubicBezTo>
                  <a:cubicBezTo>
                    <a:pt x="276" y="392"/>
                    <a:pt x="276" y="391"/>
                    <a:pt x="276" y="391"/>
                  </a:cubicBezTo>
                  <a:cubicBezTo>
                    <a:pt x="275" y="390"/>
                    <a:pt x="275" y="390"/>
                    <a:pt x="274" y="391"/>
                  </a:cubicBezTo>
                  <a:close/>
                  <a:moveTo>
                    <a:pt x="264" y="392"/>
                  </a:moveTo>
                  <a:cubicBezTo>
                    <a:pt x="264" y="392"/>
                    <a:pt x="264" y="392"/>
                    <a:pt x="264" y="393"/>
                  </a:cubicBezTo>
                  <a:cubicBezTo>
                    <a:pt x="265" y="393"/>
                    <a:pt x="267" y="394"/>
                    <a:pt x="266" y="391"/>
                  </a:cubicBezTo>
                  <a:cubicBezTo>
                    <a:pt x="266" y="391"/>
                    <a:pt x="266" y="391"/>
                    <a:pt x="266" y="391"/>
                  </a:cubicBezTo>
                  <a:cubicBezTo>
                    <a:pt x="265" y="390"/>
                    <a:pt x="264" y="390"/>
                    <a:pt x="263" y="391"/>
                  </a:cubicBezTo>
                  <a:cubicBezTo>
                    <a:pt x="263" y="391"/>
                    <a:pt x="263" y="391"/>
                    <a:pt x="263" y="391"/>
                  </a:cubicBezTo>
                  <a:cubicBezTo>
                    <a:pt x="264" y="391"/>
                    <a:pt x="264" y="391"/>
                    <a:pt x="264" y="391"/>
                  </a:cubicBezTo>
                  <a:cubicBezTo>
                    <a:pt x="264" y="391"/>
                    <a:pt x="264" y="392"/>
                    <a:pt x="264" y="392"/>
                  </a:cubicBezTo>
                  <a:close/>
                  <a:moveTo>
                    <a:pt x="258" y="394"/>
                  </a:moveTo>
                  <a:cubicBezTo>
                    <a:pt x="258" y="394"/>
                    <a:pt x="257" y="392"/>
                    <a:pt x="256" y="393"/>
                  </a:cubicBezTo>
                  <a:cubicBezTo>
                    <a:pt x="256" y="393"/>
                    <a:pt x="256" y="393"/>
                    <a:pt x="256" y="394"/>
                  </a:cubicBezTo>
                  <a:cubicBezTo>
                    <a:pt x="256" y="395"/>
                    <a:pt x="256" y="395"/>
                    <a:pt x="258" y="395"/>
                  </a:cubicBezTo>
                  <a:cubicBezTo>
                    <a:pt x="257" y="395"/>
                    <a:pt x="259" y="395"/>
                    <a:pt x="258" y="394"/>
                  </a:cubicBezTo>
                  <a:close/>
                  <a:moveTo>
                    <a:pt x="280" y="394"/>
                  </a:moveTo>
                  <a:cubicBezTo>
                    <a:pt x="279" y="394"/>
                    <a:pt x="278" y="393"/>
                    <a:pt x="277" y="393"/>
                  </a:cubicBezTo>
                  <a:cubicBezTo>
                    <a:pt x="277" y="394"/>
                    <a:pt x="276" y="395"/>
                    <a:pt x="276" y="396"/>
                  </a:cubicBezTo>
                  <a:cubicBezTo>
                    <a:pt x="277" y="397"/>
                    <a:pt x="277" y="397"/>
                    <a:pt x="278" y="398"/>
                  </a:cubicBezTo>
                  <a:cubicBezTo>
                    <a:pt x="278" y="399"/>
                    <a:pt x="278" y="401"/>
                    <a:pt x="280" y="400"/>
                  </a:cubicBezTo>
                  <a:cubicBezTo>
                    <a:pt x="282" y="400"/>
                    <a:pt x="278" y="399"/>
                    <a:pt x="279" y="397"/>
                  </a:cubicBezTo>
                  <a:cubicBezTo>
                    <a:pt x="280" y="397"/>
                    <a:pt x="280" y="396"/>
                    <a:pt x="280" y="394"/>
                  </a:cubicBezTo>
                  <a:close/>
                  <a:moveTo>
                    <a:pt x="303" y="406"/>
                  </a:moveTo>
                  <a:cubicBezTo>
                    <a:pt x="304" y="405"/>
                    <a:pt x="305" y="405"/>
                    <a:pt x="305" y="404"/>
                  </a:cubicBezTo>
                  <a:cubicBezTo>
                    <a:pt x="303" y="404"/>
                    <a:pt x="303" y="403"/>
                    <a:pt x="300" y="403"/>
                  </a:cubicBezTo>
                  <a:cubicBezTo>
                    <a:pt x="299" y="403"/>
                    <a:pt x="298" y="403"/>
                    <a:pt x="298" y="404"/>
                  </a:cubicBezTo>
                  <a:cubicBezTo>
                    <a:pt x="297" y="404"/>
                    <a:pt x="297" y="405"/>
                    <a:pt x="296" y="405"/>
                  </a:cubicBezTo>
                  <a:cubicBezTo>
                    <a:pt x="294" y="406"/>
                    <a:pt x="294" y="407"/>
                    <a:pt x="292" y="407"/>
                  </a:cubicBezTo>
                  <a:cubicBezTo>
                    <a:pt x="290" y="407"/>
                    <a:pt x="290" y="405"/>
                    <a:pt x="289" y="404"/>
                  </a:cubicBezTo>
                  <a:cubicBezTo>
                    <a:pt x="289" y="407"/>
                    <a:pt x="288" y="407"/>
                    <a:pt x="287" y="409"/>
                  </a:cubicBezTo>
                  <a:cubicBezTo>
                    <a:pt x="287" y="410"/>
                    <a:pt x="286" y="411"/>
                    <a:pt x="285" y="411"/>
                  </a:cubicBezTo>
                  <a:cubicBezTo>
                    <a:pt x="284" y="411"/>
                    <a:pt x="283" y="410"/>
                    <a:pt x="282" y="410"/>
                  </a:cubicBezTo>
                  <a:cubicBezTo>
                    <a:pt x="282" y="410"/>
                    <a:pt x="282" y="410"/>
                    <a:pt x="282" y="410"/>
                  </a:cubicBezTo>
                  <a:cubicBezTo>
                    <a:pt x="281" y="410"/>
                    <a:pt x="280" y="408"/>
                    <a:pt x="278" y="409"/>
                  </a:cubicBezTo>
                  <a:cubicBezTo>
                    <a:pt x="278" y="409"/>
                    <a:pt x="278" y="409"/>
                    <a:pt x="278" y="409"/>
                  </a:cubicBezTo>
                  <a:cubicBezTo>
                    <a:pt x="278" y="409"/>
                    <a:pt x="278" y="409"/>
                    <a:pt x="278" y="409"/>
                  </a:cubicBezTo>
                  <a:cubicBezTo>
                    <a:pt x="276" y="408"/>
                    <a:pt x="276" y="410"/>
                    <a:pt x="275" y="410"/>
                  </a:cubicBezTo>
                  <a:cubicBezTo>
                    <a:pt x="274" y="410"/>
                    <a:pt x="272" y="410"/>
                    <a:pt x="271" y="410"/>
                  </a:cubicBezTo>
                  <a:cubicBezTo>
                    <a:pt x="271" y="411"/>
                    <a:pt x="271" y="411"/>
                    <a:pt x="270" y="411"/>
                  </a:cubicBezTo>
                  <a:cubicBezTo>
                    <a:pt x="269" y="411"/>
                    <a:pt x="270" y="414"/>
                    <a:pt x="268" y="413"/>
                  </a:cubicBezTo>
                  <a:cubicBezTo>
                    <a:pt x="267" y="414"/>
                    <a:pt x="267" y="415"/>
                    <a:pt x="266" y="415"/>
                  </a:cubicBezTo>
                  <a:cubicBezTo>
                    <a:pt x="264" y="415"/>
                    <a:pt x="263" y="416"/>
                    <a:pt x="261" y="416"/>
                  </a:cubicBezTo>
                  <a:cubicBezTo>
                    <a:pt x="260" y="416"/>
                    <a:pt x="260" y="416"/>
                    <a:pt x="259" y="416"/>
                  </a:cubicBezTo>
                  <a:cubicBezTo>
                    <a:pt x="259" y="416"/>
                    <a:pt x="259" y="416"/>
                    <a:pt x="259" y="416"/>
                  </a:cubicBezTo>
                  <a:cubicBezTo>
                    <a:pt x="258" y="415"/>
                    <a:pt x="256" y="417"/>
                    <a:pt x="255" y="417"/>
                  </a:cubicBezTo>
                  <a:cubicBezTo>
                    <a:pt x="255" y="417"/>
                    <a:pt x="255" y="417"/>
                    <a:pt x="254" y="417"/>
                  </a:cubicBezTo>
                  <a:cubicBezTo>
                    <a:pt x="254" y="417"/>
                    <a:pt x="253" y="418"/>
                    <a:pt x="252" y="418"/>
                  </a:cubicBezTo>
                  <a:cubicBezTo>
                    <a:pt x="252" y="418"/>
                    <a:pt x="252" y="418"/>
                    <a:pt x="252" y="418"/>
                  </a:cubicBezTo>
                  <a:cubicBezTo>
                    <a:pt x="251" y="417"/>
                    <a:pt x="250" y="415"/>
                    <a:pt x="250" y="417"/>
                  </a:cubicBezTo>
                  <a:cubicBezTo>
                    <a:pt x="248" y="417"/>
                    <a:pt x="248" y="416"/>
                    <a:pt x="246" y="416"/>
                  </a:cubicBezTo>
                  <a:cubicBezTo>
                    <a:pt x="245" y="416"/>
                    <a:pt x="245" y="417"/>
                    <a:pt x="245" y="417"/>
                  </a:cubicBezTo>
                  <a:cubicBezTo>
                    <a:pt x="244" y="417"/>
                    <a:pt x="244" y="417"/>
                    <a:pt x="244" y="417"/>
                  </a:cubicBezTo>
                  <a:cubicBezTo>
                    <a:pt x="243" y="416"/>
                    <a:pt x="242" y="418"/>
                    <a:pt x="241" y="418"/>
                  </a:cubicBezTo>
                  <a:cubicBezTo>
                    <a:pt x="241" y="418"/>
                    <a:pt x="241" y="418"/>
                    <a:pt x="241" y="418"/>
                  </a:cubicBezTo>
                  <a:cubicBezTo>
                    <a:pt x="241" y="418"/>
                    <a:pt x="240" y="418"/>
                    <a:pt x="240" y="418"/>
                  </a:cubicBezTo>
                  <a:cubicBezTo>
                    <a:pt x="239" y="418"/>
                    <a:pt x="236" y="418"/>
                    <a:pt x="234" y="418"/>
                  </a:cubicBezTo>
                  <a:cubicBezTo>
                    <a:pt x="234" y="418"/>
                    <a:pt x="233" y="418"/>
                    <a:pt x="233" y="418"/>
                  </a:cubicBezTo>
                  <a:cubicBezTo>
                    <a:pt x="233" y="418"/>
                    <a:pt x="233" y="418"/>
                    <a:pt x="233" y="418"/>
                  </a:cubicBezTo>
                  <a:cubicBezTo>
                    <a:pt x="233" y="415"/>
                    <a:pt x="231" y="415"/>
                    <a:pt x="230" y="414"/>
                  </a:cubicBezTo>
                  <a:cubicBezTo>
                    <a:pt x="230" y="414"/>
                    <a:pt x="230" y="414"/>
                    <a:pt x="230" y="414"/>
                  </a:cubicBezTo>
                  <a:cubicBezTo>
                    <a:pt x="229" y="414"/>
                    <a:pt x="229" y="413"/>
                    <a:pt x="229" y="413"/>
                  </a:cubicBezTo>
                  <a:cubicBezTo>
                    <a:pt x="228" y="413"/>
                    <a:pt x="226" y="413"/>
                    <a:pt x="225" y="413"/>
                  </a:cubicBezTo>
                  <a:cubicBezTo>
                    <a:pt x="223" y="412"/>
                    <a:pt x="223" y="410"/>
                    <a:pt x="221" y="410"/>
                  </a:cubicBezTo>
                  <a:cubicBezTo>
                    <a:pt x="221" y="410"/>
                    <a:pt x="221" y="410"/>
                    <a:pt x="221" y="410"/>
                  </a:cubicBezTo>
                  <a:cubicBezTo>
                    <a:pt x="219" y="411"/>
                    <a:pt x="219" y="408"/>
                    <a:pt x="217" y="410"/>
                  </a:cubicBezTo>
                  <a:cubicBezTo>
                    <a:pt x="217" y="410"/>
                    <a:pt x="217" y="410"/>
                    <a:pt x="217" y="410"/>
                  </a:cubicBezTo>
                  <a:cubicBezTo>
                    <a:pt x="215" y="410"/>
                    <a:pt x="214" y="410"/>
                    <a:pt x="212" y="410"/>
                  </a:cubicBezTo>
                  <a:cubicBezTo>
                    <a:pt x="212" y="411"/>
                    <a:pt x="211" y="411"/>
                    <a:pt x="211" y="412"/>
                  </a:cubicBezTo>
                  <a:cubicBezTo>
                    <a:pt x="211" y="412"/>
                    <a:pt x="211" y="412"/>
                    <a:pt x="210" y="412"/>
                  </a:cubicBezTo>
                  <a:cubicBezTo>
                    <a:pt x="210" y="413"/>
                    <a:pt x="210" y="415"/>
                    <a:pt x="209" y="415"/>
                  </a:cubicBezTo>
                  <a:cubicBezTo>
                    <a:pt x="209" y="415"/>
                    <a:pt x="209" y="415"/>
                    <a:pt x="209" y="415"/>
                  </a:cubicBezTo>
                  <a:cubicBezTo>
                    <a:pt x="208" y="416"/>
                    <a:pt x="207" y="416"/>
                    <a:pt x="206" y="416"/>
                  </a:cubicBezTo>
                  <a:cubicBezTo>
                    <a:pt x="206" y="417"/>
                    <a:pt x="206" y="417"/>
                    <a:pt x="206" y="417"/>
                  </a:cubicBezTo>
                  <a:cubicBezTo>
                    <a:pt x="205" y="416"/>
                    <a:pt x="204" y="415"/>
                    <a:pt x="203" y="415"/>
                  </a:cubicBezTo>
                  <a:cubicBezTo>
                    <a:pt x="203" y="415"/>
                    <a:pt x="203" y="415"/>
                    <a:pt x="203" y="415"/>
                  </a:cubicBezTo>
                  <a:cubicBezTo>
                    <a:pt x="203" y="415"/>
                    <a:pt x="202" y="414"/>
                    <a:pt x="202" y="414"/>
                  </a:cubicBezTo>
                  <a:cubicBezTo>
                    <a:pt x="202" y="413"/>
                    <a:pt x="201" y="412"/>
                    <a:pt x="201" y="411"/>
                  </a:cubicBezTo>
                  <a:cubicBezTo>
                    <a:pt x="201" y="410"/>
                    <a:pt x="201" y="410"/>
                    <a:pt x="200" y="410"/>
                  </a:cubicBezTo>
                  <a:cubicBezTo>
                    <a:pt x="198" y="410"/>
                    <a:pt x="199" y="412"/>
                    <a:pt x="199" y="413"/>
                  </a:cubicBezTo>
                  <a:cubicBezTo>
                    <a:pt x="195" y="413"/>
                    <a:pt x="196" y="416"/>
                    <a:pt x="193" y="416"/>
                  </a:cubicBezTo>
                  <a:cubicBezTo>
                    <a:pt x="193" y="417"/>
                    <a:pt x="191" y="418"/>
                    <a:pt x="190" y="419"/>
                  </a:cubicBezTo>
                  <a:cubicBezTo>
                    <a:pt x="191" y="422"/>
                    <a:pt x="188" y="421"/>
                    <a:pt x="188" y="424"/>
                  </a:cubicBezTo>
                  <a:cubicBezTo>
                    <a:pt x="189" y="426"/>
                    <a:pt x="189" y="429"/>
                    <a:pt x="189" y="433"/>
                  </a:cubicBezTo>
                  <a:cubicBezTo>
                    <a:pt x="190" y="433"/>
                    <a:pt x="189" y="436"/>
                    <a:pt x="191" y="435"/>
                  </a:cubicBezTo>
                  <a:cubicBezTo>
                    <a:pt x="191" y="437"/>
                    <a:pt x="193" y="436"/>
                    <a:pt x="193" y="437"/>
                  </a:cubicBezTo>
                  <a:cubicBezTo>
                    <a:pt x="195" y="438"/>
                    <a:pt x="195" y="440"/>
                    <a:pt x="198" y="440"/>
                  </a:cubicBezTo>
                  <a:cubicBezTo>
                    <a:pt x="199" y="439"/>
                    <a:pt x="202" y="439"/>
                    <a:pt x="205" y="439"/>
                  </a:cubicBezTo>
                  <a:cubicBezTo>
                    <a:pt x="205" y="440"/>
                    <a:pt x="206" y="440"/>
                    <a:pt x="207" y="441"/>
                  </a:cubicBezTo>
                  <a:cubicBezTo>
                    <a:pt x="208" y="441"/>
                    <a:pt x="208" y="442"/>
                    <a:pt x="208" y="442"/>
                  </a:cubicBezTo>
                  <a:cubicBezTo>
                    <a:pt x="208" y="442"/>
                    <a:pt x="210" y="442"/>
                    <a:pt x="209" y="443"/>
                  </a:cubicBezTo>
                  <a:cubicBezTo>
                    <a:pt x="212" y="443"/>
                    <a:pt x="214" y="444"/>
                    <a:pt x="216" y="444"/>
                  </a:cubicBezTo>
                  <a:cubicBezTo>
                    <a:pt x="217" y="447"/>
                    <a:pt x="220" y="448"/>
                    <a:pt x="221" y="450"/>
                  </a:cubicBezTo>
                  <a:cubicBezTo>
                    <a:pt x="225" y="451"/>
                    <a:pt x="226" y="453"/>
                    <a:pt x="230" y="453"/>
                  </a:cubicBezTo>
                  <a:cubicBezTo>
                    <a:pt x="230" y="454"/>
                    <a:pt x="230" y="454"/>
                    <a:pt x="231" y="455"/>
                  </a:cubicBezTo>
                  <a:cubicBezTo>
                    <a:pt x="231" y="456"/>
                    <a:pt x="231" y="457"/>
                    <a:pt x="232" y="457"/>
                  </a:cubicBezTo>
                  <a:cubicBezTo>
                    <a:pt x="232" y="456"/>
                    <a:pt x="232" y="456"/>
                    <a:pt x="232" y="457"/>
                  </a:cubicBezTo>
                  <a:cubicBezTo>
                    <a:pt x="233" y="457"/>
                    <a:pt x="233" y="457"/>
                    <a:pt x="234" y="457"/>
                  </a:cubicBezTo>
                  <a:cubicBezTo>
                    <a:pt x="234" y="458"/>
                    <a:pt x="235" y="458"/>
                    <a:pt x="237" y="458"/>
                  </a:cubicBezTo>
                  <a:cubicBezTo>
                    <a:pt x="238" y="459"/>
                    <a:pt x="239" y="460"/>
                    <a:pt x="241" y="460"/>
                  </a:cubicBezTo>
                  <a:cubicBezTo>
                    <a:pt x="244" y="460"/>
                    <a:pt x="247" y="460"/>
                    <a:pt x="249" y="460"/>
                  </a:cubicBezTo>
                  <a:cubicBezTo>
                    <a:pt x="250" y="461"/>
                    <a:pt x="250" y="461"/>
                    <a:pt x="251" y="461"/>
                  </a:cubicBezTo>
                  <a:cubicBezTo>
                    <a:pt x="251" y="461"/>
                    <a:pt x="252" y="461"/>
                    <a:pt x="252" y="461"/>
                  </a:cubicBezTo>
                  <a:cubicBezTo>
                    <a:pt x="253" y="461"/>
                    <a:pt x="253" y="463"/>
                    <a:pt x="255" y="463"/>
                  </a:cubicBezTo>
                  <a:cubicBezTo>
                    <a:pt x="255" y="463"/>
                    <a:pt x="255" y="463"/>
                    <a:pt x="255" y="463"/>
                  </a:cubicBezTo>
                  <a:cubicBezTo>
                    <a:pt x="256" y="463"/>
                    <a:pt x="256" y="463"/>
                    <a:pt x="257" y="464"/>
                  </a:cubicBezTo>
                  <a:cubicBezTo>
                    <a:pt x="257" y="466"/>
                    <a:pt x="259" y="466"/>
                    <a:pt x="260" y="469"/>
                  </a:cubicBezTo>
                  <a:cubicBezTo>
                    <a:pt x="260" y="469"/>
                    <a:pt x="260" y="469"/>
                    <a:pt x="260" y="469"/>
                  </a:cubicBezTo>
                  <a:cubicBezTo>
                    <a:pt x="259" y="471"/>
                    <a:pt x="260" y="471"/>
                    <a:pt x="261" y="472"/>
                  </a:cubicBezTo>
                  <a:cubicBezTo>
                    <a:pt x="261" y="472"/>
                    <a:pt x="261" y="472"/>
                    <a:pt x="261" y="472"/>
                  </a:cubicBezTo>
                  <a:cubicBezTo>
                    <a:pt x="263" y="472"/>
                    <a:pt x="262" y="475"/>
                    <a:pt x="264" y="474"/>
                  </a:cubicBezTo>
                  <a:cubicBezTo>
                    <a:pt x="264" y="474"/>
                    <a:pt x="264" y="474"/>
                    <a:pt x="264" y="474"/>
                  </a:cubicBezTo>
                  <a:cubicBezTo>
                    <a:pt x="266" y="474"/>
                    <a:pt x="267" y="476"/>
                    <a:pt x="269" y="475"/>
                  </a:cubicBezTo>
                  <a:cubicBezTo>
                    <a:pt x="270" y="476"/>
                    <a:pt x="270" y="478"/>
                    <a:pt x="272" y="478"/>
                  </a:cubicBezTo>
                  <a:cubicBezTo>
                    <a:pt x="275" y="478"/>
                    <a:pt x="276" y="477"/>
                    <a:pt x="279" y="477"/>
                  </a:cubicBezTo>
                  <a:cubicBezTo>
                    <a:pt x="280" y="477"/>
                    <a:pt x="281" y="478"/>
                    <a:pt x="282" y="478"/>
                  </a:cubicBezTo>
                  <a:cubicBezTo>
                    <a:pt x="283" y="478"/>
                    <a:pt x="284" y="479"/>
                    <a:pt x="285" y="480"/>
                  </a:cubicBezTo>
                  <a:cubicBezTo>
                    <a:pt x="285" y="480"/>
                    <a:pt x="285" y="480"/>
                    <a:pt x="285" y="480"/>
                  </a:cubicBezTo>
                  <a:cubicBezTo>
                    <a:pt x="285" y="480"/>
                    <a:pt x="285" y="480"/>
                    <a:pt x="285" y="480"/>
                  </a:cubicBezTo>
                  <a:cubicBezTo>
                    <a:pt x="286" y="479"/>
                    <a:pt x="288" y="480"/>
                    <a:pt x="288" y="478"/>
                  </a:cubicBezTo>
                  <a:cubicBezTo>
                    <a:pt x="288" y="478"/>
                    <a:pt x="288" y="478"/>
                    <a:pt x="287" y="478"/>
                  </a:cubicBezTo>
                  <a:cubicBezTo>
                    <a:pt x="287" y="475"/>
                    <a:pt x="286" y="474"/>
                    <a:pt x="287" y="471"/>
                  </a:cubicBezTo>
                  <a:cubicBezTo>
                    <a:pt x="287" y="470"/>
                    <a:pt x="288" y="469"/>
                    <a:pt x="288" y="467"/>
                  </a:cubicBezTo>
                  <a:cubicBezTo>
                    <a:pt x="290" y="467"/>
                    <a:pt x="289" y="465"/>
                    <a:pt x="292" y="465"/>
                  </a:cubicBezTo>
                  <a:cubicBezTo>
                    <a:pt x="293" y="465"/>
                    <a:pt x="292" y="462"/>
                    <a:pt x="294" y="463"/>
                  </a:cubicBezTo>
                  <a:cubicBezTo>
                    <a:pt x="294" y="461"/>
                    <a:pt x="293" y="461"/>
                    <a:pt x="294" y="459"/>
                  </a:cubicBezTo>
                  <a:cubicBezTo>
                    <a:pt x="294" y="459"/>
                    <a:pt x="294" y="459"/>
                    <a:pt x="294" y="459"/>
                  </a:cubicBezTo>
                  <a:cubicBezTo>
                    <a:pt x="295" y="458"/>
                    <a:pt x="292" y="459"/>
                    <a:pt x="293" y="458"/>
                  </a:cubicBezTo>
                  <a:cubicBezTo>
                    <a:pt x="292" y="458"/>
                    <a:pt x="292" y="458"/>
                    <a:pt x="292" y="458"/>
                  </a:cubicBezTo>
                  <a:cubicBezTo>
                    <a:pt x="291" y="459"/>
                    <a:pt x="292" y="456"/>
                    <a:pt x="291" y="457"/>
                  </a:cubicBezTo>
                  <a:cubicBezTo>
                    <a:pt x="291" y="457"/>
                    <a:pt x="291" y="456"/>
                    <a:pt x="291" y="456"/>
                  </a:cubicBezTo>
                  <a:cubicBezTo>
                    <a:pt x="290" y="456"/>
                    <a:pt x="290" y="456"/>
                    <a:pt x="290" y="456"/>
                  </a:cubicBezTo>
                  <a:cubicBezTo>
                    <a:pt x="289" y="456"/>
                    <a:pt x="289" y="456"/>
                    <a:pt x="289" y="456"/>
                  </a:cubicBezTo>
                  <a:cubicBezTo>
                    <a:pt x="289" y="455"/>
                    <a:pt x="288" y="454"/>
                    <a:pt x="289" y="453"/>
                  </a:cubicBezTo>
                  <a:cubicBezTo>
                    <a:pt x="289" y="453"/>
                    <a:pt x="290" y="453"/>
                    <a:pt x="290" y="453"/>
                  </a:cubicBezTo>
                  <a:cubicBezTo>
                    <a:pt x="290" y="453"/>
                    <a:pt x="291" y="452"/>
                    <a:pt x="291" y="452"/>
                  </a:cubicBezTo>
                  <a:cubicBezTo>
                    <a:pt x="289" y="452"/>
                    <a:pt x="289" y="450"/>
                    <a:pt x="288" y="449"/>
                  </a:cubicBezTo>
                  <a:cubicBezTo>
                    <a:pt x="288" y="448"/>
                    <a:pt x="285" y="449"/>
                    <a:pt x="285" y="447"/>
                  </a:cubicBezTo>
                  <a:cubicBezTo>
                    <a:pt x="285" y="445"/>
                    <a:pt x="284" y="445"/>
                    <a:pt x="285" y="443"/>
                  </a:cubicBezTo>
                  <a:cubicBezTo>
                    <a:pt x="285" y="441"/>
                    <a:pt x="285" y="440"/>
                    <a:pt x="287" y="439"/>
                  </a:cubicBezTo>
                  <a:cubicBezTo>
                    <a:pt x="287" y="435"/>
                    <a:pt x="289" y="432"/>
                    <a:pt x="289" y="428"/>
                  </a:cubicBezTo>
                  <a:cubicBezTo>
                    <a:pt x="290" y="428"/>
                    <a:pt x="290" y="427"/>
                    <a:pt x="291" y="426"/>
                  </a:cubicBezTo>
                  <a:cubicBezTo>
                    <a:pt x="291" y="426"/>
                    <a:pt x="292" y="426"/>
                    <a:pt x="292" y="426"/>
                  </a:cubicBezTo>
                  <a:cubicBezTo>
                    <a:pt x="292" y="426"/>
                    <a:pt x="292" y="425"/>
                    <a:pt x="293" y="425"/>
                  </a:cubicBezTo>
                  <a:cubicBezTo>
                    <a:pt x="293" y="425"/>
                    <a:pt x="293" y="425"/>
                    <a:pt x="293" y="425"/>
                  </a:cubicBezTo>
                  <a:cubicBezTo>
                    <a:pt x="295" y="424"/>
                    <a:pt x="293" y="422"/>
                    <a:pt x="294" y="421"/>
                  </a:cubicBezTo>
                  <a:cubicBezTo>
                    <a:pt x="295" y="421"/>
                    <a:pt x="295" y="421"/>
                    <a:pt x="295" y="421"/>
                  </a:cubicBezTo>
                  <a:cubicBezTo>
                    <a:pt x="296" y="421"/>
                    <a:pt x="296" y="421"/>
                    <a:pt x="296" y="419"/>
                  </a:cubicBezTo>
                  <a:cubicBezTo>
                    <a:pt x="296" y="419"/>
                    <a:pt x="296" y="419"/>
                    <a:pt x="296" y="419"/>
                  </a:cubicBezTo>
                  <a:cubicBezTo>
                    <a:pt x="296" y="419"/>
                    <a:pt x="296" y="419"/>
                    <a:pt x="296" y="419"/>
                  </a:cubicBezTo>
                  <a:cubicBezTo>
                    <a:pt x="297" y="419"/>
                    <a:pt x="297" y="419"/>
                    <a:pt x="297" y="419"/>
                  </a:cubicBezTo>
                  <a:cubicBezTo>
                    <a:pt x="297" y="418"/>
                    <a:pt x="297" y="418"/>
                    <a:pt x="297" y="418"/>
                  </a:cubicBezTo>
                  <a:cubicBezTo>
                    <a:pt x="298" y="418"/>
                    <a:pt x="298" y="417"/>
                    <a:pt x="299" y="417"/>
                  </a:cubicBezTo>
                  <a:cubicBezTo>
                    <a:pt x="299" y="416"/>
                    <a:pt x="299" y="416"/>
                    <a:pt x="299" y="416"/>
                  </a:cubicBezTo>
                  <a:cubicBezTo>
                    <a:pt x="299" y="415"/>
                    <a:pt x="301" y="414"/>
                    <a:pt x="301" y="413"/>
                  </a:cubicBezTo>
                  <a:cubicBezTo>
                    <a:pt x="301" y="412"/>
                    <a:pt x="301" y="412"/>
                    <a:pt x="301" y="412"/>
                  </a:cubicBezTo>
                  <a:cubicBezTo>
                    <a:pt x="301" y="411"/>
                    <a:pt x="302" y="410"/>
                    <a:pt x="302" y="408"/>
                  </a:cubicBezTo>
                  <a:cubicBezTo>
                    <a:pt x="303" y="408"/>
                    <a:pt x="303" y="407"/>
                    <a:pt x="303" y="406"/>
                  </a:cubicBezTo>
                  <a:cubicBezTo>
                    <a:pt x="303" y="406"/>
                    <a:pt x="304" y="406"/>
                    <a:pt x="303" y="406"/>
                  </a:cubicBezTo>
                  <a:close/>
                  <a:moveTo>
                    <a:pt x="186" y="418"/>
                  </a:moveTo>
                  <a:cubicBezTo>
                    <a:pt x="185" y="418"/>
                    <a:pt x="185" y="418"/>
                    <a:pt x="184" y="418"/>
                  </a:cubicBezTo>
                  <a:cubicBezTo>
                    <a:pt x="184" y="419"/>
                    <a:pt x="184" y="420"/>
                    <a:pt x="184" y="420"/>
                  </a:cubicBezTo>
                  <a:cubicBezTo>
                    <a:pt x="184" y="419"/>
                    <a:pt x="186" y="420"/>
                    <a:pt x="186" y="418"/>
                  </a:cubicBezTo>
                  <a:close/>
                  <a:moveTo>
                    <a:pt x="175" y="419"/>
                  </a:moveTo>
                  <a:cubicBezTo>
                    <a:pt x="174" y="421"/>
                    <a:pt x="176" y="423"/>
                    <a:pt x="178" y="422"/>
                  </a:cubicBezTo>
                  <a:cubicBezTo>
                    <a:pt x="178" y="420"/>
                    <a:pt x="177" y="419"/>
                    <a:pt x="175" y="419"/>
                  </a:cubicBezTo>
                  <a:close/>
                  <a:moveTo>
                    <a:pt x="182" y="420"/>
                  </a:moveTo>
                  <a:cubicBezTo>
                    <a:pt x="181" y="423"/>
                    <a:pt x="184" y="422"/>
                    <a:pt x="184" y="424"/>
                  </a:cubicBezTo>
                  <a:cubicBezTo>
                    <a:pt x="185" y="424"/>
                    <a:pt x="187" y="424"/>
                    <a:pt x="187" y="422"/>
                  </a:cubicBezTo>
                  <a:cubicBezTo>
                    <a:pt x="184" y="423"/>
                    <a:pt x="184" y="421"/>
                    <a:pt x="182" y="420"/>
                  </a:cubicBezTo>
                  <a:close/>
                  <a:moveTo>
                    <a:pt x="175" y="475"/>
                  </a:moveTo>
                  <a:cubicBezTo>
                    <a:pt x="174" y="475"/>
                    <a:pt x="175" y="475"/>
                    <a:pt x="175" y="475"/>
                  </a:cubicBezTo>
                  <a:cubicBezTo>
                    <a:pt x="174" y="474"/>
                    <a:pt x="173" y="474"/>
                    <a:pt x="172" y="474"/>
                  </a:cubicBezTo>
                  <a:cubicBezTo>
                    <a:pt x="172" y="474"/>
                    <a:pt x="173" y="473"/>
                    <a:pt x="172" y="473"/>
                  </a:cubicBezTo>
                  <a:cubicBezTo>
                    <a:pt x="172" y="473"/>
                    <a:pt x="171" y="474"/>
                    <a:pt x="171" y="473"/>
                  </a:cubicBezTo>
                  <a:cubicBezTo>
                    <a:pt x="171" y="473"/>
                    <a:pt x="170" y="473"/>
                    <a:pt x="170" y="473"/>
                  </a:cubicBezTo>
                  <a:cubicBezTo>
                    <a:pt x="170" y="474"/>
                    <a:pt x="170" y="475"/>
                    <a:pt x="170" y="476"/>
                  </a:cubicBezTo>
                  <a:cubicBezTo>
                    <a:pt x="170" y="477"/>
                    <a:pt x="171" y="477"/>
                    <a:pt x="171" y="478"/>
                  </a:cubicBezTo>
                  <a:cubicBezTo>
                    <a:pt x="171" y="478"/>
                    <a:pt x="171" y="478"/>
                    <a:pt x="171" y="478"/>
                  </a:cubicBezTo>
                  <a:cubicBezTo>
                    <a:pt x="171" y="478"/>
                    <a:pt x="172" y="478"/>
                    <a:pt x="172" y="478"/>
                  </a:cubicBezTo>
                  <a:cubicBezTo>
                    <a:pt x="172" y="478"/>
                    <a:pt x="172" y="479"/>
                    <a:pt x="172" y="479"/>
                  </a:cubicBezTo>
                  <a:cubicBezTo>
                    <a:pt x="173" y="479"/>
                    <a:pt x="173" y="480"/>
                    <a:pt x="175" y="480"/>
                  </a:cubicBezTo>
                  <a:cubicBezTo>
                    <a:pt x="175" y="478"/>
                    <a:pt x="175" y="477"/>
                    <a:pt x="175" y="476"/>
                  </a:cubicBezTo>
                  <a:cubicBezTo>
                    <a:pt x="175" y="475"/>
                    <a:pt x="175" y="476"/>
                    <a:pt x="175" y="475"/>
                  </a:cubicBezTo>
                  <a:close/>
                  <a:moveTo>
                    <a:pt x="197" y="532"/>
                  </a:moveTo>
                  <a:cubicBezTo>
                    <a:pt x="196" y="532"/>
                    <a:pt x="195" y="532"/>
                    <a:pt x="193" y="532"/>
                  </a:cubicBezTo>
                  <a:cubicBezTo>
                    <a:pt x="193" y="533"/>
                    <a:pt x="194" y="534"/>
                    <a:pt x="195" y="533"/>
                  </a:cubicBezTo>
                  <a:cubicBezTo>
                    <a:pt x="195" y="534"/>
                    <a:pt x="196" y="534"/>
                    <a:pt x="197" y="534"/>
                  </a:cubicBezTo>
                  <a:cubicBezTo>
                    <a:pt x="197" y="535"/>
                    <a:pt x="198" y="535"/>
                    <a:pt x="199" y="535"/>
                  </a:cubicBezTo>
                  <a:cubicBezTo>
                    <a:pt x="199" y="534"/>
                    <a:pt x="200" y="534"/>
                    <a:pt x="200" y="533"/>
                  </a:cubicBezTo>
                  <a:cubicBezTo>
                    <a:pt x="200" y="532"/>
                    <a:pt x="198" y="532"/>
                    <a:pt x="197" y="532"/>
                  </a:cubicBez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2" name="Rectangle 122">
              <a:extLst>
                <a:ext uri="{FF2B5EF4-FFF2-40B4-BE49-F238E27FC236}">
                  <a16:creationId xmlns:a16="http://schemas.microsoft.com/office/drawing/2014/main" id="{6B777FF1-28BF-8A4E-B02D-0179850DD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450" y="5240338"/>
              <a:ext cx="379413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solidFill>
                    <a:srgbClr val="FFFFFF"/>
                  </a:solidFill>
                  <a:latin typeface="Open Sans Semibold" pitchFamily="34" charset="0"/>
                </a:rPr>
                <a:t>ITALY</a:t>
              </a:r>
              <a:endParaRPr lang="en-US" altLang="en-US" sz="1800"/>
            </a:p>
          </p:txBody>
        </p:sp>
        <p:sp>
          <p:nvSpPr>
            <p:cNvPr id="213" name="Freeform 123">
              <a:extLst>
                <a:ext uri="{FF2B5EF4-FFF2-40B4-BE49-F238E27FC236}">
                  <a16:creationId xmlns:a16="http://schemas.microsoft.com/office/drawing/2014/main" id="{FBA5C391-D55B-6948-8DE0-DC8A0FFAB4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2113" y="3179763"/>
              <a:ext cx="996950" cy="1393825"/>
            </a:xfrm>
            <a:custGeom>
              <a:avLst/>
              <a:gdLst>
                <a:gd name="T0" fmla="*/ 2147483646 w 258"/>
                <a:gd name="T1" fmla="*/ 2147483646 h 360"/>
                <a:gd name="T2" fmla="*/ 2147483646 w 258"/>
                <a:gd name="T3" fmla="*/ 2147483646 h 360"/>
                <a:gd name="T4" fmla="*/ 2147483646 w 258"/>
                <a:gd name="T5" fmla="*/ 2147483646 h 360"/>
                <a:gd name="T6" fmla="*/ 2147483646 w 258"/>
                <a:gd name="T7" fmla="*/ 2147483646 h 360"/>
                <a:gd name="T8" fmla="*/ 2147483646 w 258"/>
                <a:gd name="T9" fmla="*/ 2147483646 h 360"/>
                <a:gd name="T10" fmla="*/ 2147483646 w 258"/>
                <a:gd name="T11" fmla="*/ 2147483646 h 360"/>
                <a:gd name="T12" fmla="*/ 2147483646 w 258"/>
                <a:gd name="T13" fmla="*/ 2147483646 h 360"/>
                <a:gd name="T14" fmla="*/ 2147483646 w 258"/>
                <a:gd name="T15" fmla="*/ 2147483646 h 360"/>
                <a:gd name="T16" fmla="*/ 2147483646 w 258"/>
                <a:gd name="T17" fmla="*/ 2147483646 h 360"/>
                <a:gd name="T18" fmla="*/ 2147483646 w 258"/>
                <a:gd name="T19" fmla="*/ 2147483646 h 360"/>
                <a:gd name="T20" fmla="*/ 2147483646 w 258"/>
                <a:gd name="T21" fmla="*/ 2147483646 h 360"/>
                <a:gd name="T22" fmla="*/ 2147483646 w 258"/>
                <a:gd name="T23" fmla="*/ 2147483646 h 360"/>
                <a:gd name="T24" fmla="*/ 2147483646 w 258"/>
                <a:gd name="T25" fmla="*/ 2147483646 h 360"/>
                <a:gd name="T26" fmla="*/ 2147483646 w 258"/>
                <a:gd name="T27" fmla="*/ 2147483646 h 360"/>
                <a:gd name="T28" fmla="*/ 2147483646 w 258"/>
                <a:gd name="T29" fmla="*/ 2147483646 h 360"/>
                <a:gd name="T30" fmla="*/ 2147483646 w 258"/>
                <a:gd name="T31" fmla="*/ 2147483646 h 360"/>
                <a:gd name="T32" fmla="*/ 2147483646 w 258"/>
                <a:gd name="T33" fmla="*/ 2147483646 h 360"/>
                <a:gd name="T34" fmla="*/ 2147483646 w 258"/>
                <a:gd name="T35" fmla="*/ 2147483646 h 360"/>
                <a:gd name="T36" fmla="*/ 2147483646 w 258"/>
                <a:gd name="T37" fmla="*/ 2147483646 h 360"/>
                <a:gd name="T38" fmla="*/ 2147483646 w 258"/>
                <a:gd name="T39" fmla="*/ 2147483646 h 360"/>
                <a:gd name="T40" fmla="*/ 2147483646 w 258"/>
                <a:gd name="T41" fmla="*/ 2147483646 h 360"/>
                <a:gd name="T42" fmla="*/ 2147483646 w 258"/>
                <a:gd name="T43" fmla="*/ 2147483646 h 360"/>
                <a:gd name="T44" fmla="*/ 2147483646 w 258"/>
                <a:gd name="T45" fmla="*/ 2147483646 h 360"/>
                <a:gd name="T46" fmla="*/ 2147483646 w 258"/>
                <a:gd name="T47" fmla="*/ 2147483646 h 360"/>
                <a:gd name="T48" fmla="*/ 2147483646 w 258"/>
                <a:gd name="T49" fmla="*/ 2147483646 h 360"/>
                <a:gd name="T50" fmla="*/ 2147483646 w 258"/>
                <a:gd name="T51" fmla="*/ 2147483646 h 360"/>
                <a:gd name="T52" fmla="*/ 2147483646 w 258"/>
                <a:gd name="T53" fmla="*/ 2147483646 h 360"/>
                <a:gd name="T54" fmla="*/ 2147483646 w 258"/>
                <a:gd name="T55" fmla="*/ 2147483646 h 360"/>
                <a:gd name="T56" fmla="*/ 2147483646 w 258"/>
                <a:gd name="T57" fmla="*/ 2147483646 h 360"/>
                <a:gd name="T58" fmla="*/ 2147483646 w 258"/>
                <a:gd name="T59" fmla="*/ 2147483646 h 360"/>
                <a:gd name="T60" fmla="*/ 2147483646 w 258"/>
                <a:gd name="T61" fmla="*/ 2147483646 h 360"/>
                <a:gd name="T62" fmla="*/ 2147483646 w 258"/>
                <a:gd name="T63" fmla="*/ 2147483646 h 360"/>
                <a:gd name="T64" fmla="*/ 2147483646 w 258"/>
                <a:gd name="T65" fmla="*/ 2147483646 h 360"/>
                <a:gd name="T66" fmla="*/ 2147483646 w 258"/>
                <a:gd name="T67" fmla="*/ 2147483646 h 360"/>
                <a:gd name="T68" fmla="*/ 2147483646 w 258"/>
                <a:gd name="T69" fmla="*/ 2147483646 h 360"/>
                <a:gd name="T70" fmla="*/ 2147483646 w 258"/>
                <a:gd name="T71" fmla="*/ 2147483646 h 360"/>
                <a:gd name="T72" fmla="*/ 2147483646 w 258"/>
                <a:gd name="T73" fmla="*/ 2147483646 h 360"/>
                <a:gd name="T74" fmla="*/ 2147483646 w 258"/>
                <a:gd name="T75" fmla="*/ 2147483646 h 360"/>
                <a:gd name="T76" fmla="*/ 2147483646 w 258"/>
                <a:gd name="T77" fmla="*/ 2147483646 h 360"/>
                <a:gd name="T78" fmla="*/ 2147483646 w 258"/>
                <a:gd name="T79" fmla="*/ 2147483646 h 360"/>
                <a:gd name="T80" fmla="*/ 2147483646 w 258"/>
                <a:gd name="T81" fmla="*/ 2147483646 h 360"/>
                <a:gd name="T82" fmla="*/ 2147483646 w 258"/>
                <a:gd name="T83" fmla="*/ 2147483646 h 360"/>
                <a:gd name="T84" fmla="*/ 2147483646 w 258"/>
                <a:gd name="T85" fmla="*/ 2147483646 h 360"/>
                <a:gd name="T86" fmla="*/ 2147483646 w 258"/>
                <a:gd name="T87" fmla="*/ 2147483646 h 360"/>
                <a:gd name="T88" fmla="*/ 2147483646 w 258"/>
                <a:gd name="T89" fmla="*/ 2147483646 h 360"/>
                <a:gd name="T90" fmla="*/ 2147483646 w 258"/>
                <a:gd name="T91" fmla="*/ 2147483646 h 360"/>
                <a:gd name="T92" fmla="*/ 2147483646 w 258"/>
                <a:gd name="T93" fmla="*/ 2147483646 h 360"/>
                <a:gd name="T94" fmla="*/ 2147483646 w 258"/>
                <a:gd name="T95" fmla="*/ 2147483646 h 360"/>
                <a:gd name="T96" fmla="*/ 2147483646 w 258"/>
                <a:gd name="T97" fmla="*/ 2147483646 h 360"/>
                <a:gd name="T98" fmla="*/ 2147483646 w 258"/>
                <a:gd name="T99" fmla="*/ 2147483646 h 360"/>
                <a:gd name="T100" fmla="*/ 2147483646 w 258"/>
                <a:gd name="T101" fmla="*/ 2147483646 h 360"/>
                <a:gd name="T102" fmla="*/ 2147483646 w 258"/>
                <a:gd name="T103" fmla="*/ 2147483646 h 360"/>
                <a:gd name="T104" fmla="*/ 2147483646 w 258"/>
                <a:gd name="T105" fmla="*/ 2147483646 h 360"/>
                <a:gd name="T106" fmla="*/ 2147483646 w 258"/>
                <a:gd name="T107" fmla="*/ 2147483646 h 360"/>
                <a:gd name="T108" fmla="*/ 2147483646 w 258"/>
                <a:gd name="T109" fmla="*/ 2147483646 h 360"/>
                <a:gd name="T110" fmla="*/ 2147483646 w 258"/>
                <a:gd name="T111" fmla="*/ 2147483646 h 360"/>
                <a:gd name="T112" fmla="*/ 2147483646 w 258"/>
                <a:gd name="T113" fmla="*/ 2147483646 h 360"/>
                <a:gd name="T114" fmla="*/ 2147483646 w 258"/>
                <a:gd name="T115" fmla="*/ 2147483646 h 360"/>
                <a:gd name="T116" fmla="*/ 2147483646 w 258"/>
                <a:gd name="T117" fmla="*/ 2147483646 h 360"/>
                <a:gd name="T118" fmla="*/ 2147483646 w 258"/>
                <a:gd name="T119" fmla="*/ 2147483646 h 360"/>
                <a:gd name="T120" fmla="*/ 2147483646 w 258"/>
                <a:gd name="T121" fmla="*/ 2147483646 h 360"/>
                <a:gd name="T122" fmla="*/ 2147483646 w 258"/>
                <a:gd name="T123" fmla="*/ 2147483646 h 360"/>
                <a:gd name="T124" fmla="*/ 2147483646 w 258"/>
                <a:gd name="T125" fmla="*/ 2147483646 h 36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58" h="360">
                  <a:moveTo>
                    <a:pt x="72" y="59"/>
                  </a:moveTo>
                  <a:cubicBezTo>
                    <a:pt x="72" y="59"/>
                    <a:pt x="74" y="59"/>
                    <a:pt x="74" y="58"/>
                  </a:cubicBezTo>
                  <a:cubicBezTo>
                    <a:pt x="73" y="58"/>
                    <a:pt x="73" y="58"/>
                    <a:pt x="72" y="58"/>
                  </a:cubicBezTo>
                  <a:cubicBezTo>
                    <a:pt x="71" y="58"/>
                    <a:pt x="70" y="59"/>
                    <a:pt x="70" y="59"/>
                  </a:cubicBezTo>
                  <a:cubicBezTo>
                    <a:pt x="71" y="59"/>
                    <a:pt x="71" y="60"/>
                    <a:pt x="72" y="59"/>
                  </a:cubicBezTo>
                  <a:close/>
                  <a:moveTo>
                    <a:pt x="152" y="31"/>
                  </a:moveTo>
                  <a:cubicBezTo>
                    <a:pt x="152" y="32"/>
                    <a:pt x="153" y="33"/>
                    <a:pt x="154" y="33"/>
                  </a:cubicBezTo>
                  <a:cubicBezTo>
                    <a:pt x="156" y="33"/>
                    <a:pt x="157" y="33"/>
                    <a:pt x="158" y="33"/>
                  </a:cubicBezTo>
                  <a:cubicBezTo>
                    <a:pt x="158" y="30"/>
                    <a:pt x="156" y="30"/>
                    <a:pt x="157" y="28"/>
                  </a:cubicBezTo>
                  <a:cubicBezTo>
                    <a:pt x="156" y="28"/>
                    <a:pt x="155" y="28"/>
                    <a:pt x="154" y="28"/>
                  </a:cubicBezTo>
                  <a:cubicBezTo>
                    <a:pt x="154" y="27"/>
                    <a:pt x="154" y="26"/>
                    <a:pt x="153" y="26"/>
                  </a:cubicBezTo>
                  <a:cubicBezTo>
                    <a:pt x="152" y="26"/>
                    <a:pt x="151" y="26"/>
                    <a:pt x="150" y="26"/>
                  </a:cubicBezTo>
                  <a:cubicBezTo>
                    <a:pt x="151" y="29"/>
                    <a:pt x="149" y="28"/>
                    <a:pt x="149" y="31"/>
                  </a:cubicBezTo>
                  <a:cubicBezTo>
                    <a:pt x="150" y="31"/>
                    <a:pt x="150" y="32"/>
                    <a:pt x="152" y="31"/>
                  </a:cubicBezTo>
                  <a:close/>
                  <a:moveTo>
                    <a:pt x="63" y="57"/>
                  </a:moveTo>
                  <a:cubicBezTo>
                    <a:pt x="63" y="57"/>
                    <a:pt x="63" y="56"/>
                    <a:pt x="63" y="56"/>
                  </a:cubicBezTo>
                  <a:cubicBezTo>
                    <a:pt x="63" y="56"/>
                    <a:pt x="63" y="56"/>
                    <a:pt x="64" y="56"/>
                  </a:cubicBezTo>
                  <a:cubicBezTo>
                    <a:pt x="65" y="56"/>
                    <a:pt x="66" y="57"/>
                    <a:pt x="68" y="57"/>
                  </a:cubicBezTo>
                  <a:cubicBezTo>
                    <a:pt x="68" y="57"/>
                    <a:pt x="68" y="56"/>
                    <a:pt x="68" y="56"/>
                  </a:cubicBezTo>
                  <a:cubicBezTo>
                    <a:pt x="68" y="56"/>
                    <a:pt x="67" y="55"/>
                    <a:pt x="67" y="55"/>
                  </a:cubicBezTo>
                  <a:cubicBezTo>
                    <a:pt x="66" y="55"/>
                    <a:pt x="66" y="56"/>
                    <a:pt x="65" y="56"/>
                  </a:cubicBezTo>
                  <a:cubicBezTo>
                    <a:pt x="65" y="55"/>
                    <a:pt x="65" y="54"/>
                    <a:pt x="65" y="54"/>
                  </a:cubicBezTo>
                  <a:cubicBezTo>
                    <a:pt x="64" y="55"/>
                    <a:pt x="63" y="55"/>
                    <a:pt x="62" y="55"/>
                  </a:cubicBezTo>
                  <a:cubicBezTo>
                    <a:pt x="62" y="56"/>
                    <a:pt x="61" y="56"/>
                    <a:pt x="60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2" y="57"/>
                    <a:pt x="62" y="57"/>
                    <a:pt x="63" y="57"/>
                  </a:cubicBezTo>
                  <a:close/>
                  <a:moveTo>
                    <a:pt x="212" y="24"/>
                  </a:moveTo>
                  <a:cubicBezTo>
                    <a:pt x="212" y="25"/>
                    <a:pt x="212" y="25"/>
                    <a:pt x="212" y="24"/>
                  </a:cubicBezTo>
                  <a:cubicBezTo>
                    <a:pt x="213" y="24"/>
                    <a:pt x="213" y="24"/>
                    <a:pt x="214" y="24"/>
                  </a:cubicBezTo>
                  <a:cubicBezTo>
                    <a:pt x="214" y="22"/>
                    <a:pt x="214" y="21"/>
                    <a:pt x="214" y="20"/>
                  </a:cubicBezTo>
                  <a:cubicBezTo>
                    <a:pt x="212" y="20"/>
                    <a:pt x="212" y="19"/>
                    <a:pt x="210" y="19"/>
                  </a:cubicBezTo>
                  <a:cubicBezTo>
                    <a:pt x="210" y="20"/>
                    <a:pt x="209" y="20"/>
                    <a:pt x="209" y="21"/>
                  </a:cubicBezTo>
                  <a:cubicBezTo>
                    <a:pt x="209" y="21"/>
                    <a:pt x="208" y="21"/>
                    <a:pt x="208" y="22"/>
                  </a:cubicBezTo>
                  <a:cubicBezTo>
                    <a:pt x="208" y="23"/>
                    <a:pt x="208" y="24"/>
                    <a:pt x="209" y="25"/>
                  </a:cubicBezTo>
                  <a:cubicBezTo>
                    <a:pt x="210" y="25"/>
                    <a:pt x="211" y="25"/>
                    <a:pt x="212" y="24"/>
                  </a:cubicBezTo>
                  <a:close/>
                  <a:moveTo>
                    <a:pt x="58" y="58"/>
                  </a:moveTo>
                  <a:cubicBezTo>
                    <a:pt x="59" y="55"/>
                    <a:pt x="55" y="57"/>
                    <a:pt x="54" y="56"/>
                  </a:cubicBezTo>
                  <a:cubicBezTo>
                    <a:pt x="53" y="56"/>
                    <a:pt x="52" y="56"/>
                    <a:pt x="52" y="57"/>
                  </a:cubicBezTo>
                  <a:cubicBezTo>
                    <a:pt x="54" y="58"/>
                    <a:pt x="56" y="58"/>
                    <a:pt x="58" y="58"/>
                  </a:cubicBezTo>
                  <a:close/>
                  <a:moveTo>
                    <a:pt x="203" y="30"/>
                  </a:moveTo>
                  <a:cubicBezTo>
                    <a:pt x="204" y="30"/>
                    <a:pt x="204" y="30"/>
                    <a:pt x="204" y="31"/>
                  </a:cubicBezTo>
                  <a:cubicBezTo>
                    <a:pt x="206" y="32"/>
                    <a:pt x="204" y="28"/>
                    <a:pt x="206" y="29"/>
                  </a:cubicBezTo>
                  <a:cubicBezTo>
                    <a:pt x="206" y="27"/>
                    <a:pt x="206" y="26"/>
                    <a:pt x="206" y="25"/>
                  </a:cubicBezTo>
                  <a:cubicBezTo>
                    <a:pt x="206" y="25"/>
                    <a:pt x="207" y="25"/>
                    <a:pt x="207" y="24"/>
                  </a:cubicBezTo>
                  <a:cubicBezTo>
                    <a:pt x="207" y="24"/>
                    <a:pt x="206" y="24"/>
                    <a:pt x="206" y="23"/>
                  </a:cubicBezTo>
                  <a:cubicBezTo>
                    <a:pt x="205" y="23"/>
                    <a:pt x="205" y="23"/>
                    <a:pt x="205" y="24"/>
                  </a:cubicBezTo>
                  <a:cubicBezTo>
                    <a:pt x="205" y="24"/>
                    <a:pt x="204" y="24"/>
                    <a:pt x="204" y="24"/>
                  </a:cubicBezTo>
                  <a:cubicBezTo>
                    <a:pt x="204" y="25"/>
                    <a:pt x="203" y="25"/>
                    <a:pt x="203" y="26"/>
                  </a:cubicBezTo>
                  <a:cubicBezTo>
                    <a:pt x="205" y="26"/>
                    <a:pt x="203" y="29"/>
                    <a:pt x="203" y="30"/>
                  </a:cubicBezTo>
                  <a:close/>
                  <a:moveTo>
                    <a:pt x="228" y="49"/>
                  </a:moveTo>
                  <a:cubicBezTo>
                    <a:pt x="228" y="49"/>
                    <a:pt x="229" y="49"/>
                    <a:pt x="229" y="49"/>
                  </a:cubicBezTo>
                  <a:cubicBezTo>
                    <a:pt x="230" y="50"/>
                    <a:pt x="230" y="50"/>
                    <a:pt x="230" y="51"/>
                  </a:cubicBezTo>
                  <a:cubicBezTo>
                    <a:pt x="229" y="52"/>
                    <a:pt x="227" y="49"/>
                    <a:pt x="226" y="51"/>
                  </a:cubicBezTo>
                  <a:cubicBezTo>
                    <a:pt x="228" y="52"/>
                    <a:pt x="226" y="55"/>
                    <a:pt x="226" y="57"/>
                  </a:cubicBezTo>
                  <a:cubicBezTo>
                    <a:pt x="229" y="58"/>
                    <a:pt x="230" y="56"/>
                    <a:pt x="232" y="56"/>
                  </a:cubicBezTo>
                  <a:cubicBezTo>
                    <a:pt x="233" y="56"/>
                    <a:pt x="235" y="56"/>
                    <a:pt x="237" y="56"/>
                  </a:cubicBezTo>
                  <a:cubicBezTo>
                    <a:pt x="237" y="55"/>
                    <a:pt x="237" y="55"/>
                    <a:pt x="237" y="54"/>
                  </a:cubicBezTo>
                  <a:cubicBezTo>
                    <a:pt x="237" y="54"/>
                    <a:pt x="236" y="54"/>
                    <a:pt x="236" y="54"/>
                  </a:cubicBezTo>
                  <a:cubicBezTo>
                    <a:pt x="235" y="54"/>
                    <a:pt x="237" y="54"/>
                    <a:pt x="237" y="54"/>
                  </a:cubicBezTo>
                  <a:cubicBezTo>
                    <a:pt x="237" y="53"/>
                    <a:pt x="238" y="53"/>
                    <a:pt x="239" y="53"/>
                  </a:cubicBezTo>
                  <a:cubicBezTo>
                    <a:pt x="239" y="53"/>
                    <a:pt x="239" y="52"/>
                    <a:pt x="239" y="52"/>
                  </a:cubicBezTo>
                  <a:cubicBezTo>
                    <a:pt x="238" y="52"/>
                    <a:pt x="237" y="52"/>
                    <a:pt x="237" y="51"/>
                  </a:cubicBezTo>
                  <a:cubicBezTo>
                    <a:pt x="236" y="51"/>
                    <a:pt x="236" y="50"/>
                    <a:pt x="235" y="50"/>
                  </a:cubicBezTo>
                  <a:cubicBezTo>
                    <a:pt x="235" y="48"/>
                    <a:pt x="233" y="49"/>
                    <a:pt x="232" y="47"/>
                  </a:cubicBezTo>
                  <a:cubicBezTo>
                    <a:pt x="231" y="47"/>
                    <a:pt x="230" y="46"/>
                    <a:pt x="228" y="47"/>
                  </a:cubicBezTo>
                  <a:cubicBezTo>
                    <a:pt x="228" y="45"/>
                    <a:pt x="226" y="45"/>
                    <a:pt x="224" y="44"/>
                  </a:cubicBezTo>
                  <a:cubicBezTo>
                    <a:pt x="223" y="45"/>
                    <a:pt x="224" y="48"/>
                    <a:pt x="224" y="50"/>
                  </a:cubicBezTo>
                  <a:cubicBezTo>
                    <a:pt x="227" y="51"/>
                    <a:pt x="226" y="48"/>
                    <a:pt x="228" y="49"/>
                  </a:cubicBezTo>
                  <a:close/>
                  <a:moveTo>
                    <a:pt x="209" y="29"/>
                  </a:moveTo>
                  <a:cubicBezTo>
                    <a:pt x="209" y="30"/>
                    <a:pt x="208" y="30"/>
                    <a:pt x="208" y="31"/>
                  </a:cubicBezTo>
                  <a:cubicBezTo>
                    <a:pt x="208" y="32"/>
                    <a:pt x="209" y="32"/>
                    <a:pt x="210" y="32"/>
                  </a:cubicBezTo>
                  <a:cubicBezTo>
                    <a:pt x="210" y="33"/>
                    <a:pt x="210" y="33"/>
                    <a:pt x="210" y="34"/>
                  </a:cubicBezTo>
                  <a:cubicBezTo>
                    <a:pt x="208" y="34"/>
                    <a:pt x="208" y="33"/>
                    <a:pt x="207" y="33"/>
                  </a:cubicBezTo>
                  <a:cubicBezTo>
                    <a:pt x="207" y="34"/>
                    <a:pt x="207" y="34"/>
                    <a:pt x="207" y="35"/>
                  </a:cubicBezTo>
                  <a:cubicBezTo>
                    <a:pt x="206" y="35"/>
                    <a:pt x="205" y="35"/>
                    <a:pt x="205" y="35"/>
                  </a:cubicBezTo>
                  <a:cubicBezTo>
                    <a:pt x="206" y="36"/>
                    <a:pt x="206" y="37"/>
                    <a:pt x="207" y="38"/>
                  </a:cubicBezTo>
                  <a:cubicBezTo>
                    <a:pt x="207" y="38"/>
                    <a:pt x="208" y="38"/>
                    <a:pt x="207" y="38"/>
                  </a:cubicBezTo>
                  <a:cubicBezTo>
                    <a:pt x="210" y="39"/>
                    <a:pt x="211" y="38"/>
                    <a:pt x="214" y="38"/>
                  </a:cubicBezTo>
                  <a:cubicBezTo>
                    <a:pt x="214" y="36"/>
                    <a:pt x="216" y="35"/>
                    <a:pt x="218" y="35"/>
                  </a:cubicBezTo>
                  <a:cubicBezTo>
                    <a:pt x="220" y="35"/>
                    <a:pt x="219" y="38"/>
                    <a:pt x="221" y="39"/>
                  </a:cubicBezTo>
                  <a:cubicBezTo>
                    <a:pt x="221" y="38"/>
                    <a:pt x="222" y="38"/>
                    <a:pt x="223" y="38"/>
                  </a:cubicBezTo>
                  <a:cubicBezTo>
                    <a:pt x="223" y="36"/>
                    <a:pt x="223" y="35"/>
                    <a:pt x="223" y="34"/>
                  </a:cubicBezTo>
                  <a:cubicBezTo>
                    <a:pt x="222" y="32"/>
                    <a:pt x="219" y="31"/>
                    <a:pt x="219" y="29"/>
                  </a:cubicBezTo>
                  <a:cubicBezTo>
                    <a:pt x="219" y="27"/>
                    <a:pt x="222" y="25"/>
                    <a:pt x="220" y="23"/>
                  </a:cubicBezTo>
                  <a:cubicBezTo>
                    <a:pt x="218" y="22"/>
                    <a:pt x="219" y="25"/>
                    <a:pt x="216" y="24"/>
                  </a:cubicBezTo>
                  <a:cubicBezTo>
                    <a:pt x="216" y="24"/>
                    <a:pt x="216" y="24"/>
                    <a:pt x="216" y="24"/>
                  </a:cubicBezTo>
                  <a:cubicBezTo>
                    <a:pt x="216" y="23"/>
                    <a:pt x="215" y="23"/>
                    <a:pt x="214" y="23"/>
                  </a:cubicBezTo>
                  <a:cubicBezTo>
                    <a:pt x="214" y="24"/>
                    <a:pt x="214" y="25"/>
                    <a:pt x="214" y="26"/>
                  </a:cubicBezTo>
                  <a:cubicBezTo>
                    <a:pt x="214" y="27"/>
                    <a:pt x="216" y="27"/>
                    <a:pt x="214" y="28"/>
                  </a:cubicBezTo>
                  <a:cubicBezTo>
                    <a:pt x="213" y="28"/>
                    <a:pt x="214" y="25"/>
                    <a:pt x="212" y="26"/>
                  </a:cubicBezTo>
                  <a:cubicBezTo>
                    <a:pt x="210" y="26"/>
                    <a:pt x="209" y="26"/>
                    <a:pt x="207" y="26"/>
                  </a:cubicBezTo>
                  <a:cubicBezTo>
                    <a:pt x="207" y="26"/>
                    <a:pt x="207" y="27"/>
                    <a:pt x="207" y="28"/>
                  </a:cubicBezTo>
                  <a:cubicBezTo>
                    <a:pt x="208" y="28"/>
                    <a:pt x="209" y="28"/>
                    <a:pt x="209" y="29"/>
                  </a:cubicBezTo>
                  <a:close/>
                  <a:moveTo>
                    <a:pt x="47" y="58"/>
                  </a:moveTo>
                  <a:cubicBezTo>
                    <a:pt x="48" y="58"/>
                    <a:pt x="48" y="58"/>
                    <a:pt x="48" y="58"/>
                  </a:cubicBezTo>
                  <a:cubicBezTo>
                    <a:pt x="48" y="58"/>
                    <a:pt x="49" y="58"/>
                    <a:pt x="49" y="57"/>
                  </a:cubicBezTo>
                  <a:cubicBezTo>
                    <a:pt x="48" y="58"/>
                    <a:pt x="44" y="56"/>
                    <a:pt x="44" y="58"/>
                  </a:cubicBezTo>
                  <a:cubicBezTo>
                    <a:pt x="45" y="58"/>
                    <a:pt x="46" y="58"/>
                    <a:pt x="47" y="58"/>
                  </a:cubicBezTo>
                  <a:close/>
                  <a:moveTo>
                    <a:pt x="40" y="60"/>
                  </a:moveTo>
                  <a:cubicBezTo>
                    <a:pt x="37" y="59"/>
                    <a:pt x="41" y="60"/>
                    <a:pt x="40" y="58"/>
                  </a:cubicBezTo>
                  <a:cubicBezTo>
                    <a:pt x="37" y="57"/>
                    <a:pt x="37" y="59"/>
                    <a:pt x="36" y="61"/>
                  </a:cubicBezTo>
                  <a:cubicBezTo>
                    <a:pt x="37" y="60"/>
                    <a:pt x="40" y="61"/>
                    <a:pt x="40" y="60"/>
                  </a:cubicBezTo>
                  <a:close/>
                  <a:moveTo>
                    <a:pt x="82" y="26"/>
                  </a:moveTo>
                  <a:cubicBezTo>
                    <a:pt x="82" y="28"/>
                    <a:pt x="83" y="29"/>
                    <a:pt x="85" y="29"/>
                  </a:cubicBezTo>
                  <a:cubicBezTo>
                    <a:pt x="85" y="27"/>
                    <a:pt x="84" y="27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6"/>
                    <a:pt x="82" y="26"/>
                    <a:pt x="82" y="26"/>
                  </a:cubicBezTo>
                  <a:close/>
                  <a:moveTo>
                    <a:pt x="257" y="170"/>
                  </a:moveTo>
                  <a:cubicBezTo>
                    <a:pt x="256" y="169"/>
                    <a:pt x="255" y="168"/>
                    <a:pt x="255" y="166"/>
                  </a:cubicBezTo>
                  <a:cubicBezTo>
                    <a:pt x="255" y="166"/>
                    <a:pt x="254" y="164"/>
                    <a:pt x="253" y="164"/>
                  </a:cubicBezTo>
                  <a:cubicBezTo>
                    <a:pt x="253" y="164"/>
                    <a:pt x="253" y="164"/>
                    <a:pt x="252" y="164"/>
                  </a:cubicBezTo>
                  <a:cubicBezTo>
                    <a:pt x="251" y="164"/>
                    <a:pt x="251" y="163"/>
                    <a:pt x="251" y="163"/>
                  </a:cubicBezTo>
                  <a:cubicBezTo>
                    <a:pt x="250" y="163"/>
                    <a:pt x="250" y="162"/>
                    <a:pt x="250" y="162"/>
                  </a:cubicBezTo>
                  <a:cubicBezTo>
                    <a:pt x="250" y="159"/>
                    <a:pt x="249" y="158"/>
                    <a:pt x="249" y="155"/>
                  </a:cubicBezTo>
                  <a:cubicBezTo>
                    <a:pt x="249" y="155"/>
                    <a:pt x="249" y="155"/>
                    <a:pt x="249" y="155"/>
                  </a:cubicBezTo>
                  <a:cubicBezTo>
                    <a:pt x="248" y="154"/>
                    <a:pt x="248" y="153"/>
                    <a:pt x="248" y="153"/>
                  </a:cubicBezTo>
                  <a:cubicBezTo>
                    <a:pt x="248" y="152"/>
                    <a:pt x="247" y="153"/>
                    <a:pt x="247" y="153"/>
                  </a:cubicBezTo>
                  <a:cubicBezTo>
                    <a:pt x="247" y="152"/>
                    <a:pt x="247" y="151"/>
                    <a:pt x="247" y="151"/>
                  </a:cubicBezTo>
                  <a:cubicBezTo>
                    <a:pt x="247" y="151"/>
                    <a:pt x="247" y="151"/>
                    <a:pt x="246" y="151"/>
                  </a:cubicBezTo>
                  <a:cubicBezTo>
                    <a:pt x="246" y="151"/>
                    <a:pt x="247" y="150"/>
                    <a:pt x="246" y="150"/>
                  </a:cubicBezTo>
                  <a:cubicBezTo>
                    <a:pt x="246" y="147"/>
                    <a:pt x="248" y="146"/>
                    <a:pt x="248" y="144"/>
                  </a:cubicBezTo>
                  <a:cubicBezTo>
                    <a:pt x="247" y="141"/>
                    <a:pt x="248" y="140"/>
                    <a:pt x="249" y="137"/>
                  </a:cubicBezTo>
                  <a:cubicBezTo>
                    <a:pt x="249" y="135"/>
                    <a:pt x="247" y="135"/>
                    <a:pt x="247" y="133"/>
                  </a:cubicBezTo>
                  <a:cubicBezTo>
                    <a:pt x="247" y="130"/>
                    <a:pt x="247" y="130"/>
                    <a:pt x="247" y="130"/>
                  </a:cubicBezTo>
                  <a:cubicBezTo>
                    <a:pt x="247" y="128"/>
                    <a:pt x="245" y="128"/>
                    <a:pt x="245" y="126"/>
                  </a:cubicBezTo>
                  <a:cubicBezTo>
                    <a:pt x="245" y="121"/>
                    <a:pt x="245" y="121"/>
                    <a:pt x="245" y="121"/>
                  </a:cubicBezTo>
                  <a:cubicBezTo>
                    <a:pt x="246" y="119"/>
                    <a:pt x="247" y="118"/>
                    <a:pt x="246" y="115"/>
                  </a:cubicBezTo>
                  <a:cubicBezTo>
                    <a:pt x="246" y="113"/>
                    <a:pt x="244" y="114"/>
                    <a:pt x="244" y="111"/>
                  </a:cubicBezTo>
                  <a:cubicBezTo>
                    <a:pt x="244" y="111"/>
                    <a:pt x="244" y="111"/>
                    <a:pt x="244" y="111"/>
                  </a:cubicBezTo>
                  <a:cubicBezTo>
                    <a:pt x="243" y="111"/>
                    <a:pt x="243" y="111"/>
                    <a:pt x="243" y="111"/>
                  </a:cubicBezTo>
                  <a:cubicBezTo>
                    <a:pt x="243" y="110"/>
                    <a:pt x="242" y="110"/>
                    <a:pt x="242" y="110"/>
                  </a:cubicBezTo>
                  <a:cubicBezTo>
                    <a:pt x="242" y="109"/>
                    <a:pt x="241" y="109"/>
                    <a:pt x="241" y="109"/>
                  </a:cubicBezTo>
                  <a:cubicBezTo>
                    <a:pt x="241" y="108"/>
                    <a:pt x="240" y="108"/>
                    <a:pt x="239" y="108"/>
                  </a:cubicBezTo>
                  <a:cubicBezTo>
                    <a:pt x="240" y="107"/>
                    <a:pt x="239" y="107"/>
                    <a:pt x="239" y="107"/>
                  </a:cubicBezTo>
                  <a:cubicBezTo>
                    <a:pt x="238" y="106"/>
                    <a:pt x="237" y="106"/>
                    <a:pt x="236" y="106"/>
                  </a:cubicBezTo>
                  <a:cubicBezTo>
                    <a:pt x="236" y="105"/>
                    <a:pt x="235" y="105"/>
                    <a:pt x="235" y="105"/>
                  </a:cubicBezTo>
                  <a:cubicBezTo>
                    <a:pt x="235" y="105"/>
                    <a:pt x="234" y="104"/>
                    <a:pt x="234" y="104"/>
                  </a:cubicBezTo>
                  <a:cubicBezTo>
                    <a:pt x="234" y="102"/>
                    <a:pt x="234" y="99"/>
                    <a:pt x="233" y="97"/>
                  </a:cubicBezTo>
                  <a:cubicBezTo>
                    <a:pt x="233" y="95"/>
                    <a:pt x="234" y="94"/>
                    <a:pt x="236" y="93"/>
                  </a:cubicBezTo>
                  <a:cubicBezTo>
                    <a:pt x="237" y="93"/>
                    <a:pt x="236" y="91"/>
                    <a:pt x="237" y="91"/>
                  </a:cubicBezTo>
                  <a:cubicBezTo>
                    <a:pt x="238" y="91"/>
                    <a:pt x="238" y="90"/>
                    <a:pt x="238" y="89"/>
                  </a:cubicBezTo>
                  <a:cubicBezTo>
                    <a:pt x="238" y="89"/>
                    <a:pt x="238" y="88"/>
                    <a:pt x="239" y="88"/>
                  </a:cubicBezTo>
                  <a:cubicBezTo>
                    <a:pt x="238" y="86"/>
                    <a:pt x="239" y="86"/>
                    <a:pt x="239" y="84"/>
                  </a:cubicBezTo>
                  <a:cubicBezTo>
                    <a:pt x="239" y="84"/>
                    <a:pt x="240" y="83"/>
                    <a:pt x="240" y="84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81"/>
                    <a:pt x="241" y="81"/>
                    <a:pt x="241" y="80"/>
                  </a:cubicBezTo>
                  <a:cubicBezTo>
                    <a:pt x="241" y="79"/>
                    <a:pt x="242" y="79"/>
                    <a:pt x="242" y="79"/>
                  </a:cubicBezTo>
                  <a:cubicBezTo>
                    <a:pt x="242" y="78"/>
                    <a:pt x="241" y="77"/>
                    <a:pt x="242" y="77"/>
                  </a:cubicBezTo>
                  <a:cubicBezTo>
                    <a:pt x="242" y="77"/>
                    <a:pt x="242" y="77"/>
                    <a:pt x="242" y="77"/>
                  </a:cubicBezTo>
                  <a:cubicBezTo>
                    <a:pt x="242" y="76"/>
                    <a:pt x="242" y="73"/>
                    <a:pt x="242" y="72"/>
                  </a:cubicBezTo>
                  <a:cubicBezTo>
                    <a:pt x="242" y="72"/>
                    <a:pt x="242" y="72"/>
                    <a:pt x="242" y="72"/>
                  </a:cubicBezTo>
                  <a:cubicBezTo>
                    <a:pt x="241" y="72"/>
                    <a:pt x="242" y="70"/>
                    <a:pt x="242" y="70"/>
                  </a:cubicBezTo>
                  <a:cubicBezTo>
                    <a:pt x="241" y="68"/>
                    <a:pt x="240" y="67"/>
                    <a:pt x="240" y="66"/>
                  </a:cubicBezTo>
                  <a:cubicBezTo>
                    <a:pt x="239" y="65"/>
                    <a:pt x="240" y="64"/>
                    <a:pt x="238" y="64"/>
                  </a:cubicBezTo>
                  <a:cubicBezTo>
                    <a:pt x="238" y="62"/>
                    <a:pt x="237" y="63"/>
                    <a:pt x="237" y="61"/>
                  </a:cubicBezTo>
                  <a:cubicBezTo>
                    <a:pt x="236" y="61"/>
                    <a:pt x="236" y="62"/>
                    <a:pt x="235" y="62"/>
                  </a:cubicBezTo>
                  <a:cubicBezTo>
                    <a:pt x="233" y="61"/>
                    <a:pt x="231" y="62"/>
                    <a:pt x="229" y="61"/>
                  </a:cubicBezTo>
                  <a:cubicBezTo>
                    <a:pt x="229" y="61"/>
                    <a:pt x="229" y="61"/>
                    <a:pt x="229" y="61"/>
                  </a:cubicBezTo>
                  <a:cubicBezTo>
                    <a:pt x="229" y="60"/>
                    <a:pt x="227" y="61"/>
                    <a:pt x="228" y="60"/>
                  </a:cubicBezTo>
                  <a:cubicBezTo>
                    <a:pt x="227" y="60"/>
                    <a:pt x="227" y="59"/>
                    <a:pt x="226" y="59"/>
                  </a:cubicBezTo>
                  <a:cubicBezTo>
                    <a:pt x="226" y="58"/>
                    <a:pt x="225" y="57"/>
                    <a:pt x="224" y="57"/>
                  </a:cubicBezTo>
                  <a:cubicBezTo>
                    <a:pt x="224" y="55"/>
                    <a:pt x="226" y="56"/>
                    <a:pt x="226" y="54"/>
                  </a:cubicBezTo>
                  <a:cubicBezTo>
                    <a:pt x="225" y="52"/>
                    <a:pt x="223" y="52"/>
                    <a:pt x="223" y="51"/>
                  </a:cubicBezTo>
                  <a:cubicBezTo>
                    <a:pt x="223" y="50"/>
                    <a:pt x="222" y="50"/>
                    <a:pt x="222" y="50"/>
                  </a:cubicBezTo>
                  <a:cubicBezTo>
                    <a:pt x="222" y="45"/>
                    <a:pt x="222" y="45"/>
                    <a:pt x="222" y="45"/>
                  </a:cubicBezTo>
                  <a:cubicBezTo>
                    <a:pt x="220" y="45"/>
                    <a:pt x="220" y="45"/>
                    <a:pt x="218" y="45"/>
                  </a:cubicBezTo>
                  <a:cubicBezTo>
                    <a:pt x="217" y="46"/>
                    <a:pt x="217" y="46"/>
                    <a:pt x="216" y="46"/>
                  </a:cubicBezTo>
                  <a:cubicBezTo>
                    <a:pt x="216" y="47"/>
                    <a:pt x="215" y="47"/>
                    <a:pt x="214" y="47"/>
                  </a:cubicBezTo>
                  <a:cubicBezTo>
                    <a:pt x="215" y="47"/>
                    <a:pt x="214" y="47"/>
                    <a:pt x="214" y="47"/>
                  </a:cubicBezTo>
                  <a:cubicBezTo>
                    <a:pt x="214" y="46"/>
                    <a:pt x="214" y="46"/>
                    <a:pt x="214" y="45"/>
                  </a:cubicBezTo>
                  <a:cubicBezTo>
                    <a:pt x="213" y="45"/>
                    <a:pt x="212" y="45"/>
                    <a:pt x="212" y="45"/>
                  </a:cubicBezTo>
                  <a:cubicBezTo>
                    <a:pt x="212" y="44"/>
                    <a:pt x="212" y="44"/>
                    <a:pt x="212" y="43"/>
                  </a:cubicBezTo>
                  <a:cubicBezTo>
                    <a:pt x="212" y="43"/>
                    <a:pt x="212" y="43"/>
                    <a:pt x="212" y="43"/>
                  </a:cubicBezTo>
                  <a:cubicBezTo>
                    <a:pt x="211" y="43"/>
                    <a:pt x="212" y="43"/>
                    <a:pt x="212" y="42"/>
                  </a:cubicBezTo>
                  <a:cubicBezTo>
                    <a:pt x="211" y="42"/>
                    <a:pt x="211" y="42"/>
                    <a:pt x="211" y="41"/>
                  </a:cubicBezTo>
                  <a:cubicBezTo>
                    <a:pt x="209" y="40"/>
                    <a:pt x="207" y="39"/>
                    <a:pt x="205" y="38"/>
                  </a:cubicBezTo>
                  <a:cubicBezTo>
                    <a:pt x="205" y="38"/>
                    <a:pt x="205" y="37"/>
                    <a:pt x="205" y="37"/>
                  </a:cubicBezTo>
                  <a:cubicBezTo>
                    <a:pt x="205" y="36"/>
                    <a:pt x="205" y="35"/>
                    <a:pt x="204" y="35"/>
                  </a:cubicBezTo>
                  <a:cubicBezTo>
                    <a:pt x="204" y="33"/>
                    <a:pt x="202" y="34"/>
                    <a:pt x="203" y="31"/>
                  </a:cubicBezTo>
                  <a:cubicBezTo>
                    <a:pt x="201" y="32"/>
                    <a:pt x="200" y="33"/>
                    <a:pt x="199" y="33"/>
                  </a:cubicBezTo>
                  <a:cubicBezTo>
                    <a:pt x="198" y="34"/>
                    <a:pt x="198" y="34"/>
                    <a:pt x="197" y="34"/>
                  </a:cubicBezTo>
                  <a:cubicBezTo>
                    <a:pt x="196" y="34"/>
                    <a:pt x="196" y="35"/>
                    <a:pt x="196" y="35"/>
                  </a:cubicBezTo>
                  <a:cubicBezTo>
                    <a:pt x="196" y="35"/>
                    <a:pt x="196" y="35"/>
                    <a:pt x="196" y="34"/>
                  </a:cubicBezTo>
                  <a:cubicBezTo>
                    <a:pt x="194" y="34"/>
                    <a:pt x="194" y="33"/>
                    <a:pt x="192" y="33"/>
                  </a:cubicBezTo>
                  <a:cubicBezTo>
                    <a:pt x="192" y="32"/>
                    <a:pt x="195" y="33"/>
                    <a:pt x="196" y="33"/>
                  </a:cubicBezTo>
                  <a:cubicBezTo>
                    <a:pt x="197" y="33"/>
                    <a:pt x="197" y="31"/>
                    <a:pt x="198" y="31"/>
                  </a:cubicBezTo>
                  <a:cubicBezTo>
                    <a:pt x="198" y="30"/>
                    <a:pt x="197" y="31"/>
                    <a:pt x="196" y="31"/>
                  </a:cubicBezTo>
                  <a:cubicBezTo>
                    <a:pt x="195" y="31"/>
                    <a:pt x="195" y="30"/>
                    <a:pt x="194" y="30"/>
                  </a:cubicBezTo>
                  <a:cubicBezTo>
                    <a:pt x="192" y="30"/>
                    <a:pt x="191" y="29"/>
                    <a:pt x="189" y="29"/>
                  </a:cubicBezTo>
                  <a:cubicBezTo>
                    <a:pt x="188" y="29"/>
                    <a:pt x="188" y="30"/>
                    <a:pt x="188" y="31"/>
                  </a:cubicBezTo>
                  <a:cubicBezTo>
                    <a:pt x="188" y="32"/>
                    <a:pt x="187" y="32"/>
                    <a:pt x="187" y="32"/>
                  </a:cubicBezTo>
                  <a:cubicBezTo>
                    <a:pt x="186" y="32"/>
                    <a:pt x="187" y="33"/>
                    <a:pt x="187" y="33"/>
                  </a:cubicBezTo>
                  <a:cubicBezTo>
                    <a:pt x="185" y="34"/>
                    <a:pt x="183" y="35"/>
                    <a:pt x="184" y="38"/>
                  </a:cubicBezTo>
                  <a:cubicBezTo>
                    <a:pt x="182" y="38"/>
                    <a:pt x="180" y="40"/>
                    <a:pt x="179" y="42"/>
                  </a:cubicBezTo>
                  <a:cubicBezTo>
                    <a:pt x="175" y="42"/>
                    <a:pt x="175" y="42"/>
                    <a:pt x="175" y="42"/>
                  </a:cubicBezTo>
                  <a:cubicBezTo>
                    <a:pt x="174" y="42"/>
                    <a:pt x="174" y="43"/>
                    <a:pt x="173" y="43"/>
                  </a:cubicBezTo>
                  <a:cubicBezTo>
                    <a:pt x="170" y="43"/>
                    <a:pt x="168" y="43"/>
                    <a:pt x="166" y="45"/>
                  </a:cubicBezTo>
                  <a:cubicBezTo>
                    <a:pt x="165" y="45"/>
                    <a:pt x="165" y="46"/>
                    <a:pt x="164" y="47"/>
                  </a:cubicBezTo>
                  <a:cubicBezTo>
                    <a:pt x="163" y="47"/>
                    <a:pt x="164" y="48"/>
                    <a:pt x="164" y="48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61" y="49"/>
                    <a:pt x="161" y="50"/>
                    <a:pt x="159" y="50"/>
                  </a:cubicBezTo>
                  <a:cubicBezTo>
                    <a:pt x="159" y="52"/>
                    <a:pt x="161" y="52"/>
                    <a:pt x="161" y="53"/>
                  </a:cubicBezTo>
                  <a:cubicBezTo>
                    <a:pt x="161" y="53"/>
                    <a:pt x="161" y="54"/>
                    <a:pt x="161" y="54"/>
                  </a:cubicBezTo>
                  <a:cubicBezTo>
                    <a:pt x="160" y="53"/>
                    <a:pt x="160" y="54"/>
                    <a:pt x="159" y="54"/>
                  </a:cubicBezTo>
                  <a:cubicBezTo>
                    <a:pt x="159" y="53"/>
                    <a:pt x="159" y="53"/>
                    <a:pt x="159" y="53"/>
                  </a:cubicBezTo>
                  <a:cubicBezTo>
                    <a:pt x="159" y="53"/>
                    <a:pt x="159" y="53"/>
                    <a:pt x="159" y="53"/>
                  </a:cubicBezTo>
                  <a:cubicBezTo>
                    <a:pt x="159" y="53"/>
                    <a:pt x="159" y="52"/>
                    <a:pt x="159" y="52"/>
                  </a:cubicBezTo>
                  <a:cubicBezTo>
                    <a:pt x="158" y="52"/>
                    <a:pt x="158" y="52"/>
                    <a:pt x="157" y="52"/>
                  </a:cubicBezTo>
                  <a:cubicBezTo>
                    <a:pt x="157" y="52"/>
                    <a:pt x="157" y="51"/>
                    <a:pt x="157" y="51"/>
                  </a:cubicBezTo>
                  <a:cubicBezTo>
                    <a:pt x="157" y="51"/>
                    <a:pt x="156" y="51"/>
                    <a:pt x="155" y="51"/>
                  </a:cubicBezTo>
                  <a:cubicBezTo>
                    <a:pt x="155" y="50"/>
                    <a:pt x="155" y="50"/>
                    <a:pt x="154" y="50"/>
                  </a:cubicBezTo>
                  <a:cubicBezTo>
                    <a:pt x="154" y="50"/>
                    <a:pt x="153" y="49"/>
                    <a:pt x="152" y="49"/>
                  </a:cubicBezTo>
                  <a:cubicBezTo>
                    <a:pt x="149" y="49"/>
                    <a:pt x="149" y="52"/>
                    <a:pt x="145" y="51"/>
                  </a:cubicBezTo>
                  <a:cubicBezTo>
                    <a:pt x="146" y="50"/>
                    <a:pt x="146" y="50"/>
                    <a:pt x="145" y="49"/>
                  </a:cubicBezTo>
                  <a:cubicBezTo>
                    <a:pt x="145" y="48"/>
                    <a:pt x="144" y="48"/>
                    <a:pt x="144" y="47"/>
                  </a:cubicBezTo>
                  <a:cubicBezTo>
                    <a:pt x="145" y="47"/>
                    <a:pt x="145" y="46"/>
                    <a:pt x="146" y="46"/>
                  </a:cubicBezTo>
                  <a:cubicBezTo>
                    <a:pt x="146" y="46"/>
                    <a:pt x="147" y="47"/>
                    <a:pt x="147" y="47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48" y="46"/>
                    <a:pt x="147" y="45"/>
                    <a:pt x="147" y="45"/>
                  </a:cubicBezTo>
                  <a:cubicBezTo>
                    <a:pt x="149" y="45"/>
                    <a:pt x="150" y="45"/>
                    <a:pt x="150" y="45"/>
                  </a:cubicBezTo>
                  <a:cubicBezTo>
                    <a:pt x="151" y="45"/>
                    <a:pt x="151" y="44"/>
                    <a:pt x="151" y="43"/>
                  </a:cubicBezTo>
                  <a:cubicBezTo>
                    <a:pt x="152" y="43"/>
                    <a:pt x="152" y="43"/>
                    <a:pt x="152" y="42"/>
                  </a:cubicBezTo>
                  <a:cubicBezTo>
                    <a:pt x="152" y="42"/>
                    <a:pt x="153" y="41"/>
                    <a:pt x="153" y="40"/>
                  </a:cubicBezTo>
                  <a:cubicBezTo>
                    <a:pt x="153" y="39"/>
                    <a:pt x="153" y="37"/>
                    <a:pt x="153" y="35"/>
                  </a:cubicBezTo>
                  <a:cubicBezTo>
                    <a:pt x="153" y="33"/>
                    <a:pt x="151" y="34"/>
                    <a:pt x="151" y="33"/>
                  </a:cubicBezTo>
                  <a:cubicBezTo>
                    <a:pt x="147" y="32"/>
                    <a:pt x="145" y="34"/>
                    <a:pt x="142" y="34"/>
                  </a:cubicBezTo>
                  <a:cubicBezTo>
                    <a:pt x="140" y="34"/>
                    <a:pt x="139" y="33"/>
                    <a:pt x="137" y="32"/>
                  </a:cubicBezTo>
                  <a:cubicBezTo>
                    <a:pt x="136" y="32"/>
                    <a:pt x="136" y="31"/>
                    <a:pt x="135" y="31"/>
                  </a:cubicBezTo>
                  <a:cubicBezTo>
                    <a:pt x="134" y="31"/>
                    <a:pt x="134" y="30"/>
                    <a:pt x="133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30" y="31"/>
                    <a:pt x="129" y="30"/>
                    <a:pt x="129" y="31"/>
                  </a:cubicBezTo>
                  <a:cubicBezTo>
                    <a:pt x="127" y="31"/>
                    <a:pt x="129" y="30"/>
                    <a:pt x="129" y="29"/>
                  </a:cubicBezTo>
                  <a:cubicBezTo>
                    <a:pt x="128" y="29"/>
                    <a:pt x="128" y="28"/>
                    <a:pt x="128" y="28"/>
                  </a:cubicBezTo>
                  <a:cubicBezTo>
                    <a:pt x="127" y="28"/>
                    <a:pt x="127" y="28"/>
                    <a:pt x="127" y="27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1" y="28"/>
                    <a:pt x="121" y="29"/>
                    <a:pt x="119" y="29"/>
                  </a:cubicBezTo>
                  <a:cubicBezTo>
                    <a:pt x="120" y="28"/>
                    <a:pt x="120" y="27"/>
                    <a:pt x="122" y="27"/>
                  </a:cubicBezTo>
                  <a:cubicBezTo>
                    <a:pt x="122" y="26"/>
                    <a:pt x="124" y="26"/>
                    <a:pt x="125" y="25"/>
                  </a:cubicBezTo>
                  <a:cubicBezTo>
                    <a:pt x="125" y="22"/>
                    <a:pt x="125" y="22"/>
                    <a:pt x="125" y="22"/>
                  </a:cubicBezTo>
                  <a:cubicBezTo>
                    <a:pt x="124" y="21"/>
                    <a:pt x="124" y="20"/>
                    <a:pt x="125" y="20"/>
                  </a:cubicBezTo>
                  <a:cubicBezTo>
                    <a:pt x="124" y="19"/>
                    <a:pt x="124" y="17"/>
                    <a:pt x="124" y="15"/>
                  </a:cubicBezTo>
                  <a:cubicBezTo>
                    <a:pt x="124" y="15"/>
                    <a:pt x="122" y="15"/>
                    <a:pt x="122" y="14"/>
                  </a:cubicBezTo>
                  <a:cubicBezTo>
                    <a:pt x="120" y="14"/>
                    <a:pt x="120" y="12"/>
                    <a:pt x="117" y="12"/>
                  </a:cubicBezTo>
                  <a:cubicBezTo>
                    <a:pt x="116" y="11"/>
                    <a:pt x="116" y="11"/>
                    <a:pt x="115" y="10"/>
                  </a:cubicBezTo>
                  <a:cubicBezTo>
                    <a:pt x="115" y="9"/>
                    <a:pt x="115" y="8"/>
                    <a:pt x="114" y="8"/>
                  </a:cubicBezTo>
                  <a:cubicBezTo>
                    <a:pt x="113" y="9"/>
                    <a:pt x="111" y="9"/>
                    <a:pt x="111" y="10"/>
                  </a:cubicBezTo>
                  <a:cubicBezTo>
                    <a:pt x="110" y="10"/>
                    <a:pt x="107" y="9"/>
                    <a:pt x="106" y="8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8"/>
                    <a:pt x="100" y="9"/>
                    <a:pt x="99" y="8"/>
                  </a:cubicBezTo>
                  <a:cubicBezTo>
                    <a:pt x="99" y="8"/>
                    <a:pt x="100" y="8"/>
                    <a:pt x="99" y="8"/>
                  </a:cubicBezTo>
                  <a:cubicBezTo>
                    <a:pt x="99" y="7"/>
                    <a:pt x="99" y="8"/>
                    <a:pt x="99" y="8"/>
                  </a:cubicBezTo>
                  <a:cubicBezTo>
                    <a:pt x="99" y="8"/>
                    <a:pt x="99" y="7"/>
                    <a:pt x="99" y="7"/>
                  </a:cubicBezTo>
                  <a:cubicBezTo>
                    <a:pt x="98" y="7"/>
                    <a:pt x="97" y="7"/>
                    <a:pt x="97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7"/>
                    <a:pt x="90" y="7"/>
                    <a:pt x="89" y="7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83" y="5"/>
                    <a:pt x="84" y="5"/>
                    <a:pt x="84" y="3"/>
                  </a:cubicBezTo>
                  <a:cubicBezTo>
                    <a:pt x="84" y="3"/>
                    <a:pt x="85" y="3"/>
                    <a:pt x="85" y="2"/>
                  </a:cubicBezTo>
                  <a:cubicBezTo>
                    <a:pt x="85" y="2"/>
                    <a:pt x="84" y="2"/>
                    <a:pt x="84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2" y="0"/>
                    <a:pt x="82" y="2"/>
                    <a:pt x="82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4"/>
                    <a:pt x="81" y="4"/>
                    <a:pt x="81" y="4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79" y="5"/>
                    <a:pt x="79" y="6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10"/>
                    <a:pt x="79" y="11"/>
                    <a:pt x="79" y="12"/>
                  </a:cubicBezTo>
                  <a:cubicBezTo>
                    <a:pt x="79" y="12"/>
                    <a:pt x="79" y="12"/>
                    <a:pt x="79" y="13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9" y="13"/>
                    <a:pt x="79" y="13"/>
                    <a:pt x="79" y="14"/>
                  </a:cubicBezTo>
                  <a:cubicBezTo>
                    <a:pt x="78" y="14"/>
                    <a:pt x="79" y="15"/>
                    <a:pt x="79" y="15"/>
                  </a:cubicBezTo>
                  <a:cubicBezTo>
                    <a:pt x="81" y="16"/>
                    <a:pt x="81" y="15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2" y="12"/>
                    <a:pt x="81" y="11"/>
                    <a:pt x="82" y="10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84" y="10"/>
                    <a:pt x="84" y="8"/>
                    <a:pt x="85" y="9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6" y="9"/>
                    <a:pt x="86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8" y="8"/>
                    <a:pt x="88" y="11"/>
                    <a:pt x="90" y="10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16"/>
                    <a:pt x="89" y="17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7" y="19"/>
                    <a:pt x="85" y="19"/>
                    <a:pt x="86" y="21"/>
                  </a:cubicBezTo>
                  <a:cubicBezTo>
                    <a:pt x="86" y="21"/>
                    <a:pt x="87" y="19"/>
                    <a:pt x="88" y="2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0" y="20"/>
                    <a:pt x="90" y="20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8"/>
                    <a:pt x="92" y="19"/>
                    <a:pt x="93" y="19"/>
                  </a:cubicBezTo>
                  <a:cubicBezTo>
                    <a:pt x="91" y="20"/>
                    <a:pt x="94" y="20"/>
                    <a:pt x="93" y="21"/>
                  </a:cubicBezTo>
                  <a:cubicBezTo>
                    <a:pt x="93" y="21"/>
                    <a:pt x="94" y="21"/>
                    <a:pt x="94" y="22"/>
                  </a:cubicBezTo>
                  <a:cubicBezTo>
                    <a:pt x="94" y="22"/>
                    <a:pt x="94" y="22"/>
                    <a:pt x="93" y="22"/>
                  </a:cubicBezTo>
                  <a:cubicBezTo>
                    <a:pt x="93" y="23"/>
                    <a:pt x="93" y="23"/>
                    <a:pt x="92" y="23"/>
                  </a:cubicBezTo>
                  <a:cubicBezTo>
                    <a:pt x="92" y="24"/>
                    <a:pt x="93" y="24"/>
                    <a:pt x="94" y="24"/>
                  </a:cubicBezTo>
                  <a:cubicBezTo>
                    <a:pt x="94" y="25"/>
                    <a:pt x="91" y="25"/>
                    <a:pt x="92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8"/>
                    <a:pt x="93" y="28"/>
                    <a:pt x="93" y="28"/>
                  </a:cubicBezTo>
                  <a:cubicBezTo>
                    <a:pt x="93" y="28"/>
                    <a:pt x="94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6" y="28"/>
                    <a:pt x="96" y="28"/>
                    <a:pt x="97" y="28"/>
                  </a:cubicBezTo>
                  <a:cubicBezTo>
                    <a:pt x="97" y="27"/>
                    <a:pt x="98" y="27"/>
                    <a:pt x="98" y="28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7" y="28"/>
                    <a:pt x="96" y="28"/>
                    <a:pt x="96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4" y="28"/>
                    <a:pt x="93" y="30"/>
                    <a:pt x="92" y="29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30"/>
                    <a:pt x="91" y="30"/>
                    <a:pt x="90" y="30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86" y="30"/>
                    <a:pt x="85" y="31"/>
                    <a:pt x="85" y="32"/>
                  </a:cubicBezTo>
                  <a:cubicBezTo>
                    <a:pt x="85" y="32"/>
                    <a:pt x="85" y="33"/>
                    <a:pt x="85" y="33"/>
                  </a:cubicBezTo>
                  <a:cubicBezTo>
                    <a:pt x="84" y="36"/>
                    <a:pt x="86" y="37"/>
                    <a:pt x="89" y="36"/>
                  </a:cubicBezTo>
                  <a:cubicBezTo>
                    <a:pt x="89" y="36"/>
                    <a:pt x="89" y="35"/>
                    <a:pt x="90" y="35"/>
                  </a:cubicBezTo>
                  <a:cubicBezTo>
                    <a:pt x="90" y="36"/>
                    <a:pt x="90" y="36"/>
                    <a:pt x="91" y="36"/>
                  </a:cubicBezTo>
                  <a:cubicBezTo>
                    <a:pt x="91" y="38"/>
                    <a:pt x="90" y="39"/>
                    <a:pt x="90" y="41"/>
                  </a:cubicBezTo>
                  <a:cubicBezTo>
                    <a:pt x="90" y="43"/>
                    <a:pt x="94" y="42"/>
                    <a:pt x="94" y="44"/>
                  </a:cubicBezTo>
                  <a:cubicBezTo>
                    <a:pt x="94" y="45"/>
                    <a:pt x="93" y="45"/>
                    <a:pt x="92" y="45"/>
                  </a:cubicBezTo>
                  <a:cubicBezTo>
                    <a:pt x="91" y="45"/>
                    <a:pt x="91" y="46"/>
                    <a:pt x="90" y="46"/>
                  </a:cubicBezTo>
                  <a:cubicBezTo>
                    <a:pt x="90" y="46"/>
                    <a:pt x="90" y="47"/>
                    <a:pt x="90" y="47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1" y="48"/>
                    <a:pt x="90" y="50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2" y="51"/>
                    <a:pt x="93" y="53"/>
                    <a:pt x="94" y="53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6" y="53"/>
                    <a:pt x="97" y="54"/>
                  </a:cubicBezTo>
                  <a:cubicBezTo>
                    <a:pt x="98" y="54"/>
                    <a:pt x="98" y="54"/>
                    <a:pt x="98" y="54"/>
                  </a:cubicBezTo>
                  <a:cubicBezTo>
                    <a:pt x="98" y="54"/>
                    <a:pt x="97" y="55"/>
                    <a:pt x="97" y="55"/>
                  </a:cubicBezTo>
                  <a:cubicBezTo>
                    <a:pt x="95" y="57"/>
                    <a:pt x="92" y="55"/>
                    <a:pt x="90" y="5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6" y="55"/>
                    <a:pt x="85" y="55"/>
                    <a:pt x="85" y="54"/>
                  </a:cubicBezTo>
                  <a:cubicBezTo>
                    <a:pt x="85" y="53"/>
                    <a:pt x="84" y="53"/>
                    <a:pt x="84" y="54"/>
                  </a:cubicBezTo>
                  <a:cubicBezTo>
                    <a:pt x="83" y="54"/>
                    <a:pt x="82" y="55"/>
                    <a:pt x="82" y="56"/>
                  </a:cubicBezTo>
                  <a:cubicBezTo>
                    <a:pt x="81" y="56"/>
                    <a:pt x="82" y="57"/>
                    <a:pt x="81" y="57"/>
                  </a:cubicBezTo>
                  <a:cubicBezTo>
                    <a:pt x="80" y="58"/>
                    <a:pt x="80" y="58"/>
                    <a:pt x="80" y="58"/>
                  </a:cubicBezTo>
                  <a:cubicBezTo>
                    <a:pt x="80" y="61"/>
                    <a:pt x="80" y="63"/>
                    <a:pt x="81" y="65"/>
                  </a:cubicBezTo>
                  <a:cubicBezTo>
                    <a:pt x="81" y="66"/>
                    <a:pt x="82" y="66"/>
                    <a:pt x="82" y="67"/>
                  </a:cubicBezTo>
                  <a:cubicBezTo>
                    <a:pt x="80" y="67"/>
                    <a:pt x="80" y="66"/>
                    <a:pt x="79" y="65"/>
                  </a:cubicBezTo>
                  <a:cubicBezTo>
                    <a:pt x="78" y="65"/>
                    <a:pt x="78" y="64"/>
                    <a:pt x="77" y="64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5" y="66"/>
                    <a:pt x="72" y="67"/>
                    <a:pt x="74" y="68"/>
                  </a:cubicBezTo>
                  <a:cubicBezTo>
                    <a:pt x="74" y="68"/>
                    <a:pt x="74" y="69"/>
                    <a:pt x="74" y="69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5" y="69"/>
                    <a:pt x="75" y="70"/>
                    <a:pt x="75" y="71"/>
                  </a:cubicBezTo>
                  <a:cubicBezTo>
                    <a:pt x="74" y="71"/>
                    <a:pt x="74" y="72"/>
                    <a:pt x="74" y="72"/>
                  </a:cubicBezTo>
                  <a:cubicBezTo>
                    <a:pt x="72" y="72"/>
                    <a:pt x="71" y="71"/>
                    <a:pt x="71" y="69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0" y="62"/>
                    <a:pt x="70" y="61"/>
                    <a:pt x="69" y="59"/>
                  </a:cubicBezTo>
                  <a:cubicBezTo>
                    <a:pt x="68" y="59"/>
                    <a:pt x="68" y="59"/>
                    <a:pt x="67" y="58"/>
                  </a:cubicBezTo>
                  <a:cubicBezTo>
                    <a:pt x="66" y="59"/>
                    <a:pt x="63" y="58"/>
                    <a:pt x="60" y="58"/>
                  </a:cubicBezTo>
                  <a:cubicBezTo>
                    <a:pt x="59" y="58"/>
                    <a:pt x="59" y="59"/>
                    <a:pt x="58" y="59"/>
                  </a:cubicBezTo>
                  <a:cubicBezTo>
                    <a:pt x="57" y="59"/>
                    <a:pt x="56" y="59"/>
                    <a:pt x="56" y="60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4" y="60"/>
                    <a:pt x="53" y="60"/>
                    <a:pt x="53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7" y="60"/>
                    <a:pt x="46" y="61"/>
                    <a:pt x="44" y="62"/>
                  </a:cubicBezTo>
                  <a:cubicBezTo>
                    <a:pt x="43" y="63"/>
                    <a:pt x="43" y="64"/>
                    <a:pt x="43" y="65"/>
                  </a:cubicBezTo>
                  <a:cubicBezTo>
                    <a:pt x="42" y="66"/>
                    <a:pt x="42" y="67"/>
                    <a:pt x="41" y="67"/>
                  </a:cubicBezTo>
                  <a:cubicBezTo>
                    <a:pt x="40" y="67"/>
                    <a:pt x="40" y="67"/>
                    <a:pt x="40" y="68"/>
                  </a:cubicBezTo>
                  <a:cubicBezTo>
                    <a:pt x="39" y="70"/>
                    <a:pt x="40" y="71"/>
                    <a:pt x="41" y="72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2" y="73"/>
                    <a:pt x="43" y="74"/>
                    <a:pt x="44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6"/>
                    <a:pt x="47" y="75"/>
                    <a:pt x="46" y="77"/>
                  </a:cubicBezTo>
                  <a:cubicBezTo>
                    <a:pt x="46" y="77"/>
                    <a:pt x="46" y="77"/>
                    <a:pt x="46" y="78"/>
                  </a:cubicBezTo>
                  <a:cubicBezTo>
                    <a:pt x="46" y="78"/>
                    <a:pt x="46" y="78"/>
                    <a:pt x="46" y="79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5" y="91"/>
                    <a:pt x="46" y="93"/>
                    <a:pt x="44" y="93"/>
                  </a:cubicBezTo>
                  <a:cubicBezTo>
                    <a:pt x="44" y="94"/>
                    <a:pt x="44" y="95"/>
                    <a:pt x="42" y="95"/>
                  </a:cubicBezTo>
                  <a:cubicBezTo>
                    <a:pt x="43" y="99"/>
                    <a:pt x="40" y="100"/>
                    <a:pt x="41" y="104"/>
                  </a:cubicBezTo>
                  <a:cubicBezTo>
                    <a:pt x="39" y="104"/>
                    <a:pt x="41" y="107"/>
                    <a:pt x="39" y="107"/>
                  </a:cubicBezTo>
                  <a:cubicBezTo>
                    <a:pt x="36" y="106"/>
                    <a:pt x="32" y="107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7"/>
                    <a:pt x="30" y="107"/>
                    <a:pt x="30" y="107"/>
                  </a:cubicBezTo>
                  <a:cubicBezTo>
                    <a:pt x="30" y="107"/>
                    <a:pt x="30" y="107"/>
                    <a:pt x="30" y="107"/>
                  </a:cubicBezTo>
                  <a:cubicBezTo>
                    <a:pt x="30" y="107"/>
                    <a:pt x="30" y="108"/>
                    <a:pt x="30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0" y="108"/>
                    <a:pt x="30" y="108"/>
                    <a:pt x="30" y="109"/>
                  </a:cubicBezTo>
                  <a:cubicBezTo>
                    <a:pt x="30" y="109"/>
                    <a:pt x="30" y="109"/>
                    <a:pt x="30" y="109"/>
                  </a:cubicBezTo>
                  <a:cubicBezTo>
                    <a:pt x="30" y="109"/>
                    <a:pt x="30" y="109"/>
                    <a:pt x="30" y="109"/>
                  </a:cubicBezTo>
                  <a:cubicBezTo>
                    <a:pt x="30" y="109"/>
                    <a:pt x="30" y="109"/>
                    <a:pt x="30" y="109"/>
                  </a:cubicBezTo>
                  <a:cubicBezTo>
                    <a:pt x="30" y="109"/>
                    <a:pt x="30" y="109"/>
                    <a:pt x="30" y="109"/>
                  </a:cubicBezTo>
                  <a:cubicBezTo>
                    <a:pt x="31" y="110"/>
                    <a:pt x="31" y="112"/>
                    <a:pt x="33" y="111"/>
                  </a:cubicBezTo>
                  <a:cubicBezTo>
                    <a:pt x="33" y="111"/>
                    <a:pt x="33" y="111"/>
                    <a:pt x="34" y="111"/>
                  </a:cubicBezTo>
                  <a:cubicBezTo>
                    <a:pt x="34" y="111"/>
                    <a:pt x="35" y="111"/>
                    <a:pt x="35" y="111"/>
                  </a:cubicBezTo>
                  <a:cubicBezTo>
                    <a:pt x="35" y="112"/>
                    <a:pt x="35" y="112"/>
                    <a:pt x="36" y="112"/>
                  </a:cubicBezTo>
                  <a:cubicBezTo>
                    <a:pt x="36" y="111"/>
                    <a:pt x="37" y="112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8" y="113"/>
                    <a:pt x="40" y="113"/>
                    <a:pt x="39" y="116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39" y="116"/>
                    <a:pt x="40" y="116"/>
                    <a:pt x="40" y="116"/>
                  </a:cubicBezTo>
                  <a:cubicBezTo>
                    <a:pt x="39" y="118"/>
                    <a:pt x="40" y="121"/>
                    <a:pt x="39" y="122"/>
                  </a:cubicBezTo>
                  <a:cubicBezTo>
                    <a:pt x="39" y="123"/>
                    <a:pt x="39" y="123"/>
                    <a:pt x="39" y="123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37" y="122"/>
                    <a:pt x="36" y="122"/>
                    <a:pt x="36" y="123"/>
                  </a:cubicBezTo>
                  <a:cubicBezTo>
                    <a:pt x="36" y="123"/>
                    <a:pt x="35" y="124"/>
                    <a:pt x="34" y="124"/>
                  </a:cubicBezTo>
                  <a:cubicBezTo>
                    <a:pt x="33" y="126"/>
                    <a:pt x="31" y="127"/>
                    <a:pt x="28" y="128"/>
                  </a:cubicBezTo>
                  <a:cubicBezTo>
                    <a:pt x="28" y="130"/>
                    <a:pt x="26" y="129"/>
                    <a:pt x="26" y="131"/>
                  </a:cubicBezTo>
                  <a:cubicBezTo>
                    <a:pt x="26" y="133"/>
                    <a:pt x="27" y="134"/>
                    <a:pt x="28" y="134"/>
                  </a:cubicBezTo>
                  <a:cubicBezTo>
                    <a:pt x="27" y="137"/>
                    <a:pt x="23" y="138"/>
                    <a:pt x="19" y="138"/>
                  </a:cubicBezTo>
                  <a:cubicBezTo>
                    <a:pt x="18" y="138"/>
                    <a:pt x="17" y="138"/>
                    <a:pt x="17" y="138"/>
                  </a:cubicBezTo>
                  <a:cubicBezTo>
                    <a:pt x="17" y="138"/>
                    <a:pt x="17" y="137"/>
                    <a:pt x="17" y="137"/>
                  </a:cubicBezTo>
                  <a:cubicBezTo>
                    <a:pt x="17" y="137"/>
                    <a:pt x="16" y="137"/>
                    <a:pt x="15" y="137"/>
                  </a:cubicBezTo>
                  <a:cubicBezTo>
                    <a:pt x="14" y="137"/>
                    <a:pt x="13" y="136"/>
                    <a:pt x="13" y="136"/>
                  </a:cubicBezTo>
                  <a:cubicBezTo>
                    <a:pt x="13" y="136"/>
                    <a:pt x="13" y="136"/>
                    <a:pt x="12" y="136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12" y="136"/>
                    <a:pt x="11" y="136"/>
                    <a:pt x="11" y="137"/>
                  </a:cubicBezTo>
                  <a:cubicBezTo>
                    <a:pt x="11" y="137"/>
                    <a:pt x="11" y="137"/>
                    <a:pt x="11" y="137"/>
                  </a:cubicBezTo>
                  <a:cubicBezTo>
                    <a:pt x="11" y="137"/>
                    <a:pt x="10" y="137"/>
                    <a:pt x="10" y="138"/>
                  </a:cubicBezTo>
                  <a:cubicBezTo>
                    <a:pt x="10" y="138"/>
                    <a:pt x="10" y="138"/>
                    <a:pt x="10" y="139"/>
                  </a:cubicBezTo>
                  <a:cubicBezTo>
                    <a:pt x="9" y="139"/>
                    <a:pt x="8" y="140"/>
                    <a:pt x="8" y="140"/>
                  </a:cubicBezTo>
                  <a:cubicBezTo>
                    <a:pt x="7" y="140"/>
                    <a:pt x="6" y="141"/>
                    <a:pt x="6" y="141"/>
                  </a:cubicBezTo>
                  <a:cubicBezTo>
                    <a:pt x="6" y="141"/>
                    <a:pt x="5" y="141"/>
                    <a:pt x="5" y="141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6" y="142"/>
                    <a:pt x="6" y="143"/>
                    <a:pt x="6" y="145"/>
                  </a:cubicBezTo>
                  <a:cubicBezTo>
                    <a:pt x="6" y="146"/>
                    <a:pt x="7" y="147"/>
                    <a:pt x="7" y="148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0"/>
                    <a:pt x="8" y="151"/>
                    <a:pt x="8" y="151"/>
                  </a:cubicBezTo>
                  <a:cubicBezTo>
                    <a:pt x="8" y="151"/>
                    <a:pt x="9" y="151"/>
                    <a:pt x="9" y="151"/>
                  </a:cubicBezTo>
                  <a:cubicBezTo>
                    <a:pt x="9" y="152"/>
                    <a:pt x="9" y="153"/>
                    <a:pt x="9" y="153"/>
                  </a:cubicBezTo>
                  <a:cubicBezTo>
                    <a:pt x="9" y="153"/>
                    <a:pt x="9" y="153"/>
                    <a:pt x="10" y="153"/>
                  </a:cubicBezTo>
                  <a:cubicBezTo>
                    <a:pt x="10" y="153"/>
                    <a:pt x="9" y="154"/>
                    <a:pt x="10" y="155"/>
                  </a:cubicBezTo>
                  <a:cubicBezTo>
                    <a:pt x="10" y="155"/>
                    <a:pt x="10" y="155"/>
                    <a:pt x="10" y="155"/>
                  </a:cubicBezTo>
                  <a:cubicBezTo>
                    <a:pt x="10" y="156"/>
                    <a:pt x="10" y="156"/>
                    <a:pt x="10" y="157"/>
                  </a:cubicBezTo>
                  <a:cubicBezTo>
                    <a:pt x="11" y="157"/>
                    <a:pt x="12" y="158"/>
                    <a:pt x="12" y="159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1" y="165"/>
                    <a:pt x="8" y="165"/>
                    <a:pt x="7" y="169"/>
                  </a:cubicBezTo>
                  <a:cubicBezTo>
                    <a:pt x="8" y="169"/>
                    <a:pt x="8" y="169"/>
                    <a:pt x="9" y="169"/>
                  </a:cubicBezTo>
                  <a:cubicBezTo>
                    <a:pt x="9" y="169"/>
                    <a:pt x="10" y="170"/>
                    <a:pt x="10" y="171"/>
                  </a:cubicBezTo>
                  <a:cubicBezTo>
                    <a:pt x="8" y="170"/>
                    <a:pt x="7" y="171"/>
                    <a:pt x="7" y="172"/>
                  </a:cubicBezTo>
                  <a:cubicBezTo>
                    <a:pt x="6" y="172"/>
                    <a:pt x="5" y="172"/>
                    <a:pt x="5" y="173"/>
                  </a:cubicBezTo>
                  <a:cubicBezTo>
                    <a:pt x="3" y="173"/>
                    <a:pt x="2" y="174"/>
                    <a:pt x="1" y="175"/>
                  </a:cubicBezTo>
                  <a:cubicBezTo>
                    <a:pt x="0" y="178"/>
                    <a:pt x="1" y="179"/>
                    <a:pt x="2" y="180"/>
                  </a:cubicBezTo>
                  <a:cubicBezTo>
                    <a:pt x="3" y="180"/>
                    <a:pt x="3" y="180"/>
                    <a:pt x="3" y="180"/>
                  </a:cubicBezTo>
                  <a:cubicBezTo>
                    <a:pt x="3" y="181"/>
                    <a:pt x="3" y="182"/>
                    <a:pt x="4" y="182"/>
                  </a:cubicBezTo>
                  <a:cubicBezTo>
                    <a:pt x="4" y="183"/>
                    <a:pt x="5" y="183"/>
                    <a:pt x="5" y="185"/>
                  </a:cubicBezTo>
                  <a:cubicBezTo>
                    <a:pt x="5" y="185"/>
                    <a:pt x="4" y="185"/>
                    <a:pt x="3" y="185"/>
                  </a:cubicBezTo>
                  <a:cubicBezTo>
                    <a:pt x="3" y="186"/>
                    <a:pt x="3" y="185"/>
                    <a:pt x="3" y="186"/>
                  </a:cubicBezTo>
                  <a:cubicBezTo>
                    <a:pt x="2" y="186"/>
                    <a:pt x="3" y="187"/>
                    <a:pt x="2" y="187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3" y="188"/>
                    <a:pt x="3" y="189"/>
                    <a:pt x="3" y="189"/>
                  </a:cubicBezTo>
                  <a:cubicBezTo>
                    <a:pt x="4" y="189"/>
                    <a:pt x="4" y="189"/>
                    <a:pt x="4" y="189"/>
                  </a:cubicBezTo>
                  <a:cubicBezTo>
                    <a:pt x="4" y="189"/>
                    <a:pt x="5" y="190"/>
                    <a:pt x="5" y="190"/>
                  </a:cubicBezTo>
                  <a:cubicBezTo>
                    <a:pt x="5" y="190"/>
                    <a:pt x="6" y="190"/>
                    <a:pt x="6" y="191"/>
                  </a:cubicBezTo>
                  <a:cubicBezTo>
                    <a:pt x="6" y="191"/>
                    <a:pt x="7" y="191"/>
                    <a:pt x="7" y="192"/>
                  </a:cubicBezTo>
                  <a:cubicBezTo>
                    <a:pt x="6" y="195"/>
                    <a:pt x="8" y="195"/>
                    <a:pt x="9" y="197"/>
                  </a:cubicBezTo>
                  <a:cubicBezTo>
                    <a:pt x="9" y="198"/>
                    <a:pt x="7" y="198"/>
                    <a:pt x="7" y="200"/>
                  </a:cubicBezTo>
                  <a:cubicBezTo>
                    <a:pt x="8" y="201"/>
                    <a:pt x="9" y="201"/>
                    <a:pt x="10" y="201"/>
                  </a:cubicBezTo>
                  <a:cubicBezTo>
                    <a:pt x="10" y="203"/>
                    <a:pt x="11" y="202"/>
                    <a:pt x="11" y="204"/>
                  </a:cubicBezTo>
                  <a:cubicBezTo>
                    <a:pt x="11" y="206"/>
                    <a:pt x="10" y="206"/>
                    <a:pt x="10" y="208"/>
                  </a:cubicBezTo>
                  <a:cubicBezTo>
                    <a:pt x="11" y="209"/>
                    <a:pt x="12" y="209"/>
                    <a:pt x="12" y="210"/>
                  </a:cubicBezTo>
                  <a:cubicBezTo>
                    <a:pt x="13" y="210"/>
                    <a:pt x="13" y="210"/>
                    <a:pt x="13" y="210"/>
                  </a:cubicBezTo>
                  <a:cubicBezTo>
                    <a:pt x="12" y="212"/>
                    <a:pt x="10" y="213"/>
                    <a:pt x="8" y="214"/>
                  </a:cubicBezTo>
                  <a:cubicBezTo>
                    <a:pt x="8" y="215"/>
                    <a:pt x="6" y="215"/>
                    <a:pt x="6" y="216"/>
                  </a:cubicBezTo>
                  <a:cubicBezTo>
                    <a:pt x="6" y="217"/>
                    <a:pt x="4" y="216"/>
                    <a:pt x="4" y="217"/>
                  </a:cubicBezTo>
                  <a:cubicBezTo>
                    <a:pt x="4" y="218"/>
                    <a:pt x="4" y="218"/>
                    <a:pt x="3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" y="219"/>
                    <a:pt x="3" y="220"/>
                    <a:pt x="2" y="220"/>
                  </a:cubicBezTo>
                  <a:cubicBezTo>
                    <a:pt x="2" y="222"/>
                    <a:pt x="3" y="222"/>
                    <a:pt x="3" y="224"/>
                  </a:cubicBezTo>
                  <a:cubicBezTo>
                    <a:pt x="4" y="224"/>
                    <a:pt x="4" y="227"/>
                    <a:pt x="4" y="228"/>
                  </a:cubicBezTo>
                  <a:cubicBezTo>
                    <a:pt x="5" y="228"/>
                    <a:pt x="5" y="230"/>
                    <a:pt x="5" y="231"/>
                  </a:cubicBezTo>
                  <a:cubicBezTo>
                    <a:pt x="5" y="231"/>
                    <a:pt x="6" y="230"/>
                    <a:pt x="6" y="231"/>
                  </a:cubicBezTo>
                  <a:cubicBezTo>
                    <a:pt x="6" y="231"/>
                    <a:pt x="6" y="231"/>
                    <a:pt x="6" y="231"/>
                  </a:cubicBezTo>
                  <a:cubicBezTo>
                    <a:pt x="6" y="231"/>
                    <a:pt x="7" y="231"/>
                    <a:pt x="7" y="231"/>
                  </a:cubicBezTo>
                  <a:cubicBezTo>
                    <a:pt x="7" y="231"/>
                    <a:pt x="7" y="232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9" y="233"/>
                    <a:pt x="9" y="233"/>
                    <a:pt x="9" y="234"/>
                  </a:cubicBezTo>
                  <a:cubicBezTo>
                    <a:pt x="9" y="234"/>
                    <a:pt x="10" y="234"/>
                    <a:pt x="10" y="235"/>
                  </a:cubicBezTo>
                  <a:cubicBezTo>
                    <a:pt x="12" y="234"/>
                    <a:pt x="11" y="236"/>
                    <a:pt x="11" y="238"/>
                  </a:cubicBezTo>
                  <a:cubicBezTo>
                    <a:pt x="11" y="238"/>
                    <a:pt x="11" y="238"/>
                    <a:pt x="11" y="238"/>
                  </a:cubicBezTo>
                  <a:cubicBezTo>
                    <a:pt x="11" y="240"/>
                    <a:pt x="9" y="239"/>
                    <a:pt x="10" y="241"/>
                  </a:cubicBezTo>
                  <a:cubicBezTo>
                    <a:pt x="10" y="243"/>
                    <a:pt x="7" y="242"/>
                    <a:pt x="8" y="244"/>
                  </a:cubicBezTo>
                  <a:cubicBezTo>
                    <a:pt x="7" y="244"/>
                    <a:pt x="6" y="245"/>
                    <a:pt x="6" y="247"/>
                  </a:cubicBezTo>
                  <a:cubicBezTo>
                    <a:pt x="6" y="247"/>
                    <a:pt x="6" y="247"/>
                    <a:pt x="5" y="247"/>
                  </a:cubicBezTo>
                  <a:cubicBezTo>
                    <a:pt x="6" y="249"/>
                    <a:pt x="7" y="250"/>
                    <a:pt x="7" y="252"/>
                  </a:cubicBezTo>
                  <a:cubicBezTo>
                    <a:pt x="8" y="254"/>
                    <a:pt x="9" y="254"/>
                    <a:pt x="10" y="255"/>
                  </a:cubicBezTo>
                  <a:cubicBezTo>
                    <a:pt x="11" y="255"/>
                    <a:pt x="10" y="257"/>
                    <a:pt x="12" y="257"/>
                  </a:cubicBezTo>
                  <a:cubicBezTo>
                    <a:pt x="11" y="259"/>
                    <a:pt x="13" y="259"/>
                    <a:pt x="12" y="261"/>
                  </a:cubicBezTo>
                  <a:cubicBezTo>
                    <a:pt x="13" y="263"/>
                    <a:pt x="16" y="264"/>
                    <a:pt x="18" y="265"/>
                  </a:cubicBezTo>
                  <a:cubicBezTo>
                    <a:pt x="20" y="266"/>
                    <a:pt x="21" y="264"/>
                    <a:pt x="23" y="265"/>
                  </a:cubicBezTo>
                  <a:cubicBezTo>
                    <a:pt x="23" y="267"/>
                    <a:pt x="25" y="267"/>
                    <a:pt x="25" y="268"/>
                  </a:cubicBezTo>
                  <a:cubicBezTo>
                    <a:pt x="25" y="268"/>
                    <a:pt x="26" y="268"/>
                    <a:pt x="26" y="268"/>
                  </a:cubicBezTo>
                  <a:cubicBezTo>
                    <a:pt x="29" y="268"/>
                    <a:pt x="30" y="269"/>
                    <a:pt x="33" y="270"/>
                  </a:cubicBezTo>
                  <a:cubicBezTo>
                    <a:pt x="34" y="269"/>
                    <a:pt x="35" y="268"/>
                    <a:pt x="37" y="267"/>
                  </a:cubicBezTo>
                  <a:cubicBezTo>
                    <a:pt x="37" y="267"/>
                    <a:pt x="37" y="268"/>
                    <a:pt x="38" y="268"/>
                  </a:cubicBezTo>
                  <a:cubicBezTo>
                    <a:pt x="39" y="268"/>
                    <a:pt x="38" y="269"/>
                    <a:pt x="39" y="269"/>
                  </a:cubicBezTo>
                  <a:cubicBezTo>
                    <a:pt x="39" y="269"/>
                    <a:pt x="39" y="269"/>
                    <a:pt x="40" y="269"/>
                  </a:cubicBezTo>
                  <a:cubicBezTo>
                    <a:pt x="40" y="269"/>
                    <a:pt x="39" y="269"/>
                    <a:pt x="40" y="270"/>
                  </a:cubicBezTo>
                  <a:cubicBezTo>
                    <a:pt x="40" y="270"/>
                    <a:pt x="41" y="269"/>
                    <a:pt x="41" y="270"/>
                  </a:cubicBezTo>
                  <a:cubicBezTo>
                    <a:pt x="41" y="270"/>
                    <a:pt x="41" y="270"/>
                    <a:pt x="42" y="270"/>
                  </a:cubicBezTo>
                  <a:cubicBezTo>
                    <a:pt x="42" y="270"/>
                    <a:pt x="42" y="270"/>
                    <a:pt x="42" y="270"/>
                  </a:cubicBezTo>
                  <a:cubicBezTo>
                    <a:pt x="43" y="270"/>
                    <a:pt x="44" y="269"/>
                    <a:pt x="45" y="270"/>
                  </a:cubicBezTo>
                  <a:cubicBezTo>
                    <a:pt x="45" y="270"/>
                    <a:pt x="46" y="270"/>
                    <a:pt x="46" y="270"/>
                  </a:cubicBezTo>
                  <a:cubicBezTo>
                    <a:pt x="47" y="270"/>
                    <a:pt x="47" y="271"/>
                    <a:pt x="49" y="271"/>
                  </a:cubicBezTo>
                  <a:cubicBezTo>
                    <a:pt x="53" y="271"/>
                    <a:pt x="53" y="271"/>
                    <a:pt x="53" y="271"/>
                  </a:cubicBezTo>
                  <a:cubicBezTo>
                    <a:pt x="53" y="271"/>
                    <a:pt x="53" y="272"/>
                    <a:pt x="53" y="272"/>
                  </a:cubicBezTo>
                  <a:cubicBezTo>
                    <a:pt x="53" y="272"/>
                    <a:pt x="54" y="273"/>
                    <a:pt x="53" y="273"/>
                  </a:cubicBezTo>
                  <a:cubicBezTo>
                    <a:pt x="56" y="273"/>
                    <a:pt x="56" y="274"/>
                    <a:pt x="58" y="274"/>
                  </a:cubicBezTo>
                  <a:cubicBezTo>
                    <a:pt x="58" y="275"/>
                    <a:pt x="59" y="274"/>
                    <a:pt x="59" y="275"/>
                  </a:cubicBezTo>
                  <a:cubicBezTo>
                    <a:pt x="60" y="275"/>
                    <a:pt x="60" y="276"/>
                    <a:pt x="61" y="276"/>
                  </a:cubicBezTo>
                  <a:cubicBezTo>
                    <a:pt x="61" y="279"/>
                    <a:pt x="58" y="278"/>
                    <a:pt x="58" y="281"/>
                  </a:cubicBezTo>
                  <a:cubicBezTo>
                    <a:pt x="57" y="281"/>
                    <a:pt x="56" y="283"/>
                    <a:pt x="56" y="284"/>
                  </a:cubicBezTo>
                  <a:cubicBezTo>
                    <a:pt x="55" y="284"/>
                    <a:pt x="56" y="285"/>
                    <a:pt x="56" y="285"/>
                  </a:cubicBezTo>
                  <a:cubicBezTo>
                    <a:pt x="55" y="285"/>
                    <a:pt x="55" y="285"/>
                    <a:pt x="55" y="285"/>
                  </a:cubicBezTo>
                  <a:cubicBezTo>
                    <a:pt x="55" y="285"/>
                    <a:pt x="55" y="285"/>
                    <a:pt x="55" y="286"/>
                  </a:cubicBezTo>
                  <a:cubicBezTo>
                    <a:pt x="55" y="286"/>
                    <a:pt x="54" y="285"/>
                    <a:pt x="54" y="286"/>
                  </a:cubicBezTo>
                  <a:cubicBezTo>
                    <a:pt x="54" y="286"/>
                    <a:pt x="54" y="286"/>
                    <a:pt x="54" y="286"/>
                  </a:cubicBezTo>
                  <a:cubicBezTo>
                    <a:pt x="54" y="286"/>
                    <a:pt x="54" y="286"/>
                    <a:pt x="53" y="286"/>
                  </a:cubicBezTo>
                  <a:cubicBezTo>
                    <a:pt x="53" y="287"/>
                    <a:pt x="54" y="288"/>
                    <a:pt x="53" y="288"/>
                  </a:cubicBezTo>
                  <a:cubicBezTo>
                    <a:pt x="53" y="289"/>
                    <a:pt x="52" y="289"/>
                    <a:pt x="51" y="289"/>
                  </a:cubicBezTo>
                  <a:cubicBezTo>
                    <a:pt x="51" y="289"/>
                    <a:pt x="51" y="290"/>
                    <a:pt x="51" y="290"/>
                  </a:cubicBezTo>
                  <a:cubicBezTo>
                    <a:pt x="51" y="290"/>
                    <a:pt x="51" y="290"/>
                    <a:pt x="51" y="290"/>
                  </a:cubicBezTo>
                  <a:cubicBezTo>
                    <a:pt x="50" y="290"/>
                    <a:pt x="50" y="291"/>
                    <a:pt x="50" y="291"/>
                  </a:cubicBezTo>
                  <a:cubicBezTo>
                    <a:pt x="50" y="291"/>
                    <a:pt x="49" y="291"/>
                    <a:pt x="49" y="291"/>
                  </a:cubicBezTo>
                  <a:cubicBezTo>
                    <a:pt x="49" y="291"/>
                    <a:pt x="49" y="292"/>
                    <a:pt x="49" y="293"/>
                  </a:cubicBezTo>
                  <a:cubicBezTo>
                    <a:pt x="49" y="293"/>
                    <a:pt x="49" y="292"/>
                    <a:pt x="49" y="293"/>
                  </a:cubicBezTo>
                  <a:cubicBezTo>
                    <a:pt x="48" y="293"/>
                    <a:pt x="49" y="293"/>
                    <a:pt x="49" y="293"/>
                  </a:cubicBezTo>
                  <a:cubicBezTo>
                    <a:pt x="48" y="293"/>
                    <a:pt x="48" y="293"/>
                    <a:pt x="48" y="293"/>
                  </a:cubicBezTo>
                  <a:cubicBezTo>
                    <a:pt x="48" y="294"/>
                    <a:pt x="48" y="295"/>
                    <a:pt x="47" y="295"/>
                  </a:cubicBezTo>
                  <a:cubicBezTo>
                    <a:pt x="47" y="299"/>
                    <a:pt x="46" y="302"/>
                    <a:pt x="46" y="306"/>
                  </a:cubicBezTo>
                  <a:cubicBezTo>
                    <a:pt x="44" y="306"/>
                    <a:pt x="45" y="308"/>
                    <a:pt x="44" y="308"/>
                  </a:cubicBezTo>
                  <a:cubicBezTo>
                    <a:pt x="44" y="309"/>
                    <a:pt x="43" y="309"/>
                    <a:pt x="42" y="309"/>
                  </a:cubicBezTo>
                  <a:cubicBezTo>
                    <a:pt x="42" y="309"/>
                    <a:pt x="42" y="310"/>
                    <a:pt x="42" y="311"/>
                  </a:cubicBezTo>
                  <a:cubicBezTo>
                    <a:pt x="42" y="311"/>
                    <a:pt x="42" y="311"/>
                    <a:pt x="42" y="311"/>
                  </a:cubicBezTo>
                  <a:cubicBezTo>
                    <a:pt x="41" y="311"/>
                    <a:pt x="42" y="312"/>
                    <a:pt x="42" y="312"/>
                  </a:cubicBezTo>
                  <a:cubicBezTo>
                    <a:pt x="41" y="312"/>
                    <a:pt x="40" y="312"/>
                    <a:pt x="40" y="313"/>
                  </a:cubicBezTo>
                  <a:cubicBezTo>
                    <a:pt x="40" y="314"/>
                    <a:pt x="38" y="314"/>
                    <a:pt x="38" y="316"/>
                  </a:cubicBezTo>
                  <a:cubicBezTo>
                    <a:pt x="39" y="316"/>
                    <a:pt x="39" y="317"/>
                    <a:pt x="38" y="317"/>
                  </a:cubicBezTo>
                  <a:cubicBezTo>
                    <a:pt x="38" y="320"/>
                    <a:pt x="39" y="320"/>
                    <a:pt x="39" y="323"/>
                  </a:cubicBezTo>
                  <a:cubicBezTo>
                    <a:pt x="38" y="324"/>
                    <a:pt x="38" y="326"/>
                    <a:pt x="37" y="328"/>
                  </a:cubicBezTo>
                  <a:cubicBezTo>
                    <a:pt x="37" y="330"/>
                    <a:pt x="38" y="331"/>
                    <a:pt x="37" y="332"/>
                  </a:cubicBezTo>
                  <a:cubicBezTo>
                    <a:pt x="37" y="333"/>
                    <a:pt x="36" y="334"/>
                    <a:pt x="37" y="335"/>
                  </a:cubicBezTo>
                  <a:cubicBezTo>
                    <a:pt x="37" y="335"/>
                    <a:pt x="37" y="336"/>
                    <a:pt x="37" y="336"/>
                  </a:cubicBezTo>
                  <a:cubicBezTo>
                    <a:pt x="37" y="337"/>
                    <a:pt x="37" y="336"/>
                    <a:pt x="37" y="336"/>
                  </a:cubicBezTo>
                  <a:cubicBezTo>
                    <a:pt x="36" y="337"/>
                    <a:pt x="37" y="338"/>
                    <a:pt x="37" y="339"/>
                  </a:cubicBezTo>
                  <a:cubicBezTo>
                    <a:pt x="38" y="339"/>
                    <a:pt x="38" y="339"/>
                    <a:pt x="40" y="339"/>
                  </a:cubicBezTo>
                  <a:cubicBezTo>
                    <a:pt x="41" y="340"/>
                    <a:pt x="43" y="340"/>
                    <a:pt x="45" y="340"/>
                  </a:cubicBezTo>
                  <a:cubicBezTo>
                    <a:pt x="45" y="339"/>
                    <a:pt x="46" y="339"/>
                    <a:pt x="47" y="339"/>
                  </a:cubicBezTo>
                  <a:cubicBezTo>
                    <a:pt x="51" y="339"/>
                    <a:pt x="55" y="339"/>
                    <a:pt x="58" y="339"/>
                  </a:cubicBezTo>
                  <a:cubicBezTo>
                    <a:pt x="60" y="338"/>
                    <a:pt x="60" y="341"/>
                    <a:pt x="63" y="340"/>
                  </a:cubicBezTo>
                  <a:cubicBezTo>
                    <a:pt x="63" y="339"/>
                    <a:pt x="63" y="339"/>
                    <a:pt x="64" y="339"/>
                  </a:cubicBezTo>
                  <a:cubicBezTo>
                    <a:pt x="65" y="339"/>
                    <a:pt x="65" y="339"/>
                    <a:pt x="65" y="339"/>
                  </a:cubicBezTo>
                  <a:cubicBezTo>
                    <a:pt x="66" y="338"/>
                    <a:pt x="66" y="338"/>
                    <a:pt x="67" y="337"/>
                  </a:cubicBezTo>
                  <a:cubicBezTo>
                    <a:pt x="67" y="337"/>
                    <a:pt x="68" y="337"/>
                    <a:pt x="68" y="337"/>
                  </a:cubicBezTo>
                  <a:cubicBezTo>
                    <a:pt x="68" y="337"/>
                    <a:pt x="68" y="337"/>
                    <a:pt x="68" y="337"/>
                  </a:cubicBezTo>
                  <a:cubicBezTo>
                    <a:pt x="68" y="337"/>
                    <a:pt x="68" y="336"/>
                    <a:pt x="68" y="336"/>
                  </a:cubicBezTo>
                  <a:cubicBezTo>
                    <a:pt x="68" y="336"/>
                    <a:pt x="68" y="336"/>
                    <a:pt x="68" y="336"/>
                  </a:cubicBezTo>
                  <a:cubicBezTo>
                    <a:pt x="68" y="336"/>
                    <a:pt x="68" y="335"/>
                    <a:pt x="68" y="335"/>
                  </a:cubicBezTo>
                  <a:cubicBezTo>
                    <a:pt x="68" y="334"/>
                    <a:pt x="68" y="334"/>
                    <a:pt x="68" y="334"/>
                  </a:cubicBezTo>
                  <a:cubicBezTo>
                    <a:pt x="68" y="334"/>
                    <a:pt x="68" y="334"/>
                    <a:pt x="67" y="334"/>
                  </a:cubicBezTo>
                  <a:cubicBezTo>
                    <a:pt x="67" y="334"/>
                    <a:pt x="67" y="334"/>
                    <a:pt x="66" y="334"/>
                  </a:cubicBezTo>
                  <a:cubicBezTo>
                    <a:pt x="66" y="334"/>
                    <a:pt x="66" y="334"/>
                    <a:pt x="66" y="334"/>
                  </a:cubicBezTo>
                  <a:cubicBezTo>
                    <a:pt x="66" y="334"/>
                    <a:pt x="66" y="334"/>
                    <a:pt x="66" y="334"/>
                  </a:cubicBezTo>
                  <a:cubicBezTo>
                    <a:pt x="66" y="334"/>
                    <a:pt x="66" y="334"/>
                    <a:pt x="65" y="334"/>
                  </a:cubicBezTo>
                  <a:cubicBezTo>
                    <a:pt x="65" y="334"/>
                    <a:pt x="65" y="334"/>
                    <a:pt x="65" y="334"/>
                  </a:cubicBezTo>
                  <a:cubicBezTo>
                    <a:pt x="65" y="334"/>
                    <a:pt x="65" y="334"/>
                    <a:pt x="65" y="334"/>
                  </a:cubicBezTo>
                  <a:cubicBezTo>
                    <a:pt x="65" y="334"/>
                    <a:pt x="65" y="334"/>
                    <a:pt x="65" y="334"/>
                  </a:cubicBezTo>
                  <a:cubicBezTo>
                    <a:pt x="65" y="334"/>
                    <a:pt x="65" y="334"/>
                    <a:pt x="65" y="334"/>
                  </a:cubicBezTo>
                  <a:cubicBezTo>
                    <a:pt x="65" y="334"/>
                    <a:pt x="65" y="334"/>
                    <a:pt x="65" y="334"/>
                  </a:cubicBezTo>
                  <a:cubicBezTo>
                    <a:pt x="65" y="334"/>
                    <a:pt x="65" y="334"/>
                    <a:pt x="65" y="334"/>
                  </a:cubicBezTo>
                  <a:cubicBezTo>
                    <a:pt x="65" y="334"/>
                    <a:pt x="65" y="334"/>
                    <a:pt x="65" y="334"/>
                  </a:cubicBezTo>
                  <a:cubicBezTo>
                    <a:pt x="65" y="334"/>
                    <a:pt x="65" y="334"/>
                    <a:pt x="65" y="334"/>
                  </a:cubicBezTo>
                  <a:cubicBezTo>
                    <a:pt x="66" y="334"/>
                    <a:pt x="65" y="333"/>
                    <a:pt x="65" y="332"/>
                  </a:cubicBezTo>
                  <a:cubicBezTo>
                    <a:pt x="65" y="332"/>
                    <a:pt x="66" y="332"/>
                    <a:pt x="66" y="332"/>
                  </a:cubicBezTo>
                  <a:cubicBezTo>
                    <a:pt x="66" y="332"/>
                    <a:pt x="66" y="332"/>
                    <a:pt x="66" y="332"/>
                  </a:cubicBezTo>
                  <a:cubicBezTo>
                    <a:pt x="66" y="332"/>
                    <a:pt x="66" y="331"/>
                    <a:pt x="66" y="331"/>
                  </a:cubicBezTo>
                  <a:cubicBezTo>
                    <a:pt x="66" y="331"/>
                    <a:pt x="66" y="331"/>
                    <a:pt x="67" y="331"/>
                  </a:cubicBezTo>
                  <a:cubicBezTo>
                    <a:pt x="67" y="331"/>
                    <a:pt x="67" y="331"/>
                    <a:pt x="67" y="331"/>
                  </a:cubicBezTo>
                  <a:cubicBezTo>
                    <a:pt x="67" y="331"/>
                    <a:pt x="67" y="331"/>
                    <a:pt x="67" y="331"/>
                  </a:cubicBezTo>
                  <a:cubicBezTo>
                    <a:pt x="67" y="331"/>
                    <a:pt x="67" y="331"/>
                    <a:pt x="67" y="331"/>
                  </a:cubicBezTo>
                  <a:cubicBezTo>
                    <a:pt x="67" y="331"/>
                    <a:pt x="67" y="331"/>
                    <a:pt x="67" y="331"/>
                  </a:cubicBezTo>
                  <a:cubicBezTo>
                    <a:pt x="67" y="331"/>
                    <a:pt x="68" y="331"/>
                    <a:pt x="68" y="331"/>
                  </a:cubicBezTo>
                  <a:cubicBezTo>
                    <a:pt x="68" y="331"/>
                    <a:pt x="68" y="331"/>
                    <a:pt x="68" y="331"/>
                  </a:cubicBezTo>
                  <a:cubicBezTo>
                    <a:pt x="68" y="331"/>
                    <a:pt x="68" y="331"/>
                    <a:pt x="68" y="331"/>
                  </a:cubicBezTo>
                  <a:cubicBezTo>
                    <a:pt x="68" y="331"/>
                    <a:pt x="68" y="331"/>
                    <a:pt x="68" y="331"/>
                  </a:cubicBezTo>
                  <a:cubicBezTo>
                    <a:pt x="68" y="331"/>
                    <a:pt x="68" y="331"/>
                    <a:pt x="68" y="331"/>
                  </a:cubicBezTo>
                  <a:cubicBezTo>
                    <a:pt x="68" y="331"/>
                    <a:pt x="68" y="331"/>
                    <a:pt x="68" y="331"/>
                  </a:cubicBezTo>
                  <a:cubicBezTo>
                    <a:pt x="69" y="331"/>
                    <a:pt x="69" y="331"/>
                    <a:pt x="69" y="331"/>
                  </a:cubicBezTo>
                  <a:cubicBezTo>
                    <a:pt x="69" y="332"/>
                    <a:pt x="69" y="332"/>
                    <a:pt x="69" y="332"/>
                  </a:cubicBezTo>
                  <a:cubicBezTo>
                    <a:pt x="69" y="332"/>
                    <a:pt x="69" y="332"/>
                    <a:pt x="69" y="332"/>
                  </a:cubicBezTo>
                  <a:cubicBezTo>
                    <a:pt x="69" y="332"/>
                    <a:pt x="69" y="332"/>
                    <a:pt x="69" y="332"/>
                  </a:cubicBezTo>
                  <a:cubicBezTo>
                    <a:pt x="69" y="332"/>
                    <a:pt x="69" y="332"/>
                    <a:pt x="69" y="332"/>
                  </a:cubicBezTo>
                  <a:cubicBezTo>
                    <a:pt x="69" y="332"/>
                    <a:pt x="69" y="332"/>
                    <a:pt x="70" y="332"/>
                  </a:cubicBezTo>
                  <a:cubicBezTo>
                    <a:pt x="70" y="332"/>
                    <a:pt x="70" y="332"/>
                    <a:pt x="70" y="332"/>
                  </a:cubicBezTo>
                  <a:cubicBezTo>
                    <a:pt x="70" y="332"/>
                    <a:pt x="70" y="332"/>
                    <a:pt x="70" y="332"/>
                  </a:cubicBezTo>
                  <a:cubicBezTo>
                    <a:pt x="70" y="332"/>
                    <a:pt x="70" y="332"/>
                    <a:pt x="70" y="332"/>
                  </a:cubicBezTo>
                  <a:cubicBezTo>
                    <a:pt x="70" y="332"/>
                    <a:pt x="70" y="332"/>
                    <a:pt x="70" y="332"/>
                  </a:cubicBezTo>
                  <a:cubicBezTo>
                    <a:pt x="70" y="332"/>
                    <a:pt x="70" y="332"/>
                    <a:pt x="70" y="332"/>
                  </a:cubicBezTo>
                  <a:cubicBezTo>
                    <a:pt x="70" y="333"/>
                    <a:pt x="70" y="333"/>
                    <a:pt x="70" y="333"/>
                  </a:cubicBezTo>
                  <a:cubicBezTo>
                    <a:pt x="70" y="333"/>
                    <a:pt x="70" y="333"/>
                    <a:pt x="70" y="333"/>
                  </a:cubicBezTo>
                  <a:cubicBezTo>
                    <a:pt x="70" y="333"/>
                    <a:pt x="70" y="333"/>
                    <a:pt x="70" y="333"/>
                  </a:cubicBezTo>
                  <a:cubicBezTo>
                    <a:pt x="70" y="333"/>
                    <a:pt x="70" y="333"/>
                    <a:pt x="71" y="333"/>
                  </a:cubicBezTo>
                  <a:cubicBezTo>
                    <a:pt x="71" y="333"/>
                    <a:pt x="71" y="333"/>
                    <a:pt x="71" y="333"/>
                  </a:cubicBezTo>
                  <a:cubicBezTo>
                    <a:pt x="71" y="333"/>
                    <a:pt x="71" y="333"/>
                    <a:pt x="71" y="334"/>
                  </a:cubicBezTo>
                  <a:cubicBezTo>
                    <a:pt x="72" y="334"/>
                    <a:pt x="72" y="334"/>
                    <a:pt x="72" y="334"/>
                  </a:cubicBezTo>
                  <a:cubicBezTo>
                    <a:pt x="72" y="334"/>
                    <a:pt x="72" y="334"/>
                    <a:pt x="73" y="334"/>
                  </a:cubicBezTo>
                  <a:cubicBezTo>
                    <a:pt x="73" y="334"/>
                    <a:pt x="73" y="334"/>
                    <a:pt x="73" y="334"/>
                  </a:cubicBezTo>
                  <a:cubicBezTo>
                    <a:pt x="73" y="334"/>
                    <a:pt x="73" y="334"/>
                    <a:pt x="74" y="334"/>
                  </a:cubicBezTo>
                  <a:cubicBezTo>
                    <a:pt x="75" y="335"/>
                    <a:pt x="75" y="335"/>
                    <a:pt x="76" y="336"/>
                  </a:cubicBezTo>
                  <a:cubicBezTo>
                    <a:pt x="75" y="338"/>
                    <a:pt x="77" y="337"/>
                    <a:pt x="78" y="338"/>
                  </a:cubicBezTo>
                  <a:cubicBezTo>
                    <a:pt x="78" y="336"/>
                    <a:pt x="81" y="338"/>
                    <a:pt x="83" y="337"/>
                  </a:cubicBezTo>
                  <a:cubicBezTo>
                    <a:pt x="83" y="338"/>
                    <a:pt x="83" y="338"/>
                    <a:pt x="84" y="338"/>
                  </a:cubicBezTo>
                  <a:cubicBezTo>
                    <a:pt x="85" y="338"/>
                    <a:pt x="85" y="338"/>
                    <a:pt x="85" y="339"/>
                  </a:cubicBezTo>
                  <a:cubicBezTo>
                    <a:pt x="86" y="339"/>
                    <a:pt x="87" y="339"/>
                    <a:pt x="88" y="339"/>
                  </a:cubicBezTo>
                  <a:cubicBezTo>
                    <a:pt x="88" y="339"/>
                    <a:pt x="88" y="340"/>
                    <a:pt x="88" y="340"/>
                  </a:cubicBezTo>
                  <a:cubicBezTo>
                    <a:pt x="88" y="340"/>
                    <a:pt x="88" y="340"/>
                    <a:pt x="88" y="340"/>
                  </a:cubicBezTo>
                  <a:cubicBezTo>
                    <a:pt x="88" y="340"/>
                    <a:pt x="88" y="340"/>
                    <a:pt x="88" y="340"/>
                  </a:cubicBezTo>
                  <a:cubicBezTo>
                    <a:pt x="88" y="340"/>
                    <a:pt x="88" y="340"/>
                    <a:pt x="88" y="340"/>
                  </a:cubicBezTo>
                  <a:cubicBezTo>
                    <a:pt x="88" y="340"/>
                    <a:pt x="89" y="340"/>
                    <a:pt x="89" y="340"/>
                  </a:cubicBezTo>
                  <a:cubicBezTo>
                    <a:pt x="89" y="340"/>
                    <a:pt x="89" y="341"/>
                    <a:pt x="89" y="341"/>
                  </a:cubicBezTo>
                  <a:cubicBezTo>
                    <a:pt x="89" y="341"/>
                    <a:pt x="89" y="341"/>
                    <a:pt x="89" y="341"/>
                  </a:cubicBezTo>
                  <a:cubicBezTo>
                    <a:pt x="89" y="341"/>
                    <a:pt x="89" y="341"/>
                    <a:pt x="89" y="341"/>
                  </a:cubicBezTo>
                  <a:cubicBezTo>
                    <a:pt x="89" y="341"/>
                    <a:pt x="89" y="341"/>
                    <a:pt x="89" y="341"/>
                  </a:cubicBezTo>
                  <a:cubicBezTo>
                    <a:pt x="89" y="341"/>
                    <a:pt x="89" y="341"/>
                    <a:pt x="89" y="341"/>
                  </a:cubicBezTo>
                  <a:cubicBezTo>
                    <a:pt x="89" y="341"/>
                    <a:pt x="89" y="341"/>
                    <a:pt x="89" y="341"/>
                  </a:cubicBezTo>
                  <a:cubicBezTo>
                    <a:pt x="89" y="341"/>
                    <a:pt x="89" y="341"/>
                    <a:pt x="89" y="341"/>
                  </a:cubicBezTo>
                  <a:cubicBezTo>
                    <a:pt x="90" y="342"/>
                    <a:pt x="90" y="342"/>
                    <a:pt x="91" y="343"/>
                  </a:cubicBezTo>
                  <a:cubicBezTo>
                    <a:pt x="91" y="343"/>
                    <a:pt x="91" y="343"/>
                    <a:pt x="91" y="343"/>
                  </a:cubicBezTo>
                  <a:cubicBezTo>
                    <a:pt x="91" y="343"/>
                    <a:pt x="91" y="343"/>
                    <a:pt x="91" y="343"/>
                  </a:cubicBezTo>
                  <a:cubicBezTo>
                    <a:pt x="91" y="343"/>
                    <a:pt x="91" y="343"/>
                    <a:pt x="91" y="343"/>
                  </a:cubicBezTo>
                  <a:cubicBezTo>
                    <a:pt x="91" y="343"/>
                    <a:pt x="91" y="343"/>
                    <a:pt x="91" y="343"/>
                  </a:cubicBezTo>
                  <a:cubicBezTo>
                    <a:pt x="91" y="343"/>
                    <a:pt x="91" y="343"/>
                    <a:pt x="91" y="343"/>
                  </a:cubicBezTo>
                  <a:cubicBezTo>
                    <a:pt x="91" y="343"/>
                    <a:pt x="91" y="343"/>
                    <a:pt x="91" y="343"/>
                  </a:cubicBezTo>
                  <a:cubicBezTo>
                    <a:pt x="92" y="344"/>
                    <a:pt x="92" y="344"/>
                    <a:pt x="92" y="344"/>
                  </a:cubicBezTo>
                  <a:cubicBezTo>
                    <a:pt x="92" y="344"/>
                    <a:pt x="93" y="344"/>
                    <a:pt x="92" y="345"/>
                  </a:cubicBezTo>
                  <a:cubicBezTo>
                    <a:pt x="93" y="345"/>
                    <a:pt x="93" y="345"/>
                    <a:pt x="93" y="345"/>
                  </a:cubicBezTo>
                  <a:cubicBezTo>
                    <a:pt x="94" y="346"/>
                    <a:pt x="94" y="346"/>
                    <a:pt x="94" y="346"/>
                  </a:cubicBezTo>
                  <a:cubicBezTo>
                    <a:pt x="96" y="346"/>
                    <a:pt x="96" y="347"/>
                    <a:pt x="97" y="347"/>
                  </a:cubicBezTo>
                  <a:cubicBezTo>
                    <a:pt x="97" y="347"/>
                    <a:pt x="97" y="347"/>
                    <a:pt x="97" y="347"/>
                  </a:cubicBezTo>
                  <a:cubicBezTo>
                    <a:pt x="98" y="347"/>
                    <a:pt x="99" y="347"/>
                    <a:pt x="100" y="347"/>
                  </a:cubicBezTo>
                  <a:cubicBezTo>
                    <a:pt x="100" y="346"/>
                    <a:pt x="100" y="346"/>
                    <a:pt x="100" y="346"/>
                  </a:cubicBezTo>
                  <a:cubicBezTo>
                    <a:pt x="100" y="346"/>
                    <a:pt x="101" y="346"/>
                    <a:pt x="101" y="346"/>
                  </a:cubicBezTo>
                  <a:cubicBezTo>
                    <a:pt x="101" y="346"/>
                    <a:pt x="102" y="346"/>
                    <a:pt x="102" y="345"/>
                  </a:cubicBezTo>
                  <a:cubicBezTo>
                    <a:pt x="102" y="345"/>
                    <a:pt x="103" y="345"/>
                    <a:pt x="104" y="344"/>
                  </a:cubicBezTo>
                  <a:cubicBezTo>
                    <a:pt x="104" y="344"/>
                    <a:pt x="104" y="344"/>
                    <a:pt x="104" y="344"/>
                  </a:cubicBezTo>
                  <a:cubicBezTo>
                    <a:pt x="104" y="344"/>
                    <a:pt x="104" y="344"/>
                    <a:pt x="104" y="344"/>
                  </a:cubicBezTo>
                  <a:cubicBezTo>
                    <a:pt x="104" y="344"/>
                    <a:pt x="104" y="344"/>
                    <a:pt x="104" y="344"/>
                  </a:cubicBezTo>
                  <a:cubicBezTo>
                    <a:pt x="104" y="344"/>
                    <a:pt x="105" y="344"/>
                    <a:pt x="105" y="344"/>
                  </a:cubicBezTo>
                  <a:cubicBezTo>
                    <a:pt x="105" y="344"/>
                    <a:pt x="105" y="344"/>
                    <a:pt x="105" y="344"/>
                  </a:cubicBezTo>
                  <a:cubicBezTo>
                    <a:pt x="105" y="344"/>
                    <a:pt x="105" y="345"/>
                    <a:pt x="106" y="345"/>
                  </a:cubicBezTo>
                  <a:cubicBezTo>
                    <a:pt x="107" y="346"/>
                    <a:pt x="108" y="346"/>
                    <a:pt x="108" y="347"/>
                  </a:cubicBezTo>
                  <a:cubicBezTo>
                    <a:pt x="108" y="348"/>
                    <a:pt x="109" y="349"/>
                    <a:pt x="109" y="351"/>
                  </a:cubicBezTo>
                  <a:cubicBezTo>
                    <a:pt x="111" y="351"/>
                    <a:pt x="111" y="353"/>
                    <a:pt x="111" y="354"/>
                  </a:cubicBezTo>
                  <a:cubicBezTo>
                    <a:pt x="114" y="353"/>
                    <a:pt x="112" y="357"/>
                    <a:pt x="115" y="356"/>
                  </a:cubicBezTo>
                  <a:cubicBezTo>
                    <a:pt x="114" y="358"/>
                    <a:pt x="116" y="358"/>
                    <a:pt x="116" y="359"/>
                  </a:cubicBezTo>
                  <a:cubicBezTo>
                    <a:pt x="118" y="360"/>
                    <a:pt x="116" y="357"/>
                    <a:pt x="117" y="356"/>
                  </a:cubicBezTo>
                  <a:cubicBezTo>
                    <a:pt x="118" y="355"/>
                    <a:pt x="120" y="354"/>
                    <a:pt x="121" y="353"/>
                  </a:cubicBezTo>
                  <a:cubicBezTo>
                    <a:pt x="121" y="351"/>
                    <a:pt x="124" y="351"/>
                    <a:pt x="124" y="349"/>
                  </a:cubicBezTo>
                  <a:cubicBezTo>
                    <a:pt x="124" y="348"/>
                    <a:pt x="123" y="348"/>
                    <a:pt x="123" y="348"/>
                  </a:cubicBezTo>
                  <a:cubicBezTo>
                    <a:pt x="123" y="347"/>
                    <a:pt x="122" y="347"/>
                    <a:pt x="122" y="347"/>
                  </a:cubicBezTo>
                  <a:cubicBezTo>
                    <a:pt x="122" y="346"/>
                    <a:pt x="123" y="345"/>
                    <a:pt x="123" y="343"/>
                  </a:cubicBezTo>
                  <a:cubicBezTo>
                    <a:pt x="127" y="343"/>
                    <a:pt x="130" y="344"/>
                    <a:pt x="134" y="344"/>
                  </a:cubicBezTo>
                  <a:cubicBezTo>
                    <a:pt x="134" y="345"/>
                    <a:pt x="135" y="346"/>
                    <a:pt x="136" y="345"/>
                  </a:cubicBezTo>
                  <a:cubicBezTo>
                    <a:pt x="136" y="348"/>
                    <a:pt x="137" y="348"/>
                    <a:pt x="138" y="349"/>
                  </a:cubicBezTo>
                  <a:cubicBezTo>
                    <a:pt x="140" y="349"/>
                    <a:pt x="138" y="352"/>
                    <a:pt x="141" y="351"/>
                  </a:cubicBezTo>
                  <a:cubicBezTo>
                    <a:pt x="142" y="351"/>
                    <a:pt x="143" y="350"/>
                    <a:pt x="145" y="350"/>
                  </a:cubicBezTo>
                  <a:cubicBezTo>
                    <a:pt x="145" y="352"/>
                    <a:pt x="147" y="350"/>
                    <a:pt x="149" y="350"/>
                  </a:cubicBezTo>
                  <a:cubicBezTo>
                    <a:pt x="150" y="350"/>
                    <a:pt x="150" y="350"/>
                    <a:pt x="150" y="350"/>
                  </a:cubicBezTo>
                  <a:cubicBezTo>
                    <a:pt x="151" y="348"/>
                    <a:pt x="152" y="349"/>
                    <a:pt x="153" y="348"/>
                  </a:cubicBezTo>
                  <a:cubicBezTo>
                    <a:pt x="153" y="348"/>
                    <a:pt x="154" y="347"/>
                    <a:pt x="154" y="347"/>
                  </a:cubicBezTo>
                  <a:cubicBezTo>
                    <a:pt x="154" y="347"/>
                    <a:pt x="155" y="347"/>
                    <a:pt x="155" y="346"/>
                  </a:cubicBezTo>
                  <a:cubicBezTo>
                    <a:pt x="158" y="346"/>
                    <a:pt x="160" y="344"/>
                    <a:pt x="162" y="343"/>
                  </a:cubicBezTo>
                  <a:cubicBezTo>
                    <a:pt x="166" y="343"/>
                    <a:pt x="171" y="342"/>
                    <a:pt x="176" y="343"/>
                  </a:cubicBezTo>
                  <a:cubicBezTo>
                    <a:pt x="177" y="341"/>
                    <a:pt x="177" y="338"/>
                    <a:pt x="179" y="338"/>
                  </a:cubicBezTo>
                  <a:cubicBezTo>
                    <a:pt x="179" y="338"/>
                    <a:pt x="179" y="338"/>
                    <a:pt x="179" y="339"/>
                  </a:cubicBezTo>
                  <a:cubicBezTo>
                    <a:pt x="179" y="339"/>
                    <a:pt x="180" y="338"/>
                    <a:pt x="180" y="338"/>
                  </a:cubicBezTo>
                  <a:cubicBezTo>
                    <a:pt x="180" y="338"/>
                    <a:pt x="180" y="339"/>
                    <a:pt x="181" y="339"/>
                  </a:cubicBezTo>
                  <a:cubicBezTo>
                    <a:pt x="181" y="340"/>
                    <a:pt x="184" y="339"/>
                    <a:pt x="184" y="339"/>
                  </a:cubicBezTo>
                  <a:cubicBezTo>
                    <a:pt x="184" y="340"/>
                    <a:pt x="186" y="340"/>
                    <a:pt x="186" y="341"/>
                  </a:cubicBezTo>
                  <a:cubicBezTo>
                    <a:pt x="187" y="341"/>
                    <a:pt x="187" y="341"/>
                    <a:pt x="187" y="341"/>
                  </a:cubicBezTo>
                  <a:cubicBezTo>
                    <a:pt x="188" y="341"/>
                    <a:pt x="187" y="339"/>
                    <a:pt x="189" y="339"/>
                  </a:cubicBezTo>
                  <a:cubicBezTo>
                    <a:pt x="191" y="340"/>
                    <a:pt x="192" y="339"/>
                    <a:pt x="193" y="339"/>
                  </a:cubicBezTo>
                  <a:cubicBezTo>
                    <a:pt x="194" y="340"/>
                    <a:pt x="195" y="339"/>
                    <a:pt x="196" y="339"/>
                  </a:cubicBezTo>
                  <a:cubicBezTo>
                    <a:pt x="196" y="341"/>
                    <a:pt x="196" y="343"/>
                    <a:pt x="197" y="343"/>
                  </a:cubicBezTo>
                  <a:cubicBezTo>
                    <a:pt x="198" y="344"/>
                    <a:pt x="198" y="344"/>
                    <a:pt x="198" y="345"/>
                  </a:cubicBezTo>
                  <a:cubicBezTo>
                    <a:pt x="198" y="345"/>
                    <a:pt x="198" y="345"/>
                    <a:pt x="198" y="345"/>
                  </a:cubicBezTo>
                  <a:cubicBezTo>
                    <a:pt x="199" y="346"/>
                    <a:pt x="200" y="346"/>
                    <a:pt x="200" y="346"/>
                  </a:cubicBezTo>
                  <a:cubicBezTo>
                    <a:pt x="200" y="346"/>
                    <a:pt x="201" y="347"/>
                    <a:pt x="200" y="348"/>
                  </a:cubicBezTo>
                  <a:cubicBezTo>
                    <a:pt x="203" y="348"/>
                    <a:pt x="203" y="348"/>
                    <a:pt x="203" y="348"/>
                  </a:cubicBezTo>
                  <a:cubicBezTo>
                    <a:pt x="203" y="341"/>
                    <a:pt x="203" y="341"/>
                    <a:pt x="203" y="341"/>
                  </a:cubicBezTo>
                  <a:cubicBezTo>
                    <a:pt x="202" y="341"/>
                    <a:pt x="202" y="340"/>
                    <a:pt x="202" y="339"/>
                  </a:cubicBezTo>
                  <a:cubicBezTo>
                    <a:pt x="201" y="339"/>
                    <a:pt x="201" y="337"/>
                    <a:pt x="200" y="337"/>
                  </a:cubicBezTo>
                  <a:cubicBezTo>
                    <a:pt x="200" y="335"/>
                    <a:pt x="199" y="335"/>
                    <a:pt x="198" y="334"/>
                  </a:cubicBezTo>
                  <a:cubicBezTo>
                    <a:pt x="199" y="334"/>
                    <a:pt x="199" y="332"/>
                    <a:pt x="200" y="332"/>
                  </a:cubicBezTo>
                  <a:cubicBezTo>
                    <a:pt x="200" y="329"/>
                    <a:pt x="200" y="329"/>
                    <a:pt x="200" y="329"/>
                  </a:cubicBezTo>
                  <a:cubicBezTo>
                    <a:pt x="200" y="329"/>
                    <a:pt x="199" y="329"/>
                    <a:pt x="199" y="327"/>
                  </a:cubicBezTo>
                  <a:cubicBezTo>
                    <a:pt x="199" y="326"/>
                    <a:pt x="198" y="326"/>
                    <a:pt x="198" y="325"/>
                  </a:cubicBezTo>
                  <a:cubicBezTo>
                    <a:pt x="198" y="325"/>
                    <a:pt x="198" y="324"/>
                    <a:pt x="198" y="325"/>
                  </a:cubicBezTo>
                  <a:cubicBezTo>
                    <a:pt x="198" y="324"/>
                    <a:pt x="198" y="323"/>
                    <a:pt x="198" y="323"/>
                  </a:cubicBezTo>
                  <a:cubicBezTo>
                    <a:pt x="196" y="322"/>
                    <a:pt x="198" y="320"/>
                    <a:pt x="198" y="318"/>
                  </a:cubicBezTo>
                  <a:cubicBezTo>
                    <a:pt x="198" y="318"/>
                    <a:pt x="198" y="318"/>
                    <a:pt x="199" y="318"/>
                  </a:cubicBezTo>
                  <a:cubicBezTo>
                    <a:pt x="199" y="317"/>
                    <a:pt x="200" y="317"/>
                    <a:pt x="200" y="316"/>
                  </a:cubicBezTo>
                  <a:cubicBezTo>
                    <a:pt x="202" y="316"/>
                    <a:pt x="203" y="316"/>
                    <a:pt x="204" y="314"/>
                  </a:cubicBezTo>
                  <a:cubicBezTo>
                    <a:pt x="206" y="314"/>
                    <a:pt x="206" y="313"/>
                    <a:pt x="207" y="313"/>
                  </a:cubicBezTo>
                  <a:cubicBezTo>
                    <a:pt x="209" y="313"/>
                    <a:pt x="210" y="311"/>
                    <a:pt x="212" y="311"/>
                  </a:cubicBezTo>
                  <a:cubicBezTo>
                    <a:pt x="212" y="311"/>
                    <a:pt x="212" y="311"/>
                    <a:pt x="212" y="310"/>
                  </a:cubicBezTo>
                  <a:cubicBezTo>
                    <a:pt x="213" y="310"/>
                    <a:pt x="213" y="309"/>
                    <a:pt x="214" y="309"/>
                  </a:cubicBezTo>
                  <a:cubicBezTo>
                    <a:pt x="214" y="307"/>
                    <a:pt x="216" y="307"/>
                    <a:pt x="216" y="305"/>
                  </a:cubicBezTo>
                  <a:cubicBezTo>
                    <a:pt x="216" y="305"/>
                    <a:pt x="216" y="304"/>
                    <a:pt x="216" y="304"/>
                  </a:cubicBezTo>
                  <a:cubicBezTo>
                    <a:pt x="216" y="304"/>
                    <a:pt x="216" y="304"/>
                    <a:pt x="216" y="304"/>
                  </a:cubicBezTo>
                  <a:cubicBezTo>
                    <a:pt x="216" y="304"/>
                    <a:pt x="216" y="303"/>
                    <a:pt x="216" y="303"/>
                  </a:cubicBezTo>
                  <a:cubicBezTo>
                    <a:pt x="216" y="303"/>
                    <a:pt x="216" y="302"/>
                    <a:pt x="216" y="302"/>
                  </a:cubicBezTo>
                  <a:cubicBezTo>
                    <a:pt x="216" y="302"/>
                    <a:pt x="216" y="302"/>
                    <a:pt x="216" y="302"/>
                  </a:cubicBezTo>
                  <a:cubicBezTo>
                    <a:pt x="216" y="302"/>
                    <a:pt x="216" y="302"/>
                    <a:pt x="216" y="302"/>
                  </a:cubicBezTo>
                  <a:cubicBezTo>
                    <a:pt x="216" y="302"/>
                    <a:pt x="216" y="301"/>
                    <a:pt x="216" y="301"/>
                  </a:cubicBezTo>
                  <a:cubicBezTo>
                    <a:pt x="216" y="301"/>
                    <a:pt x="216" y="301"/>
                    <a:pt x="216" y="301"/>
                  </a:cubicBezTo>
                  <a:cubicBezTo>
                    <a:pt x="216" y="301"/>
                    <a:pt x="216" y="301"/>
                    <a:pt x="216" y="301"/>
                  </a:cubicBezTo>
                  <a:cubicBezTo>
                    <a:pt x="216" y="301"/>
                    <a:pt x="216" y="300"/>
                    <a:pt x="216" y="300"/>
                  </a:cubicBezTo>
                  <a:cubicBezTo>
                    <a:pt x="216" y="300"/>
                    <a:pt x="216" y="300"/>
                    <a:pt x="216" y="300"/>
                  </a:cubicBezTo>
                  <a:cubicBezTo>
                    <a:pt x="216" y="300"/>
                    <a:pt x="216" y="300"/>
                    <a:pt x="216" y="300"/>
                  </a:cubicBezTo>
                  <a:cubicBezTo>
                    <a:pt x="216" y="300"/>
                    <a:pt x="216" y="300"/>
                    <a:pt x="216" y="300"/>
                  </a:cubicBezTo>
                  <a:cubicBezTo>
                    <a:pt x="216" y="300"/>
                    <a:pt x="216" y="299"/>
                    <a:pt x="216" y="299"/>
                  </a:cubicBezTo>
                  <a:cubicBezTo>
                    <a:pt x="216" y="299"/>
                    <a:pt x="216" y="299"/>
                    <a:pt x="216" y="299"/>
                  </a:cubicBezTo>
                  <a:cubicBezTo>
                    <a:pt x="216" y="299"/>
                    <a:pt x="216" y="299"/>
                    <a:pt x="216" y="299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300"/>
                    <a:pt x="220" y="300"/>
                    <a:pt x="220" y="300"/>
                  </a:cubicBezTo>
                  <a:cubicBezTo>
                    <a:pt x="220" y="300"/>
                    <a:pt x="221" y="300"/>
                    <a:pt x="221" y="301"/>
                  </a:cubicBezTo>
                  <a:cubicBezTo>
                    <a:pt x="221" y="301"/>
                    <a:pt x="222" y="301"/>
                    <a:pt x="222" y="301"/>
                  </a:cubicBezTo>
                  <a:cubicBezTo>
                    <a:pt x="223" y="301"/>
                    <a:pt x="223" y="301"/>
                    <a:pt x="224" y="301"/>
                  </a:cubicBezTo>
                  <a:cubicBezTo>
                    <a:pt x="224" y="301"/>
                    <a:pt x="224" y="301"/>
                    <a:pt x="224" y="301"/>
                  </a:cubicBezTo>
                  <a:cubicBezTo>
                    <a:pt x="224" y="301"/>
                    <a:pt x="224" y="301"/>
                    <a:pt x="224" y="301"/>
                  </a:cubicBezTo>
                  <a:cubicBezTo>
                    <a:pt x="225" y="301"/>
                    <a:pt x="225" y="300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6" y="300"/>
                    <a:pt x="226" y="300"/>
                    <a:pt x="226" y="299"/>
                  </a:cubicBezTo>
                  <a:cubicBezTo>
                    <a:pt x="226" y="299"/>
                    <a:pt x="226" y="299"/>
                    <a:pt x="226" y="299"/>
                  </a:cubicBezTo>
                  <a:cubicBezTo>
                    <a:pt x="226" y="299"/>
                    <a:pt x="226" y="299"/>
                    <a:pt x="226" y="299"/>
                  </a:cubicBezTo>
                  <a:cubicBezTo>
                    <a:pt x="226" y="299"/>
                    <a:pt x="226" y="299"/>
                    <a:pt x="226" y="298"/>
                  </a:cubicBezTo>
                  <a:cubicBezTo>
                    <a:pt x="226" y="298"/>
                    <a:pt x="226" y="298"/>
                    <a:pt x="226" y="298"/>
                  </a:cubicBezTo>
                  <a:cubicBezTo>
                    <a:pt x="227" y="298"/>
                    <a:pt x="227" y="298"/>
                    <a:pt x="227" y="298"/>
                  </a:cubicBezTo>
                  <a:cubicBezTo>
                    <a:pt x="226" y="296"/>
                    <a:pt x="228" y="295"/>
                    <a:pt x="228" y="293"/>
                  </a:cubicBezTo>
                  <a:cubicBezTo>
                    <a:pt x="228" y="293"/>
                    <a:pt x="228" y="293"/>
                    <a:pt x="228" y="293"/>
                  </a:cubicBezTo>
                  <a:cubicBezTo>
                    <a:pt x="225" y="292"/>
                    <a:pt x="225" y="289"/>
                    <a:pt x="226" y="286"/>
                  </a:cubicBezTo>
                  <a:cubicBezTo>
                    <a:pt x="225" y="286"/>
                    <a:pt x="223" y="286"/>
                    <a:pt x="223" y="283"/>
                  </a:cubicBezTo>
                  <a:cubicBezTo>
                    <a:pt x="221" y="283"/>
                    <a:pt x="221" y="282"/>
                    <a:pt x="220" y="281"/>
                  </a:cubicBezTo>
                  <a:cubicBezTo>
                    <a:pt x="220" y="281"/>
                    <a:pt x="219" y="281"/>
                    <a:pt x="219" y="280"/>
                  </a:cubicBezTo>
                  <a:cubicBezTo>
                    <a:pt x="219" y="280"/>
                    <a:pt x="218" y="280"/>
                    <a:pt x="219" y="279"/>
                  </a:cubicBezTo>
                  <a:cubicBezTo>
                    <a:pt x="216" y="279"/>
                    <a:pt x="216" y="279"/>
                    <a:pt x="216" y="279"/>
                  </a:cubicBezTo>
                  <a:cubicBezTo>
                    <a:pt x="215" y="277"/>
                    <a:pt x="213" y="276"/>
                    <a:pt x="212" y="274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3"/>
                    <a:pt x="208" y="273"/>
                    <a:pt x="207" y="272"/>
                  </a:cubicBezTo>
                  <a:cubicBezTo>
                    <a:pt x="207" y="272"/>
                    <a:pt x="208" y="271"/>
                    <a:pt x="207" y="271"/>
                  </a:cubicBezTo>
                  <a:cubicBezTo>
                    <a:pt x="207" y="271"/>
                    <a:pt x="206" y="271"/>
                    <a:pt x="206" y="270"/>
                  </a:cubicBezTo>
                  <a:cubicBezTo>
                    <a:pt x="206" y="270"/>
                    <a:pt x="206" y="269"/>
                    <a:pt x="206" y="269"/>
                  </a:cubicBezTo>
                  <a:cubicBezTo>
                    <a:pt x="206" y="269"/>
                    <a:pt x="205" y="269"/>
                    <a:pt x="205" y="269"/>
                  </a:cubicBezTo>
                  <a:cubicBezTo>
                    <a:pt x="205" y="268"/>
                    <a:pt x="204" y="267"/>
                    <a:pt x="203" y="266"/>
                  </a:cubicBezTo>
                  <a:cubicBezTo>
                    <a:pt x="203" y="265"/>
                    <a:pt x="201" y="265"/>
                    <a:pt x="201" y="263"/>
                  </a:cubicBezTo>
                  <a:cubicBezTo>
                    <a:pt x="196" y="263"/>
                    <a:pt x="196" y="263"/>
                    <a:pt x="196" y="263"/>
                  </a:cubicBezTo>
                  <a:cubicBezTo>
                    <a:pt x="195" y="261"/>
                    <a:pt x="194" y="258"/>
                    <a:pt x="192" y="256"/>
                  </a:cubicBezTo>
                  <a:cubicBezTo>
                    <a:pt x="192" y="254"/>
                    <a:pt x="191" y="255"/>
                    <a:pt x="191" y="254"/>
                  </a:cubicBezTo>
                  <a:cubicBezTo>
                    <a:pt x="191" y="253"/>
                    <a:pt x="191" y="252"/>
                    <a:pt x="191" y="252"/>
                  </a:cubicBezTo>
                  <a:cubicBezTo>
                    <a:pt x="191" y="252"/>
                    <a:pt x="190" y="252"/>
                    <a:pt x="190" y="252"/>
                  </a:cubicBezTo>
                  <a:cubicBezTo>
                    <a:pt x="190" y="252"/>
                    <a:pt x="190" y="252"/>
                    <a:pt x="190" y="251"/>
                  </a:cubicBezTo>
                  <a:cubicBezTo>
                    <a:pt x="190" y="251"/>
                    <a:pt x="189" y="252"/>
                    <a:pt x="189" y="251"/>
                  </a:cubicBezTo>
                  <a:cubicBezTo>
                    <a:pt x="189" y="251"/>
                    <a:pt x="189" y="251"/>
                    <a:pt x="189" y="251"/>
                  </a:cubicBezTo>
                  <a:cubicBezTo>
                    <a:pt x="189" y="250"/>
                    <a:pt x="188" y="249"/>
                    <a:pt x="189" y="248"/>
                  </a:cubicBezTo>
                  <a:cubicBezTo>
                    <a:pt x="188" y="248"/>
                    <a:pt x="187" y="247"/>
                    <a:pt x="187" y="246"/>
                  </a:cubicBezTo>
                  <a:cubicBezTo>
                    <a:pt x="185" y="246"/>
                    <a:pt x="184" y="246"/>
                    <a:pt x="184" y="244"/>
                  </a:cubicBezTo>
                  <a:cubicBezTo>
                    <a:pt x="184" y="242"/>
                    <a:pt x="184" y="241"/>
                    <a:pt x="186" y="240"/>
                  </a:cubicBezTo>
                  <a:cubicBezTo>
                    <a:pt x="186" y="239"/>
                    <a:pt x="186" y="239"/>
                    <a:pt x="187" y="238"/>
                  </a:cubicBezTo>
                  <a:cubicBezTo>
                    <a:pt x="187" y="238"/>
                    <a:pt x="187" y="237"/>
                    <a:pt x="188" y="236"/>
                  </a:cubicBezTo>
                  <a:cubicBezTo>
                    <a:pt x="185" y="237"/>
                    <a:pt x="186" y="234"/>
                    <a:pt x="184" y="234"/>
                  </a:cubicBezTo>
                  <a:cubicBezTo>
                    <a:pt x="184" y="233"/>
                    <a:pt x="183" y="232"/>
                    <a:pt x="182" y="231"/>
                  </a:cubicBezTo>
                  <a:cubicBezTo>
                    <a:pt x="181" y="230"/>
                    <a:pt x="180" y="229"/>
                    <a:pt x="179" y="228"/>
                  </a:cubicBezTo>
                  <a:cubicBezTo>
                    <a:pt x="179" y="228"/>
                    <a:pt x="179" y="228"/>
                    <a:pt x="178" y="228"/>
                  </a:cubicBezTo>
                  <a:cubicBezTo>
                    <a:pt x="178" y="227"/>
                    <a:pt x="178" y="227"/>
                    <a:pt x="178" y="227"/>
                  </a:cubicBezTo>
                  <a:cubicBezTo>
                    <a:pt x="177" y="225"/>
                    <a:pt x="176" y="222"/>
                    <a:pt x="175" y="219"/>
                  </a:cubicBezTo>
                  <a:cubicBezTo>
                    <a:pt x="176" y="219"/>
                    <a:pt x="175" y="218"/>
                    <a:pt x="175" y="217"/>
                  </a:cubicBezTo>
                  <a:cubicBezTo>
                    <a:pt x="176" y="217"/>
                    <a:pt x="176" y="217"/>
                    <a:pt x="176" y="218"/>
                  </a:cubicBezTo>
                  <a:cubicBezTo>
                    <a:pt x="178" y="218"/>
                    <a:pt x="178" y="219"/>
                    <a:pt x="180" y="219"/>
                  </a:cubicBezTo>
                  <a:cubicBezTo>
                    <a:pt x="180" y="220"/>
                    <a:pt x="180" y="220"/>
                    <a:pt x="181" y="221"/>
                  </a:cubicBezTo>
                  <a:cubicBezTo>
                    <a:pt x="181" y="222"/>
                    <a:pt x="182" y="223"/>
                    <a:pt x="183" y="223"/>
                  </a:cubicBezTo>
                  <a:cubicBezTo>
                    <a:pt x="183" y="222"/>
                    <a:pt x="184" y="221"/>
                    <a:pt x="184" y="221"/>
                  </a:cubicBezTo>
                  <a:cubicBezTo>
                    <a:pt x="184" y="220"/>
                    <a:pt x="185" y="219"/>
                    <a:pt x="185" y="218"/>
                  </a:cubicBezTo>
                  <a:cubicBezTo>
                    <a:pt x="185" y="218"/>
                    <a:pt x="185" y="218"/>
                    <a:pt x="186" y="218"/>
                  </a:cubicBezTo>
                  <a:cubicBezTo>
                    <a:pt x="186" y="218"/>
                    <a:pt x="186" y="218"/>
                    <a:pt x="186" y="218"/>
                  </a:cubicBezTo>
                  <a:cubicBezTo>
                    <a:pt x="187" y="217"/>
                    <a:pt x="186" y="215"/>
                    <a:pt x="188" y="216"/>
                  </a:cubicBezTo>
                  <a:cubicBezTo>
                    <a:pt x="188" y="216"/>
                    <a:pt x="188" y="216"/>
                    <a:pt x="188" y="216"/>
                  </a:cubicBezTo>
                  <a:cubicBezTo>
                    <a:pt x="188" y="215"/>
                    <a:pt x="188" y="215"/>
                    <a:pt x="189" y="215"/>
                  </a:cubicBezTo>
                  <a:cubicBezTo>
                    <a:pt x="189" y="215"/>
                    <a:pt x="189" y="215"/>
                    <a:pt x="189" y="215"/>
                  </a:cubicBezTo>
                  <a:cubicBezTo>
                    <a:pt x="189" y="214"/>
                    <a:pt x="189" y="214"/>
                    <a:pt x="190" y="214"/>
                  </a:cubicBezTo>
                  <a:cubicBezTo>
                    <a:pt x="190" y="214"/>
                    <a:pt x="190" y="214"/>
                    <a:pt x="190" y="214"/>
                  </a:cubicBezTo>
                  <a:cubicBezTo>
                    <a:pt x="190" y="214"/>
                    <a:pt x="191" y="214"/>
                    <a:pt x="191" y="214"/>
                  </a:cubicBezTo>
                  <a:cubicBezTo>
                    <a:pt x="191" y="214"/>
                    <a:pt x="191" y="214"/>
                    <a:pt x="191" y="214"/>
                  </a:cubicBezTo>
                  <a:cubicBezTo>
                    <a:pt x="192" y="214"/>
                    <a:pt x="192" y="213"/>
                    <a:pt x="193" y="213"/>
                  </a:cubicBezTo>
                  <a:cubicBezTo>
                    <a:pt x="193" y="213"/>
                    <a:pt x="193" y="213"/>
                    <a:pt x="193" y="213"/>
                  </a:cubicBezTo>
                  <a:cubicBezTo>
                    <a:pt x="194" y="212"/>
                    <a:pt x="195" y="212"/>
                    <a:pt x="197" y="213"/>
                  </a:cubicBezTo>
                  <a:cubicBezTo>
                    <a:pt x="197" y="213"/>
                    <a:pt x="197" y="213"/>
                    <a:pt x="197" y="213"/>
                  </a:cubicBezTo>
                  <a:cubicBezTo>
                    <a:pt x="197" y="213"/>
                    <a:pt x="197" y="213"/>
                    <a:pt x="197" y="213"/>
                  </a:cubicBezTo>
                  <a:cubicBezTo>
                    <a:pt x="197" y="213"/>
                    <a:pt x="197" y="213"/>
                    <a:pt x="197" y="213"/>
                  </a:cubicBezTo>
                  <a:cubicBezTo>
                    <a:pt x="197" y="213"/>
                    <a:pt x="197" y="213"/>
                    <a:pt x="197" y="213"/>
                  </a:cubicBezTo>
                  <a:cubicBezTo>
                    <a:pt x="197" y="213"/>
                    <a:pt x="197" y="213"/>
                    <a:pt x="197" y="213"/>
                  </a:cubicBezTo>
                  <a:cubicBezTo>
                    <a:pt x="197" y="213"/>
                    <a:pt x="197" y="213"/>
                    <a:pt x="197" y="213"/>
                  </a:cubicBezTo>
                  <a:cubicBezTo>
                    <a:pt x="197" y="213"/>
                    <a:pt x="197" y="213"/>
                    <a:pt x="197" y="213"/>
                  </a:cubicBezTo>
                  <a:cubicBezTo>
                    <a:pt x="197" y="213"/>
                    <a:pt x="197" y="213"/>
                    <a:pt x="197" y="213"/>
                  </a:cubicBezTo>
                  <a:cubicBezTo>
                    <a:pt x="197" y="213"/>
                    <a:pt x="197" y="213"/>
                    <a:pt x="197" y="213"/>
                  </a:cubicBezTo>
                  <a:cubicBezTo>
                    <a:pt x="197" y="213"/>
                    <a:pt x="197" y="213"/>
                    <a:pt x="197" y="212"/>
                  </a:cubicBezTo>
                  <a:cubicBezTo>
                    <a:pt x="198" y="212"/>
                    <a:pt x="198" y="212"/>
                    <a:pt x="198" y="212"/>
                  </a:cubicBezTo>
                  <a:cubicBezTo>
                    <a:pt x="199" y="212"/>
                    <a:pt x="200" y="213"/>
                    <a:pt x="201" y="212"/>
                  </a:cubicBezTo>
                  <a:cubicBezTo>
                    <a:pt x="202" y="212"/>
                    <a:pt x="202" y="212"/>
                    <a:pt x="202" y="212"/>
                  </a:cubicBezTo>
                  <a:cubicBezTo>
                    <a:pt x="202" y="210"/>
                    <a:pt x="203" y="210"/>
                    <a:pt x="205" y="209"/>
                  </a:cubicBezTo>
                  <a:cubicBezTo>
                    <a:pt x="208" y="209"/>
                    <a:pt x="208" y="209"/>
                    <a:pt x="208" y="209"/>
                  </a:cubicBezTo>
                  <a:cubicBezTo>
                    <a:pt x="209" y="208"/>
                    <a:pt x="209" y="207"/>
                    <a:pt x="211" y="207"/>
                  </a:cubicBezTo>
                  <a:cubicBezTo>
                    <a:pt x="212" y="206"/>
                    <a:pt x="212" y="205"/>
                    <a:pt x="214" y="204"/>
                  </a:cubicBezTo>
                  <a:cubicBezTo>
                    <a:pt x="215" y="204"/>
                    <a:pt x="216" y="204"/>
                    <a:pt x="216" y="203"/>
                  </a:cubicBezTo>
                  <a:cubicBezTo>
                    <a:pt x="216" y="202"/>
                    <a:pt x="217" y="202"/>
                    <a:pt x="217" y="203"/>
                  </a:cubicBezTo>
                  <a:cubicBezTo>
                    <a:pt x="218" y="203"/>
                    <a:pt x="219" y="202"/>
                    <a:pt x="219" y="202"/>
                  </a:cubicBezTo>
                  <a:cubicBezTo>
                    <a:pt x="219" y="202"/>
                    <a:pt x="219" y="201"/>
                    <a:pt x="220" y="201"/>
                  </a:cubicBezTo>
                  <a:cubicBezTo>
                    <a:pt x="221" y="201"/>
                    <a:pt x="221" y="201"/>
                    <a:pt x="221" y="201"/>
                  </a:cubicBezTo>
                  <a:cubicBezTo>
                    <a:pt x="222" y="201"/>
                    <a:pt x="222" y="200"/>
                    <a:pt x="223" y="200"/>
                  </a:cubicBezTo>
                  <a:cubicBezTo>
                    <a:pt x="223" y="200"/>
                    <a:pt x="224" y="199"/>
                    <a:pt x="224" y="199"/>
                  </a:cubicBezTo>
                  <a:cubicBezTo>
                    <a:pt x="225" y="199"/>
                    <a:pt x="225" y="199"/>
                    <a:pt x="225" y="198"/>
                  </a:cubicBezTo>
                  <a:cubicBezTo>
                    <a:pt x="226" y="198"/>
                    <a:pt x="227" y="198"/>
                    <a:pt x="228" y="198"/>
                  </a:cubicBezTo>
                  <a:cubicBezTo>
                    <a:pt x="228" y="198"/>
                    <a:pt x="228" y="197"/>
                    <a:pt x="228" y="197"/>
                  </a:cubicBezTo>
                  <a:cubicBezTo>
                    <a:pt x="228" y="197"/>
                    <a:pt x="229" y="197"/>
                    <a:pt x="230" y="197"/>
                  </a:cubicBezTo>
                  <a:cubicBezTo>
                    <a:pt x="230" y="197"/>
                    <a:pt x="231" y="197"/>
                    <a:pt x="231" y="196"/>
                  </a:cubicBezTo>
                  <a:cubicBezTo>
                    <a:pt x="232" y="196"/>
                    <a:pt x="232" y="196"/>
                    <a:pt x="232" y="196"/>
                  </a:cubicBezTo>
                  <a:cubicBezTo>
                    <a:pt x="232" y="196"/>
                    <a:pt x="233" y="196"/>
                    <a:pt x="233" y="195"/>
                  </a:cubicBezTo>
                  <a:cubicBezTo>
                    <a:pt x="234" y="195"/>
                    <a:pt x="234" y="195"/>
                    <a:pt x="235" y="195"/>
                  </a:cubicBezTo>
                  <a:cubicBezTo>
                    <a:pt x="235" y="195"/>
                    <a:pt x="235" y="194"/>
                    <a:pt x="235" y="194"/>
                  </a:cubicBezTo>
                  <a:cubicBezTo>
                    <a:pt x="236" y="193"/>
                    <a:pt x="236" y="194"/>
                    <a:pt x="237" y="194"/>
                  </a:cubicBezTo>
                  <a:cubicBezTo>
                    <a:pt x="237" y="194"/>
                    <a:pt x="237" y="193"/>
                    <a:pt x="237" y="193"/>
                  </a:cubicBezTo>
                  <a:cubicBezTo>
                    <a:pt x="237" y="193"/>
                    <a:pt x="238" y="193"/>
                    <a:pt x="238" y="193"/>
                  </a:cubicBezTo>
                  <a:cubicBezTo>
                    <a:pt x="239" y="193"/>
                    <a:pt x="239" y="193"/>
                    <a:pt x="239" y="193"/>
                  </a:cubicBezTo>
                  <a:cubicBezTo>
                    <a:pt x="239" y="192"/>
                    <a:pt x="239" y="192"/>
                    <a:pt x="239" y="192"/>
                  </a:cubicBezTo>
                  <a:cubicBezTo>
                    <a:pt x="241" y="192"/>
                    <a:pt x="241" y="192"/>
                    <a:pt x="241" y="192"/>
                  </a:cubicBezTo>
                  <a:cubicBezTo>
                    <a:pt x="243" y="190"/>
                    <a:pt x="238" y="190"/>
                    <a:pt x="239" y="187"/>
                  </a:cubicBezTo>
                  <a:cubicBezTo>
                    <a:pt x="239" y="185"/>
                    <a:pt x="241" y="186"/>
                    <a:pt x="241" y="185"/>
                  </a:cubicBezTo>
                  <a:cubicBezTo>
                    <a:pt x="242" y="185"/>
                    <a:pt x="242" y="184"/>
                    <a:pt x="243" y="184"/>
                  </a:cubicBezTo>
                  <a:cubicBezTo>
                    <a:pt x="244" y="184"/>
                    <a:pt x="244" y="184"/>
                    <a:pt x="245" y="185"/>
                  </a:cubicBezTo>
                  <a:cubicBezTo>
                    <a:pt x="245" y="186"/>
                    <a:pt x="247" y="185"/>
                    <a:pt x="247" y="186"/>
                  </a:cubicBezTo>
                  <a:cubicBezTo>
                    <a:pt x="249" y="185"/>
                    <a:pt x="249" y="187"/>
                    <a:pt x="251" y="187"/>
                  </a:cubicBezTo>
                  <a:cubicBezTo>
                    <a:pt x="250" y="187"/>
                    <a:pt x="250" y="188"/>
                    <a:pt x="251" y="188"/>
                  </a:cubicBezTo>
                  <a:cubicBezTo>
                    <a:pt x="251" y="189"/>
                    <a:pt x="251" y="190"/>
                    <a:pt x="251" y="191"/>
                  </a:cubicBezTo>
                  <a:cubicBezTo>
                    <a:pt x="252" y="191"/>
                    <a:pt x="252" y="191"/>
                    <a:pt x="252" y="192"/>
                  </a:cubicBezTo>
                  <a:cubicBezTo>
                    <a:pt x="254" y="192"/>
                    <a:pt x="255" y="191"/>
                    <a:pt x="255" y="190"/>
                  </a:cubicBezTo>
                  <a:cubicBezTo>
                    <a:pt x="255" y="185"/>
                    <a:pt x="257" y="180"/>
                    <a:pt x="258" y="176"/>
                  </a:cubicBezTo>
                  <a:cubicBezTo>
                    <a:pt x="258" y="173"/>
                    <a:pt x="257" y="172"/>
                    <a:pt x="257" y="170"/>
                  </a:cubicBezTo>
                  <a:close/>
                  <a:moveTo>
                    <a:pt x="83" y="14"/>
                  </a:moveTo>
                  <a:cubicBezTo>
                    <a:pt x="83" y="14"/>
                    <a:pt x="83" y="15"/>
                    <a:pt x="82" y="15"/>
                  </a:cubicBezTo>
                  <a:cubicBezTo>
                    <a:pt x="82" y="17"/>
                    <a:pt x="84" y="16"/>
                    <a:pt x="85" y="17"/>
                  </a:cubicBezTo>
                  <a:cubicBezTo>
                    <a:pt x="86" y="18"/>
                    <a:pt x="88" y="17"/>
                    <a:pt x="88" y="17"/>
                  </a:cubicBezTo>
                  <a:cubicBezTo>
                    <a:pt x="88" y="16"/>
                    <a:pt x="88" y="15"/>
                    <a:pt x="88" y="15"/>
                  </a:cubicBezTo>
                  <a:cubicBezTo>
                    <a:pt x="88" y="15"/>
                    <a:pt x="87" y="14"/>
                    <a:pt x="88" y="14"/>
                  </a:cubicBezTo>
                  <a:cubicBezTo>
                    <a:pt x="86" y="14"/>
                    <a:pt x="84" y="14"/>
                    <a:pt x="83" y="13"/>
                  </a:cubicBezTo>
                  <a:cubicBezTo>
                    <a:pt x="84" y="14"/>
                    <a:pt x="83" y="14"/>
                    <a:pt x="83" y="14"/>
                  </a:cubicBezTo>
                  <a:close/>
                  <a:moveTo>
                    <a:pt x="34" y="63"/>
                  </a:moveTo>
                  <a:cubicBezTo>
                    <a:pt x="34" y="62"/>
                    <a:pt x="33" y="61"/>
                    <a:pt x="31" y="61"/>
                  </a:cubicBezTo>
                  <a:cubicBezTo>
                    <a:pt x="31" y="63"/>
                    <a:pt x="31" y="63"/>
                    <a:pt x="31" y="65"/>
                  </a:cubicBezTo>
                  <a:cubicBezTo>
                    <a:pt x="33" y="66"/>
                    <a:pt x="32" y="62"/>
                    <a:pt x="34" y="63"/>
                  </a:cubicBezTo>
                  <a:close/>
                  <a:moveTo>
                    <a:pt x="81" y="16"/>
                  </a:moveTo>
                  <a:cubicBezTo>
                    <a:pt x="79" y="16"/>
                    <a:pt x="79" y="17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20"/>
                    <a:pt x="81" y="21"/>
                    <a:pt x="81" y="21"/>
                  </a:cubicBezTo>
                  <a:cubicBezTo>
                    <a:pt x="82" y="20"/>
                    <a:pt x="82" y="19"/>
                    <a:pt x="82" y="18"/>
                  </a:cubicBezTo>
                  <a:cubicBezTo>
                    <a:pt x="81" y="18"/>
                    <a:pt x="81" y="17"/>
                    <a:pt x="81" y="16"/>
                  </a:cubicBezTo>
                  <a:close/>
                  <a:moveTo>
                    <a:pt x="90" y="26"/>
                  </a:moveTo>
                  <a:cubicBezTo>
                    <a:pt x="90" y="25"/>
                    <a:pt x="90" y="25"/>
                    <a:pt x="90" y="25"/>
                  </a:cubicBezTo>
                  <a:cubicBezTo>
                    <a:pt x="90" y="25"/>
                    <a:pt x="90" y="25"/>
                    <a:pt x="90" y="24"/>
                  </a:cubicBezTo>
                  <a:cubicBezTo>
                    <a:pt x="90" y="24"/>
                    <a:pt x="90" y="23"/>
                    <a:pt x="90" y="23"/>
                  </a:cubicBezTo>
                  <a:cubicBezTo>
                    <a:pt x="89" y="23"/>
                    <a:pt x="87" y="23"/>
                    <a:pt x="87" y="24"/>
                  </a:cubicBezTo>
                  <a:cubicBezTo>
                    <a:pt x="87" y="25"/>
                    <a:pt x="87" y="25"/>
                    <a:pt x="87" y="26"/>
                  </a:cubicBezTo>
                  <a:cubicBezTo>
                    <a:pt x="87" y="26"/>
                    <a:pt x="87" y="26"/>
                    <a:pt x="88" y="26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9" y="27"/>
                    <a:pt x="90" y="26"/>
                    <a:pt x="90" y="26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14" name="Rectangle 124">
              <a:extLst>
                <a:ext uri="{FF2B5EF4-FFF2-40B4-BE49-F238E27FC236}">
                  <a16:creationId xmlns:a16="http://schemas.microsoft.com/office/drawing/2014/main" id="{7713E577-B8DF-4A45-8E70-A5489318B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2139" y="3733800"/>
              <a:ext cx="605055" cy="167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900" b="1" dirty="0">
                  <a:latin typeface="Open Sans Semibold" pitchFamily="34" charset="0"/>
                </a:rPr>
                <a:t>GERMANY</a:t>
              </a:r>
              <a:endParaRPr lang="en-US" altLang="en-US" sz="1800" dirty="0"/>
            </a:p>
          </p:txBody>
        </p:sp>
        <p:sp>
          <p:nvSpPr>
            <p:cNvPr id="215" name="Freeform 125">
              <a:extLst>
                <a:ext uri="{FF2B5EF4-FFF2-40B4-BE49-F238E27FC236}">
                  <a16:creationId xmlns:a16="http://schemas.microsoft.com/office/drawing/2014/main" id="{ACBDB003-C7B2-4748-B0F9-9AA4425746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26075" y="3811588"/>
              <a:ext cx="1666875" cy="1792287"/>
            </a:xfrm>
            <a:custGeom>
              <a:avLst/>
              <a:gdLst>
                <a:gd name="T0" fmla="*/ 2147483646 w 431"/>
                <a:gd name="T1" fmla="*/ 2147483646 h 463"/>
                <a:gd name="T2" fmla="*/ 2147483646 w 431"/>
                <a:gd name="T3" fmla="*/ 2147483646 h 463"/>
                <a:gd name="T4" fmla="*/ 2147483646 w 431"/>
                <a:gd name="T5" fmla="*/ 2147483646 h 463"/>
                <a:gd name="T6" fmla="*/ 2147483646 w 431"/>
                <a:gd name="T7" fmla="*/ 2147483646 h 463"/>
                <a:gd name="T8" fmla="*/ 2147483646 w 431"/>
                <a:gd name="T9" fmla="*/ 2147483646 h 463"/>
                <a:gd name="T10" fmla="*/ 2147483646 w 431"/>
                <a:gd name="T11" fmla="*/ 2147483646 h 463"/>
                <a:gd name="T12" fmla="*/ 2147483646 w 431"/>
                <a:gd name="T13" fmla="*/ 2147483646 h 463"/>
                <a:gd name="T14" fmla="*/ 2147483646 w 431"/>
                <a:gd name="T15" fmla="*/ 2147483646 h 463"/>
                <a:gd name="T16" fmla="*/ 2147483646 w 431"/>
                <a:gd name="T17" fmla="*/ 2147483646 h 463"/>
                <a:gd name="T18" fmla="*/ 2147483646 w 431"/>
                <a:gd name="T19" fmla="*/ 2147483646 h 463"/>
                <a:gd name="T20" fmla="*/ 2147483646 w 431"/>
                <a:gd name="T21" fmla="*/ 2147483646 h 463"/>
                <a:gd name="T22" fmla="*/ 2147483646 w 431"/>
                <a:gd name="T23" fmla="*/ 2147483646 h 463"/>
                <a:gd name="T24" fmla="*/ 2147483646 w 431"/>
                <a:gd name="T25" fmla="*/ 2147483646 h 463"/>
                <a:gd name="T26" fmla="*/ 2147483646 w 431"/>
                <a:gd name="T27" fmla="*/ 2147483646 h 463"/>
                <a:gd name="T28" fmla="*/ 2147483646 w 431"/>
                <a:gd name="T29" fmla="*/ 2147483646 h 463"/>
                <a:gd name="T30" fmla="*/ 2147483646 w 431"/>
                <a:gd name="T31" fmla="*/ 2147483646 h 463"/>
                <a:gd name="T32" fmla="*/ 2147483646 w 431"/>
                <a:gd name="T33" fmla="*/ 2147483646 h 463"/>
                <a:gd name="T34" fmla="*/ 2147483646 w 431"/>
                <a:gd name="T35" fmla="*/ 2147483646 h 463"/>
                <a:gd name="T36" fmla="*/ 2147483646 w 431"/>
                <a:gd name="T37" fmla="*/ 2147483646 h 463"/>
                <a:gd name="T38" fmla="*/ 2147483646 w 431"/>
                <a:gd name="T39" fmla="*/ 2147483646 h 463"/>
                <a:gd name="T40" fmla="*/ 2147483646 w 431"/>
                <a:gd name="T41" fmla="*/ 2147483646 h 463"/>
                <a:gd name="T42" fmla="*/ 2147483646 w 431"/>
                <a:gd name="T43" fmla="*/ 2147483646 h 463"/>
                <a:gd name="T44" fmla="*/ 2147483646 w 431"/>
                <a:gd name="T45" fmla="*/ 2147483646 h 463"/>
                <a:gd name="T46" fmla="*/ 2147483646 w 431"/>
                <a:gd name="T47" fmla="*/ 2147483646 h 463"/>
                <a:gd name="T48" fmla="*/ 2147483646 w 431"/>
                <a:gd name="T49" fmla="*/ 2147483646 h 463"/>
                <a:gd name="T50" fmla="*/ 2147483646 w 431"/>
                <a:gd name="T51" fmla="*/ 2147483646 h 463"/>
                <a:gd name="T52" fmla="*/ 2147483646 w 431"/>
                <a:gd name="T53" fmla="*/ 2147483646 h 463"/>
                <a:gd name="T54" fmla="*/ 2147483646 w 431"/>
                <a:gd name="T55" fmla="*/ 2147483646 h 463"/>
                <a:gd name="T56" fmla="*/ 2147483646 w 431"/>
                <a:gd name="T57" fmla="*/ 2147483646 h 463"/>
                <a:gd name="T58" fmla="*/ 2147483646 w 431"/>
                <a:gd name="T59" fmla="*/ 2147483646 h 463"/>
                <a:gd name="T60" fmla="*/ 2147483646 w 431"/>
                <a:gd name="T61" fmla="*/ 2147483646 h 463"/>
                <a:gd name="T62" fmla="*/ 2147483646 w 431"/>
                <a:gd name="T63" fmla="*/ 2147483646 h 463"/>
                <a:gd name="T64" fmla="*/ 2147483646 w 431"/>
                <a:gd name="T65" fmla="*/ 2147483646 h 463"/>
                <a:gd name="T66" fmla="*/ 2147483646 w 431"/>
                <a:gd name="T67" fmla="*/ 2147483646 h 463"/>
                <a:gd name="T68" fmla="*/ 2147483646 w 431"/>
                <a:gd name="T69" fmla="*/ 2147483646 h 463"/>
                <a:gd name="T70" fmla="*/ 2147483646 w 431"/>
                <a:gd name="T71" fmla="*/ 2147483646 h 463"/>
                <a:gd name="T72" fmla="*/ 2147483646 w 431"/>
                <a:gd name="T73" fmla="*/ 2147483646 h 463"/>
                <a:gd name="T74" fmla="*/ 2147483646 w 431"/>
                <a:gd name="T75" fmla="*/ 2147483646 h 463"/>
                <a:gd name="T76" fmla="*/ 2147483646 w 431"/>
                <a:gd name="T77" fmla="*/ 2147483646 h 463"/>
                <a:gd name="T78" fmla="*/ 2147483646 w 431"/>
                <a:gd name="T79" fmla="*/ 2147483646 h 463"/>
                <a:gd name="T80" fmla="*/ 2147483646 w 431"/>
                <a:gd name="T81" fmla="*/ 2147483646 h 463"/>
                <a:gd name="T82" fmla="*/ 2147483646 w 431"/>
                <a:gd name="T83" fmla="*/ 2147483646 h 463"/>
                <a:gd name="T84" fmla="*/ 2147483646 w 431"/>
                <a:gd name="T85" fmla="*/ 2147483646 h 463"/>
                <a:gd name="T86" fmla="*/ 2147483646 w 431"/>
                <a:gd name="T87" fmla="*/ 2147483646 h 463"/>
                <a:gd name="T88" fmla="*/ 2147483646 w 431"/>
                <a:gd name="T89" fmla="*/ 2147483646 h 463"/>
                <a:gd name="T90" fmla="*/ 2147483646 w 431"/>
                <a:gd name="T91" fmla="*/ 2147483646 h 463"/>
                <a:gd name="T92" fmla="*/ 2147483646 w 431"/>
                <a:gd name="T93" fmla="*/ 2147483646 h 463"/>
                <a:gd name="T94" fmla="*/ 2147483646 w 431"/>
                <a:gd name="T95" fmla="*/ 2147483646 h 463"/>
                <a:gd name="T96" fmla="*/ 2147483646 w 431"/>
                <a:gd name="T97" fmla="*/ 2147483646 h 463"/>
                <a:gd name="T98" fmla="*/ 2147483646 w 431"/>
                <a:gd name="T99" fmla="*/ 2147483646 h 463"/>
                <a:gd name="T100" fmla="*/ 2147483646 w 431"/>
                <a:gd name="T101" fmla="*/ 2147483646 h 463"/>
                <a:gd name="T102" fmla="*/ 2147483646 w 431"/>
                <a:gd name="T103" fmla="*/ 2147483646 h 463"/>
                <a:gd name="T104" fmla="*/ 2147483646 w 431"/>
                <a:gd name="T105" fmla="*/ 2147483646 h 463"/>
                <a:gd name="T106" fmla="*/ 2147483646 w 431"/>
                <a:gd name="T107" fmla="*/ 2147483646 h 463"/>
                <a:gd name="T108" fmla="*/ 2147483646 w 431"/>
                <a:gd name="T109" fmla="*/ 2147483646 h 463"/>
                <a:gd name="T110" fmla="*/ 2147483646 w 431"/>
                <a:gd name="T111" fmla="*/ 2147483646 h 463"/>
                <a:gd name="T112" fmla="*/ 2147483646 w 431"/>
                <a:gd name="T113" fmla="*/ 2147483646 h 463"/>
                <a:gd name="T114" fmla="*/ 2147483646 w 431"/>
                <a:gd name="T115" fmla="*/ 2147483646 h 463"/>
                <a:gd name="T116" fmla="*/ 2147483646 w 431"/>
                <a:gd name="T117" fmla="*/ 2147483646 h 463"/>
                <a:gd name="T118" fmla="*/ 2147483646 w 431"/>
                <a:gd name="T119" fmla="*/ 2147483646 h 463"/>
                <a:gd name="T120" fmla="*/ 2147483646 w 431"/>
                <a:gd name="T121" fmla="*/ 2147483646 h 46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1" h="463">
                  <a:moveTo>
                    <a:pt x="328" y="382"/>
                  </a:moveTo>
                  <a:cubicBezTo>
                    <a:pt x="327" y="382"/>
                    <a:pt x="326" y="382"/>
                    <a:pt x="326" y="382"/>
                  </a:cubicBezTo>
                  <a:cubicBezTo>
                    <a:pt x="325" y="382"/>
                    <a:pt x="325" y="383"/>
                    <a:pt x="324" y="384"/>
                  </a:cubicBezTo>
                  <a:cubicBezTo>
                    <a:pt x="325" y="385"/>
                    <a:pt x="326" y="384"/>
                    <a:pt x="327" y="384"/>
                  </a:cubicBezTo>
                  <a:cubicBezTo>
                    <a:pt x="327" y="385"/>
                    <a:pt x="328" y="384"/>
                    <a:pt x="329" y="385"/>
                  </a:cubicBezTo>
                  <a:cubicBezTo>
                    <a:pt x="329" y="384"/>
                    <a:pt x="330" y="384"/>
                    <a:pt x="330" y="383"/>
                  </a:cubicBezTo>
                  <a:cubicBezTo>
                    <a:pt x="330" y="383"/>
                    <a:pt x="330" y="382"/>
                    <a:pt x="331" y="382"/>
                  </a:cubicBezTo>
                  <a:cubicBezTo>
                    <a:pt x="332" y="383"/>
                    <a:pt x="332" y="382"/>
                    <a:pt x="332" y="382"/>
                  </a:cubicBezTo>
                  <a:cubicBezTo>
                    <a:pt x="331" y="381"/>
                    <a:pt x="329" y="381"/>
                    <a:pt x="328" y="382"/>
                  </a:cubicBezTo>
                  <a:close/>
                  <a:moveTo>
                    <a:pt x="51" y="141"/>
                  </a:moveTo>
                  <a:cubicBezTo>
                    <a:pt x="50" y="141"/>
                    <a:pt x="50" y="141"/>
                    <a:pt x="50" y="140"/>
                  </a:cubicBezTo>
                  <a:cubicBezTo>
                    <a:pt x="50" y="140"/>
                    <a:pt x="49" y="140"/>
                    <a:pt x="49" y="139"/>
                  </a:cubicBezTo>
                  <a:cubicBezTo>
                    <a:pt x="49" y="139"/>
                    <a:pt x="48" y="139"/>
                    <a:pt x="49" y="139"/>
                  </a:cubicBezTo>
                  <a:cubicBezTo>
                    <a:pt x="48" y="137"/>
                    <a:pt x="47" y="136"/>
                    <a:pt x="44" y="137"/>
                  </a:cubicBezTo>
                  <a:cubicBezTo>
                    <a:pt x="44" y="137"/>
                    <a:pt x="44" y="137"/>
                    <a:pt x="44" y="138"/>
                  </a:cubicBezTo>
                  <a:cubicBezTo>
                    <a:pt x="44" y="138"/>
                    <a:pt x="45" y="139"/>
                    <a:pt x="45" y="139"/>
                  </a:cubicBezTo>
                  <a:cubicBezTo>
                    <a:pt x="45" y="139"/>
                    <a:pt x="44" y="139"/>
                    <a:pt x="44" y="140"/>
                  </a:cubicBezTo>
                  <a:cubicBezTo>
                    <a:pt x="45" y="140"/>
                    <a:pt x="46" y="141"/>
                    <a:pt x="46" y="142"/>
                  </a:cubicBezTo>
                  <a:cubicBezTo>
                    <a:pt x="46" y="142"/>
                    <a:pt x="47" y="142"/>
                    <a:pt x="47" y="143"/>
                  </a:cubicBezTo>
                  <a:cubicBezTo>
                    <a:pt x="47" y="144"/>
                    <a:pt x="47" y="143"/>
                    <a:pt x="48" y="143"/>
                  </a:cubicBezTo>
                  <a:cubicBezTo>
                    <a:pt x="48" y="144"/>
                    <a:pt x="48" y="145"/>
                    <a:pt x="49" y="144"/>
                  </a:cubicBezTo>
                  <a:cubicBezTo>
                    <a:pt x="49" y="144"/>
                    <a:pt x="49" y="144"/>
                    <a:pt x="49" y="145"/>
                  </a:cubicBezTo>
                  <a:cubicBezTo>
                    <a:pt x="50" y="145"/>
                    <a:pt x="50" y="146"/>
                    <a:pt x="51" y="146"/>
                  </a:cubicBezTo>
                  <a:cubicBezTo>
                    <a:pt x="53" y="145"/>
                    <a:pt x="54" y="144"/>
                    <a:pt x="54" y="143"/>
                  </a:cubicBezTo>
                  <a:cubicBezTo>
                    <a:pt x="53" y="143"/>
                    <a:pt x="51" y="142"/>
                    <a:pt x="51" y="141"/>
                  </a:cubicBezTo>
                  <a:close/>
                  <a:moveTo>
                    <a:pt x="5" y="77"/>
                  </a:moveTo>
                  <a:cubicBezTo>
                    <a:pt x="5" y="77"/>
                    <a:pt x="5" y="77"/>
                    <a:pt x="5" y="77"/>
                  </a:cubicBezTo>
                  <a:cubicBezTo>
                    <a:pt x="3" y="76"/>
                    <a:pt x="3" y="78"/>
                    <a:pt x="1" y="77"/>
                  </a:cubicBezTo>
                  <a:cubicBezTo>
                    <a:pt x="0" y="78"/>
                    <a:pt x="1" y="78"/>
                    <a:pt x="1" y="79"/>
                  </a:cubicBezTo>
                  <a:cubicBezTo>
                    <a:pt x="1" y="79"/>
                    <a:pt x="2" y="79"/>
                    <a:pt x="2" y="79"/>
                  </a:cubicBezTo>
                  <a:cubicBezTo>
                    <a:pt x="4" y="79"/>
                    <a:pt x="5" y="80"/>
                    <a:pt x="5" y="78"/>
                  </a:cubicBezTo>
                  <a:cubicBezTo>
                    <a:pt x="5" y="78"/>
                    <a:pt x="5" y="78"/>
                    <a:pt x="5" y="77"/>
                  </a:cubicBezTo>
                  <a:close/>
                  <a:moveTo>
                    <a:pt x="45" y="128"/>
                  </a:moveTo>
                  <a:cubicBezTo>
                    <a:pt x="46" y="125"/>
                    <a:pt x="44" y="124"/>
                    <a:pt x="41" y="125"/>
                  </a:cubicBezTo>
                  <a:cubicBezTo>
                    <a:pt x="41" y="125"/>
                    <a:pt x="41" y="126"/>
                    <a:pt x="41" y="126"/>
                  </a:cubicBezTo>
                  <a:cubicBezTo>
                    <a:pt x="41" y="126"/>
                    <a:pt x="42" y="126"/>
                    <a:pt x="42" y="127"/>
                  </a:cubicBezTo>
                  <a:cubicBezTo>
                    <a:pt x="44" y="127"/>
                    <a:pt x="43" y="129"/>
                    <a:pt x="45" y="128"/>
                  </a:cubicBezTo>
                  <a:close/>
                  <a:moveTo>
                    <a:pt x="97" y="213"/>
                  </a:moveTo>
                  <a:cubicBezTo>
                    <a:pt x="97" y="212"/>
                    <a:pt x="95" y="212"/>
                    <a:pt x="95" y="210"/>
                  </a:cubicBezTo>
                  <a:cubicBezTo>
                    <a:pt x="94" y="210"/>
                    <a:pt x="94" y="208"/>
                    <a:pt x="92" y="209"/>
                  </a:cubicBezTo>
                  <a:cubicBezTo>
                    <a:pt x="91" y="209"/>
                    <a:pt x="92" y="210"/>
                    <a:pt x="92" y="211"/>
                  </a:cubicBezTo>
                  <a:cubicBezTo>
                    <a:pt x="92" y="211"/>
                    <a:pt x="93" y="212"/>
                    <a:pt x="93" y="212"/>
                  </a:cubicBezTo>
                  <a:cubicBezTo>
                    <a:pt x="93" y="213"/>
                    <a:pt x="93" y="214"/>
                    <a:pt x="93" y="215"/>
                  </a:cubicBezTo>
                  <a:cubicBezTo>
                    <a:pt x="94" y="215"/>
                    <a:pt x="94" y="215"/>
                    <a:pt x="94" y="216"/>
                  </a:cubicBezTo>
                  <a:cubicBezTo>
                    <a:pt x="94" y="217"/>
                    <a:pt x="96" y="217"/>
                    <a:pt x="95" y="219"/>
                  </a:cubicBezTo>
                  <a:cubicBezTo>
                    <a:pt x="96" y="219"/>
                    <a:pt x="96" y="219"/>
                    <a:pt x="96" y="219"/>
                  </a:cubicBezTo>
                  <a:cubicBezTo>
                    <a:pt x="97" y="219"/>
                    <a:pt x="97" y="218"/>
                    <a:pt x="99" y="218"/>
                  </a:cubicBezTo>
                  <a:cubicBezTo>
                    <a:pt x="99" y="217"/>
                    <a:pt x="99" y="216"/>
                    <a:pt x="99" y="215"/>
                  </a:cubicBezTo>
                  <a:cubicBezTo>
                    <a:pt x="99" y="214"/>
                    <a:pt x="98" y="214"/>
                    <a:pt x="97" y="213"/>
                  </a:cubicBezTo>
                  <a:close/>
                  <a:moveTo>
                    <a:pt x="430" y="420"/>
                  </a:moveTo>
                  <a:cubicBezTo>
                    <a:pt x="431" y="419"/>
                    <a:pt x="431" y="418"/>
                    <a:pt x="431" y="417"/>
                  </a:cubicBezTo>
                  <a:cubicBezTo>
                    <a:pt x="431" y="415"/>
                    <a:pt x="430" y="412"/>
                    <a:pt x="430" y="409"/>
                  </a:cubicBezTo>
                  <a:cubicBezTo>
                    <a:pt x="430" y="409"/>
                    <a:pt x="430" y="408"/>
                    <a:pt x="429" y="408"/>
                  </a:cubicBezTo>
                  <a:cubicBezTo>
                    <a:pt x="429" y="407"/>
                    <a:pt x="428" y="407"/>
                    <a:pt x="428" y="406"/>
                  </a:cubicBezTo>
                  <a:cubicBezTo>
                    <a:pt x="428" y="406"/>
                    <a:pt x="427" y="406"/>
                    <a:pt x="428" y="405"/>
                  </a:cubicBezTo>
                  <a:cubicBezTo>
                    <a:pt x="428" y="404"/>
                    <a:pt x="427" y="404"/>
                    <a:pt x="427" y="403"/>
                  </a:cubicBezTo>
                  <a:cubicBezTo>
                    <a:pt x="427" y="402"/>
                    <a:pt x="428" y="402"/>
                    <a:pt x="428" y="402"/>
                  </a:cubicBezTo>
                  <a:cubicBezTo>
                    <a:pt x="428" y="401"/>
                    <a:pt x="428" y="401"/>
                    <a:pt x="429" y="401"/>
                  </a:cubicBezTo>
                  <a:cubicBezTo>
                    <a:pt x="429" y="399"/>
                    <a:pt x="429" y="398"/>
                    <a:pt x="429" y="396"/>
                  </a:cubicBezTo>
                  <a:cubicBezTo>
                    <a:pt x="429" y="395"/>
                    <a:pt x="427" y="395"/>
                    <a:pt x="428" y="394"/>
                  </a:cubicBezTo>
                  <a:cubicBezTo>
                    <a:pt x="427" y="392"/>
                    <a:pt x="429" y="392"/>
                    <a:pt x="428" y="390"/>
                  </a:cubicBezTo>
                  <a:cubicBezTo>
                    <a:pt x="427" y="390"/>
                    <a:pt x="427" y="388"/>
                    <a:pt x="425" y="389"/>
                  </a:cubicBezTo>
                  <a:cubicBezTo>
                    <a:pt x="423" y="390"/>
                    <a:pt x="421" y="394"/>
                    <a:pt x="423" y="396"/>
                  </a:cubicBezTo>
                  <a:cubicBezTo>
                    <a:pt x="423" y="398"/>
                    <a:pt x="423" y="399"/>
                    <a:pt x="423" y="400"/>
                  </a:cubicBezTo>
                  <a:cubicBezTo>
                    <a:pt x="423" y="401"/>
                    <a:pt x="423" y="403"/>
                    <a:pt x="422" y="403"/>
                  </a:cubicBezTo>
                  <a:cubicBezTo>
                    <a:pt x="420" y="402"/>
                    <a:pt x="419" y="401"/>
                    <a:pt x="417" y="401"/>
                  </a:cubicBezTo>
                  <a:cubicBezTo>
                    <a:pt x="416" y="402"/>
                    <a:pt x="415" y="403"/>
                    <a:pt x="414" y="403"/>
                  </a:cubicBezTo>
                  <a:cubicBezTo>
                    <a:pt x="413" y="405"/>
                    <a:pt x="412" y="405"/>
                    <a:pt x="411" y="406"/>
                  </a:cubicBezTo>
                  <a:cubicBezTo>
                    <a:pt x="407" y="406"/>
                    <a:pt x="406" y="408"/>
                    <a:pt x="404" y="409"/>
                  </a:cubicBezTo>
                  <a:cubicBezTo>
                    <a:pt x="403" y="409"/>
                    <a:pt x="403" y="409"/>
                    <a:pt x="403" y="408"/>
                  </a:cubicBezTo>
                  <a:cubicBezTo>
                    <a:pt x="401" y="408"/>
                    <a:pt x="402" y="410"/>
                    <a:pt x="402" y="412"/>
                  </a:cubicBezTo>
                  <a:cubicBezTo>
                    <a:pt x="401" y="412"/>
                    <a:pt x="401" y="412"/>
                    <a:pt x="400" y="412"/>
                  </a:cubicBezTo>
                  <a:cubicBezTo>
                    <a:pt x="399" y="414"/>
                    <a:pt x="400" y="414"/>
                    <a:pt x="400" y="415"/>
                  </a:cubicBezTo>
                  <a:cubicBezTo>
                    <a:pt x="399" y="416"/>
                    <a:pt x="399" y="416"/>
                    <a:pt x="398" y="417"/>
                  </a:cubicBezTo>
                  <a:cubicBezTo>
                    <a:pt x="398" y="419"/>
                    <a:pt x="396" y="418"/>
                    <a:pt x="396" y="419"/>
                  </a:cubicBezTo>
                  <a:cubicBezTo>
                    <a:pt x="397" y="420"/>
                    <a:pt x="398" y="420"/>
                    <a:pt x="399" y="421"/>
                  </a:cubicBezTo>
                  <a:cubicBezTo>
                    <a:pt x="399" y="421"/>
                    <a:pt x="399" y="421"/>
                    <a:pt x="400" y="421"/>
                  </a:cubicBezTo>
                  <a:cubicBezTo>
                    <a:pt x="401" y="421"/>
                    <a:pt x="401" y="421"/>
                    <a:pt x="401" y="422"/>
                  </a:cubicBezTo>
                  <a:cubicBezTo>
                    <a:pt x="400" y="423"/>
                    <a:pt x="400" y="423"/>
                    <a:pt x="398" y="423"/>
                  </a:cubicBezTo>
                  <a:cubicBezTo>
                    <a:pt x="397" y="423"/>
                    <a:pt x="397" y="424"/>
                    <a:pt x="396" y="424"/>
                  </a:cubicBezTo>
                  <a:cubicBezTo>
                    <a:pt x="397" y="426"/>
                    <a:pt x="397" y="427"/>
                    <a:pt x="397" y="430"/>
                  </a:cubicBezTo>
                  <a:cubicBezTo>
                    <a:pt x="398" y="430"/>
                    <a:pt x="398" y="431"/>
                    <a:pt x="400" y="431"/>
                  </a:cubicBezTo>
                  <a:cubicBezTo>
                    <a:pt x="400" y="431"/>
                    <a:pt x="401" y="431"/>
                    <a:pt x="400" y="431"/>
                  </a:cubicBezTo>
                  <a:cubicBezTo>
                    <a:pt x="401" y="432"/>
                    <a:pt x="402" y="432"/>
                    <a:pt x="402" y="433"/>
                  </a:cubicBezTo>
                  <a:cubicBezTo>
                    <a:pt x="400" y="435"/>
                    <a:pt x="397" y="437"/>
                    <a:pt x="397" y="440"/>
                  </a:cubicBezTo>
                  <a:cubicBezTo>
                    <a:pt x="397" y="440"/>
                    <a:pt x="398" y="440"/>
                    <a:pt x="398" y="440"/>
                  </a:cubicBezTo>
                  <a:cubicBezTo>
                    <a:pt x="398" y="440"/>
                    <a:pt x="398" y="440"/>
                    <a:pt x="398" y="440"/>
                  </a:cubicBezTo>
                  <a:cubicBezTo>
                    <a:pt x="400" y="440"/>
                    <a:pt x="401" y="438"/>
                    <a:pt x="403" y="439"/>
                  </a:cubicBezTo>
                  <a:cubicBezTo>
                    <a:pt x="403" y="439"/>
                    <a:pt x="404" y="440"/>
                    <a:pt x="404" y="440"/>
                  </a:cubicBezTo>
                  <a:cubicBezTo>
                    <a:pt x="404" y="442"/>
                    <a:pt x="403" y="443"/>
                    <a:pt x="403" y="444"/>
                  </a:cubicBezTo>
                  <a:cubicBezTo>
                    <a:pt x="402" y="445"/>
                    <a:pt x="401" y="445"/>
                    <a:pt x="401" y="446"/>
                  </a:cubicBezTo>
                  <a:cubicBezTo>
                    <a:pt x="401" y="446"/>
                    <a:pt x="400" y="446"/>
                    <a:pt x="400" y="447"/>
                  </a:cubicBezTo>
                  <a:cubicBezTo>
                    <a:pt x="400" y="447"/>
                    <a:pt x="402" y="447"/>
                    <a:pt x="401" y="447"/>
                  </a:cubicBezTo>
                  <a:cubicBezTo>
                    <a:pt x="403" y="447"/>
                    <a:pt x="404" y="448"/>
                    <a:pt x="406" y="448"/>
                  </a:cubicBezTo>
                  <a:cubicBezTo>
                    <a:pt x="407" y="448"/>
                    <a:pt x="409" y="448"/>
                    <a:pt x="409" y="450"/>
                  </a:cubicBezTo>
                  <a:cubicBezTo>
                    <a:pt x="406" y="449"/>
                    <a:pt x="406" y="451"/>
                    <a:pt x="404" y="451"/>
                  </a:cubicBezTo>
                  <a:cubicBezTo>
                    <a:pt x="404" y="452"/>
                    <a:pt x="403" y="453"/>
                    <a:pt x="403" y="454"/>
                  </a:cubicBezTo>
                  <a:cubicBezTo>
                    <a:pt x="404" y="454"/>
                    <a:pt x="404" y="455"/>
                    <a:pt x="405" y="455"/>
                  </a:cubicBezTo>
                  <a:cubicBezTo>
                    <a:pt x="405" y="456"/>
                    <a:pt x="407" y="456"/>
                    <a:pt x="408" y="457"/>
                  </a:cubicBezTo>
                  <a:cubicBezTo>
                    <a:pt x="409" y="457"/>
                    <a:pt x="409" y="457"/>
                    <a:pt x="409" y="458"/>
                  </a:cubicBezTo>
                  <a:cubicBezTo>
                    <a:pt x="412" y="457"/>
                    <a:pt x="412" y="459"/>
                    <a:pt x="414" y="459"/>
                  </a:cubicBezTo>
                  <a:cubicBezTo>
                    <a:pt x="414" y="462"/>
                    <a:pt x="415" y="463"/>
                    <a:pt x="416" y="463"/>
                  </a:cubicBezTo>
                  <a:cubicBezTo>
                    <a:pt x="416" y="461"/>
                    <a:pt x="417" y="462"/>
                    <a:pt x="418" y="463"/>
                  </a:cubicBezTo>
                  <a:cubicBezTo>
                    <a:pt x="419" y="461"/>
                    <a:pt x="421" y="459"/>
                    <a:pt x="421" y="456"/>
                  </a:cubicBezTo>
                  <a:cubicBezTo>
                    <a:pt x="422" y="456"/>
                    <a:pt x="423" y="455"/>
                    <a:pt x="423" y="454"/>
                  </a:cubicBezTo>
                  <a:cubicBezTo>
                    <a:pt x="423" y="452"/>
                    <a:pt x="421" y="453"/>
                    <a:pt x="421" y="452"/>
                  </a:cubicBezTo>
                  <a:cubicBezTo>
                    <a:pt x="422" y="452"/>
                    <a:pt x="424" y="451"/>
                    <a:pt x="425" y="451"/>
                  </a:cubicBezTo>
                  <a:cubicBezTo>
                    <a:pt x="426" y="447"/>
                    <a:pt x="425" y="444"/>
                    <a:pt x="425" y="442"/>
                  </a:cubicBezTo>
                  <a:cubicBezTo>
                    <a:pt x="425" y="441"/>
                    <a:pt x="425" y="441"/>
                    <a:pt x="425" y="441"/>
                  </a:cubicBezTo>
                  <a:cubicBezTo>
                    <a:pt x="425" y="441"/>
                    <a:pt x="425" y="441"/>
                    <a:pt x="425" y="440"/>
                  </a:cubicBezTo>
                  <a:cubicBezTo>
                    <a:pt x="427" y="439"/>
                    <a:pt x="426" y="438"/>
                    <a:pt x="427" y="437"/>
                  </a:cubicBezTo>
                  <a:cubicBezTo>
                    <a:pt x="427" y="437"/>
                    <a:pt x="427" y="437"/>
                    <a:pt x="427" y="437"/>
                  </a:cubicBezTo>
                  <a:cubicBezTo>
                    <a:pt x="427" y="436"/>
                    <a:pt x="427" y="435"/>
                    <a:pt x="427" y="434"/>
                  </a:cubicBezTo>
                  <a:cubicBezTo>
                    <a:pt x="428" y="433"/>
                    <a:pt x="428" y="431"/>
                    <a:pt x="430" y="431"/>
                  </a:cubicBezTo>
                  <a:cubicBezTo>
                    <a:pt x="429" y="428"/>
                    <a:pt x="431" y="428"/>
                    <a:pt x="431" y="426"/>
                  </a:cubicBezTo>
                  <a:cubicBezTo>
                    <a:pt x="431" y="424"/>
                    <a:pt x="430" y="422"/>
                    <a:pt x="430" y="420"/>
                  </a:cubicBezTo>
                  <a:close/>
                  <a:moveTo>
                    <a:pt x="92" y="203"/>
                  </a:moveTo>
                  <a:cubicBezTo>
                    <a:pt x="93" y="203"/>
                    <a:pt x="93" y="204"/>
                    <a:pt x="93" y="204"/>
                  </a:cubicBezTo>
                  <a:cubicBezTo>
                    <a:pt x="94" y="204"/>
                    <a:pt x="94" y="204"/>
                    <a:pt x="94" y="204"/>
                  </a:cubicBezTo>
                  <a:cubicBezTo>
                    <a:pt x="94" y="204"/>
                    <a:pt x="94" y="205"/>
                    <a:pt x="95" y="205"/>
                  </a:cubicBezTo>
                  <a:cubicBezTo>
                    <a:pt x="95" y="204"/>
                    <a:pt x="95" y="205"/>
                    <a:pt x="97" y="205"/>
                  </a:cubicBezTo>
                  <a:cubicBezTo>
                    <a:pt x="98" y="205"/>
                    <a:pt x="98" y="204"/>
                    <a:pt x="98" y="203"/>
                  </a:cubicBezTo>
                  <a:cubicBezTo>
                    <a:pt x="98" y="203"/>
                    <a:pt x="98" y="202"/>
                    <a:pt x="98" y="202"/>
                  </a:cubicBezTo>
                  <a:cubicBezTo>
                    <a:pt x="98" y="202"/>
                    <a:pt x="98" y="202"/>
                    <a:pt x="98" y="202"/>
                  </a:cubicBezTo>
                  <a:cubicBezTo>
                    <a:pt x="97" y="201"/>
                    <a:pt x="96" y="201"/>
                    <a:pt x="94" y="201"/>
                  </a:cubicBezTo>
                  <a:cubicBezTo>
                    <a:pt x="94" y="201"/>
                    <a:pt x="94" y="201"/>
                    <a:pt x="94" y="201"/>
                  </a:cubicBezTo>
                  <a:cubicBezTo>
                    <a:pt x="94" y="201"/>
                    <a:pt x="93" y="201"/>
                    <a:pt x="93" y="200"/>
                  </a:cubicBezTo>
                  <a:cubicBezTo>
                    <a:pt x="93" y="200"/>
                    <a:pt x="93" y="200"/>
                    <a:pt x="92" y="200"/>
                  </a:cubicBezTo>
                  <a:cubicBezTo>
                    <a:pt x="92" y="200"/>
                    <a:pt x="92" y="200"/>
                    <a:pt x="92" y="200"/>
                  </a:cubicBezTo>
                  <a:cubicBezTo>
                    <a:pt x="92" y="199"/>
                    <a:pt x="91" y="198"/>
                    <a:pt x="90" y="199"/>
                  </a:cubicBezTo>
                  <a:cubicBezTo>
                    <a:pt x="90" y="199"/>
                    <a:pt x="90" y="199"/>
                    <a:pt x="90" y="199"/>
                  </a:cubicBezTo>
                  <a:cubicBezTo>
                    <a:pt x="89" y="199"/>
                    <a:pt x="89" y="199"/>
                    <a:pt x="89" y="199"/>
                  </a:cubicBezTo>
                  <a:cubicBezTo>
                    <a:pt x="89" y="199"/>
                    <a:pt x="89" y="199"/>
                    <a:pt x="89" y="199"/>
                  </a:cubicBezTo>
                  <a:cubicBezTo>
                    <a:pt x="89" y="199"/>
                    <a:pt x="89" y="199"/>
                    <a:pt x="89" y="199"/>
                  </a:cubicBezTo>
                  <a:cubicBezTo>
                    <a:pt x="89" y="200"/>
                    <a:pt x="89" y="200"/>
                    <a:pt x="89" y="200"/>
                  </a:cubicBezTo>
                  <a:cubicBezTo>
                    <a:pt x="89" y="200"/>
                    <a:pt x="88" y="201"/>
                    <a:pt x="88" y="201"/>
                  </a:cubicBezTo>
                  <a:cubicBezTo>
                    <a:pt x="88" y="201"/>
                    <a:pt x="88" y="201"/>
                    <a:pt x="88" y="201"/>
                  </a:cubicBezTo>
                  <a:cubicBezTo>
                    <a:pt x="88" y="201"/>
                    <a:pt x="88" y="201"/>
                    <a:pt x="88" y="201"/>
                  </a:cubicBezTo>
                  <a:cubicBezTo>
                    <a:pt x="88" y="201"/>
                    <a:pt x="88" y="201"/>
                    <a:pt x="88" y="202"/>
                  </a:cubicBezTo>
                  <a:cubicBezTo>
                    <a:pt x="89" y="203"/>
                    <a:pt x="90" y="203"/>
                    <a:pt x="91" y="202"/>
                  </a:cubicBezTo>
                  <a:cubicBezTo>
                    <a:pt x="92" y="202"/>
                    <a:pt x="92" y="202"/>
                    <a:pt x="92" y="202"/>
                  </a:cubicBezTo>
                  <a:cubicBezTo>
                    <a:pt x="92" y="202"/>
                    <a:pt x="92" y="202"/>
                    <a:pt x="92" y="202"/>
                  </a:cubicBezTo>
                  <a:cubicBezTo>
                    <a:pt x="92" y="203"/>
                    <a:pt x="92" y="203"/>
                    <a:pt x="92" y="203"/>
                  </a:cubicBezTo>
                  <a:close/>
                  <a:moveTo>
                    <a:pt x="396" y="121"/>
                  </a:moveTo>
                  <a:cubicBezTo>
                    <a:pt x="396" y="120"/>
                    <a:pt x="397" y="118"/>
                    <a:pt x="398" y="118"/>
                  </a:cubicBezTo>
                  <a:cubicBezTo>
                    <a:pt x="398" y="115"/>
                    <a:pt x="401" y="116"/>
                    <a:pt x="401" y="113"/>
                  </a:cubicBezTo>
                  <a:cubicBezTo>
                    <a:pt x="400" y="113"/>
                    <a:pt x="400" y="112"/>
                    <a:pt x="399" y="112"/>
                  </a:cubicBezTo>
                  <a:cubicBezTo>
                    <a:pt x="399" y="111"/>
                    <a:pt x="398" y="112"/>
                    <a:pt x="398" y="111"/>
                  </a:cubicBezTo>
                  <a:cubicBezTo>
                    <a:pt x="396" y="111"/>
                    <a:pt x="396" y="110"/>
                    <a:pt x="393" y="110"/>
                  </a:cubicBezTo>
                  <a:cubicBezTo>
                    <a:pt x="394" y="110"/>
                    <a:pt x="393" y="109"/>
                    <a:pt x="393" y="109"/>
                  </a:cubicBezTo>
                  <a:cubicBezTo>
                    <a:pt x="393" y="109"/>
                    <a:pt x="393" y="108"/>
                    <a:pt x="393" y="108"/>
                  </a:cubicBezTo>
                  <a:cubicBezTo>
                    <a:pt x="389" y="108"/>
                    <a:pt x="389" y="108"/>
                    <a:pt x="389" y="108"/>
                  </a:cubicBezTo>
                  <a:cubicBezTo>
                    <a:pt x="387" y="108"/>
                    <a:pt x="387" y="107"/>
                    <a:pt x="386" y="107"/>
                  </a:cubicBezTo>
                  <a:cubicBezTo>
                    <a:pt x="386" y="107"/>
                    <a:pt x="385" y="107"/>
                    <a:pt x="385" y="107"/>
                  </a:cubicBezTo>
                  <a:cubicBezTo>
                    <a:pt x="384" y="106"/>
                    <a:pt x="383" y="107"/>
                    <a:pt x="382" y="107"/>
                  </a:cubicBezTo>
                  <a:cubicBezTo>
                    <a:pt x="382" y="107"/>
                    <a:pt x="382" y="107"/>
                    <a:pt x="382" y="107"/>
                  </a:cubicBezTo>
                  <a:cubicBezTo>
                    <a:pt x="381" y="107"/>
                    <a:pt x="381" y="107"/>
                    <a:pt x="381" y="107"/>
                  </a:cubicBezTo>
                  <a:cubicBezTo>
                    <a:pt x="381" y="106"/>
                    <a:pt x="380" y="107"/>
                    <a:pt x="380" y="107"/>
                  </a:cubicBezTo>
                  <a:cubicBezTo>
                    <a:pt x="379" y="106"/>
                    <a:pt x="380" y="106"/>
                    <a:pt x="380" y="106"/>
                  </a:cubicBezTo>
                  <a:cubicBezTo>
                    <a:pt x="379" y="106"/>
                    <a:pt x="379" y="106"/>
                    <a:pt x="379" y="106"/>
                  </a:cubicBezTo>
                  <a:cubicBezTo>
                    <a:pt x="378" y="106"/>
                    <a:pt x="379" y="105"/>
                    <a:pt x="378" y="105"/>
                  </a:cubicBezTo>
                  <a:cubicBezTo>
                    <a:pt x="377" y="105"/>
                    <a:pt x="377" y="104"/>
                    <a:pt x="377" y="104"/>
                  </a:cubicBezTo>
                  <a:cubicBezTo>
                    <a:pt x="375" y="105"/>
                    <a:pt x="374" y="106"/>
                    <a:pt x="373" y="107"/>
                  </a:cubicBezTo>
                  <a:cubicBezTo>
                    <a:pt x="370" y="106"/>
                    <a:pt x="369" y="105"/>
                    <a:pt x="366" y="105"/>
                  </a:cubicBezTo>
                  <a:cubicBezTo>
                    <a:pt x="365" y="105"/>
                    <a:pt x="365" y="105"/>
                    <a:pt x="365" y="105"/>
                  </a:cubicBezTo>
                  <a:cubicBezTo>
                    <a:pt x="365" y="104"/>
                    <a:pt x="363" y="104"/>
                    <a:pt x="363" y="102"/>
                  </a:cubicBezTo>
                  <a:cubicBezTo>
                    <a:pt x="361" y="101"/>
                    <a:pt x="360" y="103"/>
                    <a:pt x="358" y="102"/>
                  </a:cubicBezTo>
                  <a:cubicBezTo>
                    <a:pt x="356" y="101"/>
                    <a:pt x="353" y="100"/>
                    <a:pt x="352" y="98"/>
                  </a:cubicBezTo>
                  <a:cubicBezTo>
                    <a:pt x="353" y="96"/>
                    <a:pt x="351" y="96"/>
                    <a:pt x="352" y="94"/>
                  </a:cubicBezTo>
                  <a:cubicBezTo>
                    <a:pt x="350" y="94"/>
                    <a:pt x="351" y="92"/>
                    <a:pt x="350" y="92"/>
                  </a:cubicBezTo>
                  <a:cubicBezTo>
                    <a:pt x="349" y="91"/>
                    <a:pt x="348" y="91"/>
                    <a:pt x="347" y="89"/>
                  </a:cubicBezTo>
                  <a:cubicBezTo>
                    <a:pt x="347" y="87"/>
                    <a:pt x="346" y="86"/>
                    <a:pt x="345" y="84"/>
                  </a:cubicBezTo>
                  <a:cubicBezTo>
                    <a:pt x="344" y="81"/>
                    <a:pt x="339" y="84"/>
                    <a:pt x="336" y="84"/>
                  </a:cubicBezTo>
                  <a:cubicBezTo>
                    <a:pt x="336" y="84"/>
                    <a:pt x="335" y="83"/>
                    <a:pt x="336" y="83"/>
                  </a:cubicBezTo>
                  <a:cubicBezTo>
                    <a:pt x="335" y="83"/>
                    <a:pt x="335" y="83"/>
                    <a:pt x="334" y="83"/>
                  </a:cubicBezTo>
                  <a:cubicBezTo>
                    <a:pt x="334" y="83"/>
                    <a:pt x="334" y="83"/>
                    <a:pt x="334" y="83"/>
                  </a:cubicBezTo>
                  <a:cubicBezTo>
                    <a:pt x="333" y="83"/>
                    <a:pt x="332" y="83"/>
                    <a:pt x="331" y="82"/>
                  </a:cubicBezTo>
                  <a:cubicBezTo>
                    <a:pt x="331" y="82"/>
                    <a:pt x="331" y="83"/>
                    <a:pt x="330" y="83"/>
                  </a:cubicBezTo>
                  <a:cubicBezTo>
                    <a:pt x="330" y="83"/>
                    <a:pt x="329" y="83"/>
                    <a:pt x="329" y="82"/>
                  </a:cubicBezTo>
                  <a:cubicBezTo>
                    <a:pt x="327" y="82"/>
                    <a:pt x="323" y="83"/>
                    <a:pt x="321" y="82"/>
                  </a:cubicBezTo>
                  <a:cubicBezTo>
                    <a:pt x="321" y="82"/>
                    <a:pt x="321" y="82"/>
                    <a:pt x="321" y="81"/>
                  </a:cubicBezTo>
                  <a:cubicBezTo>
                    <a:pt x="320" y="82"/>
                    <a:pt x="320" y="81"/>
                    <a:pt x="319" y="81"/>
                  </a:cubicBezTo>
                  <a:cubicBezTo>
                    <a:pt x="318" y="81"/>
                    <a:pt x="318" y="81"/>
                    <a:pt x="318" y="80"/>
                  </a:cubicBezTo>
                  <a:cubicBezTo>
                    <a:pt x="318" y="79"/>
                    <a:pt x="318" y="79"/>
                    <a:pt x="318" y="78"/>
                  </a:cubicBezTo>
                  <a:cubicBezTo>
                    <a:pt x="318" y="78"/>
                    <a:pt x="317" y="78"/>
                    <a:pt x="318" y="77"/>
                  </a:cubicBezTo>
                  <a:cubicBezTo>
                    <a:pt x="318" y="77"/>
                    <a:pt x="318" y="77"/>
                    <a:pt x="318" y="77"/>
                  </a:cubicBezTo>
                  <a:cubicBezTo>
                    <a:pt x="317" y="75"/>
                    <a:pt x="315" y="74"/>
                    <a:pt x="314" y="72"/>
                  </a:cubicBezTo>
                  <a:cubicBezTo>
                    <a:pt x="312" y="72"/>
                    <a:pt x="311" y="70"/>
                    <a:pt x="310" y="70"/>
                  </a:cubicBezTo>
                  <a:cubicBezTo>
                    <a:pt x="310" y="66"/>
                    <a:pt x="309" y="66"/>
                    <a:pt x="307" y="66"/>
                  </a:cubicBezTo>
                  <a:cubicBezTo>
                    <a:pt x="307" y="66"/>
                    <a:pt x="307" y="66"/>
                    <a:pt x="307" y="65"/>
                  </a:cubicBezTo>
                  <a:cubicBezTo>
                    <a:pt x="306" y="65"/>
                    <a:pt x="306" y="65"/>
                    <a:pt x="305" y="65"/>
                  </a:cubicBezTo>
                  <a:cubicBezTo>
                    <a:pt x="305" y="65"/>
                    <a:pt x="305" y="64"/>
                    <a:pt x="305" y="63"/>
                  </a:cubicBezTo>
                  <a:cubicBezTo>
                    <a:pt x="305" y="63"/>
                    <a:pt x="305" y="63"/>
                    <a:pt x="306" y="63"/>
                  </a:cubicBezTo>
                  <a:cubicBezTo>
                    <a:pt x="306" y="60"/>
                    <a:pt x="306" y="57"/>
                    <a:pt x="303" y="57"/>
                  </a:cubicBezTo>
                  <a:cubicBezTo>
                    <a:pt x="303" y="56"/>
                    <a:pt x="303" y="55"/>
                    <a:pt x="304" y="54"/>
                  </a:cubicBezTo>
                  <a:cubicBezTo>
                    <a:pt x="305" y="53"/>
                    <a:pt x="306" y="53"/>
                    <a:pt x="306" y="52"/>
                  </a:cubicBezTo>
                  <a:cubicBezTo>
                    <a:pt x="306" y="50"/>
                    <a:pt x="302" y="51"/>
                    <a:pt x="301" y="52"/>
                  </a:cubicBezTo>
                  <a:cubicBezTo>
                    <a:pt x="301" y="52"/>
                    <a:pt x="301" y="53"/>
                    <a:pt x="300" y="53"/>
                  </a:cubicBezTo>
                  <a:cubicBezTo>
                    <a:pt x="300" y="53"/>
                    <a:pt x="299" y="53"/>
                    <a:pt x="299" y="54"/>
                  </a:cubicBezTo>
                  <a:cubicBezTo>
                    <a:pt x="299" y="55"/>
                    <a:pt x="298" y="55"/>
                    <a:pt x="298" y="56"/>
                  </a:cubicBezTo>
                  <a:cubicBezTo>
                    <a:pt x="297" y="56"/>
                    <a:pt x="296" y="56"/>
                    <a:pt x="295" y="57"/>
                  </a:cubicBezTo>
                  <a:cubicBezTo>
                    <a:pt x="295" y="57"/>
                    <a:pt x="295" y="56"/>
                    <a:pt x="294" y="56"/>
                  </a:cubicBezTo>
                  <a:cubicBezTo>
                    <a:pt x="294" y="56"/>
                    <a:pt x="293" y="56"/>
                    <a:pt x="293" y="56"/>
                  </a:cubicBezTo>
                  <a:cubicBezTo>
                    <a:pt x="292" y="57"/>
                    <a:pt x="291" y="57"/>
                    <a:pt x="289" y="57"/>
                  </a:cubicBezTo>
                  <a:cubicBezTo>
                    <a:pt x="289" y="57"/>
                    <a:pt x="288" y="57"/>
                    <a:pt x="288" y="56"/>
                  </a:cubicBezTo>
                  <a:cubicBezTo>
                    <a:pt x="287" y="56"/>
                    <a:pt x="286" y="56"/>
                    <a:pt x="286" y="55"/>
                  </a:cubicBezTo>
                  <a:cubicBezTo>
                    <a:pt x="285" y="55"/>
                    <a:pt x="285" y="56"/>
                    <a:pt x="284" y="56"/>
                  </a:cubicBezTo>
                  <a:cubicBezTo>
                    <a:pt x="283" y="56"/>
                    <a:pt x="283" y="55"/>
                    <a:pt x="283" y="55"/>
                  </a:cubicBezTo>
                  <a:cubicBezTo>
                    <a:pt x="285" y="54"/>
                    <a:pt x="285" y="53"/>
                    <a:pt x="285" y="52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49"/>
                    <a:pt x="283" y="49"/>
                    <a:pt x="283" y="47"/>
                  </a:cubicBezTo>
                  <a:cubicBezTo>
                    <a:pt x="284" y="46"/>
                    <a:pt x="284" y="46"/>
                    <a:pt x="284" y="45"/>
                  </a:cubicBezTo>
                  <a:cubicBezTo>
                    <a:pt x="285" y="45"/>
                    <a:pt x="285" y="45"/>
                    <a:pt x="285" y="45"/>
                  </a:cubicBezTo>
                  <a:cubicBezTo>
                    <a:pt x="286" y="44"/>
                    <a:pt x="286" y="44"/>
                    <a:pt x="286" y="44"/>
                  </a:cubicBezTo>
                  <a:cubicBezTo>
                    <a:pt x="286" y="43"/>
                    <a:pt x="286" y="42"/>
                    <a:pt x="287" y="42"/>
                  </a:cubicBezTo>
                  <a:cubicBezTo>
                    <a:pt x="285" y="42"/>
                    <a:pt x="285" y="40"/>
                    <a:pt x="284" y="40"/>
                  </a:cubicBezTo>
                  <a:cubicBezTo>
                    <a:pt x="283" y="39"/>
                    <a:pt x="281" y="39"/>
                    <a:pt x="280" y="38"/>
                  </a:cubicBezTo>
                  <a:cubicBezTo>
                    <a:pt x="274" y="38"/>
                    <a:pt x="274" y="38"/>
                    <a:pt x="274" y="38"/>
                  </a:cubicBezTo>
                  <a:cubicBezTo>
                    <a:pt x="273" y="38"/>
                    <a:pt x="273" y="38"/>
                    <a:pt x="273" y="38"/>
                  </a:cubicBezTo>
                  <a:cubicBezTo>
                    <a:pt x="272" y="37"/>
                    <a:pt x="272" y="36"/>
                    <a:pt x="272" y="35"/>
                  </a:cubicBezTo>
                  <a:cubicBezTo>
                    <a:pt x="272" y="31"/>
                    <a:pt x="272" y="31"/>
                    <a:pt x="272" y="31"/>
                  </a:cubicBezTo>
                  <a:cubicBezTo>
                    <a:pt x="269" y="29"/>
                    <a:pt x="267" y="29"/>
                    <a:pt x="263" y="29"/>
                  </a:cubicBezTo>
                  <a:cubicBezTo>
                    <a:pt x="263" y="28"/>
                    <a:pt x="261" y="28"/>
                    <a:pt x="261" y="26"/>
                  </a:cubicBezTo>
                  <a:cubicBezTo>
                    <a:pt x="262" y="26"/>
                    <a:pt x="262" y="25"/>
                    <a:pt x="262" y="23"/>
                  </a:cubicBezTo>
                  <a:cubicBezTo>
                    <a:pt x="261" y="22"/>
                    <a:pt x="261" y="21"/>
                    <a:pt x="260" y="19"/>
                  </a:cubicBezTo>
                  <a:cubicBezTo>
                    <a:pt x="259" y="19"/>
                    <a:pt x="259" y="18"/>
                    <a:pt x="258" y="18"/>
                  </a:cubicBezTo>
                  <a:cubicBezTo>
                    <a:pt x="257" y="18"/>
                    <a:pt x="258" y="17"/>
                    <a:pt x="258" y="17"/>
                  </a:cubicBezTo>
                  <a:cubicBezTo>
                    <a:pt x="256" y="17"/>
                    <a:pt x="256" y="17"/>
                    <a:pt x="256" y="17"/>
                  </a:cubicBezTo>
                  <a:cubicBezTo>
                    <a:pt x="254" y="16"/>
                    <a:pt x="255" y="19"/>
                    <a:pt x="253" y="18"/>
                  </a:cubicBezTo>
                  <a:cubicBezTo>
                    <a:pt x="250" y="18"/>
                    <a:pt x="249" y="16"/>
                    <a:pt x="246" y="16"/>
                  </a:cubicBezTo>
                  <a:cubicBezTo>
                    <a:pt x="246" y="15"/>
                    <a:pt x="246" y="14"/>
                    <a:pt x="245" y="13"/>
                  </a:cubicBezTo>
                  <a:cubicBezTo>
                    <a:pt x="245" y="12"/>
                    <a:pt x="245" y="11"/>
                    <a:pt x="244" y="10"/>
                  </a:cubicBezTo>
                  <a:cubicBezTo>
                    <a:pt x="244" y="10"/>
                    <a:pt x="244" y="9"/>
                    <a:pt x="244" y="8"/>
                  </a:cubicBezTo>
                  <a:cubicBezTo>
                    <a:pt x="244" y="8"/>
                    <a:pt x="243" y="7"/>
                    <a:pt x="244" y="5"/>
                  </a:cubicBezTo>
                  <a:cubicBezTo>
                    <a:pt x="244" y="4"/>
                    <a:pt x="243" y="4"/>
                    <a:pt x="243" y="4"/>
                  </a:cubicBezTo>
                  <a:cubicBezTo>
                    <a:pt x="243" y="2"/>
                    <a:pt x="243" y="1"/>
                    <a:pt x="244" y="0"/>
                  </a:cubicBezTo>
                  <a:cubicBezTo>
                    <a:pt x="243" y="0"/>
                    <a:pt x="242" y="0"/>
                    <a:pt x="241" y="1"/>
                  </a:cubicBezTo>
                  <a:cubicBezTo>
                    <a:pt x="241" y="1"/>
                    <a:pt x="241" y="1"/>
                    <a:pt x="241" y="1"/>
                  </a:cubicBezTo>
                  <a:cubicBezTo>
                    <a:pt x="239" y="0"/>
                    <a:pt x="238" y="2"/>
                    <a:pt x="237" y="2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7" y="2"/>
                    <a:pt x="237" y="3"/>
                    <a:pt x="237" y="3"/>
                  </a:cubicBezTo>
                  <a:cubicBezTo>
                    <a:pt x="236" y="3"/>
                    <a:pt x="235" y="3"/>
                    <a:pt x="234" y="3"/>
                  </a:cubicBezTo>
                  <a:cubicBezTo>
                    <a:pt x="233" y="3"/>
                    <a:pt x="232" y="4"/>
                    <a:pt x="230" y="4"/>
                  </a:cubicBezTo>
                  <a:cubicBezTo>
                    <a:pt x="227" y="4"/>
                    <a:pt x="226" y="3"/>
                    <a:pt x="222" y="3"/>
                  </a:cubicBezTo>
                  <a:cubicBezTo>
                    <a:pt x="220" y="3"/>
                    <a:pt x="220" y="5"/>
                    <a:pt x="217" y="5"/>
                  </a:cubicBezTo>
                  <a:cubicBezTo>
                    <a:pt x="217" y="5"/>
                    <a:pt x="217" y="5"/>
                    <a:pt x="216" y="5"/>
                  </a:cubicBezTo>
                  <a:cubicBezTo>
                    <a:pt x="216" y="5"/>
                    <a:pt x="216" y="5"/>
                    <a:pt x="216" y="5"/>
                  </a:cubicBezTo>
                  <a:cubicBezTo>
                    <a:pt x="215" y="6"/>
                    <a:pt x="214" y="8"/>
                    <a:pt x="213" y="8"/>
                  </a:cubicBezTo>
                  <a:cubicBezTo>
                    <a:pt x="212" y="8"/>
                    <a:pt x="212" y="8"/>
                    <a:pt x="212" y="8"/>
                  </a:cubicBezTo>
                  <a:cubicBezTo>
                    <a:pt x="213" y="8"/>
                    <a:pt x="213" y="10"/>
                    <a:pt x="213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13" y="14"/>
                    <a:pt x="211" y="14"/>
                    <a:pt x="211" y="15"/>
                  </a:cubicBezTo>
                  <a:cubicBezTo>
                    <a:pt x="211" y="15"/>
                    <a:pt x="211" y="15"/>
                    <a:pt x="211" y="15"/>
                  </a:cubicBezTo>
                  <a:cubicBezTo>
                    <a:pt x="211" y="16"/>
                    <a:pt x="212" y="17"/>
                    <a:pt x="211" y="17"/>
                  </a:cubicBezTo>
                  <a:cubicBezTo>
                    <a:pt x="211" y="21"/>
                    <a:pt x="211" y="23"/>
                    <a:pt x="212" y="26"/>
                  </a:cubicBezTo>
                  <a:cubicBezTo>
                    <a:pt x="212" y="28"/>
                    <a:pt x="210" y="28"/>
                    <a:pt x="210" y="31"/>
                  </a:cubicBezTo>
                  <a:cubicBezTo>
                    <a:pt x="208" y="31"/>
                    <a:pt x="209" y="35"/>
                    <a:pt x="210" y="36"/>
                  </a:cubicBezTo>
                  <a:cubicBezTo>
                    <a:pt x="210" y="36"/>
                    <a:pt x="210" y="36"/>
                    <a:pt x="210" y="37"/>
                  </a:cubicBezTo>
                  <a:cubicBezTo>
                    <a:pt x="211" y="37"/>
                    <a:pt x="211" y="38"/>
                    <a:pt x="212" y="38"/>
                  </a:cubicBezTo>
                  <a:cubicBezTo>
                    <a:pt x="211" y="39"/>
                    <a:pt x="210" y="38"/>
                    <a:pt x="210" y="38"/>
                  </a:cubicBezTo>
                  <a:cubicBezTo>
                    <a:pt x="208" y="37"/>
                    <a:pt x="208" y="39"/>
                    <a:pt x="207" y="39"/>
                  </a:cubicBezTo>
                  <a:cubicBezTo>
                    <a:pt x="206" y="40"/>
                    <a:pt x="205" y="40"/>
                    <a:pt x="205" y="42"/>
                  </a:cubicBezTo>
                  <a:cubicBezTo>
                    <a:pt x="203" y="42"/>
                    <a:pt x="202" y="43"/>
                    <a:pt x="201" y="45"/>
                  </a:cubicBezTo>
                  <a:cubicBezTo>
                    <a:pt x="201" y="45"/>
                    <a:pt x="201" y="45"/>
                    <a:pt x="200" y="45"/>
                  </a:cubicBezTo>
                  <a:cubicBezTo>
                    <a:pt x="199" y="44"/>
                    <a:pt x="198" y="45"/>
                    <a:pt x="197" y="47"/>
                  </a:cubicBezTo>
                  <a:cubicBezTo>
                    <a:pt x="197" y="47"/>
                    <a:pt x="197" y="47"/>
                    <a:pt x="197" y="47"/>
                  </a:cubicBezTo>
                  <a:cubicBezTo>
                    <a:pt x="196" y="47"/>
                    <a:pt x="196" y="47"/>
                    <a:pt x="195" y="47"/>
                  </a:cubicBezTo>
                  <a:cubicBezTo>
                    <a:pt x="194" y="48"/>
                    <a:pt x="194" y="48"/>
                    <a:pt x="194" y="48"/>
                  </a:cubicBezTo>
                  <a:cubicBezTo>
                    <a:pt x="193" y="48"/>
                    <a:pt x="193" y="48"/>
                    <a:pt x="192" y="48"/>
                  </a:cubicBezTo>
                  <a:cubicBezTo>
                    <a:pt x="191" y="48"/>
                    <a:pt x="190" y="49"/>
                    <a:pt x="187" y="49"/>
                  </a:cubicBezTo>
                  <a:cubicBezTo>
                    <a:pt x="184" y="48"/>
                    <a:pt x="181" y="48"/>
                    <a:pt x="177" y="48"/>
                  </a:cubicBezTo>
                  <a:cubicBezTo>
                    <a:pt x="177" y="48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3" y="49"/>
                    <a:pt x="173" y="50"/>
                  </a:cubicBezTo>
                  <a:cubicBezTo>
                    <a:pt x="173" y="51"/>
                    <a:pt x="171" y="51"/>
                    <a:pt x="171" y="52"/>
                  </a:cubicBezTo>
                  <a:cubicBezTo>
                    <a:pt x="169" y="51"/>
                    <a:pt x="168" y="51"/>
                    <a:pt x="167" y="52"/>
                  </a:cubicBezTo>
                  <a:cubicBezTo>
                    <a:pt x="165" y="53"/>
                    <a:pt x="165" y="55"/>
                    <a:pt x="164" y="57"/>
                  </a:cubicBezTo>
                  <a:cubicBezTo>
                    <a:pt x="164" y="57"/>
                    <a:pt x="163" y="58"/>
                    <a:pt x="163" y="58"/>
                  </a:cubicBezTo>
                  <a:cubicBezTo>
                    <a:pt x="163" y="59"/>
                    <a:pt x="163" y="59"/>
                    <a:pt x="162" y="59"/>
                  </a:cubicBezTo>
                  <a:cubicBezTo>
                    <a:pt x="161" y="59"/>
                    <a:pt x="162" y="62"/>
                    <a:pt x="161" y="63"/>
                  </a:cubicBezTo>
                  <a:cubicBezTo>
                    <a:pt x="162" y="65"/>
                    <a:pt x="166" y="65"/>
                    <a:pt x="168" y="65"/>
                  </a:cubicBezTo>
                  <a:cubicBezTo>
                    <a:pt x="168" y="66"/>
                    <a:pt x="168" y="66"/>
                    <a:pt x="168" y="66"/>
                  </a:cubicBezTo>
                  <a:cubicBezTo>
                    <a:pt x="166" y="67"/>
                    <a:pt x="166" y="65"/>
                    <a:pt x="164" y="65"/>
                  </a:cubicBezTo>
                  <a:cubicBezTo>
                    <a:pt x="162" y="65"/>
                    <a:pt x="162" y="66"/>
                    <a:pt x="161" y="66"/>
                  </a:cubicBezTo>
                  <a:cubicBezTo>
                    <a:pt x="161" y="66"/>
                    <a:pt x="160" y="66"/>
                    <a:pt x="160" y="66"/>
                  </a:cubicBezTo>
                  <a:cubicBezTo>
                    <a:pt x="160" y="66"/>
                    <a:pt x="160" y="67"/>
                    <a:pt x="160" y="67"/>
                  </a:cubicBezTo>
                  <a:cubicBezTo>
                    <a:pt x="160" y="67"/>
                    <a:pt x="159" y="67"/>
                    <a:pt x="159" y="68"/>
                  </a:cubicBezTo>
                  <a:cubicBezTo>
                    <a:pt x="158" y="68"/>
                    <a:pt x="157" y="69"/>
                    <a:pt x="157" y="69"/>
                  </a:cubicBezTo>
                  <a:cubicBezTo>
                    <a:pt x="156" y="69"/>
                    <a:pt x="155" y="69"/>
                    <a:pt x="154" y="70"/>
                  </a:cubicBezTo>
                  <a:cubicBezTo>
                    <a:pt x="153" y="69"/>
                    <a:pt x="151" y="68"/>
                    <a:pt x="150" y="68"/>
                  </a:cubicBezTo>
                  <a:cubicBezTo>
                    <a:pt x="150" y="67"/>
                    <a:pt x="149" y="67"/>
                    <a:pt x="148" y="67"/>
                  </a:cubicBezTo>
                  <a:cubicBezTo>
                    <a:pt x="148" y="66"/>
                    <a:pt x="148" y="66"/>
                    <a:pt x="148" y="66"/>
                  </a:cubicBezTo>
                  <a:cubicBezTo>
                    <a:pt x="147" y="66"/>
                    <a:pt x="146" y="66"/>
                    <a:pt x="145" y="65"/>
                  </a:cubicBezTo>
                  <a:cubicBezTo>
                    <a:pt x="144" y="65"/>
                    <a:pt x="144" y="64"/>
                    <a:pt x="143" y="64"/>
                  </a:cubicBezTo>
                  <a:cubicBezTo>
                    <a:pt x="142" y="64"/>
                    <a:pt x="141" y="64"/>
                    <a:pt x="141" y="64"/>
                  </a:cubicBezTo>
                  <a:cubicBezTo>
                    <a:pt x="140" y="64"/>
                    <a:pt x="140" y="63"/>
                    <a:pt x="140" y="63"/>
                  </a:cubicBezTo>
                  <a:cubicBezTo>
                    <a:pt x="138" y="63"/>
                    <a:pt x="136" y="63"/>
                    <a:pt x="134" y="63"/>
                  </a:cubicBezTo>
                  <a:cubicBezTo>
                    <a:pt x="134" y="63"/>
                    <a:pt x="134" y="62"/>
                    <a:pt x="134" y="62"/>
                  </a:cubicBezTo>
                  <a:cubicBezTo>
                    <a:pt x="134" y="62"/>
                    <a:pt x="133" y="62"/>
                    <a:pt x="134" y="61"/>
                  </a:cubicBezTo>
                  <a:cubicBezTo>
                    <a:pt x="133" y="61"/>
                    <a:pt x="133" y="61"/>
                    <a:pt x="133" y="61"/>
                  </a:cubicBezTo>
                  <a:cubicBezTo>
                    <a:pt x="133" y="60"/>
                    <a:pt x="133" y="60"/>
                    <a:pt x="132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28" y="61"/>
                    <a:pt x="127" y="61"/>
                    <a:pt x="126" y="61"/>
                  </a:cubicBezTo>
                  <a:cubicBezTo>
                    <a:pt x="126" y="58"/>
                    <a:pt x="125" y="56"/>
                    <a:pt x="125" y="53"/>
                  </a:cubicBezTo>
                  <a:cubicBezTo>
                    <a:pt x="124" y="53"/>
                    <a:pt x="124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1"/>
                    <a:pt x="126" y="50"/>
                    <a:pt x="126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4" y="47"/>
                    <a:pt x="125" y="44"/>
                    <a:pt x="123" y="45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1" y="45"/>
                    <a:pt x="120" y="44"/>
                    <a:pt x="118" y="45"/>
                  </a:cubicBezTo>
                  <a:cubicBezTo>
                    <a:pt x="118" y="45"/>
                    <a:pt x="118" y="45"/>
                    <a:pt x="118" y="45"/>
                  </a:cubicBezTo>
                  <a:cubicBezTo>
                    <a:pt x="118" y="45"/>
                    <a:pt x="118" y="45"/>
                    <a:pt x="118" y="45"/>
                  </a:cubicBezTo>
                  <a:cubicBezTo>
                    <a:pt x="116" y="44"/>
                    <a:pt x="116" y="46"/>
                    <a:pt x="114" y="46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14" y="46"/>
                    <a:pt x="113" y="46"/>
                    <a:pt x="113" y="45"/>
                  </a:cubicBezTo>
                  <a:cubicBezTo>
                    <a:pt x="110" y="45"/>
                    <a:pt x="113" y="44"/>
                    <a:pt x="113" y="43"/>
                  </a:cubicBezTo>
                  <a:cubicBezTo>
                    <a:pt x="110" y="43"/>
                    <a:pt x="109" y="40"/>
                    <a:pt x="104" y="41"/>
                  </a:cubicBezTo>
                  <a:cubicBezTo>
                    <a:pt x="104" y="42"/>
                    <a:pt x="105" y="42"/>
                    <a:pt x="105" y="43"/>
                  </a:cubicBezTo>
                  <a:cubicBezTo>
                    <a:pt x="105" y="44"/>
                    <a:pt x="105" y="45"/>
                    <a:pt x="106" y="45"/>
                  </a:cubicBezTo>
                  <a:cubicBezTo>
                    <a:pt x="106" y="46"/>
                    <a:pt x="108" y="45"/>
                    <a:pt x="107" y="47"/>
                  </a:cubicBezTo>
                  <a:cubicBezTo>
                    <a:pt x="107" y="48"/>
                    <a:pt x="107" y="48"/>
                    <a:pt x="106" y="48"/>
                  </a:cubicBezTo>
                  <a:cubicBezTo>
                    <a:pt x="106" y="49"/>
                    <a:pt x="106" y="51"/>
                    <a:pt x="104" y="50"/>
                  </a:cubicBezTo>
                  <a:cubicBezTo>
                    <a:pt x="105" y="51"/>
                    <a:pt x="105" y="51"/>
                    <a:pt x="105" y="52"/>
                  </a:cubicBezTo>
                  <a:cubicBezTo>
                    <a:pt x="106" y="52"/>
                    <a:pt x="105" y="54"/>
                    <a:pt x="106" y="54"/>
                  </a:cubicBezTo>
                  <a:cubicBezTo>
                    <a:pt x="106" y="54"/>
                    <a:pt x="105" y="55"/>
                    <a:pt x="106" y="57"/>
                  </a:cubicBezTo>
                  <a:cubicBezTo>
                    <a:pt x="106" y="58"/>
                    <a:pt x="106" y="59"/>
                    <a:pt x="107" y="59"/>
                  </a:cubicBezTo>
                  <a:cubicBezTo>
                    <a:pt x="108" y="60"/>
                    <a:pt x="108" y="61"/>
                    <a:pt x="109" y="61"/>
                  </a:cubicBezTo>
                  <a:cubicBezTo>
                    <a:pt x="107" y="62"/>
                    <a:pt x="109" y="64"/>
                    <a:pt x="109" y="65"/>
                  </a:cubicBezTo>
                  <a:cubicBezTo>
                    <a:pt x="110" y="65"/>
                    <a:pt x="110" y="66"/>
                    <a:pt x="110" y="66"/>
                  </a:cubicBezTo>
                  <a:cubicBezTo>
                    <a:pt x="110" y="71"/>
                    <a:pt x="110" y="71"/>
                    <a:pt x="110" y="71"/>
                  </a:cubicBezTo>
                  <a:cubicBezTo>
                    <a:pt x="110" y="71"/>
                    <a:pt x="110" y="72"/>
                    <a:pt x="109" y="72"/>
                  </a:cubicBezTo>
                  <a:cubicBezTo>
                    <a:pt x="110" y="78"/>
                    <a:pt x="108" y="82"/>
                    <a:pt x="109" y="88"/>
                  </a:cubicBezTo>
                  <a:cubicBezTo>
                    <a:pt x="109" y="88"/>
                    <a:pt x="109" y="89"/>
                    <a:pt x="109" y="89"/>
                  </a:cubicBezTo>
                  <a:cubicBezTo>
                    <a:pt x="109" y="90"/>
                    <a:pt x="109" y="90"/>
                    <a:pt x="109" y="90"/>
                  </a:cubicBezTo>
                  <a:cubicBezTo>
                    <a:pt x="110" y="90"/>
                    <a:pt x="110" y="90"/>
                    <a:pt x="110" y="91"/>
                  </a:cubicBezTo>
                  <a:cubicBezTo>
                    <a:pt x="110" y="91"/>
                    <a:pt x="111" y="91"/>
                    <a:pt x="111" y="91"/>
                  </a:cubicBezTo>
                  <a:cubicBezTo>
                    <a:pt x="111" y="93"/>
                    <a:pt x="109" y="92"/>
                    <a:pt x="108" y="92"/>
                  </a:cubicBezTo>
                  <a:cubicBezTo>
                    <a:pt x="105" y="92"/>
                    <a:pt x="103" y="91"/>
                    <a:pt x="100" y="91"/>
                  </a:cubicBezTo>
                  <a:cubicBezTo>
                    <a:pt x="100" y="90"/>
                    <a:pt x="101" y="88"/>
                    <a:pt x="99" y="88"/>
                  </a:cubicBezTo>
                  <a:cubicBezTo>
                    <a:pt x="99" y="88"/>
                    <a:pt x="99" y="86"/>
                    <a:pt x="98" y="86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4" y="86"/>
                    <a:pt x="96" y="89"/>
                    <a:pt x="95" y="90"/>
                  </a:cubicBezTo>
                  <a:cubicBezTo>
                    <a:pt x="96" y="92"/>
                    <a:pt x="94" y="92"/>
                    <a:pt x="95" y="93"/>
                  </a:cubicBezTo>
                  <a:cubicBezTo>
                    <a:pt x="93" y="93"/>
                    <a:pt x="94" y="91"/>
                    <a:pt x="94" y="90"/>
                  </a:cubicBezTo>
                  <a:cubicBezTo>
                    <a:pt x="94" y="89"/>
                    <a:pt x="93" y="89"/>
                    <a:pt x="92" y="88"/>
                  </a:cubicBezTo>
                  <a:cubicBezTo>
                    <a:pt x="91" y="88"/>
                    <a:pt x="91" y="89"/>
                    <a:pt x="90" y="88"/>
                  </a:cubicBezTo>
                  <a:cubicBezTo>
                    <a:pt x="90" y="89"/>
                    <a:pt x="89" y="89"/>
                    <a:pt x="88" y="89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8" y="87"/>
                    <a:pt x="86" y="87"/>
                    <a:pt x="87" y="85"/>
                  </a:cubicBezTo>
                  <a:cubicBezTo>
                    <a:pt x="86" y="85"/>
                    <a:pt x="86" y="85"/>
                    <a:pt x="86" y="84"/>
                  </a:cubicBezTo>
                  <a:cubicBezTo>
                    <a:pt x="84" y="84"/>
                    <a:pt x="84" y="86"/>
                    <a:pt x="81" y="85"/>
                  </a:cubicBezTo>
                  <a:cubicBezTo>
                    <a:pt x="79" y="85"/>
                    <a:pt x="80" y="88"/>
                    <a:pt x="77" y="88"/>
                  </a:cubicBezTo>
                  <a:cubicBezTo>
                    <a:pt x="77" y="88"/>
                    <a:pt x="77" y="89"/>
                    <a:pt x="76" y="88"/>
                  </a:cubicBezTo>
                  <a:cubicBezTo>
                    <a:pt x="76" y="89"/>
                    <a:pt x="75" y="89"/>
                    <a:pt x="74" y="89"/>
                  </a:cubicBezTo>
                  <a:cubicBezTo>
                    <a:pt x="73" y="88"/>
                    <a:pt x="73" y="86"/>
                    <a:pt x="72" y="86"/>
                  </a:cubicBezTo>
                  <a:cubicBezTo>
                    <a:pt x="72" y="84"/>
                    <a:pt x="71" y="83"/>
                    <a:pt x="71" y="82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1" y="81"/>
                    <a:pt x="70" y="80"/>
                    <a:pt x="70" y="79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79"/>
                    <a:pt x="70" y="78"/>
                    <a:pt x="69" y="78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69" y="77"/>
                    <a:pt x="68" y="77"/>
                    <a:pt x="67" y="77"/>
                  </a:cubicBezTo>
                  <a:cubicBezTo>
                    <a:pt x="68" y="75"/>
                    <a:pt x="66" y="75"/>
                    <a:pt x="66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4" y="72"/>
                    <a:pt x="64" y="72"/>
                  </a:cubicBezTo>
                  <a:cubicBezTo>
                    <a:pt x="64" y="72"/>
                    <a:pt x="63" y="72"/>
                    <a:pt x="63" y="72"/>
                  </a:cubicBezTo>
                  <a:cubicBezTo>
                    <a:pt x="63" y="71"/>
                    <a:pt x="62" y="71"/>
                    <a:pt x="60" y="71"/>
                  </a:cubicBezTo>
                  <a:cubicBezTo>
                    <a:pt x="59" y="71"/>
                    <a:pt x="57" y="72"/>
                    <a:pt x="57" y="73"/>
                  </a:cubicBezTo>
                  <a:cubicBezTo>
                    <a:pt x="56" y="73"/>
                    <a:pt x="55" y="73"/>
                    <a:pt x="55" y="72"/>
                  </a:cubicBezTo>
                  <a:cubicBezTo>
                    <a:pt x="54" y="71"/>
                    <a:pt x="54" y="71"/>
                    <a:pt x="53" y="71"/>
                  </a:cubicBezTo>
                  <a:cubicBezTo>
                    <a:pt x="49" y="71"/>
                    <a:pt x="50" y="75"/>
                    <a:pt x="4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6" y="76"/>
                    <a:pt x="46" y="75"/>
                    <a:pt x="46" y="75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9" y="74"/>
                    <a:pt x="41" y="77"/>
                    <a:pt x="38" y="77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6" y="71"/>
                    <a:pt x="37" y="73"/>
                    <a:pt x="35" y="73"/>
                  </a:cubicBezTo>
                  <a:cubicBezTo>
                    <a:pt x="34" y="73"/>
                    <a:pt x="34" y="72"/>
                    <a:pt x="33" y="72"/>
                  </a:cubicBezTo>
                  <a:cubicBezTo>
                    <a:pt x="32" y="72"/>
                    <a:pt x="31" y="73"/>
                    <a:pt x="31" y="73"/>
                  </a:cubicBezTo>
                  <a:cubicBezTo>
                    <a:pt x="31" y="74"/>
                    <a:pt x="31" y="74"/>
                    <a:pt x="30" y="74"/>
                  </a:cubicBezTo>
                  <a:cubicBezTo>
                    <a:pt x="30" y="74"/>
                    <a:pt x="30" y="75"/>
                    <a:pt x="30" y="75"/>
                  </a:cubicBezTo>
                  <a:cubicBezTo>
                    <a:pt x="28" y="74"/>
                    <a:pt x="27" y="74"/>
                    <a:pt x="26" y="73"/>
                  </a:cubicBezTo>
                  <a:cubicBezTo>
                    <a:pt x="23" y="73"/>
                    <a:pt x="22" y="74"/>
                    <a:pt x="19" y="74"/>
                  </a:cubicBezTo>
                  <a:cubicBezTo>
                    <a:pt x="17" y="73"/>
                    <a:pt x="18" y="75"/>
                    <a:pt x="17" y="75"/>
                  </a:cubicBezTo>
                  <a:cubicBezTo>
                    <a:pt x="15" y="75"/>
                    <a:pt x="15" y="76"/>
                    <a:pt x="14" y="76"/>
                  </a:cubicBezTo>
                  <a:cubicBezTo>
                    <a:pt x="14" y="76"/>
                    <a:pt x="14" y="77"/>
                    <a:pt x="13" y="77"/>
                  </a:cubicBezTo>
                  <a:cubicBezTo>
                    <a:pt x="11" y="78"/>
                    <a:pt x="10" y="80"/>
                    <a:pt x="10" y="82"/>
                  </a:cubicBezTo>
                  <a:cubicBezTo>
                    <a:pt x="10" y="83"/>
                    <a:pt x="10" y="83"/>
                    <a:pt x="10" y="84"/>
                  </a:cubicBezTo>
                  <a:cubicBezTo>
                    <a:pt x="10" y="84"/>
                    <a:pt x="11" y="85"/>
                    <a:pt x="11" y="86"/>
                  </a:cubicBezTo>
                  <a:cubicBezTo>
                    <a:pt x="12" y="86"/>
                    <a:pt x="13" y="86"/>
                    <a:pt x="13" y="86"/>
                  </a:cubicBezTo>
                  <a:cubicBezTo>
                    <a:pt x="15" y="87"/>
                    <a:pt x="16" y="86"/>
                    <a:pt x="18" y="86"/>
                  </a:cubicBezTo>
                  <a:cubicBezTo>
                    <a:pt x="18" y="86"/>
                    <a:pt x="19" y="86"/>
                    <a:pt x="19" y="86"/>
                  </a:cubicBezTo>
                  <a:cubicBezTo>
                    <a:pt x="20" y="86"/>
                    <a:pt x="20" y="86"/>
                    <a:pt x="20" y="87"/>
                  </a:cubicBezTo>
                  <a:cubicBezTo>
                    <a:pt x="20" y="89"/>
                    <a:pt x="23" y="88"/>
                    <a:pt x="24" y="89"/>
                  </a:cubicBezTo>
                  <a:cubicBezTo>
                    <a:pt x="25" y="89"/>
                    <a:pt x="25" y="91"/>
                    <a:pt x="26" y="91"/>
                  </a:cubicBezTo>
                  <a:cubicBezTo>
                    <a:pt x="26" y="93"/>
                    <a:pt x="24" y="90"/>
                    <a:pt x="24" y="91"/>
                  </a:cubicBezTo>
                  <a:cubicBezTo>
                    <a:pt x="22" y="91"/>
                    <a:pt x="21" y="92"/>
                    <a:pt x="19" y="91"/>
                  </a:cubicBezTo>
                  <a:cubicBezTo>
                    <a:pt x="18" y="90"/>
                    <a:pt x="18" y="88"/>
                    <a:pt x="17" y="87"/>
                  </a:cubicBezTo>
                  <a:cubicBezTo>
                    <a:pt x="16" y="87"/>
                    <a:pt x="16" y="88"/>
                    <a:pt x="15" y="88"/>
                  </a:cubicBezTo>
                  <a:cubicBezTo>
                    <a:pt x="15" y="89"/>
                    <a:pt x="14" y="88"/>
                    <a:pt x="14" y="89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5" y="91"/>
                    <a:pt x="15" y="91"/>
                    <a:pt x="15" y="92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8" y="95"/>
                    <a:pt x="17" y="92"/>
                    <a:pt x="19" y="92"/>
                  </a:cubicBezTo>
                  <a:cubicBezTo>
                    <a:pt x="19" y="93"/>
                    <a:pt x="20" y="93"/>
                    <a:pt x="21" y="93"/>
                  </a:cubicBezTo>
                  <a:cubicBezTo>
                    <a:pt x="22" y="94"/>
                    <a:pt x="22" y="94"/>
                    <a:pt x="22" y="95"/>
                  </a:cubicBezTo>
                  <a:cubicBezTo>
                    <a:pt x="23" y="95"/>
                    <a:pt x="23" y="96"/>
                    <a:pt x="24" y="97"/>
                  </a:cubicBezTo>
                  <a:cubicBezTo>
                    <a:pt x="23" y="97"/>
                    <a:pt x="24" y="98"/>
                    <a:pt x="24" y="98"/>
                  </a:cubicBezTo>
                  <a:cubicBezTo>
                    <a:pt x="23" y="99"/>
                    <a:pt x="23" y="98"/>
                    <a:pt x="23" y="98"/>
                  </a:cubicBezTo>
                  <a:cubicBezTo>
                    <a:pt x="22" y="98"/>
                    <a:pt x="22" y="97"/>
                    <a:pt x="21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9" y="98"/>
                    <a:pt x="19" y="97"/>
                    <a:pt x="17" y="98"/>
                  </a:cubicBezTo>
                  <a:cubicBezTo>
                    <a:pt x="15" y="98"/>
                    <a:pt x="14" y="98"/>
                    <a:pt x="13" y="98"/>
                  </a:cubicBezTo>
                  <a:cubicBezTo>
                    <a:pt x="11" y="99"/>
                    <a:pt x="11" y="97"/>
                    <a:pt x="9" y="98"/>
                  </a:cubicBezTo>
                  <a:cubicBezTo>
                    <a:pt x="7" y="97"/>
                    <a:pt x="9" y="101"/>
                    <a:pt x="7" y="100"/>
                  </a:cubicBezTo>
                  <a:cubicBezTo>
                    <a:pt x="7" y="100"/>
                    <a:pt x="8" y="100"/>
                    <a:pt x="9" y="100"/>
                  </a:cubicBezTo>
                  <a:cubicBezTo>
                    <a:pt x="9" y="100"/>
                    <a:pt x="10" y="101"/>
                    <a:pt x="10" y="101"/>
                  </a:cubicBezTo>
                  <a:cubicBezTo>
                    <a:pt x="12" y="101"/>
                    <a:pt x="12" y="102"/>
                    <a:pt x="14" y="102"/>
                  </a:cubicBezTo>
                  <a:cubicBezTo>
                    <a:pt x="14" y="103"/>
                    <a:pt x="14" y="104"/>
                    <a:pt x="15" y="105"/>
                  </a:cubicBezTo>
                  <a:cubicBezTo>
                    <a:pt x="17" y="105"/>
                    <a:pt x="17" y="107"/>
                    <a:pt x="17" y="108"/>
                  </a:cubicBezTo>
                  <a:cubicBezTo>
                    <a:pt x="18" y="110"/>
                    <a:pt x="16" y="110"/>
                    <a:pt x="17" y="112"/>
                  </a:cubicBezTo>
                  <a:cubicBezTo>
                    <a:pt x="17" y="113"/>
                    <a:pt x="18" y="113"/>
                    <a:pt x="19" y="113"/>
                  </a:cubicBezTo>
                  <a:cubicBezTo>
                    <a:pt x="20" y="113"/>
                    <a:pt x="20" y="114"/>
                    <a:pt x="21" y="114"/>
                  </a:cubicBezTo>
                  <a:cubicBezTo>
                    <a:pt x="23" y="114"/>
                    <a:pt x="23" y="113"/>
                    <a:pt x="24" y="113"/>
                  </a:cubicBezTo>
                  <a:cubicBezTo>
                    <a:pt x="24" y="112"/>
                    <a:pt x="26" y="112"/>
                    <a:pt x="26" y="111"/>
                  </a:cubicBezTo>
                  <a:cubicBezTo>
                    <a:pt x="27" y="112"/>
                    <a:pt x="27" y="113"/>
                    <a:pt x="28" y="113"/>
                  </a:cubicBezTo>
                  <a:cubicBezTo>
                    <a:pt x="29" y="113"/>
                    <a:pt x="29" y="113"/>
                    <a:pt x="29" y="113"/>
                  </a:cubicBezTo>
                  <a:cubicBezTo>
                    <a:pt x="30" y="113"/>
                    <a:pt x="31" y="113"/>
                    <a:pt x="31" y="115"/>
                  </a:cubicBezTo>
                  <a:cubicBezTo>
                    <a:pt x="31" y="115"/>
                    <a:pt x="31" y="115"/>
                    <a:pt x="32" y="115"/>
                  </a:cubicBezTo>
                  <a:cubicBezTo>
                    <a:pt x="32" y="115"/>
                    <a:pt x="32" y="115"/>
                    <a:pt x="32" y="115"/>
                  </a:cubicBezTo>
                  <a:cubicBezTo>
                    <a:pt x="32" y="116"/>
                    <a:pt x="32" y="116"/>
                    <a:pt x="32" y="116"/>
                  </a:cubicBezTo>
                  <a:cubicBezTo>
                    <a:pt x="32" y="118"/>
                    <a:pt x="34" y="117"/>
                    <a:pt x="35" y="117"/>
                  </a:cubicBezTo>
                  <a:cubicBezTo>
                    <a:pt x="35" y="117"/>
                    <a:pt x="35" y="117"/>
                    <a:pt x="35" y="117"/>
                  </a:cubicBezTo>
                  <a:cubicBezTo>
                    <a:pt x="36" y="117"/>
                    <a:pt x="36" y="118"/>
                    <a:pt x="37" y="118"/>
                  </a:cubicBezTo>
                  <a:cubicBezTo>
                    <a:pt x="37" y="119"/>
                    <a:pt x="37" y="119"/>
                    <a:pt x="37" y="119"/>
                  </a:cubicBezTo>
                  <a:cubicBezTo>
                    <a:pt x="38" y="119"/>
                    <a:pt x="39" y="120"/>
                    <a:pt x="40" y="120"/>
                  </a:cubicBezTo>
                  <a:cubicBezTo>
                    <a:pt x="41" y="121"/>
                    <a:pt x="42" y="122"/>
                    <a:pt x="42" y="123"/>
                  </a:cubicBezTo>
                  <a:cubicBezTo>
                    <a:pt x="45" y="123"/>
                    <a:pt x="45" y="125"/>
                    <a:pt x="47" y="125"/>
                  </a:cubicBezTo>
                  <a:cubicBezTo>
                    <a:pt x="48" y="127"/>
                    <a:pt x="50" y="126"/>
                    <a:pt x="51" y="128"/>
                  </a:cubicBezTo>
                  <a:cubicBezTo>
                    <a:pt x="51" y="128"/>
                    <a:pt x="52" y="128"/>
                    <a:pt x="51" y="129"/>
                  </a:cubicBezTo>
                  <a:cubicBezTo>
                    <a:pt x="52" y="131"/>
                    <a:pt x="50" y="136"/>
                    <a:pt x="53" y="136"/>
                  </a:cubicBezTo>
                  <a:cubicBezTo>
                    <a:pt x="54" y="136"/>
                    <a:pt x="54" y="135"/>
                    <a:pt x="54" y="134"/>
                  </a:cubicBezTo>
                  <a:cubicBezTo>
                    <a:pt x="54" y="134"/>
                    <a:pt x="53" y="134"/>
                    <a:pt x="53" y="134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5" y="132"/>
                    <a:pt x="55" y="132"/>
                    <a:pt x="56" y="132"/>
                  </a:cubicBezTo>
                  <a:cubicBezTo>
                    <a:pt x="58" y="131"/>
                    <a:pt x="60" y="131"/>
                    <a:pt x="63" y="131"/>
                  </a:cubicBezTo>
                  <a:cubicBezTo>
                    <a:pt x="63" y="131"/>
                    <a:pt x="64" y="132"/>
                    <a:pt x="65" y="132"/>
                  </a:cubicBezTo>
                  <a:cubicBezTo>
                    <a:pt x="65" y="133"/>
                    <a:pt x="61" y="133"/>
                    <a:pt x="62" y="132"/>
                  </a:cubicBezTo>
                  <a:cubicBezTo>
                    <a:pt x="60" y="132"/>
                    <a:pt x="60" y="133"/>
                    <a:pt x="59" y="133"/>
                  </a:cubicBezTo>
                  <a:cubicBezTo>
                    <a:pt x="59" y="134"/>
                    <a:pt x="60" y="135"/>
                    <a:pt x="61" y="136"/>
                  </a:cubicBezTo>
                  <a:cubicBezTo>
                    <a:pt x="63" y="136"/>
                    <a:pt x="64" y="135"/>
                    <a:pt x="65" y="135"/>
                  </a:cubicBezTo>
                  <a:cubicBezTo>
                    <a:pt x="65" y="136"/>
                    <a:pt x="66" y="136"/>
                    <a:pt x="67" y="136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71" y="139"/>
                    <a:pt x="70" y="139"/>
                    <a:pt x="70" y="141"/>
                  </a:cubicBezTo>
                  <a:cubicBezTo>
                    <a:pt x="68" y="141"/>
                    <a:pt x="68" y="142"/>
                    <a:pt x="67" y="142"/>
                  </a:cubicBezTo>
                  <a:cubicBezTo>
                    <a:pt x="67" y="144"/>
                    <a:pt x="68" y="145"/>
                    <a:pt x="68" y="147"/>
                  </a:cubicBezTo>
                  <a:cubicBezTo>
                    <a:pt x="68" y="148"/>
                    <a:pt x="70" y="148"/>
                    <a:pt x="71" y="149"/>
                  </a:cubicBezTo>
                  <a:cubicBezTo>
                    <a:pt x="71" y="150"/>
                    <a:pt x="72" y="150"/>
                    <a:pt x="72" y="150"/>
                  </a:cubicBezTo>
                  <a:cubicBezTo>
                    <a:pt x="73" y="151"/>
                    <a:pt x="73" y="151"/>
                    <a:pt x="74" y="151"/>
                  </a:cubicBezTo>
                  <a:cubicBezTo>
                    <a:pt x="74" y="151"/>
                    <a:pt x="74" y="151"/>
                    <a:pt x="74" y="151"/>
                  </a:cubicBezTo>
                  <a:cubicBezTo>
                    <a:pt x="74" y="151"/>
                    <a:pt x="74" y="151"/>
                    <a:pt x="74" y="151"/>
                  </a:cubicBezTo>
                  <a:cubicBezTo>
                    <a:pt x="75" y="151"/>
                    <a:pt x="75" y="152"/>
                    <a:pt x="76" y="152"/>
                  </a:cubicBezTo>
                  <a:cubicBezTo>
                    <a:pt x="76" y="152"/>
                    <a:pt x="77" y="153"/>
                    <a:pt x="77" y="154"/>
                  </a:cubicBezTo>
                  <a:cubicBezTo>
                    <a:pt x="77" y="154"/>
                    <a:pt x="77" y="155"/>
                    <a:pt x="77" y="155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8" y="157"/>
                    <a:pt x="80" y="157"/>
                    <a:pt x="80" y="158"/>
                  </a:cubicBezTo>
                  <a:cubicBezTo>
                    <a:pt x="80" y="159"/>
                    <a:pt x="80" y="159"/>
                    <a:pt x="81" y="160"/>
                  </a:cubicBezTo>
                  <a:cubicBezTo>
                    <a:pt x="81" y="160"/>
                    <a:pt x="80" y="161"/>
                    <a:pt x="81" y="161"/>
                  </a:cubicBezTo>
                  <a:cubicBezTo>
                    <a:pt x="81" y="162"/>
                    <a:pt x="81" y="163"/>
                    <a:pt x="80" y="163"/>
                  </a:cubicBezTo>
                  <a:cubicBezTo>
                    <a:pt x="80" y="164"/>
                    <a:pt x="79" y="164"/>
                    <a:pt x="79" y="165"/>
                  </a:cubicBezTo>
                  <a:cubicBezTo>
                    <a:pt x="79" y="167"/>
                    <a:pt x="77" y="167"/>
                    <a:pt x="76" y="169"/>
                  </a:cubicBezTo>
                  <a:cubicBezTo>
                    <a:pt x="77" y="169"/>
                    <a:pt x="77" y="170"/>
                    <a:pt x="77" y="171"/>
                  </a:cubicBezTo>
                  <a:cubicBezTo>
                    <a:pt x="77" y="171"/>
                    <a:pt x="79" y="171"/>
                    <a:pt x="79" y="172"/>
                  </a:cubicBezTo>
                  <a:cubicBezTo>
                    <a:pt x="80" y="173"/>
                    <a:pt x="79" y="175"/>
                    <a:pt x="81" y="176"/>
                  </a:cubicBezTo>
                  <a:cubicBezTo>
                    <a:pt x="80" y="178"/>
                    <a:pt x="83" y="177"/>
                    <a:pt x="83" y="179"/>
                  </a:cubicBezTo>
                  <a:cubicBezTo>
                    <a:pt x="83" y="185"/>
                    <a:pt x="83" y="185"/>
                    <a:pt x="83" y="185"/>
                  </a:cubicBezTo>
                  <a:cubicBezTo>
                    <a:pt x="83" y="187"/>
                    <a:pt x="84" y="187"/>
                    <a:pt x="86" y="188"/>
                  </a:cubicBezTo>
                  <a:cubicBezTo>
                    <a:pt x="86" y="190"/>
                    <a:pt x="88" y="190"/>
                    <a:pt x="88" y="192"/>
                  </a:cubicBezTo>
                  <a:cubicBezTo>
                    <a:pt x="90" y="191"/>
                    <a:pt x="90" y="193"/>
                    <a:pt x="92" y="192"/>
                  </a:cubicBezTo>
                  <a:cubicBezTo>
                    <a:pt x="93" y="194"/>
                    <a:pt x="94" y="195"/>
                    <a:pt x="96" y="195"/>
                  </a:cubicBezTo>
                  <a:cubicBezTo>
                    <a:pt x="97" y="196"/>
                    <a:pt x="98" y="197"/>
                    <a:pt x="98" y="199"/>
                  </a:cubicBezTo>
                  <a:cubicBezTo>
                    <a:pt x="99" y="198"/>
                    <a:pt x="100" y="199"/>
                    <a:pt x="100" y="199"/>
                  </a:cubicBezTo>
                  <a:cubicBezTo>
                    <a:pt x="100" y="198"/>
                    <a:pt x="100" y="198"/>
                    <a:pt x="101" y="198"/>
                  </a:cubicBezTo>
                  <a:cubicBezTo>
                    <a:pt x="102" y="198"/>
                    <a:pt x="102" y="198"/>
                    <a:pt x="103" y="199"/>
                  </a:cubicBezTo>
                  <a:cubicBezTo>
                    <a:pt x="103" y="202"/>
                    <a:pt x="100" y="202"/>
                    <a:pt x="99" y="204"/>
                  </a:cubicBezTo>
                  <a:cubicBezTo>
                    <a:pt x="99" y="206"/>
                    <a:pt x="101" y="207"/>
                    <a:pt x="102" y="208"/>
                  </a:cubicBezTo>
                  <a:cubicBezTo>
                    <a:pt x="101" y="213"/>
                    <a:pt x="105" y="218"/>
                    <a:pt x="99" y="218"/>
                  </a:cubicBezTo>
                  <a:cubicBezTo>
                    <a:pt x="99" y="221"/>
                    <a:pt x="99" y="221"/>
                    <a:pt x="99" y="221"/>
                  </a:cubicBezTo>
                  <a:cubicBezTo>
                    <a:pt x="99" y="222"/>
                    <a:pt x="100" y="221"/>
                    <a:pt x="100" y="222"/>
                  </a:cubicBezTo>
                  <a:cubicBezTo>
                    <a:pt x="100" y="224"/>
                    <a:pt x="100" y="224"/>
                    <a:pt x="100" y="224"/>
                  </a:cubicBezTo>
                  <a:cubicBezTo>
                    <a:pt x="99" y="224"/>
                    <a:pt x="100" y="223"/>
                    <a:pt x="99" y="223"/>
                  </a:cubicBezTo>
                  <a:cubicBezTo>
                    <a:pt x="98" y="223"/>
                    <a:pt x="98" y="221"/>
                    <a:pt x="97" y="221"/>
                  </a:cubicBezTo>
                  <a:cubicBezTo>
                    <a:pt x="96" y="221"/>
                    <a:pt x="95" y="221"/>
                    <a:pt x="95" y="222"/>
                  </a:cubicBezTo>
                  <a:cubicBezTo>
                    <a:pt x="95" y="223"/>
                    <a:pt x="94" y="223"/>
                    <a:pt x="94" y="224"/>
                  </a:cubicBezTo>
                  <a:cubicBezTo>
                    <a:pt x="95" y="227"/>
                    <a:pt x="98" y="229"/>
                    <a:pt x="99" y="231"/>
                  </a:cubicBezTo>
                  <a:cubicBezTo>
                    <a:pt x="100" y="231"/>
                    <a:pt x="100" y="231"/>
                    <a:pt x="100" y="232"/>
                  </a:cubicBezTo>
                  <a:cubicBezTo>
                    <a:pt x="100" y="233"/>
                    <a:pt x="102" y="233"/>
                    <a:pt x="102" y="235"/>
                  </a:cubicBezTo>
                  <a:cubicBezTo>
                    <a:pt x="103" y="235"/>
                    <a:pt x="103" y="235"/>
                    <a:pt x="103" y="235"/>
                  </a:cubicBezTo>
                  <a:cubicBezTo>
                    <a:pt x="103" y="236"/>
                    <a:pt x="104" y="237"/>
                    <a:pt x="104" y="238"/>
                  </a:cubicBezTo>
                  <a:cubicBezTo>
                    <a:pt x="105" y="238"/>
                    <a:pt x="105" y="238"/>
                    <a:pt x="105" y="238"/>
                  </a:cubicBezTo>
                  <a:cubicBezTo>
                    <a:pt x="106" y="241"/>
                    <a:pt x="107" y="243"/>
                    <a:pt x="107" y="247"/>
                  </a:cubicBezTo>
                  <a:cubicBezTo>
                    <a:pt x="107" y="251"/>
                    <a:pt x="108" y="253"/>
                    <a:pt x="108" y="257"/>
                  </a:cubicBezTo>
                  <a:cubicBezTo>
                    <a:pt x="108" y="257"/>
                    <a:pt x="108" y="257"/>
                    <a:pt x="108" y="258"/>
                  </a:cubicBezTo>
                  <a:cubicBezTo>
                    <a:pt x="108" y="258"/>
                    <a:pt x="108" y="258"/>
                    <a:pt x="108" y="258"/>
                  </a:cubicBezTo>
                  <a:cubicBezTo>
                    <a:pt x="108" y="258"/>
                    <a:pt x="108" y="258"/>
                    <a:pt x="108" y="258"/>
                  </a:cubicBezTo>
                  <a:cubicBezTo>
                    <a:pt x="108" y="258"/>
                    <a:pt x="108" y="258"/>
                    <a:pt x="109" y="258"/>
                  </a:cubicBezTo>
                  <a:cubicBezTo>
                    <a:pt x="109" y="259"/>
                    <a:pt x="108" y="259"/>
                    <a:pt x="109" y="259"/>
                  </a:cubicBezTo>
                  <a:cubicBezTo>
                    <a:pt x="109" y="259"/>
                    <a:pt x="109" y="259"/>
                    <a:pt x="109" y="259"/>
                  </a:cubicBezTo>
                  <a:cubicBezTo>
                    <a:pt x="110" y="260"/>
                    <a:pt x="110" y="261"/>
                    <a:pt x="111" y="261"/>
                  </a:cubicBezTo>
                  <a:cubicBezTo>
                    <a:pt x="111" y="263"/>
                    <a:pt x="108" y="261"/>
                    <a:pt x="109" y="261"/>
                  </a:cubicBezTo>
                  <a:cubicBezTo>
                    <a:pt x="108" y="260"/>
                    <a:pt x="108" y="260"/>
                    <a:pt x="108" y="260"/>
                  </a:cubicBezTo>
                  <a:cubicBezTo>
                    <a:pt x="108" y="260"/>
                    <a:pt x="108" y="260"/>
                    <a:pt x="108" y="260"/>
                  </a:cubicBezTo>
                  <a:cubicBezTo>
                    <a:pt x="107" y="259"/>
                    <a:pt x="106" y="258"/>
                    <a:pt x="106" y="257"/>
                  </a:cubicBezTo>
                  <a:cubicBezTo>
                    <a:pt x="106" y="257"/>
                    <a:pt x="106" y="257"/>
                    <a:pt x="106" y="256"/>
                  </a:cubicBezTo>
                  <a:cubicBezTo>
                    <a:pt x="106" y="256"/>
                    <a:pt x="105" y="255"/>
                    <a:pt x="106" y="254"/>
                  </a:cubicBezTo>
                  <a:cubicBezTo>
                    <a:pt x="106" y="254"/>
                    <a:pt x="106" y="254"/>
                    <a:pt x="106" y="254"/>
                  </a:cubicBezTo>
                  <a:cubicBezTo>
                    <a:pt x="106" y="253"/>
                    <a:pt x="105" y="253"/>
                    <a:pt x="105" y="252"/>
                  </a:cubicBezTo>
                  <a:cubicBezTo>
                    <a:pt x="105" y="251"/>
                    <a:pt x="105" y="249"/>
                    <a:pt x="105" y="248"/>
                  </a:cubicBezTo>
                  <a:cubicBezTo>
                    <a:pt x="105" y="247"/>
                    <a:pt x="105" y="247"/>
                    <a:pt x="105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4" y="244"/>
                    <a:pt x="104" y="243"/>
                    <a:pt x="103" y="242"/>
                  </a:cubicBezTo>
                  <a:cubicBezTo>
                    <a:pt x="103" y="242"/>
                    <a:pt x="103" y="242"/>
                    <a:pt x="103" y="242"/>
                  </a:cubicBezTo>
                  <a:cubicBezTo>
                    <a:pt x="103" y="242"/>
                    <a:pt x="103" y="242"/>
                    <a:pt x="103" y="242"/>
                  </a:cubicBezTo>
                  <a:cubicBezTo>
                    <a:pt x="103" y="241"/>
                    <a:pt x="103" y="241"/>
                    <a:pt x="102" y="241"/>
                  </a:cubicBezTo>
                  <a:cubicBezTo>
                    <a:pt x="102" y="241"/>
                    <a:pt x="102" y="241"/>
                    <a:pt x="102" y="241"/>
                  </a:cubicBezTo>
                  <a:cubicBezTo>
                    <a:pt x="102" y="239"/>
                    <a:pt x="100" y="239"/>
                    <a:pt x="100" y="238"/>
                  </a:cubicBezTo>
                  <a:cubicBezTo>
                    <a:pt x="100" y="238"/>
                    <a:pt x="100" y="237"/>
                    <a:pt x="100" y="237"/>
                  </a:cubicBezTo>
                  <a:cubicBezTo>
                    <a:pt x="100" y="237"/>
                    <a:pt x="100" y="237"/>
                    <a:pt x="99" y="237"/>
                  </a:cubicBezTo>
                  <a:cubicBezTo>
                    <a:pt x="99" y="236"/>
                    <a:pt x="99" y="235"/>
                    <a:pt x="98" y="235"/>
                  </a:cubicBezTo>
                  <a:cubicBezTo>
                    <a:pt x="97" y="235"/>
                    <a:pt x="98" y="236"/>
                    <a:pt x="97" y="236"/>
                  </a:cubicBezTo>
                  <a:cubicBezTo>
                    <a:pt x="97" y="236"/>
                    <a:pt x="97" y="236"/>
                    <a:pt x="97" y="237"/>
                  </a:cubicBezTo>
                  <a:cubicBezTo>
                    <a:pt x="97" y="237"/>
                    <a:pt x="97" y="237"/>
                    <a:pt x="97" y="237"/>
                  </a:cubicBezTo>
                  <a:cubicBezTo>
                    <a:pt x="97" y="237"/>
                    <a:pt x="98" y="238"/>
                    <a:pt x="96" y="239"/>
                  </a:cubicBezTo>
                  <a:cubicBezTo>
                    <a:pt x="96" y="239"/>
                    <a:pt x="96" y="239"/>
                    <a:pt x="96" y="239"/>
                  </a:cubicBezTo>
                  <a:cubicBezTo>
                    <a:pt x="96" y="240"/>
                    <a:pt x="96" y="241"/>
                    <a:pt x="96" y="242"/>
                  </a:cubicBezTo>
                  <a:cubicBezTo>
                    <a:pt x="95" y="244"/>
                    <a:pt x="94" y="247"/>
                    <a:pt x="94" y="250"/>
                  </a:cubicBezTo>
                  <a:cubicBezTo>
                    <a:pt x="92" y="251"/>
                    <a:pt x="93" y="254"/>
                    <a:pt x="91" y="255"/>
                  </a:cubicBezTo>
                  <a:cubicBezTo>
                    <a:pt x="91" y="259"/>
                    <a:pt x="89" y="260"/>
                    <a:pt x="90" y="264"/>
                  </a:cubicBezTo>
                  <a:cubicBezTo>
                    <a:pt x="88" y="264"/>
                    <a:pt x="89" y="267"/>
                    <a:pt x="88" y="267"/>
                  </a:cubicBezTo>
                  <a:cubicBezTo>
                    <a:pt x="88" y="270"/>
                    <a:pt x="86" y="270"/>
                    <a:pt x="87" y="272"/>
                  </a:cubicBezTo>
                  <a:cubicBezTo>
                    <a:pt x="88" y="272"/>
                    <a:pt x="87" y="270"/>
                    <a:pt x="88" y="270"/>
                  </a:cubicBezTo>
                  <a:cubicBezTo>
                    <a:pt x="88" y="270"/>
                    <a:pt x="89" y="270"/>
                    <a:pt x="90" y="270"/>
                  </a:cubicBezTo>
                  <a:cubicBezTo>
                    <a:pt x="90" y="269"/>
                    <a:pt x="90" y="269"/>
                    <a:pt x="90" y="269"/>
                  </a:cubicBezTo>
                  <a:cubicBezTo>
                    <a:pt x="92" y="269"/>
                    <a:pt x="92" y="269"/>
                    <a:pt x="92" y="270"/>
                  </a:cubicBezTo>
                  <a:cubicBezTo>
                    <a:pt x="93" y="270"/>
                    <a:pt x="92" y="271"/>
                    <a:pt x="92" y="272"/>
                  </a:cubicBezTo>
                  <a:cubicBezTo>
                    <a:pt x="93" y="272"/>
                    <a:pt x="93" y="272"/>
                    <a:pt x="93" y="272"/>
                  </a:cubicBezTo>
                  <a:cubicBezTo>
                    <a:pt x="93" y="272"/>
                    <a:pt x="93" y="272"/>
                    <a:pt x="93" y="272"/>
                  </a:cubicBezTo>
                  <a:cubicBezTo>
                    <a:pt x="93" y="272"/>
                    <a:pt x="93" y="272"/>
                    <a:pt x="93" y="273"/>
                  </a:cubicBezTo>
                  <a:cubicBezTo>
                    <a:pt x="93" y="273"/>
                    <a:pt x="94" y="274"/>
                    <a:pt x="92" y="275"/>
                  </a:cubicBezTo>
                  <a:cubicBezTo>
                    <a:pt x="92" y="275"/>
                    <a:pt x="92" y="275"/>
                    <a:pt x="92" y="275"/>
                  </a:cubicBezTo>
                  <a:cubicBezTo>
                    <a:pt x="90" y="275"/>
                    <a:pt x="89" y="275"/>
                    <a:pt x="88" y="274"/>
                  </a:cubicBezTo>
                  <a:cubicBezTo>
                    <a:pt x="88" y="275"/>
                    <a:pt x="88" y="275"/>
                    <a:pt x="87" y="275"/>
                  </a:cubicBezTo>
                  <a:cubicBezTo>
                    <a:pt x="87" y="275"/>
                    <a:pt x="87" y="275"/>
                    <a:pt x="87" y="276"/>
                  </a:cubicBezTo>
                  <a:cubicBezTo>
                    <a:pt x="88" y="277"/>
                    <a:pt x="86" y="277"/>
                    <a:pt x="86" y="278"/>
                  </a:cubicBezTo>
                  <a:cubicBezTo>
                    <a:pt x="86" y="278"/>
                    <a:pt x="86" y="278"/>
                    <a:pt x="86" y="278"/>
                  </a:cubicBezTo>
                  <a:cubicBezTo>
                    <a:pt x="86" y="279"/>
                    <a:pt x="86" y="279"/>
                    <a:pt x="86" y="279"/>
                  </a:cubicBezTo>
                  <a:cubicBezTo>
                    <a:pt x="85" y="280"/>
                    <a:pt x="84" y="281"/>
                    <a:pt x="85" y="282"/>
                  </a:cubicBezTo>
                  <a:cubicBezTo>
                    <a:pt x="85" y="282"/>
                    <a:pt x="85" y="282"/>
                    <a:pt x="85" y="282"/>
                  </a:cubicBezTo>
                  <a:cubicBezTo>
                    <a:pt x="85" y="282"/>
                    <a:pt x="85" y="283"/>
                    <a:pt x="85" y="283"/>
                  </a:cubicBezTo>
                  <a:cubicBezTo>
                    <a:pt x="85" y="283"/>
                    <a:pt x="85" y="283"/>
                    <a:pt x="85" y="283"/>
                  </a:cubicBezTo>
                  <a:cubicBezTo>
                    <a:pt x="84" y="283"/>
                    <a:pt x="84" y="285"/>
                    <a:pt x="84" y="286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3" y="288"/>
                    <a:pt x="83" y="289"/>
                    <a:pt x="83" y="290"/>
                  </a:cubicBezTo>
                  <a:cubicBezTo>
                    <a:pt x="83" y="291"/>
                    <a:pt x="83" y="291"/>
                    <a:pt x="83" y="291"/>
                  </a:cubicBezTo>
                  <a:cubicBezTo>
                    <a:pt x="82" y="291"/>
                    <a:pt x="82" y="291"/>
                    <a:pt x="82" y="292"/>
                  </a:cubicBezTo>
                  <a:cubicBezTo>
                    <a:pt x="82" y="293"/>
                    <a:pt x="81" y="295"/>
                    <a:pt x="81" y="297"/>
                  </a:cubicBezTo>
                  <a:cubicBezTo>
                    <a:pt x="81" y="298"/>
                    <a:pt x="80" y="299"/>
                    <a:pt x="79" y="300"/>
                  </a:cubicBezTo>
                  <a:cubicBezTo>
                    <a:pt x="79" y="303"/>
                    <a:pt x="78" y="304"/>
                    <a:pt x="77" y="306"/>
                  </a:cubicBezTo>
                  <a:cubicBezTo>
                    <a:pt x="77" y="306"/>
                    <a:pt x="77" y="307"/>
                    <a:pt x="77" y="307"/>
                  </a:cubicBezTo>
                  <a:cubicBezTo>
                    <a:pt x="76" y="307"/>
                    <a:pt x="77" y="308"/>
                    <a:pt x="76" y="310"/>
                  </a:cubicBezTo>
                  <a:cubicBezTo>
                    <a:pt x="76" y="310"/>
                    <a:pt x="76" y="310"/>
                    <a:pt x="76" y="310"/>
                  </a:cubicBezTo>
                  <a:cubicBezTo>
                    <a:pt x="75" y="311"/>
                    <a:pt x="75" y="312"/>
                    <a:pt x="75" y="312"/>
                  </a:cubicBezTo>
                  <a:cubicBezTo>
                    <a:pt x="75" y="312"/>
                    <a:pt x="75" y="312"/>
                    <a:pt x="75" y="312"/>
                  </a:cubicBezTo>
                  <a:cubicBezTo>
                    <a:pt x="75" y="313"/>
                    <a:pt x="74" y="314"/>
                    <a:pt x="74" y="314"/>
                  </a:cubicBezTo>
                  <a:cubicBezTo>
                    <a:pt x="74" y="314"/>
                    <a:pt x="74" y="314"/>
                    <a:pt x="74" y="315"/>
                  </a:cubicBezTo>
                  <a:cubicBezTo>
                    <a:pt x="71" y="314"/>
                    <a:pt x="74" y="318"/>
                    <a:pt x="72" y="318"/>
                  </a:cubicBezTo>
                  <a:cubicBezTo>
                    <a:pt x="72" y="318"/>
                    <a:pt x="72" y="318"/>
                    <a:pt x="72" y="318"/>
                  </a:cubicBezTo>
                  <a:cubicBezTo>
                    <a:pt x="72" y="319"/>
                    <a:pt x="72" y="320"/>
                    <a:pt x="71" y="320"/>
                  </a:cubicBezTo>
                  <a:cubicBezTo>
                    <a:pt x="71" y="320"/>
                    <a:pt x="71" y="320"/>
                    <a:pt x="71" y="320"/>
                  </a:cubicBezTo>
                  <a:cubicBezTo>
                    <a:pt x="70" y="321"/>
                    <a:pt x="69" y="322"/>
                    <a:pt x="68" y="323"/>
                  </a:cubicBezTo>
                  <a:cubicBezTo>
                    <a:pt x="68" y="323"/>
                    <a:pt x="68" y="323"/>
                    <a:pt x="68" y="323"/>
                  </a:cubicBezTo>
                  <a:cubicBezTo>
                    <a:pt x="67" y="323"/>
                    <a:pt x="66" y="324"/>
                    <a:pt x="65" y="325"/>
                  </a:cubicBezTo>
                  <a:cubicBezTo>
                    <a:pt x="65" y="325"/>
                    <a:pt x="65" y="325"/>
                    <a:pt x="65" y="325"/>
                  </a:cubicBezTo>
                  <a:cubicBezTo>
                    <a:pt x="65" y="326"/>
                    <a:pt x="64" y="326"/>
                    <a:pt x="64" y="327"/>
                  </a:cubicBezTo>
                  <a:cubicBezTo>
                    <a:pt x="62" y="327"/>
                    <a:pt x="62" y="328"/>
                    <a:pt x="60" y="329"/>
                  </a:cubicBezTo>
                  <a:cubicBezTo>
                    <a:pt x="59" y="329"/>
                    <a:pt x="59" y="328"/>
                    <a:pt x="58" y="328"/>
                  </a:cubicBezTo>
                  <a:cubicBezTo>
                    <a:pt x="59" y="330"/>
                    <a:pt x="59" y="330"/>
                    <a:pt x="58" y="333"/>
                  </a:cubicBezTo>
                  <a:cubicBezTo>
                    <a:pt x="60" y="334"/>
                    <a:pt x="61" y="334"/>
                    <a:pt x="61" y="336"/>
                  </a:cubicBezTo>
                  <a:cubicBezTo>
                    <a:pt x="62" y="336"/>
                    <a:pt x="63" y="336"/>
                    <a:pt x="65" y="336"/>
                  </a:cubicBezTo>
                  <a:cubicBezTo>
                    <a:pt x="66" y="337"/>
                    <a:pt x="67" y="336"/>
                    <a:pt x="67" y="337"/>
                  </a:cubicBezTo>
                  <a:cubicBezTo>
                    <a:pt x="69" y="342"/>
                    <a:pt x="64" y="341"/>
                    <a:pt x="65" y="346"/>
                  </a:cubicBezTo>
                  <a:cubicBezTo>
                    <a:pt x="66" y="346"/>
                    <a:pt x="66" y="347"/>
                    <a:pt x="67" y="347"/>
                  </a:cubicBezTo>
                  <a:cubicBezTo>
                    <a:pt x="69" y="347"/>
                    <a:pt x="69" y="346"/>
                    <a:pt x="70" y="346"/>
                  </a:cubicBezTo>
                  <a:cubicBezTo>
                    <a:pt x="70" y="346"/>
                    <a:pt x="71" y="347"/>
                    <a:pt x="72" y="347"/>
                  </a:cubicBezTo>
                  <a:cubicBezTo>
                    <a:pt x="72" y="347"/>
                    <a:pt x="71" y="348"/>
                    <a:pt x="72" y="348"/>
                  </a:cubicBezTo>
                  <a:cubicBezTo>
                    <a:pt x="72" y="348"/>
                    <a:pt x="74" y="347"/>
                    <a:pt x="74" y="348"/>
                  </a:cubicBezTo>
                  <a:cubicBezTo>
                    <a:pt x="74" y="348"/>
                    <a:pt x="74" y="348"/>
                    <a:pt x="74" y="348"/>
                  </a:cubicBezTo>
                  <a:cubicBezTo>
                    <a:pt x="75" y="349"/>
                    <a:pt x="75" y="349"/>
                    <a:pt x="76" y="349"/>
                  </a:cubicBezTo>
                  <a:cubicBezTo>
                    <a:pt x="76" y="349"/>
                    <a:pt x="77" y="349"/>
                    <a:pt x="77" y="349"/>
                  </a:cubicBezTo>
                  <a:cubicBezTo>
                    <a:pt x="77" y="349"/>
                    <a:pt x="77" y="350"/>
                    <a:pt x="77" y="350"/>
                  </a:cubicBezTo>
                  <a:cubicBezTo>
                    <a:pt x="77" y="350"/>
                    <a:pt x="78" y="350"/>
                    <a:pt x="79" y="350"/>
                  </a:cubicBezTo>
                  <a:cubicBezTo>
                    <a:pt x="79" y="351"/>
                    <a:pt x="80" y="352"/>
                    <a:pt x="81" y="354"/>
                  </a:cubicBezTo>
                  <a:cubicBezTo>
                    <a:pt x="83" y="354"/>
                    <a:pt x="85" y="355"/>
                    <a:pt x="87" y="355"/>
                  </a:cubicBezTo>
                  <a:cubicBezTo>
                    <a:pt x="87" y="356"/>
                    <a:pt x="87" y="357"/>
                    <a:pt x="87" y="358"/>
                  </a:cubicBezTo>
                  <a:cubicBezTo>
                    <a:pt x="87" y="358"/>
                    <a:pt x="88" y="358"/>
                    <a:pt x="88" y="359"/>
                  </a:cubicBezTo>
                  <a:cubicBezTo>
                    <a:pt x="88" y="359"/>
                    <a:pt x="89" y="359"/>
                    <a:pt x="89" y="359"/>
                  </a:cubicBezTo>
                  <a:cubicBezTo>
                    <a:pt x="89" y="360"/>
                    <a:pt x="89" y="360"/>
                    <a:pt x="89" y="360"/>
                  </a:cubicBezTo>
                  <a:cubicBezTo>
                    <a:pt x="90" y="361"/>
                    <a:pt x="91" y="360"/>
                    <a:pt x="92" y="361"/>
                  </a:cubicBezTo>
                  <a:cubicBezTo>
                    <a:pt x="93" y="361"/>
                    <a:pt x="92" y="361"/>
                    <a:pt x="92" y="362"/>
                  </a:cubicBezTo>
                  <a:cubicBezTo>
                    <a:pt x="93" y="362"/>
                    <a:pt x="94" y="361"/>
                    <a:pt x="94" y="362"/>
                  </a:cubicBezTo>
                  <a:cubicBezTo>
                    <a:pt x="94" y="362"/>
                    <a:pt x="94" y="362"/>
                    <a:pt x="94" y="362"/>
                  </a:cubicBezTo>
                  <a:cubicBezTo>
                    <a:pt x="95" y="363"/>
                    <a:pt x="99" y="361"/>
                    <a:pt x="101" y="362"/>
                  </a:cubicBezTo>
                  <a:cubicBezTo>
                    <a:pt x="101" y="361"/>
                    <a:pt x="102" y="361"/>
                    <a:pt x="102" y="361"/>
                  </a:cubicBezTo>
                  <a:cubicBezTo>
                    <a:pt x="103" y="361"/>
                    <a:pt x="104" y="362"/>
                    <a:pt x="104" y="363"/>
                  </a:cubicBezTo>
                  <a:cubicBezTo>
                    <a:pt x="105" y="364"/>
                    <a:pt x="106" y="364"/>
                    <a:pt x="106" y="366"/>
                  </a:cubicBezTo>
                  <a:cubicBezTo>
                    <a:pt x="107" y="366"/>
                    <a:pt x="108" y="366"/>
                    <a:pt x="109" y="366"/>
                  </a:cubicBezTo>
                  <a:cubicBezTo>
                    <a:pt x="109" y="367"/>
                    <a:pt x="110" y="367"/>
                    <a:pt x="111" y="368"/>
                  </a:cubicBezTo>
                  <a:cubicBezTo>
                    <a:pt x="111" y="367"/>
                    <a:pt x="111" y="367"/>
                    <a:pt x="112" y="366"/>
                  </a:cubicBezTo>
                  <a:cubicBezTo>
                    <a:pt x="112" y="367"/>
                    <a:pt x="112" y="368"/>
                    <a:pt x="113" y="368"/>
                  </a:cubicBezTo>
                  <a:cubicBezTo>
                    <a:pt x="117" y="368"/>
                    <a:pt x="117" y="368"/>
                    <a:pt x="117" y="368"/>
                  </a:cubicBezTo>
                  <a:cubicBezTo>
                    <a:pt x="117" y="369"/>
                    <a:pt x="119" y="368"/>
                    <a:pt x="119" y="369"/>
                  </a:cubicBezTo>
                  <a:cubicBezTo>
                    <a:pt x="120" y="369"/>
                    <a:pt x="120" y="370"/>
                    <a:pt x="121" y="371"/>
                  </a:cubicBezTo>
                  <a:cubicBezTo>
                    <a:pt x="121" y="370"/>
                    <a:pt x="123" y="370"/>
                    <a:pt x="124" y="370"/>
                  </a:cubicBezTo>
                  <a:cubicBezTo>
                    <a:pt x="124" y="370"/>
                    <a:pt x="124" y="371"/>
                    <a:pt x="125" y="371"/>
                  </a:cubicBezTo>
                  <a:cubicBezTo>
                    <a:pt x="125" y="371"/>
                    <a:pt x="126" y="371"/>
                    <a:pt x="127" y="371"/>
                  </a:cubicBezTo>
                  <a:cubicBezTo>
                    <a:pt x="128" y="372"/>
                    <a:pt x="130" y="372"/>
                    <a:pt x="132" y="372"/>
                  </a:cubicBezTo>
                  <a:cubicBezTo>
                    <a:pt x="133" y="370"/>
                    <a:pt x="131" y="367"/>
                    <a:pt x="133" y="366"/>
                  </a:cubicBezTo>
                  <a:cubicBezTo>
                    <a:pt x="136" y="366"/>
                    <a:pt x="138" y="367"/>
                    <a:pt x="141" y="367"/>
                  </a:cubicBezTo>
                  <a:cubicBezTo>
                    <a:pt x="141" y="369"/>
                    <a:pt x="143" y="369"/>
                    <a:pt x="144" y="369"/>
                  </a:cubicBezTo>
                  <a:cubicBezTo>
                    <a:pt x="145" y="370"/>
                    <a:pt x="147" y="371"/>
                    <a:pt x="148" y="371"/>
                  </a:cubicBezTo>
                  <a:cubicBezTo>
                    <a:pt x="149" y="372"/>
                    <a:pt x="149" y="373"/>
                    <a:pt x="150" y="374"/>
                  </a:cubicBezTo>
                  <a:cubicBezTo>
                    <a:pt x="152" y="374"/>
                    <a:pt x="153" y="375"/>
                    <a:pt x="156" y="375"/>
                  </a:cubicBezTo>
                  <a:cubicBezTo>
                    <a:pt x="156" y="376"/>
                    <a:pt x="157" y="376"/>
                    <a:pt x="157" y="378"/>
                  </a:cubicBezTo>
                  <a:cubicBezTo>
                    <a:pt x="162" y="378"/>
                    <a:pt x="162" y="378"/>
                    <a:pt x="162" y="378"/>
                  </a:cubicBezTo>
                  <a:cubicBezTo>
                    <a:pt x="162" y="379"/>
                    <a:pt x="162" y="379"/>
                    <a:pt x="163" y="379"/>
                  </a:cubicBezTo>
                  <a:cubicBezTo>
                    <a:pt x="164" y="379"/>
                    <a:pt x="164" y="379"/>
                    <a:pt x="164" y="379"/>
                  </a:cubicBezTo>
                  <a:cubicBezTo>
                    <a:pt x="164" y="380"/>
                    <a:pt x="165" y="380"/>
                    <a:pt x="165" y="380"/>
                  </a:cubicBezTo>
                  <a:cubicBezTo>
                    <a:pt x="167" y="380"/>
                    <a:pt x="167" y="381"/>
                    <a:pt x="169" y="380"/>
                  </a:cubicBezTo>
                  <a:cubicBezTo>
                    <a:pt x="169" y="383"/>
                    <a:pt x="169" y="383"/>
                    <a:pt x="169" y="383"/>
                  </a:cubicBezTo>
                  <a:cubicBezTo>
                    <a:pt x="170" y="385"/>
                    <a:pt x="168" y="385"/>
                    <a:pt x="168" y="387"/>
                  </a:cubicBezTo>
                  <a:cubicBezTo>
                    <a:pt x="168" y="388"/>
                    <a:pt x="169" y="388"/>
                    <a:pt x="168" y="389"/>
                  </a:cubicBezTo>
                  <a:cubicBezTo>
                    <a:pt x="170" y="389"/>
                    <a:pt x="171" y="389"/>
                    <a:pt x="171" y="390"/>
                  </a:cubicBezTo>
                  <a:cubicBezTo>
                    <a:pt x="173" y="390"/>
                    <a:pt x="174" y="389"/>
                    <a:pt x="177" y="389"/>
                  </a:cubicBezTo>
                  <a:cubicBezTo>
                    <a:pt x="177" y="390"/>
                    <a:pt x="178" y="390"/>
                    <a:pt x="177" y="391"/>
                  </a:cubicBezTo>
                  <a:cubicBezTo>
                    <a:pt x="177" y="393"/>
                    <a:pt x="178" y="393"/>
                    <a:pt x="179" y="394"/>
                  </a:cubicBezTo>
                  <a:cubicBezTo>
                    <a:pt x="179" y="393"/>
                    <a:pt x="180" y="393"/>
                    <a:pt x="181" y="393"/>
                  </a:cubicBezTo>
                  <a:cubicBezTo>
                    <a:pt x="181" y="392"/>
                    <a:pt x="182" y="392"/>
                    <a:pt x="183" y="392"/>
                  </a:cubicBezTo>
                  <a:cubicBezTo>
                    <a:pt x="183" y="392"/>
                    <a:pt x="183" y="392"/>
                    <a:pt x="183" y="393"/>
                  </a:cubicBezTo>
                  <a:cubicBezTo>
                    <a:pt x="183" y="393"/>
                    <a:pt x="183" y="393"/>
                    <a:pt x="183" y="393"/>
                  </a:cubicBezTo>
                  <a:cubicBezTo>
                    <a:pt x="184" y="393"/>
                    <a:pt x="185" y="393"/>
                    <a:pt x="186" y="393"/>
                  </a:cubicBezTo>
                  <a:cubicBezTo>
                    <a:pt x="186" y="394"/>
                    <a:pt x="186" y="394"/>
                    <a:pt x="187" y="394"/>
                  </a:cubicBezTo>
                  <a:cubicBezTo>
                    <a:pt x="189" y="394"/>
                    <a:pt x="190" y="396"/>
                    <a:pt x="192" y="398"/>
                  </a:cubicBezTo>
                  <a:cubicBezTo>
                    <a:pt x="192" y="398"/>
                    <a:pt x="193" y="398"/>
                    <a:pt x="193" y="398"/>
                  </a:cubicBezTo>
                  <a:cubicBezTo>
                    <a:pt x="193" y="398"/>
                    <a:pt x="193" y="398"/>
                    <a:pt x="194" y="398"/>
                  </a:cubicBezTo>
                  <a:cubicBezTo>
                    <a:pt x="194" y="399"/>
                    <a:pt x="194" y="398"/>
                    <a:pt x="195" y="398"/>
                  </a:cubicBezTo>
                  <a:cubicBezTo>
                    <a:pt x="197" y="399"/>
                    <a:pt x="197" y="397"/>
                    <a:pt x="198" y="396"/>
                  </a:cubicBezTo>
                  <a:cubicBezTo>
                    <a:pt x="201" y="397"/>
                    <a:pt x="202" y="396"/>
                    <a:pt x="203" y="395"/>
                  </a:cubicBezTo>
                  <a:cubicBezTo>
                    <a:pt x="206" y="395"/>
                    <a:pt x="206" y="395"/>
                    <a:pt x="208" y="394"/>
                  </a:cubicBezTo>
                  <a:cubicBezTo>
                    <a:pt x="208" y="395"/>
                    <a:pt x="209" y="395"/>
                    <a:pt x="210" y="395"/>
                  </a:cubicBezTo>
                  <a:cubicBezTo>
                    <a:pt x="212" y="395"/>
                    <a:pt x="213" y="398"/>
                    <a:pt x="216" y="397"/>
                  </a:cubicBezTo>
                  <a:cubicBezTo>
                    <a:pt x="216" y="397"/>
                    <a:pt x="216" y="397"/>
                    <a:pt x="216" y="396"/>
                  </a:cubicBezTo>
                  <a:cubicBezTo>
                    <a:pt x="216" y="396"/>
                    <a:pt x="216" y="396"/>
                    <a:pt x="216" y="396"/>
                  </a:cubicBezTo>
                  <a:cubicBezTo>
                    <a:pt x="216" y="394"/>
                    <a:pt x="215" y="393"/>
                    <a:pt x="214" y="392"/>
                  </a:cubicBezTo>
                  <a:cubicBezTo>
                    <a:pt x="214" y="391"/>
                    <a:pt x="214" y="390"/>
                    <a:pt x="213" y="389"/>
                  </a:cubicBezTo>
                  <a:cubicBezTo>
                    <a:pt x="213" y="387"/>
                    <a:pt x="215" y="386"/>
                    <a:pt x="214" y="384"/>
                  </a:cubicBezTo>
                  <a:cubicBezTo>
                    <a:pt x="215" y="383"/>
                    <a:pt x="215" y="383"/>
                    <a:pt x="215" y="382"/>
                  </a:cubicBezTo>
                  <a:cubicBezTo>
                    <a:pt x="215" y="382"/>
                    <a:pt x="215" y="381"/>
                    <a:pt x="215" y="381"/>
                  </a:cubicBezTo>
                  <a:cubicBezTo>
                    <a:pt x="215" y="380"/>
                    <a:pt x="215" y="380"/>
                    <a:pt x="216" y="379"/>
                  </a:cubicBezTo>
                  <a:cubicBezTo>
                    <a:pt x="216" y="370"/>
                    <a:pt x="216" y="370"/>
                    <a:pt x="216" y="370"/>
                  </a:cubicBezTo>
                  <a:cubicBezTo>
                    <a:pt x="217" y="370"/>
                    <a:pt x="216" y="368"/>
                    <a:pt x="218" y="368"/>
                  </a:cubicBezTo>
                  <a:cubicBezTo>
                    <a:pt x="219" y="367"/>
                    <a:pt x="220" y="367"/>
                    <a:pt x="220" y="366"/>
                  </a:cubicBezTo>
                  <a:cubicBezTo>
                    <a:pt x="222" y="365"/>
                    <a:pt x="223" y="363"/>
                    <a:pt x="224" y="362"/>
                  </a:cubicBezTo>
                  <a:cubicBezTo>
                    <a:pt x="227" y="362"/>
                    <a:pt x="229" y="360"/>
                    <a:pt x="232" y="361"/>
                  </a:cubicBezTo>
                  <a:cubicBezTo>
                    <a:pt x="232" y="361"/>
                    <a:pt x="232" y="361"/>
                    <a:pt x="232" y="361"/>
                  </a:cubicBezTo>
                  <a:cubicBezTo>
                    <a:pt x="235" y="361"/>
                    <a:pt x="234" y="359"/>
                    <a:pt x="236" y="358"/>
                  </a:cubicBezTo>
                  <a:cubicBezTo>
                    <a:pt x="236" y="358"/>
                    <a:pt x="236" y="358"/>
                    <a:pt x="236" y="358"/>
                  </a:cubicBezTo>
                  <a:cubicBezTo>
                    <a:pt x="237" y="358"/>
                    <a:pt x="238" y="358"/>
                    <a:pt x="238" y="357"/>
                  </a:cubicBezTo>
                  <a:cubicBezTo>
                    <a:pt x="239" y="357"/>
                    <a:pt x="239" y="357"/>
                    <a:pt x="239" y="357"/>
                  </a:cubicBezTo>
                  <a:cubicBezTo>
                    <a:pt x="240" y="356"/>
                    <a:pt x="241" y="356"/>
                    <a:pt x="242" y="355"/>
                  </a:cubicBezTo>
                  <a:cubicBezTo>
                    <a:pt x="244" y="356"/>
                    <a:pt x="243" y="354"/>
                    <a:pt x="245" y="355"/>
                  </a:cubicBezTo>
                  <a:cubicBezTo>
                    <a:pt x="245" y="354"/>
                    <a:pt x="246" y="353"/>
                    <a:pt x="247" y="353"/>
                  </a:cubicBezTo>
                  <a:cubicBezTo>
                    <a:pt x="247" y="353"/>
                    <a:pt x="247" y="353"/>
                    <a:pt x="247" y="353"/>
                  </a:cubicBezTo>
                  <a:cubicBezTo>
                    <a:pt x="248" y="353"/>
                    <a:pt x="249" y="352"/>
                    <a:pt x="250" y="351"/>
                  </a:cubicBezTo>
                  <a:cubicBezTo>
                    <a:pt x="250" y="351"/>
                    <a:pt x="251" y="351"/>
                    <a:pt x="251" y="351"/>
                  </a:cubicBezTo>
                  <a:cubicBezTo>
                    <a:pt x="252" y="351"/>
                    <a:pt x="253" y="352"/>
                    <a:pt x="253" y="353"/>
                  </a:cubicBezTo>
                  <a:cubicBezTo>
                    <a:pt x="253" y="353"/>
                    <a:pt x="253" y="353"/>
                    <a:pt x="253" y="353"/>
                  </a:cubicBezTo>
                  <a:cubicBezTo>
                    <a:pt x="254" y="354"/>
                    <a:pt x="254" y="355"/>
                    <a:pt x="256" y="356"/>
                  </a:cubicBezTo>
                  <a:cubicBezTo>
                    <a:pt x="256" y="356"/>
                    <a:pt x="256" y="356"/>
                    <a:pt x="256" y="356"/>
                  </a:cubicBezTo>
                  <a:cubicBezTo>
                    <a:pt x="257" y="356"/>
                    <a:pt x="257" y="356"/>
                    <a:pt x="257" y="356"/>
                  </a:cubicBezTo>
                  <a:cubicBezTo>
                    <a:pt x="257" y="357"/>
                    <a:pt x="258" y="357"/>
                    <a:pt x="258" y="357"/>
                  </a:cubicBezTo>
                  <a:cubicBezTo>
                    <a:pt x="259" y="357"/>
                    <a:pt x="259" y="357"/>
                    <a:pt x="260" y="357"/>
                  </a:cubicBezTo>
                  <a:cubicBezTo>
                    <a:pt x="263" y="357"/>
                    <a:pt x="264" y="358"/>
                    <a:pt x="267" y="358"/>
                  </a:cubicBezTo>
                  <a:cubicBezTo>
                    <a:pt x="267" y="362"/>
                    <a:pt x="267" y="362"/>
                    <a:pt x="267" y="362"/>
                  </a:cubicBezTo>
                  <a:cubicBezTo>
                    <a:pt x="269" y="363"/>
                    <a:pt x="271" y="364"/>
                    <a:pt x="274" y="364"/>
                  </a:cubicBezTo>
                  <a:cubicBezTo>
                    <a:pt x="274" y="363"/>
                    <a:pt x="274" y="363"/>
                    <a:pt x="274" y="363"/>
                  </a:cubicBezTo>
                  <a:cubicBezTo>
                    <a:pt x="275" y="363"/>
                    <a:pt x="275" y="363"/>
                    <a:pt x="275" y="363"/>
                  </a:cubicBezTo>
                  <a:cubicBezTo>
                    <a:pt x="276" y="363"/>
                    <a:pt x="276" y="363"/>
                    <a:pt x="276" y="363"/>
                  </a:cubicBezTo>
                  <a:cubicBezTo>
                    <a:pt x="276" y="363"/>
                    <a:pt x="276" y="364"/>
                    <a:pt x="276" y="364"/>
                  </a:cubicBezTo>
                  <a:cubicBezTo>
                    <a:pt x="279" y="364"/>
                    <a:pt x="277" y="359"/>
                    <a:pt x="280" y="360"/>
                  </a:cubicBezTo>
                  <a:cubicBezTo>
                    <a:pt x="281" y="361"/>
                    <a:pt x="280" y="363"/>
                    <a:pt x="281" y="364"/>
                  </a:cubicBezTo>
                  <a:cubicBezTo>
                    <a:pt x="283" y="365"/>
                    <a:pt x="284" y="365"/>
                    <a:pt x="285" y="366"/>
                  </a:cubicBezTo>
                  <a:cubicBezTo>
                    <a:pt x="288" y="366"/>
                    <a:pt x="288" y="364"/>
                    <a:pt x="291" y="365"/>
                  </a:cubicBezTo>
                  <a:cubicBezTo>
                    <a:pt x="291" y="368"/>
                    <a:pt x="292" y="368"/>
                    <a:pt x="291" y="370"/>
                  </a:cubicBezTo>
                  <a:cubicBezTo>
                    <a:pt x="291" y="372"/>
                    <a:pt x="294" y="371"/>
                    <a:pt x="296" y="372"/>
                  </a:cubicBezTo>
                  <a:cubicBezTo>
                    <a:pt x="298" y="372"/>
                    <a:pt x="298" y="372"/>
                    <a:pt x="298" y="372"/>
                  </a:cubicBezTo>
                  <a:cubicBezTo>
                    <a:pt x="299" y="373"/>
                    <a:pt x="300" y="374"/>
                    <a:pt x="302" y="374"/>
                  </a:cubicBezTo>
                  <a:cubicBezTo>
                    <a:pt x="303" y="375"/>
                    <a:pt x="303" y="377"/>
                    <a:pt x="305" y="376"/>
                  </a:cubicBezTo>
                  <a:cubicBezTo>
                    <a:pt x="306" y="377"/>
                    <a:pt x="305" y="380"/>
                    <a:pt x="307" y="380"/>
                  </a:cubicBezTo>
                  <a:cubicBezTo>
                    <a:pt x="307" y="380"/>
                    <a:pt x="308" y="380"/>
                    <a:pt x="308" y="380"/>
                  </a:cubicBezTo>
                  <a:cubicBezTo>
                    <a:pt x="309" y="380"/>
                    <a:pt x="309" y="380"/>
                    <a:pt x="309" y="380"/>
                  </a:cubicBezTo>
                  <a:cubicBezTo>
                    <a:pt x="309" y="380"/>
                    <a:pt x="309" y="380"/>
                    <a:pt x="310" y="380"/>
                  </a:cubicBezTo>
                  <a:cubicBezTo>
                    <a:pt x="310" y="379"/>
                    <a:pt x="310" y="379"/>
                    <a:pt x="311" y="379"/>
                  </a:cubicBezTo>
                  <a:cubicBezTo>
                    <a:pt x="312" y="379"/>
                    <a:pt x="312" y="378"/>
                    <a:pt x="313" y="378"/>
                  </a:cubicBezTo>
                  <a:cubicBezTo>
                    <a:pt x="313" y="380"/>
                    <a:pt x="316" y="379"/>
                    <a:pt x="315" y="381"/>
                  </a:cubicBezTo>
                  <a:cubicBezTo>
                    <a:pt x="316" y="381"/>
                    <a:pt x="316" y="381"/>
                    <a:pt x="316" y="382"/>
                  </a:cubicBezTo>
                  <a:cubicBezTo>
                    <a:pt x="317" y="382"/>
                    <a:pt x="317" y="382"/>
                    <a:pt x="318" y="382"/>
                  </a:cubicBezTo>
                  <a:cubicBezTo>
                    <a:pt x="318" y="382"/>
                    <a:pt x="318" y="383"/>
                    <a:pt x="318" y="383"/>
                  </a:cubicBezTo>
                  <a:cubicBezTo>
                    <a:pt x="319" y="384"/>
                    <a:pt x="320" y="384"/>
                    <a:pt x="321" y="384"/>
                  </a:cubicBezTo>
                  <a:cubicBezTo>
                    <a:pt x="321" y="383"/>
                    <a:pt x="321" y="383"/>
                    <a:pt x="322" y="383"/>
                  </a:cubicBezTo>
                  <a:cubicBezTo>
                    <a:pt x="322" y="383"/>
                    <a:pt x="322" y="383"/>
                    <a:pt x="322" y="383"/>
                  </a:cubicBezTo>
                  <a:cubicBezTo>
                    <a:pt x="323" y="380"/>
                    <a:pt x="319" y="383"/>
                    <a:pt x="320" y="380"/>
                  </a:cubicBezTo>
                  <a:cubicBezTo>
                    <a:pt x="319" y="378"/>
                    <a:pt x="321" y="379"/>
                    <a:pt x="322" y="379"/>
                  </a:cubicBezTo>
                  <a:cubicBezTo>
                    <a:pt x="324" y="379"/>
                    <a:pt x="323" y="381"/>
                    <a:pt x="325" y="380"/>
                  </a:cubicBezTo>
                  <a:cubicBezTo>
                    <a:pt x="327" y="381"/>
                    <a:pt x="325" y="377"/>
                    <a:pt x="327" y="378"/>
                  </a:cubicBezTo>
                  <a:cubicBezTo>
                    <a:pt x="327" y="378"/>
                    <a:pt x="327" y="377"/>
                    <a:pt x="328" y="378"/>
                  </a:cubicBezTo>
                  <a:cubicBezTo>
                    <a:pt x="330" y="378"/>
                    <a:pt x="332" y="378"/>
                    <a:pt x="333" y="377"/>
                  </a:cubicBezTo>
                  <a:cubicBezTo>
                    <a:pt x="335" y="377"/>
                    <a:pt x="336" y="377"/>
                    <a:pt x="337" y="376"/>
                  </a:cubicBezTo>
                  <a:cubicBezTo>
                    <a:pt x="337" y="376"/>
                    <a:pt x="337" y="375"/>
                    <a:pt x="338" y="375"/>
                  </a:cubicBezTo>
                  <a:cubicBezTo>
                    <a:pt x="338" y="375"/>
                    <a:pt x="337" y="374"/>
                    <a:pt x="337" y="373"/>
                  </a:cubicBezTo>
                  <a:cubicBezTo>
                    <a:pt x="337" y="373"/>
                    <a:pt x="338" y="373"/>
                    <a:pt x="338" y="373"/>
                  </a:cubicBezTo>
                  <a:cubicBezTo>
                    <a:pt x="338" y="372"/>
                    <a:pt x="338" y="372"/>
                    <a:pt x="338" y="371"/>
                  </a:cubicBezTo>
                  <a:cubicBezTo>
                    <a:pt x="337" y="371"/>
                    <a:pt x="337" y="371"/>
                    <a:pt x="337" y="371"/>
                  </a:cubicBezTo>
                  <a:cubicBezTo>
                    <a:pt x="337" y="369"/>
                    <a:pt x="339" y="370"/>
                    <a:pt x="339" y="369"/>
                  </a:cubicBezTo>
                  <a:cubicBezTo>
                    <a:pt x="339" y="368"/>
                    <a:pt x="339" y="368"/>
                    <a:pt x="340" y="368"/>
                  </a:cubicBezTo>
                  <a:cubicBezTo>
                    <a:pt x="340" y="367"/>
                    <a:pt x="340" y="367"/>
                    <a:pt x="340" y="367"/>
                  </a:cubicBezTo>
                  <a:cubicBezTo>
                    <a:pt x="340" y="367"/>
                    <a:pt x="340" y="366"/>
                    <a:pt x="341" y="367"/>
                  </a:cubicBezTo>
                  <a:cubicBezTo>
                    <a:pt x="346" y="368"/>
                    <a:pt x="347" y="365"/>
                    <a:pt x="348" y="362"/>
                  </a:cubicBezTo>
                  <a:cubicBezTo>
                    <a:pt x="352" y="362"/>
                    <a:pt x="352" y="362"/>
                    <a:pt x="352" y="362"/>
                  </a:cubicBezTo>
                  <a:cubicBezTo>
                    <a:pt x="352" y="362"/>
                    <a:pt x="352" y="361"/>
                    <a:pt x="352" y="360"/>
                  </a:cubicBezTo>
                  <a:cubicBezTo>
                    <a:pt x="352" y="360"/>
                    <a:pt x="353" y="360"/>
                    <a:pt x="353" y="360"/>
                  </a:cubicBezTo>
                  <a:cubicBezTo>
                    <a:pt x="353" y="360"/>
                    <a:pt x="353" y="360"/>
                    <a:pt x="353" y="359"/>
                  </a:cubicBezTo>
                  <a:cubicBezTo>
                    <a:pt x="353" y="359"/>
                    <a:pt x="354" y="358"/>
                    <a:pt x="354" y="357"/>
                  </a:cubicBezTo>
                  <a:cubicBezTo>
                    <a:pt x="354" y="357"/>
                    <a:pt x="354" y="357"/>
                    <a:pt x="354" y="357"/>
                  </a:cubicBezTo>
                  <a:cubicBezTo>
                    <a:pt x="357" y="357"/>
                    <a:pt x="357" y="356"/>
                    <a:pt x="358" y="355"/>
                  </a:cubicBezTo>
                  <a:cubicBezTo>
                    <a:pt x="359" y="355"/>
                    <a:pt x="360" y="355"/>
                    <a:pt x="361" y="354"/>
                  </a:cubicBezTo>
                  <a:cubicBezTo>
                    <a:pt x="362" y="353"/>
                    <a:pt x="364" y="355"/>
                    <a:pt x="364" y="353"/>
                  </a:cubicBezTo>
                  <a:cubicBezTo>
                    <a:pt x="365" y="351"/>
                    <a:pt x="365" y="348"/>
                    <a:pt x="365" y="345"/>
                  </a:cubicBezTo>
                  <a:cubicBezTo>
                    <a:pt x="366" y="345"/>
                    <a:pt x="366" y="344"/>
                    <a:pt x="366" y="343"/>
                  </a:cubicBezTo>
                  <a:cubicBezTo>
                    <a:pt x="367" y="342"/>
                    <a:pt x="368" y="341"/>
                    <a:pt x="368" y="340"/>
                  </a:cubicBezTo>
                  <a:cubicBezTo>
                    <a:pt x="370" y="340"/>
                    <a:pt x="370" y="338"/>
                    <a:pt x="370" y="336"/>
                  </a:cubicBezTo>
                  <a:cubicBezTo>
                    <a:pt x="369" y="335"/>
                    <a:pt x="369" y="335"/>
                    <a:pt x="368" y="335"/>
                  </a:cubicBezTo>
                  <a:cubicBezTo>
                    <a:pt x="366" y="335"/>
                    <a:pt x="365" y="336"/>
                    <a:pt x="363" y="336"/>
                  </a:cubicBezTo>
                  <a:cubicBezTo>
                    <a:pt x="361" y="337"/>
                    <a:pt x="360" y="336"/>
                    <a:pt x="359" y="336"/>
                  </a:cubicBezTo>
                  <a:cubicBezTo>
                    <a:pt x="358" y="335"/>
                    <a:pt x="356" y="336"/>
                    <a:pt x="356" y="334"/>
                  </a:cubicBezTo>
                  <a:cubicBezTo>
                    <a:pt x="352" y="334"/>
                    <a:pt x="352" y="334"/>
                    <a:pt x="352" y="334"/>
                  </a:cubicBezTo>
                  <a:cubicBezTo>
                    <a:pt x="352" y="333"/>
                    <a:pt x="351" y="333"/>
                    <a:pt x="350" y="332"/>
                  </a:cubicBezTo>
                  <a:cubicBezTo>
                    <a:pt x="350" y="332"/>
                    <a:pt x="350" y="330"/>
                    <a:pt x="349" y="330"/>
                  </a:cubicBezTo>
                  <a:cubicBezTo>
                    <a:pt x="348" y="330"/>
                    <a:pt x="349" y="329"/>
                    <a:pt x="348" y="329"/>
                  </a:cubicBezTo>
                  <a:cubicBezTo>
                    <a:pt x="348" y="329"/>
                    <a:pt x="347" y="328"/>
                    <a:pt x="347" y="328"/>
                  </a:cubicBezTo>
                  <a:cubicBezTo>
                    <a:pt x="346" y="327"/>
                    <a:pt x="347" y="326"/>
                    <a:pt x="345" y="326"/>
                  </a:cubicBezTo>
                  <a:cubicBezTo>
                    <a:pt x="346" y="325"/>
                    <a:pt x="345" y="324"/>
                    <a:pt x="345" y="323"/>
                  </a:cubicBezTo>
                  <a:cubicBezTo>
                    <a:pt x="344" y="321"/>
                    <a:pt x="345" y="321"/>
                    <a:pt x="345" y="319"/>
                  </a:cubicBezTo>
                  <a:cubicBezTo>
                    <a:pt x="346" y="317"/>
                    <a:pt x="344" y="316"/>
                    <a:pt x="344" y="313"/>
                  </a:cubicBezTo>
                  <a:cubicBezTo>
                    <a:pt x="345" y="313"/>
                    <a:pt x="345" y="313"/>
                    <a:pt x="345" y="312"/>
                  </a:cubicBezTo>
                  <a:cubicBezTo>
                    <a:pt x="345" y="312"/>
                    <a:pt x="345" y="312"/>
                    <a:pt x="345" y="311"/>
                  </a:cubicBezTo>
                  <a:cubicBezTo>
                    <a:pt x="347" y="310"/>
                    <a:pt x="349" y="308"/>
                    <a:pt x="350" y="307"/>
                  </a:cubicBezTo>
                  <a:cubicBezTo>
                    <a:pt x="351" y="305"/>
                    <a:pt x="349" y="305"/>
                    <a:pt x="350" y="303"/>
                  </a:cubicBezTo>
                  <a:cubicBezTo>
                    <a:pt x="348" y="300"/>
                    <a:pt x="344" y="299"/>
                    <a:pt x="341" y="297"/>
                  </a:cubicBezTo>
                  <a:cubicBezTo>
                    <a:pt x="341" y="295"/>
                    <a:pt x="342" y="295"/>
                    <a:pt x="342" y="293"/>
                  </a:cubicBezTo>
                  <a:cubicBezTo>
                    <a:pt x="342" y="292"/>
                    <a:pt x="341" y="292"/>
                    <a:pt x="341" y="290"/>
                  </a:cubicBezTo>
                  <a:cubicBezTo>
                    <a:pt x="339" y="290"/>
                    <a:pt x="339" y="289"/>
                    <a:pt x="339" y="288"/>
                  </a:cubicBezTo>
                  <a:cubicBezTo>
                    <a:pt x="338" y="285"/>
                    <a:pt x="341" y="287"/>
                    <a:pt x="341" y="286"/>
                  </a:cubicBezTo>
                  <a:cubicBezTo>
                    <a:pt x="342" y="285"/>
                    <a:pt x="343" y="285"/>
                    <a:pt x="344" y="284"/>
                  </a:cubicBezTo>
                  <a:cubicBezTo>
                    <a:pt x="345" y="284"/>
                    <a:pt x="346" y="285"/>
                    <a:pt x="347" y="285"/>
                  </a:cubicBezTo>
                  <a:cubicBezTo>
                    <a:pt x="347" y="283"/>
                    <a:pt x="350" y="284"/>
                    <a:pt x="350" y="283"/>
                  </a:cubicBezTo>
                  <a:cubicBezTo>
                    <a:pt x="353" y="283"/>
                    <a:pt x="353" y="281"/>
                    <a:pt x="355" y="281"/>
                  </a:cubicBezTo>
                  <a:cubicBezTo>
                    <a:pt x="355" y="280"/>
                    <a:pt x="354" y="280"/>
                    <a:pt x="354" y="278"/>
                  </a:cubicBezTo>
                  <a:cubicBezTo>
                    <a:pt x="354" y="277"/>
                    <a:pt x="355" y="277"/>
                    <a:pt x="355" y="277"/>
                  </a:cubicBezTo>
                  <a:cubicBezTo>
                    <a:pt x="356" y="277"/>
                    <a:pt x="356" y="275"/>
                    <a:pt x="357" y="275"/>
                  </a:cubicBezTo>
                  <a:cubicBezTo>
                    <a:pt x="357" y="274"/>
                    <a:pt x="357" y="274"/>
                    <a:pt x="357" y="274"/>
                  </a:cubicBezTo>
                  <a:cubicBezTo>
                    <a:pt x="356" y="273"/>
                    <a:pt x="355" y="273"/>
                    <a:pt x="354" y="272"/>
                  </a:cubicBezTo>
                  <a:cubicBezTo>
                    <a:pt x="354" y="272"/>
                    <a:pt x="354" y="272"/>
                    <a:pt x="354" y="271"/>
                  </a:cubicBezTo>
                  <a:cubicBezTo>
                    <a:pt x="353" y="271"/>
                    <a:pt x="352" y="270"/>
                    <a:pt x="352" y="269"/>
                  </a:cubicBezTo>
                  <a:cubicBezTo>
                    <a:pt x="351" y="268"/>
                    <a:pt x="351" y="268"/>
                    <a:pt x="350" y="267"/>
                  </a:cubicBezTo>
                  <a:cubicBezTo>
                    <a:pt x="350" y="265"/>
                    <a:pt x="350" y="265"/>
                    <a:pt x="350" y="265"/>
                  </a:cubicBezTo>
                  <a:cubicBezTo>
                    <a:pt x="349" y="264"/>
                    <a:pt x="348" y="263"/>
                    <a:pt x="347" y="261"/>
                  </a:cubicBezTo>
                  <a:cubicBezTo>
                    <a:pt x="347" y="261"/>
                    <a:pt x="346" y="260"/>
                    <a:pt x="346" y="261"/>
                  </a:cubicBezTo>
                  <a:cubicBezTo>
                    <a:pt x="345" y="261"/>
                    <a:pt x="344" y="262"/>
                    <a:pt x="344" y="261"/>
                  </a:cubicBezTo>
                  <a:cubicBezTo>
                    <a:pt x="344" y="259"/>
                    <a:pt x="345" y="259"/>
                    <a:pt x="345" y="256"/>
                  </a:cubicBezTo>
                  <a:cubicBezTo>
                    <a:pt x="345" y="256"/>
                    <a:pt x="346" y="256"/>
                    <a:pt x="346" y="255"/>
                  </a:cubicBezTo>
                  <a:cubicBezTo>
                    <a:pt x="346" y="255"/>
                    <a:pt x="347" y="255"/>
                    <a:pt x="347" y="254"/>
                  </a:cubicBezTo>
                  <a:cubicBezTo>
                    <a:pt x="347" y="254"/>
                    <a:pt x="348" y="254"/>
                    <a:pt x="348" y="254"/>
                  </a:cubicBezTo>
                  <a:cubicBezTo>
                    <a:pt x="350" y="253"/>
                    <a:pt x="351" y="252"/>
                    <a:pt x="353" y="251"/>
                  </a:cubicBezTo>
                  <a:cubicBezTo>
                    <a:pt x="357" y="251"/>
                    <a:pt x="357" y="251"/>
                    <a:pt x="357" y="251"/>
                  </a:cubicBezTo>
                  <a:cubicBezTo>
                    <a:pt x="357" y="251"/>
                    <a:pt x="357" y="251"/>
                    <a:pt x="357" y="251"/>
                  </a:cubicBezTo>
                  <a:cubicBezTo>
                    <a:pt x="357" y="251"/>
                    <a:pt x="357" y="251"/>
                    <a:pt x="357" y="250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50"/>
                    <a:pt x="357" y="249"/>
                    <a:pt x="357" y="249"/>
                  </a:cubicBezTo>
                  <a:cubicBezTo>
                    <a:pt x="357" y="249"/>
                    <a:pt x="357" y="249"/>
                    <a:pt x="357" y="249"/>
                  </a:cubicBezTo>
                  <a:cubicBezTo>
                    <a:pt x="357" y="249"/>
                    <a:pt x="357" y="249"/>
                    <a:pt x="357" y="249"/>
                  </a:cubicBezTo>
                  <a:cubicBezTo>
                    <a:pt x="357" y="249"/>
                    <a:pt x="356" y="249"/>
                    <a:pt x="356" y="248"/>
                  </a:cubicBezTo>
                  <a:cubicBezTo>
                    <a:pt x="356" y="248"/>
                    <a:pt x="356" y="248"/>
                    <a:pt x="356" y="248"/>
                  </a:cubicBezTo>
                  <a:cubicBezTo>
                    <a:pt x="356" y="248"/>
                    <a:pt x="356" y="248"/>
                    <a:pt x="356" y="248"/>
                  </a:cubicBezTo>
                  <a:cubicBezTo>
                    <a:pt x="356" y="248"/>
                    <a:pt x="356" y="248"/>
                    <a:pt x="356" y="247"/>
                  </a:cubicBezTo>
                  <a:cubicBezTo>
                    <a:pt x="356" y="247"/>
                    <a:pt x="356" y="247"/>
                    <a:pt x="356" y="247"/>
                  </a:cubicBezTo>
                  <a:cubicBezTo>
                    <a:pt x="356" y="247"/>
                    <a:pt x="356" y="247"/>
                    <a:pt x="356" y="247"/>
                  </a:cubicBezTo>
                  <a:cubicBezTo>
                    <a:pt x="356" y="247"/>
                    <a:pt x="356" y="247"/>
                    <a:pt x="356" y="247"/>
                  </a:cubicBezTo>
                  <a:cubicBezTo>
                    <a:pt x="356" y="247"/>
                    <a:pt x="356" y="246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55" y="245"/>
                    <a:pt x="355" y="245"/>
                    <a:pt x="354" y="244"/>
                  </a:cubicBezTo>
                  <a:cubicBezTo>
                    <a:pt x="354" y="244"/>
                    <a:pt x="354" y="243"/>
                    <a:pt x="354" y="242"/>
                  </a:cubicBezTo>
                  <a:cubicBezTo>
                    <a:pt x="353" y="242"/>
                    <a:pt x="353" y="242"/>
                    <a:pt x="352" y="241"/>
                  </a:cubicBezTo>
                  <a:cubicBezTo>
                    <a:pt x="351" y="241"/>
                    <a:pt x="352" y="240"/>
                    <a:pt x="351" y="240"/>
                  </a:cubicBezTo>
                  <a:cubicBezTo>
                    <a:pt x="350" y="239"/>
                    <a:pt x="350" y="239"/>
                    <a:pt x="350" y="238"/>
                  </a:cubicBezTo>
                  <a:cubicBezTo>
                    <a:pt x="351" y="236"/>
                    <a:pt x="349" y="232"/>
                    <a:pt x="350" y="229"/>
                  </a:cubicBezTo>
                  <a:cubicBezTo>
                    <a:pt x="348" y="229"/>
                    <a:pt x="348" y="229"/>
                    <a:pt x="348" y="228"/>
                  </a:cubicBezTo>
                  <a:cubicBezTo>
                    <a:pt x="341" y="228"/>
                    <a:pt x="341" y="228"/>
                    <a:pt x="341" y="228"/>
                  </a:cubicBezTo>
                  <a:cubicBezTo>
                    <a:pt x="339" y="228"/>
                    <a:pt x="339" y="228"/>
                    <a:pt x="338" y="228"/>
                  </a:cubicBezTo>
                  <a:cubicBezTo>
                    <a:pt x="338" y="229"/>
                    <a:pt x="337" y="229"/>
                    <a:pt x="337" y="230"/>
                  </a:cubicBezTo>
                  <a:cubicBezTo>
                    <a:pt x="335" y="230"/>
                    <a:pt x="335" y="229"/>
                    <a:pt x="334" y="229"/>
                  </a:cubicBezTo>
                  <a:cubicBezTo>
                    <a:pt x="331" y="230"/>
                    <a:pt x="331" y="232"/>
                    <a:pt x="331" y="235"/>
                  </a:cubicBezTo>
                  <a:cubicBezTo>
                    <a:pt x="331" y="235"/>
                    <a:pt x="331" y="235"/>
                    <a:pt x="331" y="235"/>
                  </a:cubicBezTo>
                  <a:cubicBezTo>
                    <a:pt x="330" y="236"/>
                    <a:pt x="328" y="236"/>
                    <a:pt x="327" y="237"/>
                  </a:cubicBezTo>
                  <a:cubicBezTo>
                    <a:pt x="326" y="237"/>
                    <a:pt x="326" y="238"/>
                    <a:pt x="326" y="237"/>
                  </a:cubicBezTo>
                  <a:cubicBezTo>
                    <a:pt x="324" y="237"/>
                    <a:pt x="324" y="237"/>
                    <a:pt x="324" y="237"/>
                  </a:cubicBezTo>
                  <a:cubicBezTo>
                    <a:pt x="324" y="237"/>
                    <a:pt x="324" y="237"/>
                    <a:pt x="323" y="237"/>
                  </a:cubicBezTo>
                  <a:cubicBezTo>
                    <a:pt x="323" y="236"/>
                    <a:pt x="323" y="236"/>
                    <a:pt x="323" y="236"/>
                  </a:cubicBezTo>
                  <a:cubicBezTo>
                    <a:pt x="323" y="236"/>
                    <a:pt x="323" y="236"/>
                    <a:pt x="323" y="236"/>
                  </a:cubicBezTo>
                  <a:cubicBezTo>
                    <a:pt x="323" y="234"/>
                    <a:pt x="324" y="235"/>
                    <a:pt x="324" y="233"/>
                  </a:cubicBezTo>
                  <a:cubicBezTo>
                    <a:pt x="326" y="234"/>
                    <a:pt x="326" y="232"/>
                    <a:pt x="327" y="232"/>
                  </a:cubicBezTo>
                  <a:cubicBezTo>
                    <a:pt x="327" y="230"/>
                    <a:pt x="328" y="228"/>
                    <a:pt x="329" y="226"/>
                  </a:cubicBezTo>
                  <a:cubicBezTo>
                    <a:pt x="329" y="226"/>
                    <a:pt x="328" y="225"/>
                    <a:pt x="329" y="224"/>
                  </a:cubicBezTo>
                  <a:cubicBezTo>
                    <a:pt x="329" y="224"/>
                    <a:pt x="329" y="224"/>
                    <a:pt x="329" y="224"/>
                  </a:cubicBezTo>
                  <a:cubicBezTo>
                    <a:pt x="330" y="224"/>
                    <a:pt x="329" y="223"/>
                    <a:pt x="330" y="223"/>
                  </a:cubicBezTo>
                  <a:cubicBezTo>
                    <a:pt x="330" y="219"/>
                    <a:pt x="330" y="219"/>
                    <a:pt x="330" y="219"/>
                  </a:cubicBezTo>
                  <a:cubicBezTo>
                    <a:pt x="333" y="217"/>
                    <a:pt x="334" y="214"/>
                    <a:pt x="337" y="212"/>
                  </a:cubicBezTo>
                  <a:cubicBezTo>
                    <a:pt x="338" y="212"/>
                    <a:pt x="340" y="211"/>
                    <a:pt x="341" y="210"/>
                  </a:cubicBezTo>
                  <a:cubicBezTo>
                    <a:pt x="341" y="203"/>
                    <a:pt x="341" y="203"/>
                    <a:pt x="341" y="203"/>
                  </a:cubicBezTo>
                  <a:cubicBezTo>
                    <a:pt x="342" y="203"/>
                    <a:pt x="342" y="202"/>
                    <a:pt x="343" y="202"/>
                  </a:cubicBezTo>
                  <a:cubicBezTo>
                    <a:pt x="343" y="201"/>
                    <a:pt x="344" y="201"/>
                    <a:pt x="344" y="201"/>
                  </a:cubicBezTo>
                  <a:cubicBezTo>
                    <a:pt x="346" y="201"/>
                    <a:pt x="346" y="198"/>
                    <a:pt x="348" y="199"/>
                  </a:cubicBezTo>
                  <a:cubicBezTo>
                    <a:pt x="348" y="198"/>
                    <a:pt x="349" y="198"/>
                    <a:pt x="349" y="197"/>
                  </a:cubicBezTo>
                  <a:cubicBezTo>
                    <a:pt x="350" y="197"/>
                    <a:pt x="350" y="196"/>
                    <a:pt x="350" y="195"/>
                  </a:cubicBezTo>
                  <a:cubicBezTo>
                    <a:pt x="352" y="194"/>
                    <a:pt x="354" y="192"/>
                    <a:pt x="356" y="190"/>
                  </a:cubicBezTo>
                  <a:cubicBezTo>
                    <a:pt x="356" y="190"/>
                    <a:pt x="356" y="190"/>
                    <a:pt x="356" y="190"/>
                  </a:cubicBezTo>
                  <a:cubicBezTo>
                    <a:pt x="356" y="190"/>
                    <a:pt x="356" y="190"/>
                    <a:pt x="356" y="189"/>
                  </a:cubicBezTo>
                  <a:cubicBezTo>
                    <a:pt x="356" y="189"/>
                    <a:pt x="357" y="189"/>
                    <a:pt x="357" y="189"/>
                  </a:cubicBezTo>
                  <a:cubicBezTo>
                    <a:pt x="357" y="189"/>
                    <a:pt x="357" y="189"/>
                    <a:pt x="357" y="188"/>
                  </a:cubicBezTo>
                  <a:cubicBezTo>
                    <a:pt x="357" y="188"/>
                    <a:pt x="357" y="188"/>
                    <a:pt x="358" y="188"/>
                  </a:cubicBezTo>
                  <a:cubicBezTo>
                    <a:pt x="358" y="188"/>
                    <a:pt x="358" y="188"/>
                    <a:pt x="359" y="187"/>
                  </a:cubicBezTo>
                  <a:cubicBezTo>
                    <a:pt x="359" y="187"/>
                    <a:pt x="359" y="187"/>
                    <a:pt x="359" y="187"/>
                  </a:cubicBezTo>
                  <a:cubicBezTo>
                    <a:pt x="360" y="187"/>
                    <a:pt x="360" y="186"/>
                    <a:pt x="360" y="186"/>
                  </a:cubicBezTo>
                  <a:cubicBezTo>
                    <a:pt x="360" y="185"/>
                    <a:pt x="360" y="185"/>
                    <a:pt x="360" y="184"/>
                  </a:cubicBezTo>
                  <a:cubicBezTo>
                    <a:pt x="360" y="182"/>
                    <a:pt x="357" y="183"/>
                    <a:pt x="357" y="181"/>
                  </a:cubicBezTo>
                  <a:cubicBezTo>
                    <a:pt x="357" y="181"/>
                    <a:pt x="357" y="181"/>
                    <a:pt x="357" y="181"/>
                  </a:cubicBezTo>
                  <a:cubicBezTo>
                    <a:pt x="358" y="181"/>
                    <a:pt x="358" y="181"/>
                    <a:pt x="358" y="180"/>
                  </a:cubicBezTo>
                  <a:cubicBezTo>
                    <a:pt x="358" y="180"/>
                    <a:pt x="358" y="180"/>
                    <a:pt x="359" y="180"/>
                  </a:cubicBezTo>
                  <a:cubicBezTo>
                    <a:pt x="359" y="180"/>
                    <a:pt x="359" y="179"/>
                    <a:pt x="359" y="179"/>
                  </a:cubicBezTo>
                  <a:cubicBezTo>
                    <a:pt x="361" y="180"/>
                    <a:pt x="361" y="181"/>
                    <a:pt x="363" y="181"/>
                  </a:cubicBezTo>
                  <a:cubicBezTo>
                    <a:pt x="363" y="182"/>
                    <a:pt x="365" y="183"/>
                    <a:pt x="366" y="183"/>
                  </a:cubicBezTo>
                  <a:cubicBezTo>
                    <a:pt x="368" y="184"/>
                    <a:pt x="368" y="181"/>
                    <a:pt x="370" y="182"/>
                  </a:cubicBezTo>
                  <a:cubicBezTo>
                    <a:pt x="370" y="181"/>
                    <a:pt x="372" y="181"/>
                    <a:pt x="372" y="180"/>
                  </a:cubicBezTo>
                  <a:cubicBezTo>
                    <a:pt x="373" y="180"/>
                    <a:pt x="373" y="180"/>
                    <a:pt x="374" y="180"/>
                  </a:cubicBezTo>
                  <a:cubicBezTo>
                    <a:pt x="374" y="178"/>
                    <a:pt x="375" y="177"/>
                    <a:pt x="376" y="176"/>
                  </a:cubicBezTo>
                  <a:cubicBezTo>
                    <a:pt x="376" y="176"/>
                    <a:pt x="376" y="176"/>
                    <a:pt x="377" y="176"/>
                  </a:cubicBezTo>
                  <a:cubicBezTo>
                    <a:pt x="377" y="175"/>
                    <a:pt x="376" y="174"/>
                    <a:pt x="377" y="173"/>
                  </a:cubicBezTo>
                  <a:cubicBezTo>
                    <a:pt x="377" y="173"/>
                    <a:pt x="377" y="174"/>
                    <a:pt x="377" y="173"/>
                  </a:cubicBezTo>
                  <a:cubicBezTo>
                    <a:pt x="377" y="173"/>
                    <a:pt x="377" y="172"/>
                    <a:pt x="377" y="172"/>
                  </a:cubicBezTo>
                  <a:cubicBezTo>
                    <a:pt x="376" y="171"/>
                    <a:pt x="377" y="170"/>
                    <a:pt x="377" y="169"/>
                  </a:cubicBezTo>
                  <a:cubicBezTo>
                    <a:pt x="378" y="168"/>
                    <a:pt x="377" y="167"/>
                    <a:pt x="377" y="165"/>
                  </a:cubicBezTo>
                  <a:cubicBezTo>
                    <a:pt x="378" y="163"/>
                    <a:pt x="378" y="161"/>
                    <a:pt x="379" y="160"/>
                  </a:cubicBezTo>
                  <a:cubicBezTo>
                    <a:pt x="379" y="157"/>
                    <a:pt x="378" y="157"/>
                    <a:pt x="378" y="154"/>
                  </a:cubicBezTo>
                  <a:cubicBezTo>
                    <a:pt x="379" y="154"/>
                    <a:pt x="379" y="153"/>
                    <a:pt x="378" y="153"/>
                  </a:cubicBezTo>
                  <a:cubicBezTo>
                    <a:pt x="378" y="151"/>
                    <a:pt x="380" y="151"/>
                    <a:pt x="380" y="150"/>
                  </a:cubicBezTo>
                  <a:cubicBezTo>
                    <a:pt x="380" y="149"/>
                    <a:pt x="381" y="149"/>
                    <a:pt x="382" y="149"/>
                  </a:cubicBezTo>
                  <a:cubicBezTo>
                    <a:pt x="382" y="149"/>
                    <a:pt x="381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7"/>
                    <a:pt x="382" y="146"/>
                    <a:pt x="382" y="146"/>
                  </a:cubicBezTo>
                  <a:cubicBezTo>
                    <a:pt x="383" y="146"/>
                    <a:pt x="384" y="146"/>
                    <a:pt x="384" y="145"/>
                  </a:cubicBezTo>
                  <a:cubicBezTo>
                    <a:pt x="385" y="145"/>
                    <a:pt x="384" y="143"/>
                    <a:pt x="386" y="143"/>
                  </a:cubicBezTo>
                  <a:cubicBezTo>
                    <a:pt x="386" y="139"/>
                    <a:pt x="387" y="136"/>
                    <a:pt x="387" y="132"/>
                  </a:cubicBezTo>
                  <a:cubicBezTo>
                    <a:pt x="388" y="132"/>
                    <a:pt x="388" y="131"/>
                    <a:pt x="388" y="130"/>
                  </a:cubicBezTo>
                  <a:cubicBezTo>
                    <a:pt x="388" y="130"/>
                    <a:pt x="388" y="130"/>
                    <a:pt x="389" y="130"/>
                  </a:cubicBezTo>
                  <a:cubicBezTo>
                    <a:pt x="389" y="130"/>
                    <a:pt x="388" y="130"/>
                    <a:pt x="389" y="130"/>
                  </a:cubicBezTo>
                  <a:cubicBezTo>
                    <a:pt x="389" y="129"/>
                    <a:pt x="389" y="130"/>
                    <a:pt x="389" y="130"/>
                  </a:cubicBezTo>
                  <a:cubicBezTo>
                    <a:pt x="389" y="129"/>
                    <a:pt x="389" y="128"/>
                    <a:pt x="389" y="128"/>
                  </a:cubicBezTo>
                  <a:cubicBezTo>
                    <a:pt x="389" y="128"/>
                    <a:pt x="390" y="128"/>
                    <a:pt x="390" y="128"/>
                  </a:cubicBezTo>
                  <a:cubicBezTo>
                    <a:pt x="390" y="128"/>
                    <a:pt x="390" y="127"/>
                    <a:pt x="391" y="127"/>
                  </a:cubicBezTo>
                  <a:cubicBezTo>
                    <a:pt x="391" y="127"/>
                    <a:pt x="391" y="127"/>
                    <a:pt x="391" y="127"/>
                  </a:cubicBezTo>
                  <a:cubicBezTo>
                    <a:pt x="391" y="127"/>
                    <a:pt x="391" y="126"/>
                    <a:pt x="391" y="126"/>
                  </a:cubicBezTo>
                  <a:cubicBezTo>
                    <a:pt x="392" y="126"/>
                    <a:pt x="393" y="126"/>
                    <a:pt x="393" y="125"/>
                  </a:cubicBezTo>
                  <a:cubicBezTo>
                    <a:pt x="394" y="125"/>
                    <a:pt x="393" y="124"/>
                    <a:pt x="393" y="123"/>
                  </a:cubicBezTo>
                  <a:cubicBezTo>
                    <a:pt x="394" y="123"/>
                    <a:pt x="394" y="123"/>
                    <a:pt x="394" y="123"/>
                  </a:cubicBezTo>
                  <a:cubicBezTo>
                    <a:pt x="394" y="123"/>
                    <a:pt x="394" y="123"/>
                    <a:pt x="394" y="123"/>
                  </a:cubicBezTo>
                  <a:cubicBezTo>
                    <a:pt x="394" y="122"/>
                    <a:pt x="395" y="123"/>
                    <a:pt x="395" y="123"/>
                  </a:cubicBezTo>
                  <a:cubicBezTo>
                    <a:pt x="395" y="122"/>
                    <a:pt x="395" y="122"/>
                    <a:pt x="395" y="122"/>
                  </a:cubicBezTo>
                  <a:cubicBezTo>
                    <a:pt x="395" y="122"/>
                    <a:pt x="395" y="122"/>
                    <a:pt x="396" y="122"/>
                  </a:cubicBezTo>
                  <a:cubicBezTo>
                    <a:pt x="396" y="122"/>
                    <a:pt x="395" y="121"/>
                    <a:pt x="396" y="121"/>
                  </a:cubicBezTo>
                  <a:close/>
                  <a:moveTo>
                    <a:pt x="70" y="172"/>
                  </a:moveTo>
                  <a:cubicBezTo>
                    <a:pt x="68" y="173"/>
                    <a:pt x="68" y="171"/>
                    <a:pt x="67" y="171"/>
                  </a:cubicBezTo>
                  <a:cubicBezTo>
                    <a:pt x="66" y="174"/>
                    <a:pt x="69" y="173"/>
                    <a:pt x="68" y="175"/>
                  </a:cubicBezTo>
                  <a:cubicBezTo>
                    <a:pt x="69" y="175"/>
                    <a:pt x="69" y="175"/>
                    <a:pt x="69" y="176"/>
                  </a:cubicBezTo>
                  <a:cubicBezTo>
                    <a:pt x="71" y="176"/>
                    <a:pt x="72" y="174"/>
                    <a:pt x="72" y="173"/>
                  </a:cubicBezTo>
                  <a:cubicBezTo>
                    <a:pt x="72" y="173"/>
                    <a:pt x="72" y="173"/>
                    <a:pt x="72" y="173"/>
                  </a:cubicBezTo>
                  <a:cubicBezTo>
                    <a:pt x="70" y="174"/>
                    <a:pt x="70" y="173"/>
                    <a:pt x="70" y="172"/>
                  </a:cubicBezTo>
                  <a:close/>
                  <a:moveTo>
                    <a:pt x="73" y="160"/>
                  </a:moveTo>
                  <a:cubicBezTo>
                    <a:pt x="72" y="160"/>
                    <a:pt x="72" y="160"/>
                    <a:pt x="72" y="160"/>
                  </a:cubicBezTo>
                  <a:cubicBezTo>
                    <a:pt x="71" y="162"/>
                    <a:pt x="73" y="162"/>
                    <a:pt x="72" y="164"/>
                  </a:cubicBezTo>
                  <a:cubicBezTo>
                    <a:pt x="75" y="163"/>
                    <a:pt x="74" y="166"/>
                    <a:pt x="76" y="166"/>
                  </a:cubicBezTo>
                  <a:cubicBezTo>
                    <a:pt x="76" y="166"/>
                    <a:pt x="76" y="166"/>
                    <a:pt x="76" y="166"/>
                  </a:cubicBezTo>
                  <a:cubicBezTo>
                    <a:pt x="76" y="165"/>
                    <a:pt x="77" y="165"/>
                    <a:pt x="77" y="164"/>
                  </a:cubicBezTo>
                  <a:cubicBezTo>
                    <a:pt x="77" y="164"/>
                    <a:pt x="77" y="164"/>
                    <a:pt x="77" y="164"/>
                  </a:cubicBezTo>
                  <a:cubicBezTo>
                    <a:pt x="77" y="164"/>
                    <a:pt x="77" y="164"/>
                    <a:pt x="77" y="163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77" y="163"/>
                    <a:pt x="75" y="163"/>
                    <a:pt x="76" y="162"/>
                  </a:cubicBezTo>
                  <a:cubicBezTo>
                    <a:pt x="76" y="162"/>
                    <a:pt x="76" y="162"/>
                    <a:pt x="76" y="162"/>
                  </a:cubicBezTo>
                  <a:cubicBezTo>
                    <a:pt x="76" y="161"/>
                    <a:pt x="75" y="161"/>
                    <a:pt x="75" y="160"/>
                  </a:cubicBezTo>
                  <a:cubicBezTo>
                    <a:pt x="75" y="160"/>
                    <a:pt x="75" y="160"/>
                    <a:pt x="75" y="160"/>
                  </a:cubicBezTo>
                  <a:cubicBezTo>
                    <a:pt x="75" y="159"/>
                    <a:pt x="74" y="159"/>
                    <a:pt x="74" y="159"/>
                  </a:cubicBezTo>
                  <a:cubicBezTo>
                    <a:pt x="74" y="159"/>
                    <a:pt x="73" y="159"/>
                    <a:pt x="73" y="16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6" name="Rectangle 126">
              <a:extLst>
                <a:ext uri="{FF2B5EF4-FFF2-40B4-BE49-F238E27FC236}">
                  <a16:creationId xmlns:a16="http://schemas.microsoft.com/office/drawing/2014/main" id="{04ABEAD0-EEFD-AB44-ABA1-CA0D3DE99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5188" y="4457700"/>
              <a:ext cx="731837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dirty="0">
                  <a:solidFill>
                    <a:srgbClr val="000000"/>
                  </a:solidFill>
                  <a:latin typeface="Open Sans Semibold" pitchFamily="34" charset="0"/>
                </a:rPr>
                <a:t>FRANCE</a:t>
              </a:r>
              <a:endParaRPr lang="en-US" altLang="en-US" sz="1800" dirty="0"/>
            </a:p>
          </p:txBody>
        </p:sp>
        <p:sp>
          <p:nvSpPr>
            <p:cNvPr id="217" name="Freeform 127">
              <a:extLst>
                <a:ext uri="{FF2B5EF4-FFF2-40B4-BE49-F238E27FC236}">
                  <a16:creationId xmlns:a16="http://schemas.microsoft.com/office/drawing/2014/main" id="{EE08C75E-AA37-F74E-BDC9-3518C45AF1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8125" y="2046288"/>
              <a:ext cx="1031875" cy="2016125"/>
            </a:xfrm>
            <a:custGeom>
              <a:avLst/>
              <a:gdLst>
                <a:gd name="T0" fmla="*/ 2147483646 w 267"/>
                <a:gd name="T1" fmla="*/ 2147483646 h 521"/>
                <a:gd name="T2" fmla="*/ 2147483646 w 267"/>
                <a:gd name="T3" fmla="*/ 2147483646 h 521"/>
                <a:gd name="T4" fmla="*/ 2147483646 w 267"/>
                <a:gd name="T5" fmla="*/ 2147483646 h 521"/>
                <a:gd name="T6" fmla="*/ 2147483646 w 267"/>
                <a:gd name="T7" fmla="*/ 2147483646 h 521"/>
                <a:gd name="T8" fmla="*/ 2147483646 w 267"/>
                <a:gd name="T9" fmla="*/ 2147483646 h 521"/>
                <a:gd name="T10" fmla="*/ 2147483646 w 267"/>
                <a:gd name="T11" fmla="*/ 2147483646 h 521"/>
                <a:gd name="T12" fmla="*/ 2147483646 w 267"/>
                <a:gd name="T13" fmla="*/ 2147483646 h 521"/>
                <a:gd name="T14" fmla="*/ 2147483646 w 267"/>
                <a:gd name="T15" fmla="*/ 2147483646 h 521"/>
                <a:gd name="T16" fmla="*/ 2147483646 w 267"/>
                <a:gd name="T17" fmla="*/ 2147483646 h 521"/>
                <a:gd name="T18" fmla="*/ 2147483646 w 267"/>
                <a:gd name="T19" fmla="*/ 2147483646 h 521"/>
                <a:gd name="T20" fmla="*/ 2147483646 w 267"/>
                <a:gd name="T21" fmla="*/ 2147483646 h 521"/>
                <a:gd name="T22" fmla="*/ 2147483646 w 267"/>
                <a:gd name="T23" fmla="*/ 2147483646 h 521"/>
                <a:gd name="T24" fmla="*/ 2147483646 w 267"/>
                <a:gd name="T25" fmla="*/ 2147483646 h 521"/>
                <a:gd name="T26" fmla="*/ 2147483646 w 267"/>
                <a:gd name="T27" fmla="*/ 2147483646 h 521"/>
                <a:gd name="T28" fmla="*/ 2147483646 w 267"/>
                <a:gd name="T29" fmla="*/ 2147483646 h 521"/>
                <a:gd name="T30" fmla="*/ 2147483646 w 267"/>
                <a:gd name="T31" fmla="*/ 2147483646 h 521"/>
                <a:gd name="T32" fmla="*/ 2147483646 w 267"/>
                <a:gd name="T33" fmla="*/ 2147483646 h 521"/>
                <a:gd name="T34" fmla="*/ 2147483646 w 267"/>
                <a:gd name="T35" fmla="*/ 2147483646 h 521"/>
                <a:gd name="T36" fmla="*/ 2147483646 w 267"/>
                <a:gd name="T37" fmla="*/ 2147483646 h 521"/>
                <a:gd name="T38" fmla="*/ 2147483646 w 267"/>
                <a:gd name="T39" fmla="*/ 2147483646 h 521"/>
                <a:gd name="T40" fmla="*/ 2147483646 w 267"/>
                <a:gd name="T41" fmla="*/ 2147483646 h 521"/>
                <a:gd name="T42" fmla="*/ 2147483646 w 267"/>
                <a:gd name="T43" fmla="*/ 2147483646 h 521"/>
                <a:gd name="T44" fmla="*/ 2147483646 w 267"/>
                <a:gd name="T45" fmla="*/ 2147483646 h 521"/>
                <a:gd name="T46" fmla="*/ 2147483646 w 267"/>
                <a:gd name="T47" fmla="*/ 2147483646 h 521"/>
                <a:gd name="T48" fmla="*/ 2147483646 w 267"/>
                <a:gd name="T49" fmla="*/ 2147483646 h 521"/>
                <a:gd name="T50" fmla="*/ 2147483646 w 267"/>
                <a:gd name="T51" fmla="*/ 2147483646 h 521"/>
                <a:gd name="T52" fmla="*/ 2147483646 w 267"/>
                <a:gd name="T53" fmla="*/ 2147483646 h 521"/>
                <a:gd name="T54" fmla="*/ 2147483646 w 267"/>
                <a:gd name="T55" fmla="*/ 2147483646 h 521"/>
                <a:gd name="T56" fmla="*/ 2147483646 w 267"/>
                <a:gd name="T57" fmla="*/ 2147483646 h 521"/>
                <a:gd name="T58" fmla="*/ 2147483646 w 267"/>
                <a:gd name="T59" fmla="*/ 2147483646 h 521"/>
                <a:gd name="T60" fmla="*/ 2147483646 w 267"/>
                <a:gd name="T61" fmla="*/ 2147483646 h 521"/>
                <a:gd name="T62" fmla="*/ 2147483646 w 267"/>
                <a:gd name="T63" fmla="*/ 2147483646 h 521"/>
                <a:gd name="T64" fmla="*/ 2147483646 w 267"/>
                <a:gd name="T65" fmla="*/ 2147483646 h 521"/>
                <a:gd name="T66" fmla="*/ 2147483646 w 267"/>
                <a:gd name="T67" fmla="*/ 2147483646 h 521"/>
                <a:gd name="T68" fmla="*/ 2147483646 w 267"/>
                <a:gd name="T69" fmla="*/ 2147483646 h 521"/>
                <a:gd name="T70" fmla="*/ 2147483646 w 267"/>
                <a:gd name="T71" fmla="*/ 2147483646 h 521"/>
                <a:gd name="T72" fmla="*/ 2147483646 w 267"/>
                <a:gd name="T73" fmla="*/ 2147483646 h 521"/>
                <a:gd name="T74" fmla="*/ 2147483646 w 267"/>
                <a:gd name="T75" fmla="*/ 2147483646 h 521"/>
                <a:gd name="T76" fmla="*/ 2147483646 w 267"/>
                <a:gd name="T77" fmla="*/ 2147483646 h 521"/>
                <a:gd name="T78" fmla="*/ 2147483646 w 267"/>
                <a:gd name="T79" fmla="*/ 2147483646 h 521"/>
                <a:gd name="T80" fmla="*/ 2147483646 w 267"/>
                <a:gd name="T81" fmla="*/ 2147483646 h 521"/>
                <a:gd name="T82" fmla="*/ 2147483646 w 267"/>
                <a:gd name="T83" fmla="*/ 2147483646 h 521"/>
                <a:gd name="T84" fmla="*/ 2147483646 w 267"/>
                <a:gd name="T85" fmla="*/ 2147483646 h 521"/>
                <a:gd name="T86" fmla="*/ 2147483646 w 267"/>
                <a:gd name="T87" fmla="*/ 2147483646 h 521"/>
                <a:gd name="T88" fmla="*/ 2147483646 w 267"/>
                <a:gd name="T89" fmla="*/ 2147483646 h 521"/>
                <a:gd name="T90" fmla="*/ 2147483646 w 267"/>
                <a:gd name="T91" fmla="*/ 2147483646 h 521"/>
                <a:gd name="T92" fmla="*/ 2147483646 w 267"/>
                <a:gd name="T93" fmla="*/ 2147483646 h 521"/>
                <a:gd name="T94" fmla="*/ 2147483646 w 267"/>
                <a:gd name="T95" fmla="*/ 2147483646 h 521"/>
                <a:gd name="T96" fmla="*/ 2147483646 w 267"/>
                <a:gd name="T97" fmla="*/ 2147483646 h 521"/>
                <a:gd name="T98" fmla="*/ 2147483646 w 267"/>
                <a:gd name="T99" fmla="*/ 2147483646 h 521"/>
                <a:gd name="T100" fmla="*/ 2147483646 w 267"/>
                <a:gd name="T101" fmla="*/ 2147483646 h 521"/>
                <a:gd name="T102" fmla="*/ 2147483646 w 267"/>
                <a:gd name="T103" fmla="*/ 2147483646 h 521"/>
                <a:gd name="T104" fmla="*/ 2147483646 w 267"/>
                <a:gd name="T105" fmla="*/ 2147483646 h 521"/>
                <a:gd name="T106" fmla="*/ 2147483646 w 267"/>
                <a:gd name="T107" fmla="*/ 2147483646 h 521"/>
                <a:gd name="T108" fmla="*/ 2147483646 w 267"/>
                <a:gd name="T109" fmla="*/ 2147483646 h 521"/>
                <a:gd name="T110" fmla="*/ 2147483646 w 267"/>
                <a:gd name="T111" fmla="*/ 2147483646 h 521"/>
                <a:gd name="T112" fmla="*/ 2147483646 w 267"/>
                <a:gd name="T113" fmla="*/ 2147483646 h 521"/>
                <a:gd name="T114" fmla="*/ 2147483646 w 267"/>
                <a:gd name="T115" fmla="*/ 2147483646 h 521"/>
                <a:gd name="T116" fmla="*/ 2147483646 w 267"/>
                <a:gd name="T117" fmla="*/ 2147483646 h 521"/>
                <a:gd name="T118" fmla="*/ 2147483646 w 267"/>
                <a:gd name="T119" fmla="*/ 2147483646 h 521"/>
                <a:gd name="T120" fmla="*/ 2147483646 w 267"/>
                <a:gd name="T121" fmla="*/ 2147483646 h 521"/>
                <a:gd name="T122" fmla="*/ 2147483646 w 267"/>
                <a:gd name="T123" fmla="*/ 2147483646 h 521"/>
                <a:gd name="T124" fmla="*/ 2147483646 w 267"/>
                <a:gd name="T125" fmla="*/ 2147483646 h 5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67" h="521">
                  <a:moveTo>
                    <a:pt x="98" y="324"/>
                  </a:moveTo>
                  <a:cubicBezTo>
                    <a:pt x="99" y="324"/>
                    <a:pt x="99" y="325"/>
                    <a:pt x="100" y="325"/>
                  </a:cubicBezTo>
                  <a:cubicBezTo>
                    <a:pt x="101" y="325"/>
                    <a:pt x="101" y="325"/>
                    <a:pt x="101" y="326"/>
                  </a:cubicBezTo>
                  <a:cubicBezTo>
                    <a:pt x="101" y="326"/>
                    <a:pt x="102" y="326"/>
                    <a:pt x="102" y="326"/>
                  </a:cubicBezTo>
                  <a:cubicBezTo>
                    <a:pt x="103" y="326"/>
                    <a:pt x="105" y="326"/>
                    <a:pt x="105" y="324"/>
                  </a:cubicBezTo>
                  <a:cubicBezTo>
                    <a:pt x="106" y="324"/>
                    <a:pt x="106" y="323"/>
                    <a:pt x="107" y="324"/>
                  </a:cubicBezTo>
                  <a:cubicBezTo>
                    <a:pt x="107" y="323"/>
                    <a:pt x="108" y="323"/>
                    <a:pt x="109" y="322"/>
                  </a:cubicBezTo>
                  <a:cubicBezTo>
                    <a:pt x="108" y="322"/>
                    <a:pt x="108" y="322"/>
                    <a:pt x="108" y="322"/>
                  </a:cubicBezTo>
                  <a:cubicBezTo>
                    <a:pt x="107" y="321"/>
                    <a:pt x="107" y="321"/>
                    <a:pt x="107" y="321"/>
                  </a:cubicBezTo>
                  <a:cubicBezTo>
                    <a:pt x="107" y="319"/>
                    <a:pt x="105" y="319"/>
                    <a:pt x="105" y="318"/>
                  </a:cubicBezTo>
                  <a:cubicBezTo>
                    <a:pt x="106" y="316"/>
                    <a:pt x="104" y="316"/>
                    <a:pt x="104" y="315"/>
                  </a:cubicBezTo>
                  <a:cubicBezTo>
                    <a:pt x="103" y="315"/>
                    <a:pt x="101" y="315"/>
                    <a:pt x="100" y="315"/>
                  </a:cubicBezTo>
                  <a:cubicBezTo>
                    <a:pt x="100" y="315"/>
                    <a:pt x="99" y="316"/>
                    <a:pt x="98" y="316"/>
                  </a:cubicBezTo>
                  <a:cubicBezTo>
                    <a:pt x="98" y="316"/>
                    <a:pt x="98" y="317"/>
                    <a:pt x="98" y="317"/>
                  </a:cubicBezTo>
                  <a:cubicBezTo>
                    <a:pt x="98" y="319"/>
                    <a:pt x="99" y="322"/>
                    <a:pt x="98" y="324"/>
                  </a:cubicBezTo>
                  <a:close/>
                  <a:moveTo>
                    <a:pt x="192" y="83"/>
                  </a:moveTo>
                  <a:cubicBezTo>
                    <a:pt x="192" y="83"/>
                    <a:pt x="192" y="83"/>
                    <a:pt x="193" y="83"/>
                  </a:cubicBezTo>
                  <a:cubicBezTo>
                    <a:pt x="193" y="83"/>
                    <a:pt x="193" y="82"/>
                    <a:pt x="193" y="82"/>
                  </a:cubicBezTo>
                  <a:cubicBezTo>
                    <a:pt x="192" y="82"/>
                    <a:pt x="192" y="82"/>
                    <a:pt x="192" y="82"/>
                  </a:cubicBezTo>
                  <a:cubicBezTo>
                    <a:pt x="192" y="82"/>
                    <a:pt x="192" y="83"/>
                    <a:pt x="192" y="83"/>
                  </a:cubicBezTo>
                  <a:close/>
                  <a:moveTo>
                    <a:pt x="101" y="85"/>
                  </a:moveTo>
                  <a:cubicBezTo>
                    <a:pt x="101" y="84"/>
                    <a:pt x="101" y="82"/>
                    <a:pt x="99" y="83"/>
                  </a:cubicBezTo>
                  <a:cubicBezTo>
                    <a:pt x="99" y="84"/>
                    <a:pt x="99" y="86"/>
                    <a:pt x="101" y="85"/>
                  </a:cubicBezTo>
                  <a:close/>
                  <a:moveTo>
                    <a:pt x="93" y="96"/>
                  </a:moveTo>
                  <a:cubicBezTo>
                    <a:pt x="94" y="97"/>
                    <a:pt x="96" y="97"/>
                    <a:pt x="96" y="99"/>
                  </a:cubicBezTo>
                  <a:cubicBezTo>
                    <a:pt x="95" y="99"/>
                    <a:pt x="94" y="98"/>
                    <a:pt x="93" y="98"/>
                  </a:cubicBezTo>
                  <a:cubicBezTo>
                    <a:pt x="94" y="100"/>
                    <a:pt x="91" y="100"/>
                    <a:pt x="90" y="101"/>
                  </a:cubicBezTo>
                  <a:cubicBezTo>
                    <a:pt x="90" y="102"/>
                    <a:pt x="90" y="103"/>
                    <a:pt x="90" y="105"/>
                  </a:cubicBezTo>
                  <a:cubicBezTo>
                    <a:pt x="93" y="106"/>
                    <a:pt x="93" y="103"/>
                    <a:pt x="96" y="103"/>
                  </a:cubicBezTo>
                  <a:cubicBezTo>
                    <a:pt x="96" y="103"/>
                    <a:pt x="96" y="103"/>
                    <a:pt x="97" y="103"/>
                  </a:cubicBezTo>
                  <a:cubicBezTo>
                    <a:pt x="97" y="102"/>
                    <a:pt x="97" y="101"/>
                    <a:pt x="97" y="100"/>
                  </a:cubicBezTo>
                  <a:cubicBezTo>
                    <a:pt x="99" y="100"/>
                    <a:pt x="99" y="98"/>
                    <a:pt x="100" y="97"/>
                  </a:cubicBezTo>
                  <a:cubicBezTo>
                    <a:pt x="100" y="98"/>
                    <a:pt x="100" y="100"/>
                    <a:pt x="101" y="100"/>
                  </a:cubicBezTo>
                  <a:cubicBezTo>
                    <a:pt x="101" y="98"/>
                    <a:pt x="103" y="101"/>
                    <a:pt x="104" y="100"/>
                  </a:cubicBezTo>
                  <a:cubicBezTo>
                    <a:pt x="104" y="99"/>
                    <a:pt x="105" y="99"/>
                    <a:pt x="105" y="99"/>
                  </a:cubicBezTo>
                  <a:cubicBezTo>
                    <a:pt x="106" y="99"/>
                    <a:pt x="106" y="99"/>
                    <a:pt x="107" y="99"/>
                  </a:cubicBezTo>
                  <a:cubicBezTo>
                    <a:pt x="107" y="97"/>
                    <a:pt x="103" y="97"/>
                    <a:pt x="105" y="96"/>
                  </a:cubicBezTo>
                  <a:cubicBezTo>
                    <a:pt x="106" y="96"/>
                    <a:pt x="107" y="97"/>
                    <a:pt x="109" y="96"/>
                  </a:cubicBezTo>
                  <a:cubicBezTo>
                    <a:pt x="109" y="96"/>
                    <a:pt x="109" y="95"/>
                    <a:pt x="109" y="95"/>
                  </a:cubicBezTo>
                  <a:cubicBezTo>
                    <a:pt x="110" y="93"/>
                    <a:pt x="107" y="93"/>
                    <a:pt x="107" y="92"/>
                  </a:cubicBezTo>
                  <a:cubicBezTo>
                    <a:pt x="107" y="91"/>
                    <a:pt x="108" y="91"/>
                    <a:pt x="109" y="91"/>
                  </a:cubicBezTo>
                  <a:cubicBezTo>
                    <a:pt x="109" y="92"/>
                    <a:pt x="109" y="91"/>
                    <a:pt x="110" y="91"/>
                  </a:cubicBezTo>
                  <a:cubicBezTo>
                    <a:pt x="111" y="90"/>
                    <a:pt x="111" y="88"/>
                    <a:pt x="111" y="87"/>
                  </a:cubicBezTo>
                  <a:cubicBezTo>
                    <a:pt x="114" y="86"/>
                    <a:pt x="116" y="85"/>
                    <a:pt x="118" y="84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2"/>
                    <a:pt x="118" y="82"/>
                    <a:pt x="118" y="82"/>
                  </a:cubicBezTo>
                  <a:cubicBezTo>
                    <a:pt x="118" y="80"/>
                    <a:pt x="119" y="80"/>
                    <a:pt x="119" y="78"/>
                  </a:cubicBezTo>
                  <a:cubicBezTo>
                    <a:pt x="119" y="78"/>
                    <a:pt x="118" y="78"/>
                    <a:pt x="118" y="78"/>
                  </a:cubicBezTo>
                  <a:cubicBezTo>
                    <a:pt x="118" y="78"/>
                    <a:pt x="118" y="77"/>
                    <a:pt x="118" y="77"/>
                  </a:cubicBezTo>
                  <a:cubicBezTo>
                    <a:pt x="117" y="76"/>
                    <a:pt x="117" y="77"/>
                    <a:pt x="116" y="77"/>
                  </a:cubicBezTo>
                  <a:cubicBezTo>
                    <a:pt x="115" y="77"/>
                    <a:pt x="114" y="77"/>
                    <a:pt x="113" y="77"/>
                  </a:cubicBezTo>
                  <a:cubicBezTo>
                    <a:pt x="113" y="78"/>
                    <a:pt x="112" y="77"/>
                    <a:pt x="111" y="78"/>
                  </a:cubicBezTo>
                  <a:cubicBezTo>
                    <a:pt x="111" y="78"/>
                    <a:pt x="112" y="78"/>
                    <a:pt x="111" y="78"/>
                  </a:cubicBezTo>
                  <a:cubicBezTo>
                    <a:pt x="111" y="79"/>
                    <a:pt x="110" y="78"/>
                    <a:pt x="110" y="78"/>
                  </a:cubicBezTo>
                  <a:cubicBezTo>
                    <a:pt x="110" y="78"/>
                    <a:pt x="110" y="79"/>
                    <a:pt x="110" y="79"/>
                  </a:cubicBezTo>
                  <a:cubicBezTo>
                    <a:pt x="109" y="80"/>
                    <a:pt x="108" y="80"/>
                    <a:pt x="107" y="80"/>
                  </a:cubicBezTo>
                  <a:cubicBezTo>
                    <a:pt x="105" y="80"/>
                    <a:pt x="105" y="82"/>
                    <a:pt x="102" y="82"/>
                  </a:cubicBezTo>
                  <a:cubicBezTo>
                    <a:pt x="102" y="83"/>
                    <a:pt x="101" y="84"/>
                    <a:pt x="102" y="86"/>
                  </a:cubicBezTo>
                  <a:cubicBezTo>
                    <a:pt x="101" y="86"/>
                    <a:pt x="100" y="86"/>
                    <a:pt x="99" y="86"/>
                  </a:cubicBezTo>
                  <a:cubicBezTo>
                    <a:pt x="99" y="87"/>
                    <a:pt x="99" y="89"/>
                    <a:pt x="98" y="89"/>
                  </a:cubicBezTo>
                  <a:cubicBezTo>
                    <a:pt x="98" y="87"/>
                    <a:pt x="99" y="84"/>
                    <a:pt x="97" y="83"/>
                  </a:cubicBezTo>
                  <a:cubicBezTo>
                    <a:pt x="97" y="83"/>
                    <a:pt x="96" y="83"/>
                    <a:pt x="95" y="83"/>
                  </a:cubicBezTo>
                  <a:cubicBezTo>
                    <a:pt x="94" y="83"/>
                    <a:pt x="94" y="85"/>
                    <a:pt x="93" y="85"/>
                  </a:cubicBezTo>
                  <a:cubicBezTo>
                    <a:pt x="93" y="87"/>
                    <a:pt x="92" y="87"/>
                    <a:pt x="92" y="89"/>
                  </a:cubicBezTo>
                  <a:cubicBezTo>
                    <a:pt x="92" y="89"/>
                    <a:pt x="92" y="89"/>
                    <a:pt x="92" y="90"/>
                  </a:cubicBezTo>
                  <a:cubicBezTo>
                    <a:pt x="92" y="90"/>
                    <a:pt x="93" y="90"/>
                    <a:pt x="93" y="90"/>
                  </a:cubicBezTo>
                  <a:cubicBezTo>
                    <a:pt x="93" y="90"/>
                    <a:pt x="93" y="90"/>
                    <a:pt x="93" y="91"/>
                  </a:cubicBezTo>
                  <a:cubicBezTo>
                    <a:pt x="93" y="91"/>
                    <a:pt x="93" y="92"/>
                    <a:pt x="93" y="92"/>
                  </a:cubicBezTo>
                  <a:cubicBezTo>
                    <a:pt x="93" y="92"/>
                    <a:pt x="92" y="92"/>
                    <a:pt x="91" y="92"/>
                  </a:cubicBezTo>
                  <a:cubicBezTo>
                    <a:pt x="91" y="93"/>
                    <a:pt x="91" y="93"/>
                    <a:pt x="91" y="94"/>
                  </a:cubicBezTo>
                  <a:cubicBezTo>
                    <a:pt x="91" y="95"/>
                    <a:pt x="93" y="95"/>
                    <a:pt x="93" y="96"/>
                  </a:cubicBezTo>
                  <a:close/>
                  <a:moveTo>
                    <a:pt x="194" y="82"/>
                  </a:moveTo>
                  <a:cubicBezTo>
                    <a:pt x="195" y="81"/>
                    <a:pt x="195" y="81"/>
                    <a:pt x="195" y="79"/>
                  </a:cubicBezTo>
                  <a:cubicBezTo>
                    <a:pt x="193" y="79"/>
                    <a:pt x="192" y="82"/>
                    <a:pt x="194" y="82"/>
                  </a:cubicBezTo>
                  <a:close/>
                  <a:moveTo>
                    <a:pt x="200" y="80"/>
                  </a:moveTo>
                  <a:cubicBezTo>
                    <a:pt x="199" y="80"/>
                    <a:pt x="198" y="79"/>
                    <a:pt x="198" y="80"/>
                  </a:cubicBezTo>
                  <a:cubicBezTo>
                    <a:pt x="197" y="80"/>
                    <a:pt x="197" y="81"/>
                    <a:pt x="197" y="81"/>
                  </a:cubicBezTo>
                  <a:cubicBezTo>
                    <a:pt x="197" y="81"/>
                    <a:pt x="196" y="81"/>
                    <a:pt x="196" y="82"/>
                  </a:cubicBezTo>
                  <a:cubicBezTo>
                    <a:pt x="198" y="82"/>
                    <a:pt x="195" y="86"/>
                    <a:pt x="197" y="85"/>
                  </a:cubicBezTo>
                  <a:cubicBezTo>
                    <a:pt x="197" y="85"/>
                    <a:pt x="198" y="85"/>
                    <a:pt x="199" y="85"/>
                  </a:cubicBezTo>
                  <a:cubicBezTo>
                    <a:pt x="199" y="82"/>
                    <a:pt x="199" y="83"/>
                    <a:pt x="199" y="81"/>
                  </a:cubicBezTo>
                  <a:cubicBezTo>
                    <a:pt x="199" y="81"/>
                    <a:pt x="200" y="81"/>
                    <a:pt x="200" y="80"/>
                  </a:cubicBezTo>
                  <a:close/>
                  <a:moveTo>
                    <a:pt x="242" y="21"/>
                  </a:moveTo>
                  <a:cubicBezTo>
                    <a:pt x="243" y="19"/>
                    <a:pt x="241" y="18"/>
                    <a:pt x="240" y="18"/>
                  </a:cubicBezTo>
                  <a:cubicBezTo>
                    <a:pt x="239" y="21"/>
                    <a:pt x="241" y="21"/>
                    <a:pt x="242" y="21"/>
                  </a:cubicBezTo>
                  <a:close/>
                  <a:moveTo>
                    <a:pt x="91" y="92"/>
                  </a:moveTo>
                  <a:cubicBezTo>
                    <a:pt x="91" y="92"/>
                    <a:pt x="91" y="91"/>
                    <a:pt x="91" y="90"/>
                  </a:cubicBezTo>
                  <a:cubicBezTo>
                    <a:pt x="91" y="90"/>
                    <a:pt x="90" y="90"/>
                    <a:pt x="90" y="90"/>
                  </a:cubicBezTo>
                  <a:cubicBezTo>
                    <a:pt x="90" y="91"/>
                    <a:pt x="89" y="91"/>
                    <a:pt x="89" y="92"/>
                  </a:cubicBezTo>
                  <a:cubicBezTo>
                    <a:pt x="90" y="91"/>
                    <a:pt x="90" y="92"/>
                    <a:pt x="91" y="92"/>
                  </a:cubicBezTo>
                  <a:close/>
                  <a:moveTo>
                    <a:pt x="80" y="218"/>
                  </a:moveTo>
                  <a:cubicBezTo>
                    <a:pt x="79" y="218"/>
                    <a:pt x="78" y="218"/>
                    <a:pt x="76" y="218"/>
                  </a:cubicBezTo>
                  <a:cubicBezTo>
                    <a:pt x="76" y="217"/>
                    <a:pt x="76" y="217"/>
                    <a:pt x="75" y="217"/>
                  </a:cubicBezTo>
                  <a:cubicBezTo>
                    <a:pt x="76" y="219"/>
                    <a:pt x="77" y="220"/>
                    <a:pt x="79" y="220"/>
                  </a:cubicBezTo>
                  <a:cubicBezTo>
                    <a:pt x="79" y="220"/>
                    <a:pt x="78" y="219"/>
                    <a:pt x="79" y="219"/>
                  </a:cubicBezTo>
                  <a:cubicBezTo>
                    <a:pt x="79" y="219"/>
                    <a:pt x="80" y="219"/>
                    <a:pt x="80" y="218"/>
                  </a:cubicBezTo>
                  <a:close/>
                  <a:moveTo>
                    <a:pt x="93" y="136"/>
                  </a:moveTo>
                  <a:cubicBezTo>
                    <a:pt x="93" y="138"/>
                    <a:pt x="89" y="136"/>
                    <a:pt x="90" y="138"/>
                  </a:cubicBezTo>
                  <a:cubicBezTo>
                    <a:pt x="91" y="138"/>
                    <a:pt x="95" y="137"/>
                    <a:pt x="93" y="136"/>
                  </a:cubicBezTo>
                  <a:close/>
                  <a:moveTo>
                    <a:pt x="92" y="142"/>
                  </a:moveTo>
                  <a:cubicBezTo>
                    <a:pt x="94" y="142"/>
                    <a:pt x="95" y="142"/>
                    <a:pt x="95" y="143"/>
                  </a:cubicBezTo>
                  <a:cubicBezTo>
                    <a:pt x="95" y="144"/>
                    <a:pt x="95" y="144"/>
                    <a:pt x="95" y="145"/>
                  </a:cubicBezTo>
                  <a:cubicBezTo>
                    <a:pt x="96" y="145"/>
                    <a:pt x="95" y="146"/>
                    <a:pt x="96" y="146"/>
                  </a:cubicBezTo>
                  <a:cubicBezTo>
                    <a:pt x="96" y="144"/>
                    <a:pt x="99" y="145"/>
                    <a:pt x="99" y="142"/>
                  </a:cubicBezTo>
                  <a:cubicBezTo>
                    <a:pt x="99" y="140"/>
                    <a:pt x="97" y="139"/>
                    <a:pt x="95" y="139"/>
                  </a:cubicBezTo>
                  <a:cubicBezTo>
                    <a:pt x="95" y="141"/>
                    <a:pt x="92" y="140"/>
                    <a:pt x="92" y="142"/>
                  </a:cubicBezTo>
                  <a:close/>
                  <a:moveTo>
                    <a:pt x="75" y="161"/>
                  </a:moveTo>
                  <a:cubicBezTo>
                    <a:pt x="75" y="160"/>
                    <a:pt x="76" y="162"/>
                    <a:pt x="77" y="162"/>
                  </a:cubicBezTo>
                  <a:cubicBezTo>
                    <a:pt x="77" y="162"/>
                    <a:pt x="77" y="161"/>
                    <a:pt x="77" y="161"/>
                  </a:cubicBezTo>
                  <a:cubicBezTo>
                    <a:pt x="79" y="161"/>
                    <a:pt x="81" y="162"/>
                    <a:pt x="81" y="161"/>
                  </a:cubicBezTo>
                  <a:cubicBezTo>
                    <a:pt x="81" y="160"/>
                    <a:pt x="81" y="159"/>
                    <a:pt x="81" y="158"/>
                  </a:cubicBezTo>
                  <a:cubicBezTo>
                    <a:pt x="77" y="159"/>
                    <a:pt x="75" y="157"/>
                    <a:pt x="75" y="161"/>
                  </a:cubicBezTo>
                  <a:close/>
                  <a:moveTo>
                    <a:pt x="102" y="146"/>
                  </a:moveTo>
                  <a:cubicBezTo>
                    <a:pt x="100" y="146"/>
                    <a:pt x="100" y="146"/>
                    <a:pt x="99" y="147"/>
                  </a:cubicBezTo>
                  <a:cubicBezTo>
                    <a:pt x="99" y="148"/>
                    <a:pt x="97" y="147"/>
                    <a:pt x="97" y="148"/>
                  </a:cubicBezTo>
                  <a:cubicBezTo>
                    <a:pt x="97" y="148"/>
                    <a:pt x="98" y="148"/>
                    <a:pt x="97" y="149"/>
                  </a:cubicBezTo>
                  <a:cubicBezTo>
                    <a:pt x="98" y="149"/>
                    <a:pt x="98" y="149"/>
                    <a:pt x="98" y="149"/>
                  </a:cubicBezTo>
                  <a:cubicBezTo>
                    <a:pt x="99" y="149"/>
                    <a:pt x="100" y="149"/>
                    <a:pt x="101" y="149"/>
                  </a:cubicBezTo>
                  <a:cubicBezTo>
                    <a:pt x="100" y="147"/>
                    <a:pt x="102" y="148"/>
                    <a:pt x="102" y="146"/>
                  </a:cubicBezTo>
                  <a:close/>
                  <a:moveTo>
                    <a:pt x="113" y="133"/>
                  </a:moveTo>
                  <a:cubicBezTo>
                    <a:pt x="112" y="133"/>
                    <a:pt x="111" y="134"/>
                    <a:pt x="110" y="133"/>
                  </a:cubicBezTo>
                  <a:cubicBezTo>
                    <a:pt x="110" y="132"/>
                    <a:pt x="109" y="132"/>
                    <a:pt x="109" y="130"/>
                  </a:cubicBezTo>
                  <a:cubicBezTo>
                    <a:pt x="107" y="129"/>
                    <a:pt x="109" y="132"/>
                    <a:pt x="107" y="132"/>
                  </a:cubicBezTo>
                  <a:cubicBezTo>
                    <a:pt x="108" y="130"/>
                    <a:pt x="105" y="131"/>
                    <a:pt x="105" y="129"/>
                  </a:cubicBezTo>
                  <a:cubicBezTo>
                    <a:pt x="105" y="128"/>
                    <a:pt x="105" y="127"/>
                    <a:pt x="105" y="126"/>
                  </a:cubicBezTo>
                  <a:cubicBezTo>
                    <a:pt x="106" y="125"/>
                    <a:pt x="106" y="124"/>
                    <a:pt x="107" y="124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7" y="123"/>
                    <a:pt x="107" y="122"/>
                    <a:pt x="107" y="122"/>
                  </a:cubicBezTo>
                  <a:cubicBezTo>
                    <a:pt x="107" y="122"/>
                    <a:pt x="108" y="122"/>
                    <a:pt x="108" y="122"/>
                  </a:cubicBezTo>
                  <a:cubicBezTo>
                    <a:pt x="108" y="122"/>
                    <a:pt x="108" y="121"/>
                    <a:pt x="108" y="121"/>
                  </a:cubicBezTo>
                  <a:cubicBezTo>
                    <a:pt x="108" y="120"/>
                    <a:pt x="108" y="120"/>
                    <a:pt x="109" y="120"/>
                  </a:cubicBezTo>
                  <a:cubicBezTo>
                    <a:pt x="109" y="116"/>
                    <a:pt x="107" y="115"/>
                    <a:pt x="107" y="112"/>
                  </a:cubicBezTo>
                  <a:cubicBezTo>
                    <a:pt x="105" y="112"/>
                    <a:pt x="106" y="110"/>
                    <a:pt x="104" y="110"/>
                  </a:cubicBezTo>
                  <a:cubicBezTo>
                    <a:pt x="104" y="111"/>
                    <a:pt x="103" y="112"/>
                    <a:pt x="102" y="112"/>
                  </a:cubicBezTo>
                  <a:cubicBezTo>
                    <a:pt x="102" y="114"/>
                    <a:pt x="101" y="116"/>
                    <a:pt x="102" y="118"/>
                  </a:cubicBezTo>
                  <a:cubicBezTo>
                    <a:pt x="102" y="119"/>
                    <a:pt x="104" y="121"/>
                    <a:pt x="102" y="121"/>
                  </a:cubicBezTo>
                  <a:cubicBezTo>
                    <a:pt x="101" y="121"/>
                    <a:pt x="102" y="119"/>
                    <a:pt x="100" y="119"/>
                  </a:cubicBezTo>
                  <a:cubicBezTo>
                    <a:pt x="100" y="118"/>
                    <a:pt x="99" y="118"/>
                    <a:pt x="99" y="117"/>
                  </a:cubicBezTo>
                  <a:cubicBezTo>
                    <a:pt x="99" y="116"/>
                    <a:pt x="99" y="116"/>
                    <a:pt x="99" y="116"/>
                  </a:cubicBezTo>
                  <a:cubicBezTo>
                    <a:pt x="98" y="116"/>
                    <a:pt x="98" y="116"/>
                    <a:pt x="98" y="115"/>
                  </a:cubicBezTo>
                  <a:cubicBezTo>
                    <a:pt x="99" y="113"/>
                    <a:pt x="98" y="112"/>
                    <a:pt x="95" y="113"/>
                  </a:cubicBezTo>
                  <a:cubicBezTo>
                    <a:pt x="95" y="113"/>
                    <a:pt x="95" y="114"/>
                    <a:pt x="95" y="115"/>
                  </a:cubicBezTo>
                  <a:cubicBezTo>
                    <a:pt x="95" y="115"/>
                    <a:pt x="95" y="115"/>
                    <a:pt x="95" y="116"/>
                  </a:cubicBezTo>
                  <a:cubicBezTo>
                    <a:pt x="95" y="117"/>
                    <a:pt x="96" y="120"/>
                    <a:pt x="95" y="120"/>
                  </a:cubicBezTo>
                  <a:cubicBezTo>
                    <a:pt x="95" y="119"/>
                    <a:pt x="95" y="117"/>
                    <a:pt x="94" y="117"/>
                  </a:cubicBezTo>
                  <a:cubicBezTo>
                    <a:pt x="92" y="117"/>
                    <a:pt x="92" y="117"/>
                    <a:pt x="92" y="119"/>
                  </a:cubicBezTo>
                  <a:cubicBezTo>
                    <a:pt x="91" y="119"/>
                    <a:pt x="90" y="120"/>
                    <a:pt x="91" y="122"/>
                  </a:cubicBezTo>
                  <a:cubicBezTo>
                    <a:pt x="91" y="122"/>
                    <a:pt x="92" y="122"/>
                    <a:pt x="92" y="123"/>
                  </a:cubicBezTo>
                  <a:cubicBezTo>
                    <a:pt x="93" y="123"/>
                    <a:pt x="93" y="124"/>
                    <a:pt x="93" y="125"/>
                  </a:cubicBezTo>
                  <a:cubicBezTo>
                    <a:pt x="95" y="125"/>
                    <a:pt x="94" y="123"/>
                    <a:pt x="97" y="123"/>
                  </a:cubicBezTo>
                  <a:cubicBezTo>
                    <a:pt x="97" y="124"/>
                    <a:pt x="99" y="124"/>
                    <a:pt x="98" y="126"/>
                  </a:cubicBezTo>
                  <a:cubicBezTo>
                    <a:pt x="99" y="126"/>
                    <a:pt x="100" y="126"/>
                    <a:pt x="100" y="127"/>
                  </a:cubicBezTo>
                  <a:cubicBezTo>
                    <a:pt x="99" y="127"/>
                    <a:pt x="99" y="126"/>
                    <a:pt x="97" y="126"/>
                  </a:cubicBezTo>
                  <a:cubicBezTo>
                    <a:pt x="96" y="127"/>
                    <a:pt x="96" y="128"/>
                    <a:pt x="95" y="128"/>
                  </a:cubicBezTo>
                  <a:cubicBezTo>
                    <a:pt x="95" y="130"/>
                    <a:pt x="96" y="130"/>
                    <a:pt x="96" y="132"/>
                  </a:cubicBezTo>
                  <a:cubicBezTo>
                    <a:pt x="97" y="133"/>
                    <a:pt x="98" y="134"/>
                    <a:pt x="100" y="134"/>
                  </a:cubicBezTo>
                  <a:cubicBezTo>
                    <a:pt x="100" y="135"/>
                    <a:pt x="100" y="135"/>
                    <a:pt x="100" y="136"/>
                  </a:cubicBezTo>
                  <a:cubicBezTo>
                    <a:pt x="102" y="136"/>
                    <a:pt x="102" y="137"/>
                    <a:pt x="103" y="137"/>
                  </a:cubicBezTo>
                  <a:cubicBezTo>
                    <a:pt x="103" y="136"/>
                    <a:pt x="105" y="136"/>
                    <a:pt x="105" y="137"/>
                  </a:cubicBezTo>
                  <a:cubicBezTo>
                    <a:pt x="106" y="137"/>
                    <a:pt x="107" y="136"/>
                    <a:pt x="108" y="136"/>
                  </a:cubicBezTo>
                  <a:cubicBezTo>
                    <a:pt x="109" y="136"/>
                    <a:pt x="110" y="136"/>
                    <a:pt x="110" y="137"/>
                  </a:cubicBezTo>
                  <a:cubicBezTo>
                    <a:pt x="109" y="137"/>
                    <a:pt x="108" y="138"/>
                    <a:pt x="107" y="138"/>
                  </a:cubicBezTo>
                  <a:cubicBezTo>
                    <a:pt x="107" y="138"/>
                    <a:pt x="106" y="139"/>
                    <a:pt x="105" y="139"/>
                  </a:cubicBezTo>
                  <a:cubicBezTo>
                    <a:pt x="105" y="141"/>
                    <a:pt x="102" y="140"/>
                    <a:pt x="103" y="143"/>
                  </a:cubicBezTo>
                  <a:cubicBezTo>
                    <a:pt x="104" y="143"/>
                    <a:pt x="104" y="144"/>
                    <a:pt x="105" y="145"/>
                  </a:cubicBezTo>
                  <a:cubicBezTo>
                    <a:pt x="105" y="144"/>
                    <a:pt x="106" y="144"/>
                    <a:pt x="107" y="144"/>
                  </a:cubicBezTo>
                  <a:cubicBezTo>
                    <a:pt x="106" y="143"/>
                    <a:pt x="107" y="143"/>
                    <a:pt x="107" y="143"/>
                  </a:cubicBezTo>
                  <a:cubicBezTo>
                    <a:pt x="108" y="143"/>
                    <a:pt x="108" y="142"/>
                    <a:pt x="109" y="142"/>
                  </a:cubicBezTo>
                  <a:cubicBezTo>
                    <a:pt x="109" y="142"/>
                    <a:pt x="110" y="142"/>
                    <a:pt x="111" y="141"/>
                  </a:cubicBezTo>
                  <a:cubicBezTo>
                    <a:pt x="111" y="141"/>
                    <a:pt x="111" y="140"/>
                    <a:pt x="111" y="140"/>
                  </a:cubicBezTo>
                  <a:cubicBezTo>
                    <a:pt x="111" y="140"/>
                    <a:pt x="112" y="140"/>
                    <a:pt x="112" y="140"/>
                  </a:cubicBezTo>
                  <a:cubicBezTo>
                    <a:pt x="112" y="140"/>
                    <a:pt x="112" y="139"/>
                    <a:pt x="112" y="139"/>
                  </a:cubicBezTo>
                  <a:cubicBezTo>
                    <a:pt x="112" y="139"/>
                    <a:pt x="113" y="139"/>
                    <a:pt x="113" y="139"/>
                  </a:cubicBezTo>
                  <a:cubicBezTo>
                    <a:pt x="113" y="139"/>
                    <a:pt x="113" y="138"/>
                    <a:pt x="113" y="138"/>
                  </a:cubicBezTo>
                  <a:cubicBezTo>
                    <a:pt x="113" y="137"/>
                    <a:pt x="113" y="138"/>
                    <a:pt x="114" y="138"/>
                  </a:cubicBezTo>
                  <a:cubicBezTo>
                    <a:pt x="114" y="137"/>
                    <a:pt x="113" y="137"/>
                    <a:pt x="114" y="137"/>
                  </a:cubicBezTo>
                  <a:cubicBezTo>
                    <a:pt x="114" y="137"/>
                    <a:pt x="114" y="137"/>
                    <a:pt x="114" y="137"/>
                  </a:cubicBezTo>
                  <a:cubicBezTo>
                    <a:pt x="115" y="136"/>
                    <a:pt x="115" y="136"/>
                    <a:pt x="114" y="135"/>
                  </a:cubicBezTo>
                  <a:cubicBezTo>
                    <a:pt x="114" y="134"/>
                    <a:pt x="113" y="134"/>
                    <a:pt x="113" y="134"/>
                  </a:cubicBezTo>
                  <a:cubicBezTo>
                    <a:pt x="113" y="134"/>
                    <a:pt x="113" y="133"/>
                    <a:pt x="113" y="133"/>
                  </a:cubicBezTo>
                  <a:close/>
                  <a:moveTo>
                    <a:pt x="191" y="74"/>
                  </a:moveTo>
                  <a:cubicBezTo>
                    <a:pt x="192" y="74"/>
                    <a:pt x="192" y="74"/>
                    <a:pt x="192" y="75"/>
                  </a:cubicBezTo>
                  <a:cubicBezTo>
                    <a:pt x="193" y="75"/>
                    <a:pt x="193" y="76"/>
                    <a:pt x="193" y="77"/>
                  </a:cubicBezTo>
                  <a:cubicBezTo>
                    <a:pt x="195" y="78"/>
                    <a:pt x="195" y="76"/>
                    <a:pt x="196" y="76"/>
                  </a:cubicBezTo>
                  <a:cubicBezTo>
                    <a:pt x="197" y="78"/>
                    <a:pt x="199" y="77"/>
                    <a:pt x="199" y="78"/>
                  </a:cubicBezTo>
                  <a:cubicBezTo>
                    <a:pt x="199" y="79"/>
                    <a:pt x="200" y="79"/>
                    <a:pt x="201" y="80"/>
                  </a:cubicBezTo>
                  <a:cubicBezTo>
                    <a:pt x="200" y="81"/>
                    <a:pt x="201" y="81"/>
                    <a:pt x="201" y="81"/>
                  </a:cubicBezTo>
                  <a:cubicBezTo>
                    <a:pt x="202" y="80"/>
                    <a:pt x="202" y="79"/>
                    <a:pt x="203" y="79"/>
                  </a:cubicBezTo>
                  <a:cubicBezTo>
                    <a:pt x="205" y="79"/>
                    <a:pt x="206" y="78"/>
                    <a:pt x="205" y="76"/>
                  </a:cubicBezTo>
                  <a:cubicBezTo>
                    <a:pt x="203" y="75"/>
                    <a:pt x="202" y="78"/>
                    <a:pt x="201" y="76"/>
                  </a:cubicBezTo>
                  <a:cubicBezTo>
                    <a:pt x="201" y="74"/>
                    <a:pt x="205" y="77"/>
                    <a:pt x="204" y="75"/>
                  </a:cubicBezTo>
                  <a:cubicBezTo>
                    <a:pt x="203" y="75"/>
                    <a:pt x="202" y="74"/>
                    <a:pt x="202" y="73"/>
                  </a:cubicBezTo>
                  <a:cubicBezTo>
                    <a:pt x="203" y="74"/>
                    <a:pt x="203" y="73"/>
                    <a:pt x="204" y="73"/>
                  </a:cubicBezTo>
                  <a:cubicBezTo>
                    <a:pt x="204" y="73"/>
                    <a:pt x="204" y="72"/>
                    <a:pt x="204" y="72"/>
                  </a:cubicBezTo>
                  <a:cubicBezTo>
                    <a:pt x="206" y="70"/>
                    <a:pt x="200" y="71"/>
                    <a:pt x="200" y="72"/>
                  </a:cubicBezTo>
                  <a:cubicBezTo>
                    <a:pt x="200" y="73"/>
                    <a:pt x="200" y="73"/>
                    <a:pt x="199" y="73"/>
                  </a:cubicBezTo>
                  <a:cubicBezTo>
                    <a:pt x="199" y="73"/>
                    <a:pt x="199" y="73"/>
                    <a:pt x="199" y="73"/>
                  </a:cubicBezTo>
                  <a:cubicBezTo>
                    <a:pt x="198" y="73"/>
                    <a:pt x="198" y="72"/>
                    <a:pt x="199" y="72"/>
                  </a:cubicBezTo>
                  <a:cubicBezTo>
                    <a:pt x="199" y="68"/>
                    <a:pt x="196" y="68"/>
                    <a:pt x="196" y="65"/>
                  </a:cubicBezTo>
                  <a:cubicBezTo>
                    <a:pt x="194" y="66"/>
                    <a:pt x="192" y="66"/>
                    <a:pt x="191" y="67"/>
                  </a:cubicBezTo>
                  <a:cubicBezTo>
                    <a:pt x="191" y="68"/>
                    <a:pt x="191" y="70"/>
                    <a:pt x="190" y="71"/>
                  </a:cubicBezTo>
                  <a:cubicBezTo>
                    <a:pt x="190" y="71"/>
                    <a:pt x="190" y="72"/>
                    <a:pt x="189" y="71"/>
                  </a:cubicBezTo>
                  <a:cubicBezTo>
                    <a:pt x="189" y="72"/>
                    <a:pt x="189" y="72"/>
                    <a:pt x="189" y="73"/>
                  </a:cubicBezTo>
                  <a:cubicBezTo>
                    <a:pt x="191" y="73"/>
                    <a:pt x="191" y="73"/>
                    <a:pt x="191" y="74"/>
                  </a:cubicBezTo>
                  <a:close/>
                  <a:moveTo>
                    <a:pt x="88" y="190"/>
                  </a:moveTo>
                  <a:cubicBezTo>
                    <a:pt x="85" y="190"/>
                    <a:pt x="85" y="192"/>
                    <a:pt x="82" y="192"/>
                  </a:cubicBezTo>
                  <a:cubicBezTo>
                    <a:pt x="82" y="191"/>
                    <a:pt x="82" y="191"/>
                    <a:pt x="81" y="191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80" y="191"/>
                    <a:pt x="80" y="192"/>
                    <a:pt x="79" y="193"/>
                  </a:cubicBezTo>
                  <a:cubicBezTo>
                    <a:pt x="79" y="194"/>
                    <a:pt x="78" y="194"/>
                    <a:pt x="77" y="194"/>
                  </a:cubicBezTo>
                  <a:cubicBezTo>
                    <a:pt x="77" y="195"/>
                    <a:pt x="78" y="196"/>
                    <a:pt x="77" y="196"/>
                  </a:cubicBezTo>
                  <a:cubicBezTo>
                    <a:pt x="77" y="196"/>
                    <a:pt x="76" y="197"/>
                    <a:pt x="76" y="197"/>
                  </a:cubicBezTo>
                  <a:cubicBezTo>
                    <a:pt x="75" y="198"/>
                    <a:pt x="76" y="199"/>
                    <a:pt x="75" y="200"/>
                  </a:cubicBezTo>
                  <a:cubicBezTo>
                    <a:pt x="76" y="200"/>
                    <a:pt x="76" y="200"/>
                    <a:pt x="77" y="200"/>
                  </a:cubicBezTo>
                  <a:cubicBezTo>
                    <a:pt x="77" y="200"/>
                    <a:pt x="77" y="199"/>
                    <a:pt x="77" y="200"/>
                  </a:cubicBezTo>
                  <a:cubicBezTo>
                    <a:pt x="78" y="199"/>
                    <a:pt x="78" y="198"/>
                    <a:pt x="79" y="198"/>
                  </a:cubicBezTo>
                  <a:cubicBezTo>
                    <a:pt x="80" y="198"/>
                    <a:pt x="81" y="197"/>
                    <a:pt x="81" y="198"/>
                  </a:cubicBezTo>
                  <a:cubicBezTo>
                    <a:pt x="82" y="200"/>
                    <a:pt x="80" y="200"/>
                    <a:pt x="79" y="201"/>
                  </a:cubicBezTo>
                  <a:cubicBezTo>
                    <a:pt x="79" y="202"/>
                    <a:pt x="78" y="203"/>
                    <a:pt x="78" y="204"/>
                  </a:cubicBezTo>
                  <a:cubicBezTo>
                    <a:pt x="80" y="203"/>
                    <a:pt x="77" y="207"/>
                    <a:pt x="79" y="207"/>
                  </a:cubicBezTo>
                  <a:cubicBezTo>
                    <a:pt x="79" y="206"/>
                    <a:pt x="80" y="206"/>
                    <a:pt x="81" y="206"/>
                  </a:cubicBezTo>
                  <a:cubicBezTo>
                    <a:pt x="81" y="206"/>
                    <a:pt x="81" y="205"/>
                    <a:pt x="82" y="205"/>
                  </a:cubicBezTo>
                  <a:cubicBezTo>
                    <a:pt x="84" y="205"/>
                    <a:pt x="84" y="204"/>
                    <a:pt x="86" y="204"/>
                  </a:cubicBezTo>
                  <a:cubicBezTo>
                    <a:pt x="86" y="203"/>
                    <a:pt x="86" y="203"/>
                    <a:pt x="87" y="202"/>
                  </a:cubicBezTo>
                  <a:cubicBezTo>
                    <a:pt x="87" y="201"/>
                    <a:pt x="88" y="201"/>
                    <a:pt x="88" y="200"/>
                  </a:cubicBezTo>
                  <a:cubicBezTo>
                    <a:pt x="87" y="198"/>
                    <a:pt x="87" y="196"/>
                    <a:pt x="86" y="194"/>
                  </a:cubicBezTo>
                  <a:cubicBezTo>
                    <a:pt x="87" y="193"/>
                    <a:pt x="88" y="192"/>
                    <a:pt x="88" y="190"/>
                  </a:cubicBezTo>
                  <a:close/>
                  <a:moveTo>
                    <a:pt x="188" y="78"/>
                  </a:moveTo>
                  <a:cubicBezTo>
                    <a:pt x="188" y="81"/>
                    <a:pt x="189" y="83"/>
                    <a:pt x="191" y="83"/>
                  </a:cubicBezTo>
                  <a:cubicBezTo>
                    <a:pt x="191" y="81"/>
                    <a:pt x="191" y="81"/>
                    <a:pt x="192" y="81"/>
                  </a:cubicBezTo>
                  <a:cubicBezTo>
                    <a:pt x="193" y="77"/>
                    <a:pt x="190" y="73"/>
                    <a:pt x="187" y="76"/>
                  </a:cubicBezTo>
                  <a:cubicBezTo>
                    <a:pt x="187" y="76"/>
                    <a:pt x="187" y="76"/>
                    <a:pt x="187" y="76"/>
                  </a:cubicBezTo>
                  <a:cubicBezTo>
                    <a:pt x="187" y="77"/>
                    <a:pt x="187" y="78"/>
                    <a:pt x="188" y="78"/>
                  </a:cubicBezTo>
                  <a:close/>
                  <a:moveTo>
                    <a:pt x="201" y="70"/>
                  </a:moveTo>
                  <a:cubicBezTo>
                    <a:pt x="201" y="69"/>
                    <a:pt x="199" y="69"/>
                    <a:pt x="199" y="70"/>
                  </a:cubicBezTo>
                  <a:cubicBezTo>
                    <a:pt x="200" y="70"/>
                    <a:pt x="200" y="70"/>
                    <a:pt x="200" y="71"/>
                  </a:cubicBezTo>
                  <a:cubicBezTo>
                    <a:pt x="200" y="71"/>
                    <a:pt x="201" y="71"/>
                    <a:pt x="201" y="70"/>
                  </a:cubicBezTo>
                  <a:close/>
                  <a:moveTo>
                    <a:pt x="256" y="16"/>
                  </a:moveTo>
                  <a:cubicBezTo>
                    <a:pt x="256" y="15"/>
                    <a:pt x="258" y="15"/>
                    <a:pt x="259" y="15"/>
                  </a:cubicBezTo>
                  <a:cubicBezTo>
                    <a:pt x="259" y="11"/>
                    <a:pt x="260" y="9"/>
                    <a:pt x="260" y="5"/>
                  </a:cubicBezTo>
                  <a:cubicBezTo>
                    <a:pt x="259" y="5"/>
                    <a:pt x="258" y="5"/>
                    <a:pt x="258" y="5"/>
                  </a:cubicBezTo>
                  <a:cubicBezTo>
                    <a:pt x="258" y="7"/>
                    <a:pt x="255" y="9"/>
                    <a:pt x="255" y="11"/>
                  </a:cubicBezTo>
                  <a:cubicBezTo>
                    <a:pt x="255" y="13"/>
                    <a:pt x="254" y="15"/>
                    <a:pt x="256" y="16"/>
                  </a:cubicBezTo>
                  <a:close/>
                  <a:moveTo>
                    <a:pt x="236" y="57"/>
                  </a:moveTo>
                  <a:cubicBezTo>
                    <a:pt x="236" y="56"/>
                    <a:pt x="236" y="56"/>
                    <a:pt x="237" y="56"/>
                  </a:cubicBezTo>
                  <a:cubicBezTo>
                    <a:pt x="237" y="56"/>
                    <a:pt x="237" y="55"/>
                    <a:pt x="237" y="55"/>
                  </a:cubicBezTo>
                  <a:cubicBezTo>
                    <a:pt x="236" y="55"/>
                    <a:pt x="236" y="55"/>
                    <a:pt x="235" y="55"/>
                  </a:cubicBezTo>
                  <a:cubicBezTo>
                    <a:pt x="236" y="55"/>
                    <a:pt x="235" y="55"/>
                    <a:pt x="235" y="55"/>
                  </a:cubicBezTo>
                  <a:cubicBezTo>
                    <a:pt x="234" y="57"/>
                    <a:pt x="235" y="57"/>
                    <a:pt x="236" y="57"/>
                  </a:cubicBezTo>
                  <a:close/>
                  <a:moveTo>
                    <a:pt x="88" y="154"/>
                  </a:moveTo>
                  <a:cubicBezTo>
                    <a:pt x="88" y="154"/>
                    <a:pt x="88" y="155"/>
                    <a:pt x="88" y="155"/>
                  </a:cubicBezTo>
                  <a:cubicBezTo>
                    <a:pt x="87" y="155"/>
                    <a:pt x="86" y="155"/>
                    <a:pt x="86" y="155"/>
                  </a:cubicBezTo>
                  <a:cubicBezTo>
                    <a:pt x="86" y="156"/>
                    <a:pt x="85" y="155"/>
                    <a:pt x="84" y="156"/>
                  </a:cubicBezTo>
                  <a:cubicBezTo>
                    <a:pt x="84" y="156"/>
                    <a:pt x="84" y="157"/>
                    <a:pt x="84" y="157"/>
                  </a:cubicBezTo>
                  <a:cubicBezTo>
                    <a:pt x="83" y="157"/>
                    <a:pt x="82" y="157"/>
                    <a:pt x="82" y="157"/>
                  </a:cubicBezTo>
                  <a:cubicBezTo>
                    <a:pt x="82" y="157"/>
                    <a:pt x="82" y="158"/>
                    <a:pt x="82" y="158"/>
                  </a:cubicBezTo>
                  <a:cubicBezTo>
                    <a:pt x="83" y="159"/>
                    <a:pt x="84" y="158"/>
                    <a:pt x="84" y="158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159"/>
                    <a:pt x="85" y="158"/>
                    <a:pt x="85" y="158"/>
                  </a:cubicBezTo>
                  <a:cubicBezTo>
                    <a:pt x="85" y="159"/>
                    <a:pt x="85" y="159"/>
                    <a:pt x="85" y="159"/>
                  </a:cubicBezTo>
                  <a:cubicBezTo>
                    <a:pt x="85" y="159"/>
                    <a:pt x="86" y="159"/>
                    <a:pt x="86" y="159"/>
                  </a:cubicBezTo>
                  <a:cubicBezTo>
                    <a:pt x="86" y="157"/>
                    <a:pt x="87" y="157"/>
                    <a:pt x="88" y="156"/>
                  </a:cubicBezTo>
                  <a:cubicBezTo>
                    <a:pt x="88" y="155"/>
                    <a:pt x="90" y="156"/>
                    <a:pt x="90" y="155"/>
                  </a:cubicBezTo>
                  <a:cubicBezTo>
                    <a:pt x="90" y="154"/>
                    <a:pt x="89" y="154"/>
                    <a:pt x="88" y="154"/>
                  </a:cubicBezTo>
                  <a:close/>
                  <a:moveTo>
                    <a:pt x="241" y="25"/>
                  </a:moveTo>
                  <a:cubicBezTo>
                    <a:pt x="241" y="26"/>
                    <a:pt x="243" y="26"/>
                    <a:pt x="243" y="27"/>
                  </a:cubicBezTo>
                  <a:cubicBezTo>
                    <a:pt x="244" y="28"/>
                    <a:pt x="245" y="30"/>
                    <a:pt x="247" y="30"/>
                  </a:cubicBezTo>
                  <a:cubicBezTo>
                    <a:pt x="247" y="29"/>
                    <a:pt x="247" y="27"/>
                    <a:pt x="249" y="27"/>
                  </a:cubicBezTo>
                  <a:cubicBezTo>
                    <a:pt x="249" y="28"/>
                    <a:pt x="249" y="29"/>
                    <a:pt x="249" y="31"/>
                  </a:cubicBezTo>
                  <a:cubicBezTo>
                    <a:pt x="249" y="31"/>
                    <a:pt x="249" y="31"/>
                    <a:pt x="249" y="31"/>
                  </a:cubicBezTo>
                  <a:cubicBezTo>
                    <a:pt x="248" y="32"/>
                    <a:pt x="248" y="32"/>
                    <a:pt x="248" y="33"/>
                  </a:cubicBezTo>
                  <a:cubicBezTo>
                    <a:pt x="248" y="33"/>
                    <a:pt x="247" y="33"/>
                    <a:pt x="247" y="33"/>
                  </a:cubicBezTo>
                  <a:cubicBezTo>
                    <a:pt x="246" y="34"/>
                    <a:pt x="247" y="35"/>
                    <a:pt x="246" y="36"/>
                  </a:cubicBezTo>
                  <a:cubicBezTo>
                    <a:pt x="246" y="36"/>
                    <a:pt x="246" y="36"/>
                    <a:pt x="246" y="36"/>
                  </a:cubicBezTo>
                  <a:cubicBezTo>
                    <a:pt x="246" y="36"/>
                    <a:pt x="246" y="37"/>
                    <a:pt x="246" y="37"/>
                  </a:cubicBezTo>
                  <a:cubicBezTo>
                    <a:pt x="246" y="37"/>
                    <a:pt x="246" y="38"/>
                    <a:pt x="246" y="39"/>
                  </a:cubicBezTo>
                  <a:cubicBezTo>
                    <a:pt x="247" y="39"/>
                    <a:pt x="248" y="39"/>
                    <a:pt x="248" y="38"/>
                  </a:cubicBezTo>
                  <a:cubicBezTo>
                    <a:pt x="249" y="38"/>
                    <a:pt x="250" y="37"/>
                    <a:pt x="251" y="37"/>
                  </a:cubicBezTo>
                  <a:cubicBezTo>
                    <a:pt x="251" y="35"/>
                    <a:pt x="251" y="34"/>
                    <a:pt x="251" y="32"/>
                  </a:cubicBezTo>
                  <a:cubicBezTo>
                    <a:pt x="252" y="33"/>
                    <a:pt x="252" y="31"/>
                    <a:pt x="254" y="32"/>
                  </a:cubicBezTo>
                  <a:cubicBezTo>
                    <a:pt x="254" y="31"/>
                    <a:pt x="254" y="29"/>
                    <a:pt x="254" y="29"/>
                  </a:cubicBezTo>
                  <a:cubicBezTo>
                    <a:pt x="253" y="29"/>
                    <a:pt x="253" y="28"/>
                    <a:pt x="253" y="28"/>
                  </a:cubicBezTo>
                  <a:cubicBezTo>
                    <a:pt x="252" y="28"/>
                    <a:pt x="252" y="28"/>
                    <a:pt x="252" y="28"/>
                  </a:cubicBezTo>
                  <a:cubicBezTo>
                    <a:pt x="252" y="25"/>
                    <a:pt x="254" y="26"/>
                    <a:pt x="255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24"/>
                    <a:pt x="255" y="24"/>
                    <a:pt x="255" y="23"/>
                  </a:cubicBezTo>
                  <a:cubicBezTo>
                    <a:pt x="255" y="23"/>
                    <a:pt x="255" y="23"/>
                    <a:pt x="255" y="23"/>
                  </a:cubicBezTo>
                  <a:cubicBezTo>
                    <a:pt x="255" y="22"/>
                    <a:pt x="255" y="22"/>
                    <a:pt x="255" y="22"/>
                  </a:cubicBezTo>
                  <a:cubicBezTo>
                    <a:pt x="255" y="22"/>
                    <a:pt x="256" y="22"/>
                    <a:pt x="256" y="21"/>
                  </a:cubicBezTo>
                  <a:cubicBezTo>
                    <a:pt x="255" y="21"/>
                    <a:pt x="255" y="21"/>
                    <a:pt x="255" y="19"/>
                  </a:cubicBezTo>
                  <a:cubicBezTo>
                    <a:pt x="254" y="19"/>
                    <a:pt x="254" y="19"/>
                    <a:pt x="254" y="18"/>
                  </a:cubicBezTo>
                  <a:cubicBezTo>
                    <a:pt x="254" y="17"/>
                    <a:pt x="254" y="15"/>
                    <a:pt x="252" y="15"/>
                  </a:cubicBezTo>
                  <a:cubicBezTo>
                    <a:pt x="253" y="16"/>
                    <a:pt x="250" y="18"/>
                    <a:pt x="250" y="16"/>
                  </a:cubicBezTo>
                  <a:cubicBezTo>
                    <a:pt x="250" y="15"/>
                    <a:pt x="251" y="15"/>
                    <a:pt x="251" y="14"/>
                  </a:cubicBezTo>
                  <a:cubicBezTo>
                    <a:pt x="252" y="13"/>
                    <a:pt x="252" y="12"/>
                    <a:pt x="253" y="11"/>
                  </a:cubicBezTo>
                  <a:cubicBezTo>
                    <a:pt x="252" y="9"/>
                    <a:pt x="254" y="9"/>
                    <a:pt x="254" y="7"/>
                  </a:cubicBezTo>
                  <a:cubicBezTo>
                    <a:pt x="251" y="7"/>
                    <a:pt x="252" y="9"/>
                    <a:pt x="249" y="8"/>
                  </a:cubicBezTo>
                  <a:cubicBezTo>
                    <a:pt x="249" y="9"/>
                    <a:pt x="248" y="9"/>
                    <a:pt x="248" y="9"/>
                  </a:cubicBezTo>
                  <a:cubicBezTo>
                    <a:pt x="248" y="10"/>
                    <a:pt x="248" y="11"/>
                    <a:pt x="247" y="11"/>
                  </a:cubicBezTo>
                  <a:cubicBezTo>
                    <a:pt x="247" y="10"/>
                    <a:pt x="247" y="11"/>
                    <a:pt x="246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2"/>
                    <a:pt x="243" y="11"/>
                    <a:pt x="243" y="12"/>
                  </a:cubicBezTo>
                  <a:cubicBezTo>
                    <a:pt x="243" y="13"/>
                    <a:pt x="244" y="14"/>
                    <a:pt x="245" y="14"/>
                  </a:cubicBezTo>
                  <a:cubicBezTo>
                    <a:pt x="245" y="14"/>
                    <a:pt x="245" y="14"/>
                    <a:pt x="246" y="14"/>
                  </a:cubicBezTo>
                  <a:cubicBezTo>
                    <a:pt x="246" y="14"/>
                    <a:pt x="246" y="14"/>
                    <a:pt x="246" y="14"/>
                  </a:cubicBezTo>
                  <a:cubicBezTo>
                    <a:pt x="247" y="15"/>
                    <a:pt x="249" y="14"/>
                    <a:pt x="249" y="16"/>
                  </a:cubicBezTo>
                  <a:cubicBezTo>
                    <a:pt x="247" y="16"/>
                    <a:pt x="249" y="18"/>
                    <a:pt x="249" y="19"/>
                  </a:cubicBezTo>
                  <a:cubicBezTo>
                    <a:pt x="244" y="18"/>
                    <a:pt x="249" y="22"/>
                    <a:pt x="247" y="22"/>
                  </a:cubicBezTo>
                  <a:cubicBezTo>
                    <a:pt x="245" y="22"/>
                    <a:pt x="244" y="21"/>
                    <a:pt x="243" y="21"/>
                  </a:cubicBezTo>
                  <a:cubicBezTo>
                    <a:pt x="243" y="21"/>
                    <a:pt x="242" y="22"/>
                    <a:pt x="240" y="22"/>
                  </a:cubicBezTo>
                  <a:cubicBezTo>
                    <a:pt x="240" y="23"/>
                    <a:pt x="240" y="25"/>
                    <a:pt x="241" y="25"/>
                  </a:cubicBezTo>
                  <a:close/>
                  <a:moveTo>
                    <a:pt x="232" y="28"/>
                  </a:moveTo>
                  <a:cubicBezTo>
                    <a:pt x="232" y="27"/>
                    <a:pt x="233" y="27"/>
                    <a:pt x="233" y="25"/>
                  </a:cubicBezTo>
                  <a:cubicBezTo>
                    <a:pt x="231" y="25"/>
                    <a:pt x="230" y="26"/>
                    <a:pt x="230" y="26"/>
                  </a:cubicBezTo>
                  <a:cubicBezTo>
                    <a:pt x="230" y="28"/>
                    <a:pt x="230" y="28"/>
                    <a:pt x="232" y="28"/>
                  </a:cubicBezTo>
                  <a:close/>
                  <a:moveTo>
                    <a:pt x="258" y="23"/>
                  </a:moveTo>
                  <a:cubicBezTo>
                    <a:pt x="258" y="22"/>
                    <a:pt x="260" y="22"/>
                    <a:pt x="260" y="20"/>
                  </a:cubicBezTo>
                  <a:cubicBezTo>
                    <a:pt x="259" y="20"/>
                    <a:pt x="258" y="20"/>
                    <a:pt x="258" y="21"/>
                  </a:cubicBezTo>
                  <a:cubicBezTo>
                    <a:pt x="258" y="21"/>
                    <a:pt x="256" y="23"/>
                    <a:pt x="258" y="23"/>
                  </a:cubicBezTo>
                  <a:close/>
                  <a:moveTo>
                    <a:pt x="254" y="14"/>
                  </a:moveTo>
                  <a:cubicBezTo>
                    <a:pt x="254" y="14"/>
                    <a:pt x="255" y="13"/>
                    <a:pt x="254" y="13"/>
                  </a:cubicBezTo>
                  <a:cubicBezTo>
                    <a:pt x="254" y="13"/>
                    <a:pt x="253" y="13"/>
                    <a:pt x="254" y="14"/>
                  </a:cubicBezTo>
                  <a:close/>
                  <a:moveTo>
                    <a:pt x="257" y="17"/>
                  </a:moveTo>
                  <a:cubicBezTo>
                    <a:pt x="257" y="17"/>
                    <a:pt x="256" y="17"/>
                    <a:pt x="256" y="18"/>
                  </a:cubicBezTo>
                  <a:cubicBezTo>
                    <a:pt x="254" y="18"/>
                    <a:pt x="258" y="19"/>
                    <a:pt x="257" y="17"/>
                  </a:cubicBezTo>
                  <a:close/>
                  <a:moveTo>
                    <a:pt x="201" y="61"/>
                  </a:moveTo>
                  <a:cubicBezTo>
                    <a:pt x="202" y="61"/>
                    <a:pt x="203" y="63"/>
                    <a:pt x="205" y="64"/>
                  </a:cubicBezTo>
                  <a:cubicBezTo>
                    <a:pt x="205" y="62"/>
                    <a:pt x="205" y="61"/>
                    <a:pt x="204" y="60"/>
                  </a:cubicBezTo>
                  <a:cubicBezTo>
                    <a:pt x="204" y="60"/>
                    <a:pt x="203" y="60"/>
                    <a:pt x="203" y="60"/>
                  </a:cubicBezTo>
                  <a:cubicBezTo>
                    <a:pt x="203" y="58"/>
                    <a:pt x="202" y="58"/>
                    <a:pt x="200" y="58"/>
                  </a:cubicBezTo>
                  <a:cubicBezTo>
                    <a:pt x="200" y="59"/>
                    <a:pt x="201" y="60"/>
                    <a:pt x="201" y="61"/>
                  </a:cubicBezTo>
                  <a:close/>
                  <a:moveTo>
                    <a:pt x="205" y="59"/>
                  </a:moveTo>
                  <a:cubicBezTo>
                    <a:pt x="206" y="58"/>
                    <a:pt x="206" y="58"/>
                    <a:pt x="206" y="58"/>
                  </a:cubicBezTo>
                  <a:cubicBezTo>
                    <a:pt x="206" y="58"/>
                    <a:pt x="206" y="57"/>
                    <a:pt x="206" y="57"/>
                  </a:cubicBezTo>
                  <a:cubicBezTo>
                    <a:pt x="206" y="57"/>
                    <a:pt x="205" y="57"/>
                    <a:pt x="205" y="57"/>
                  </a:cubicBezTo>
                  <a:cubicBezTo>
                    <a:pt x="205" y="58"/>
                    <a:pt x="204" y="58"/>
                    <a:pt x="204" y="60"/>
                  </a:cubicBezTo>
                  <a:cubicBezTo>
                    <a:pt x="205" y="60"/>
                    <a:pt x="205" y="59"/>
                    <a:pt x="205" y="59"/>
                  </a:cubicBezTo>
                  <a:close/>
                  <a:moveTo>
                    <a:pt x="216" y="60"/>
                  </a:moveTo>
                  <a:cubicBezTo>
                    <a:pt x="217" y="60"/>
                    <a:pt x="217" y="59"/>
                    <a:pt x="217" y="59"/>
                  </a:cubicBezTo>
                  <a:cubicBezTo>
                    <a:pt x="215" y="59"/>
                    <a:pt x="214" y="59"/>
                    <a:pt x="215" y="62"/>
                  </a:cubicBezTo>
                  <a:cubicBezTo>
                    <a:pt x="215" y="62"/>
                    <a:pt x="216" y="61"/>
                    <a:pt x="216" y="60"/>
                  </a:cubicBezTo>
                  <a:close/>
                  <a:moveTo>
                    <a:pt x="202" y="68"/>
                  </a:moveTo>
                  <a:cubicBezTo>
                    <a:pt x="203" y="66"/>
                    <a:pt x="200" y="67"/>
                    <a:pt x="201" y="64"/>
                  </a:cubicBezTo>
                  <a:cubicBezTo>
                    <a:pt x="200" y="64"/>
                    <a:pt x="199" y="64"/>
                    <a:pt x="198" y="64"/>
                  </a:cubicBezTo>
                  <a:cubicBezTo>
                    <a:pt x="198" y="65"/>
                    <a:pt x="198" y="65"/>
                    <a:pt x="197" y="65"/>
                  </a:cubicBezTo>
                  <a:cubicBezTo>
                    <a:pt x="197" y="65"/>
                    <a:pt x="197" y="66"/>
                    <a:pt x="197" y="66"/>
                  </a:cubicBezTo>
                  <a:cubicBezTo>
                    <a:pt x="199" y="66"/>
                    <a:pt x="199" y="69"/>
                    <a:pt x="202" y="68"/>
                  </a:cubicBezTo>
                  <a:close/>
                  <a:moveTo>
                    <a:pt x="205" y="65"/>
                  </a:moveTo>
                  <a:cubicBezTo>
                    <a:pt x="205" y="66"/>
                    <a:pt x="205" y="66"/>
                    <a:pt x="205" y="66"/>
                  </a:cubicBezTo>
                  <a:cubicBezTo>
                    <a:pt x="204" y="66"/>
                    <a:pt x="204" y="67"/>
                    <a:pt x="204" y="67"/>
                  </a:cubicBezTo>
                  <a:cubicBezTo>
                    <a:pt x="204" y="68"/>
                    <a:pt x="205" y="69"/>
                    <a:pt x="207" y="69"/>
                  </a:cubicBezTo>
                  <a:cubicBezTo>
                    <a:pt x="206" y="67"/>
                    <a:pt x="206" y="66"/>
                    <a:pt x="207" y="64"/>
                  </a:cubicBezTo>
                  <a:cubicBezTo>
                    <a:pt x="206" y="63"/>
                    <a:pt x="206" y="64"/>
                    <a:pt x="205" y="65"/>
                  </a:cubicBezTo>
                  <a:close/>
                  <a:moveTo>
                    <a:pt x="208" y="67"/>
                  </a:moveTo>
                  <a:cubicBezTo>
                    <a:pt x="208" y="66"/>
                    <a:pt x="210" y="66"/>
                    <a:pt x="210" y="66"/>
                  </a:cubicBezTo>
                  <a:cubicBezTo>
                    <a:pt x="211" y="66"/>
                    <a:pt x="212" y="66"/>
                    <a:pt x="213" y="66"/>
                  </a:cubicBezTo>
                  <a:cubicBezTo>
                    <a:pt x="213" y="64"/>
                    <a:pt x="216" y="65"/>
                    <a:pt x="215" y="63"/>
                  </a:cubicBezTo>
                  <a:cubicBezTo>
                    <a:pt x="215" y="63"/>
                    <a:pt x="214" y="62"/>
                    <a:pt x="214" y="62"/>
                  </a:cubicBezTo>
                  <a:cubicBezTo>
                    <a:pt x="214" y="62"/>
                    <a:pt x="213" y="63"/>
                    <a:pt x="213" y="63"/>
                  </a:cubicBezTo>
                  <a:cubicBezTo>
                    <a:pt x="213" y="63"/>
                    <a:pt x="212" y="63"/>
                    <a:pt x="212" y="63"/>
                  </a:cubicBezTo>
                  <a:cubicBezTo>
                    <a:pt x="212" y="63"/>
                    <a:pt x="212" y="62"/>
                    <a:pt x="211" y="62"/>
                  </a:cubicBezTo>
                  <a:cubicBezTo>
                    <a:pt x="211" y="64"/>
                    <a:pt x="209" y="63"/>
                    <a:pt x="209" y="64"/>
                  </a:cubicBezTo>
                  <a:cubicBezTo>
                    <a:pt x="208" y="64"/>
                    <a:pt x="207" y="67"/>
                    <a:pt x="208" y="67"/>
                  </a:cubicBezTo>
                  <a:close/>
                  <a:moveTo>
                    <a:pt x="209" y="73"/>
                  </a:moveTo>
                  <a:cubicBezTo>
                    <a:pt x="210" y="73"/>
                    <a:pt x="210" y="72"/>
                    <a:pt x="211" y="72"/>
                  </a:cubicBezTo>
                  <a:cubicBezTo>
                    <a:pt x="211" y="71"/>
                    <a:pt x="210" y="71"/>
                    <a:pt x="210" y="70"/>
                  </a:cubicBezTo>
                  <a:cubicBezTo>
                    <a:pt x="210" y="69"/>
                    <a:pt x="210" y="68"/>
                    <a:pt x="209" y="68"/>
                  </a:cubicBezTo>
                  <a:cubicBezTo>
                    <a:pt x="209" y="69"/>
                    <a:pt x="208" y="68"/>
                    <a:pt x="208" y="69"/>
                  </a:cubicBezTo>
                  <a:cubicBezTo>
                    <a:pt x="207" y="70"/>
                    <a:pt x="207" y="70"/>
                    <a:pt x="207" y="71"/>
                  </a:cubicBezTo>
                  <a:cubicBezTo>
                    <a:pt x="207" y="71"/>
                    <a:pt x="207" y="72"/>
                    <a:pt x="206" y="71"/>
                  </a:cubicBezTo>
                  <a:cubicBezTo>
                    <a:pt x="206" y="72"/>
                    <a:pt x="206" y="73"/>
                    <a:pt x="206" y="73"/>
                  </a:cubicBezTo>
                  <a:cubicBezTo>
                    <a:pt x="207" y="73"/>
                    <a:pt x="208" y="72"/>
                    <a:pt x="208" y="72"/>
                  </a:cubicBezTo>
                  <a:cubicBezTo>
                    <a:pt x="208" y="72"/>
                    <a:pt x="209" y="73"/>
                    <a:pt x="209" y="73"/>
                  </a:cubicBezTo>
                  <a:close/>
                  <a:moveTo>
                    <a:pt x="77" y="114"/>
                  </a:moveTo>
                  <a:cubicBezTo>
                    <a:pt x="76" y="117"/>
                    <a:pt x="79" y="116"/>
                    <a:pt x="79" y="119"/>
                  </a:cubicBezTo>
                  <a:cubicBezTo>
                    <a:pt x="80" y="119"/>
                    <a:pt x="80" y="119"/>
                    <a:pt x="81" y="119"/>
                  </a:cubicBezTo>
                  <a:cubicBezTo>
                    <a:pt x="81" y="119"/>
                    <a:pt x="80" y="118"/>
                    <a:pt x="80" y="117"/>
                  </a:cubicBezTo>
                  <a:cubicBezTo>
                    <a:pt x="80" y="117"/>
                    <a:pt x="81" y="117"/>
                    <a:pt x="81" y="116"/>
                  </a:cubicBezTo>
                  <a:cubicBezTo>
                    <a:pt x="79" y="115"/>
                    <a:pt x="79" y="114"/>
                    <a:pt x="77" y="114"/>
                  </a:cubicBezTo>
                  <a:close/>
                  <a:moveTo>
                    <a:pt x="72" y="130"/>
                  </a:moveTo>
                  <a:cubicBezTo>
                    <a:pt x="72" y="130"/>
                    <a:pt x="72" y="130"/>
                    <a:pt x="72" y="130"/>
                  </a:cubicBezTo>
                  <a:cubicBezTo>
                    <a:pt x="73" y="130"/>
                    <a:pt x="73" y="130"/>
                    <a:pt x="72" y="131"/>
                  </a:cubicBezTo>
                  <a:cubicBezTo>
                    <a:pt x="72" y="131"/>
                    <a:pt x="72" y="131"/>
                    <a:pt x="72" y="131"/>
                  </a:cubicBezTo>
                  <a:cubicBezTo>
                    <a:pt x="72" y="132"/>
                    <a:pt x="72" y="132"/>
                    <a:pt x="72" y="132"/>
                  </a:cubicBezTo>
                  <a:cubicBezTo>
                    <a:pt x="72" y="133"/>
                    <a:pt x="73" y="133"/>
                    <a:pt x="73" y="133"/>
                  </a:cubicBezTo>
                  <a:cubicBezTo>
                    <a:pt x="74" y="132"/>
                    <a:pt x="74" y="131"/>
                    <a:pt x="76" y="131"/>
                  </a:cubicBezTo>
                  <a:cubicBezTo>
                    <a:pt x="76" y="130"/>
                    <a:pt x="76" y="130"/>
                    <a:pt x="76" y="129"/>
                  </a:cubicBezTo>
                  <a:cubicBezTo>
                    <a:pt x="75" y="129"/>
                    <a:pt x="75" y="128"/>
                    <a:pt x="76" y="128"/>
                  </a:cubicBezTo>
                  <a:cubicBezTo>
                    <a:pt x="76" y="128"/>
                    <a:pt x="76" y="127"/>
                    <a:pt x="76" y="127"/>
                  </a:cubicBezTo>
                  <a:cubicBezTo>
                    <a:pt x="76" y="127"/>
                    <a:pt x="76" y="126"/>
                    <a:pt x="77" y="126"/>
                  </a:cubicBezTo>
                  <a:cubicBezTo>
                    <a:pt x="77" y="126"/>
                    <a:pt x="77" y="125"/>
                    <a:pt x="77" y="124"/>
                  </a:cubicBezTo>
                  <a:cubicBezTo>
                    <a:pt x="78" y="124"/>
                    <a:pt x="78" y="123"/>
                    <a:pt x="78" y="121"/>
                  </a:cubicBezTo>
                  <a:cubicBezTo>
                    <a:pt x="78" y="119"/>
                    <a:pt x="77" y="119"/>
                    <a:pt x="76" y="117"/>
                  </a:cubicBezTo>
                  <a:cubicBezTo>
                    <a:pt x="76" y="116"/>
                    <a:pt x="76" y="115"/>
                    <a:pt x="75" y="115"/>
                  </a:cubicBezTo>
                  <a:cubicBezTo>
                    <a:pt x="75" y="116"/>
                    <a:pt x="74" y="119"/>
                    <a:pt x="75" y="119"/>
                  </a:cubicBezTo>
                  <a:cubicBezTo>
                    <a:pt x="75" y="119"/>
                    <a:pt x="75" y="120"/>
                    <a:pt x="75" y="121"/>
                  </a:cubicBezTo>
                  <a:cubicBezTo>
                    <a:pt x="74" y="121"/>
                    <a:pt x="74" y="121"/>
                    <a:pt x="73" y="121"/>
                  </a:cubicBezTo>
                  <a:cubicBezTo>
                    <a:pt x="73" y="122"/>
                    <a:pt x="73" y="123"/>
                    <a:pt x="72" y="124"/>
                  </a:cubicBezTo>
                  <a:cubicBezTo>
                    <a:pt x="72" y="126"/>
                    <a:pt x="71" y="128"/>
                    <a:pt x="72" y="130"/>
                  </a:cubicBezTo>
                  <a:close/>
                  <a:moveTo>
                    <a:pt x="68" y="140"/>
                  </a:moveTo>
                  <a:cubicBezTo>
                    <a:pt x="67" y="138"/>
                    <a:pt x="69" y="138"/>
                    <a:pt x="68" y="136"/>
                  </a:cubicBezTo>
                  <a:cubicBezTo>
                    <a:pt x="68" y="136"/>
                    <a:pt x="69" y="136"/>
                    <a:pt x="69" y="136"/>
                  </a:cubicBezTo>
                  <a:cubicBezTo>
                    <a:pt x="69" y="136"/>
                    <a:pt x="69" y="135"/>
                    <a:pt x="70" y="135"/>
                  </a:cubicBezTo>
                  <a:cubicBezTo>
                    <a:pt x="70" y="135"/>
                    <a:pt x="70" y="135"/>
                    <a:pt x="70" y="135"/>
                  </a:cubicBezTo>
                  <a:cubicBezTo>
                    <a:pt x="70" y="134"/>
                    <a:pt x="70" y="134"/>
                    <a:pt x="71" y="134"/>
                  </a:cubicBezTo>
                  <a:cubicBezTo>
                    <a:pt x="71" y="132"/>
                    <a:pt x="70" y="133"/>
                    <a:pt x="70" y="131"/>
                  </a:cubicBezTo>
                  <a:cubicBezTo>
                    <a:pt x="68" y="130"/>
                    <a:pt x="69" y="133"/>
                    <a:pt x="68" y="133"/>
                  </a:cubicBezTo>
                  <a:cubicBezTo>
                    <a:pt x="67" y="133"/>
                    <a:pt x="67" y="134"/>
                    <a:pt x="67" y="133"/>
                  </a:cubicBezTo>
                  <a:cubicBezTo>
                    <a:pt x="67" y="135"/>
                    <a:pt x="67" y="136"/>
                    <a:pt x="65" y="136"/>
                  </a:cubicBezTo>
                  <a:cubicBezTo>
                    <a:pt x="66" y="138"/>
                    <a:pt x="66" y="140"/>
                    <a:pt x="68" y="140"/>
                  </a:cubicBezTo>
                  <a:close/>
                  <a:moveTo>
                    <a:pt x="86" y="102"/>
                  </a:moveTo>
                  <a:cubicBezTo>
                    <a:pt x="86" y="102"/>
                    <a:pt x="86" y="101"/>
                    <a:pt x="86" y="101"/>
                  </a:cubicBezTo>
                  <a:cubicBezTo>
                    <a:pt x="86" y="101"/>
                    <a:pt x="85" y="101"/>
                    <a:pt x="84" y="101"/>
                  </a:cubicBezTo>
                  <a:cubicBezTo>
                    <a:pt x="84" y="102"/>
                    <a:pt x="85" y="102"/>
                    <a:pt x="86" y="102"/>
                  </a:cubicBezTo>
                  <a:close/>
                  <a:moveTo>
                    <a:pt x="77" y="108"/>
                  </a:moveTo>
                  <a:cubicBezTo>
                    <a:pt x="78" y="109"/>
                    <a:pt x="78" y="109"/>
                    <a:pt x="78" y="110"/>
                  </a:cubicBezTo>
                  <a:cubicBezTo>
                    <a:pt x="78" y="110"/>
                    <a:pt x="80" y="110"/>
                    <a:pt x="79" y="110"/>
                  </a:cubicBezTo>
                  <a:cubicBezTo>
                    <a:pt x="79" y="112"/>
                    <a:pt x="77" y="111"/>
                    <a:pt x="78" y="113"/>
                  </a:cubicBezTo>
                  <a:cubicBezTo>
                    <a:pt x="80" y="114"/>
                    <a:pt x="84" y="115"/>
                    <a:pt x="84" y="113"/>
                  </a:cubicBezTo>
                  <a:cubicBezTo>
                    <a:pt x="83" y="113"/>
                    <a:pt x="82" y="113"/>
                    <a:pt x="82" y="112"/>
                  </a:cubicBezTo>
                  <a:cubicBezTo>
                    <a:pt x="83" y="112"/>
                    <a:pt x="84" y="112"/>
                    <a:pt x="85" y="112"/>
                  </a:cubicBezTo>
                  <a:cubicBezTo>
                    <a:pt x="86" y="110"/>
                    <a:pt x="82" y="110"/>
                    <a:pt x="84" y="109"/>
                  </a:cubicBezTo>
                  <a:cubicBezTo>
                    <a:pt x="85" y="109"/>
                    <a:pt x="85" y="110"/>
                    <a:pt x="86" y="110"/>
                  </a:cubicBezTo>
                  <a:cubicBezTo>
                    <a:pt x="87" y="110"/>
                    <a:pt x="87" y="109"/>
                    <a:pt x="88" y="109"/>
                  </a:cubicBezTo>
                  <a:cubicBezTo>
                    <a:pt x="88" y="108"/>
                    <a:pt x="88" y="108"/>
                    <a:pt x="87" y="108"/>
                  </a:cubicBezTo>
                  <a:cubicBezTo>
                    <a:pt x="87" y="108"/>
                    <a:pt x="86" y="108"/>
                    <a:pt x="86" y="107"/>
                  </a:cubicBezTo>
                  <a:cubicBezTo>
                    <a:pt x="85" y="107"/>
                    <a:pt x="85" y="105"/>
                    <a:pt x="83" y="106"/>
                  </a:cubicBezTo>
                  <a:cubicBezTo>
                    <a:pt x="83" y="106"/>
                    <a:pt x="83" y="107"/>
                    <a:pt x="82" y="107"/>
                  </a:cubicBezTo>
                  <a:cubicBezTo>
                    <a:pt x="82" y="106"/>
                    <a:pt x="82" y="105"/>
                    <a:pt x="81" y="105"/>
                  </a:cubicBezTo>
                  <a:cubicBezTo>
                    <a:pt x="80" y="105"/>
                    <a:pt x="81" y="106"/>
                    <a:pt x="80" y="106"/>
                  </a:cubicBezTo>
                  <a:cubicBezTo>
                    <a:pt x="79" y="106"/>
                    <a:pt x="80" y="105"/>
                    <a:pt x="79" y="105"/>
                  </a:cubicBezTo>
                  <a:cubicBezTo>
                    <a:pt x="78" y="104"/>
                    <a:pt x="77" y="106"/>
                    <a:pt x="75" y="106"/>
                  </a:cubicBezTo>
                  <a:cubicBezTo>
                    <a:pt x="75" y="106"/>
                    <a:pt x="75" y="107"/>
                    <a:pt x="76" y="108"/>
                  </a:cubicBezTo>
                  <a:cubicBezTo>
                    <a:pt x="76" y="108"/>
                    <a:pt x="77" y="108"/>
                    <a:pt x="77" y="108"/>
                  </a:cubicBezTo>
                  <a:close/>
                  <a:moveTo>
                    <a:pt x="65" y="142"/>
                  </a:moveTo>
                  <a:cubicBezTo>
                    <a:pt x="65" y="142"/>
                    <a:pt x="65" y="141"/>
                    <a:pt x="65" y="140"/>
                  </a:cubicBezTo>
                  <a:cubicBezTo>
                    <a:pt x="63" y="140"/>
                    <a:pt x="63" y="142"/>
                    <a:pt x="62" y="143"/>
                  </a:cubicBezTo>
                  <a:cubicBezTo>
                    <a:pt x="63" y="143"/>
                    <a:pt x="63" y="143"/>
                    <a:pt x="64" y="143"/>
                  </a:cubicBezTo>
                  <a:cubicBezTo>
                    <a:pt x="64" y="143"/>
                    <a:pt x="64" y="142"/>
                    <a:pt x="65" y="142"/>
                  </a:cubicBezTo>
                  <a:close/>
                  <a:moveTo>
                    <a:pt x="112" y="168"/>
                  </a:moveTo>
                  <a:cubicBezTo>
                    <a:pt x="110" y="168"/>
                    <a:pt x="108" y="169"/>
                    <a:pt x="108" y="172"/>
                  </a:cubicBezTo>
                  <a:cubicBezTo>
                    <a:pt x="110" y="171"/>
                    <a:pt x="111" y="169"/>
                    <a:pt x="112" y="168"/>
                  </a:cubicBezTo>
                  <a:close/>
                  <a:moveTo>
                    <a:pt x="265" y="11"/>
                  </a:moveTo>
                  <a:cubicBezTo>
                    <a:pt x="264" y="13"/>
                    <a:pt x="263" y="9"/>
                    <a:pt x="261" y="10"/>
                  </a:cubicBezTo>
                  <a:cubicBezTo>
                    <a:pt x="261" y="11"/>
                    <a:pt x="261" y="12"/>
                    <a:pt x="262" y="12"/>
                  </a:cubicBezTo>
                  <a:cubicBezTo>
                    <a:pt x="263" y="12"/>
                    <a:pt x="263" y="13"/>
                    <a:pt x="264" y="14"/>
                  </a:cubicBezTo>
                  <a:cubicBezTo>
                    <a:pt x="264" y="13"/>
                    <a:pt x="267" y="11"/>
                    <a:pt x="265" y="11"/>
                  </a:cubicBezTo>
                  <a:close/>
                  <a:moveTo>
                    <a:pt x="267" y="1"/>
                  </a:moveTo>
                  <a:cubicBezTo>
                    <a:pt x="265" y="1"/>
                    <a:pt x="265" y="0"/>
                    <a:pt x="264" y="0"/>
                  </a:cubicBezTo>
                  <a:cubicBezTo>
                    <a:pt x="263" y="3"/>
                    <a:pt x="261" y="4"/>
                    <a:pt x="261" y="8"/>
                  </a:cubicBezTo>
                  <a:cubicBezTo>
                    <a:pt x="263" y="9"/>
                    <a:pt x="264" y="7"/>
                    <a:pt x="265" y="7"/>
                  </a:cubicBezTo>
                  <a:cubicBezTo>
                    <a:pt x="265" y="6"/>
                    <a:pt x="266" y="5"/>
                    <a:pt x="267" y="5"/>
                  </a:cubicBezTo>
                  <a:cubicBezTo>
                    <a:pt x="267" y="2"/>
                    <a:pt x="267" y="3"/>
                    <a:pt x="267" y="1"/>
                  </a:cubicBezTo>
                  <a:close/>
                  <a:moveTo>
                    <a:pt x="84" y="105"/>
                  </a:moveTo>
                  <a:cubicBezTo>
                    <a:pt x="85" y="105"/>
                    <a:pt x="85" y="106"/>
                    <a:pt x="86" y="105"/>
                  </a:cubicBezTo>
                  <a:cubicBezTo>
                    <a:pt x="86" y="105"/>
                    <a:pt x="86" y="105"/>
                    <a:pt x="86" y="104"/>
                  </a:cubicBezTo>
                  <a:cubicBezTo>
                    <a:pt x="87" y="104"/>
                    <a:pt x="88" y="104"/>
                    <a:pt x="88" y="103"/>
                  </a:cubicBezTo>
                  <a:cubicBezTo>
                    <a:pt x="86" y="104"/>
                    <a:pt x="86" y="103"/>
                    <a:pt x="85" y="103"/>
                  </a:cubicBezTo>
                  <a:cubicBezTo>
                    <a:pt x="85" y="104"/>
                    <a:pt x="85" y="104"/>
                    <a:pt x="84" y="105"/>
                  </a:cubicBezTo>
                  <a:close/>
                  <a:moveTo>
                    <a:pt x="102" y="211"/>
                  </a:moveTo>
                  <a:cubicBezTo>
                    <a:pt x="102" y="213"/>
                    <a:pt x="102" y="214"/>
                    <a:pt x="103" y="215"/>
                  </a:cubicBezTo>
                  <a:cubicBezTo>
                    <a:pt x="103" y="216"/>
                    <a:pt x="103" y="216"/>
                    <a:pt x="103" y="217"/>
                  </a:cubicBezTo>
                  <a:cubicBezTo>
                    <a:pt x="104" y="217"/>
                    <a:pt x="104" y="218"/>
                    <a:pt x="104" y="218"/>
                  </a:cubicBezTo>
                  <a:cubicBezTo>
                    <a:pt x="105" y="217"/>
                    <a:pt x="106" y="220"/>
                    <a:pt x="108" y="219"/>
                  </a:cubicBezTo>
                  <a:cubicBezTo>
                    <a:pt x="108" y="218"/>
                    <a:pt x="109" y="218"/>
                    <a:pt x="109" y="216"/>
                  </a:cubicBezTo>
                  <a:cubicBezTo>
                    <a:pt x="109" y="216"/>
                    <a:pt x="109" y="215"/>
                    <a:pt x="109" y="216"/>
                  </a:cubicBezTo>
                  <a:cubicBezTo>
                    <a:pt x="109" y="215"/>
                    <a:pt x="109" y="214"/>
                    <a:pt x="110" y="214"/>
                  </a:cubicBezTo>
                  <a:cubicBezTo>
                    <a:pt x="109" y="212"/>
                    <a:pt x="109" y="210"/>
                    <a:pt x="109" y="208"/>
                  </a:cubicBezTo>
                  <a:cubicBezTo>
                    <a:pt x="108" y="208"/>
                    <a:pt x="108" y="207"/>
                    <a:pt x="108" y="206"/>
                  </a:cubicBezTo>
                  <a:cubicBezTo>
                    <a:pt x="108" y="205"/>
                    <a:pt x="107" y="205"/>
                    <a:pt x="107" y="205"/>
                  </a:cubicBezTo>
                  <a:cubicBezTo>
                    <a:pt x="106" y="207"/>
                    <a:pt x="104" y="206"/>
                    <a:pt x="104" y="208"/>
                  </a:cubicBezTo>
                  <a:cubicBezTo>
                    <a:pt x="103" y="208"/>
                    <a:pt x="103" y="210"/>
                    <a:pt x="102" y="211"/>
                  </a:cubicBezTo>
                  <a:close/>
                  <a:moveTo>
                    <a:pt x="100" y="103"/>
                  </a:moveTo>
                  <a:cubicBezTo>
                    <a:pt x="100" y="102"/>
                    <a:pt x="100" y="102"/>
                    <a:pt x="100" y="101"/>
                  </a:cubicBezTo>
                  <a:cubicBezTo>
                    <a:pt x="100" y="101"/>
                    <a:pt x="99" y="101"/>
                    <a:pt x="100" y="101"/>
                  </a:cubicBezTo>
                  <a:cubicBezTo>
                    <a:pt x="97" y="100"/>
                    <a:pt x="99" y="103"/>
                    <a:pt x="100" y="103"/>
                  </a:cubicBezTo>
                  <a:close/>
                  <a:moveTo>
                    <a:pt x="88" y="99"/>
                  </a:moveTo>
                  <a:cubicBezTo>
                    <a:pt x="88" y="100"/>
                    <a:pt x="88" y="100"/>
                    <a:pt x="88" y="101"/>
                  </a:cubicBezTo>
                  <a:cubicBezTo>
                    <a:pt x="88" y="101"/>
                    <a:pt x="88" y="101"/>
                    <a:pt x="89" y="101"/>
                  </a:cubicBezTo>
                  <a:cubicBezTo>
                    <a:pt x="89" y="100"/>
                    <a:pt x="89" y="99"/>
                    <a:pt x="88" y="99"/>
                  </a:cubicBezTo>
                  <a:close/>
                  <a:moveTo>
                    <a:pt x="91" y="198"/>
                  </a:moveTo>
                  <a:cubicBezTo>
                    <a:pt x="91" y="197"/>
                    <a:pt x="93" y="197"/>
                    <a:pt x="93" y="195"/>
                  </a:cubicBezTo>
                  <a:cubicBezTo>
                    <a:pt x="93" y="195"/>
                    <a:pt x="94" y="195"/>
                    <a:pt x="95" y="195"/>
                  </a:cubicBezTo>
                  <a:cubicBezTo>
                    <a:pt x="95" y="194"/>
                    <a:pt x="95" y="193"/>
                    <a:pt x="95" y="192"/>
                  </a:cubicBezTo>
                  <a:cubicBezTo>
                    <a:pt x="94" y="192"/>
                    <a:pt x="93" y="192"/>
                    <a:pt x="93" y="193"/>
                  </a:cubicBezTo>
                  <a:cubicBezTo>
                    <a:pt x="93" y="192"/>
                    <a:pt x="92" y="191"/>
                    <a:pt x="91" y="191"/>
                  </a:cubicBezTo>
                  <a:cubicBezTo>
                    <a:pt x="91" y="192"/>
                    <a:pt x="90" y="193"/>
                    <a:pt x="89" y="193"/>
                  </a:cubicBezTo>
                  <a:cubicBezTo>
                    <a:pt x="89" y="194"/>
                    <a:pt x="88" y="195"/>
                    <a:pt x="88" y="197"/>
                  </a:cubicBezTo>
                  <a:cubicBezTo>
                    <a:pt x="89" y="197"/>
                    <a:pt x="90" y="198"/>
                    <a:pt x="91" y="198"/>
                  </a:cubicBezTo>
                  <a:close/>
                  <a:moveTo>
                    <a:pt x="95" y="207"/>
                  </a:moveTo>
                  <a:cubicBezTo>
                    <a:pt x="95" y="205"/>
                    <a:pt x="95" y="204"/>
                    <a:pt x="96" y="204"/>
                  </a:cubicBezTo>
                  <a:cubicBezTo>
                    <a:pt x="97" y="202"/>
                    <a:pt x="97" y="200"/>
                    <a:pt x="95" y="202"/>
                  </a:cubicBezTo>
                  <a:cubicBezTo>
                    <a:pt x="95" y="203"/>
                    <a:pt x="95" y="203"/>
                    <a:pt x="95" y="203"/>
                  </a:cubicBezTo>
                  <a:cubicBezTo>
                    <a:pt x="95" y="203"/>
                    <a:pt x="95" y="204"/>
                    <a:pt x="94" y="204"/>
                  </a:cubicBezTo>
                  <a:cubicBezTo>
                    <a:pt x="94" y="205"/>
                    <a:pt x="94" y="206"/>
                    <a:pt x="95" y="207"/>
                  </a:cubicBezTo>
                  <a:close/>
                  <a:moveTo>
                    <a:pt x="104" y="175"/>
                  </a:moveTo>
                  <a:cubicBezTo>
                    <a:pt x="105" y="175"/>
                    <a:pt x="105" y="174"/>
                    <a:pt x="105" y="175"/>
                  </a:cubicBezTo>
                  <a:cubicBezTo>
                    <a:pt x="105" y="174"/>
                    <a:pt x="106" y="173"/>
                    <a:pt x="107" y="173"/>
                  </a:cubicBezTo>
                  <a:cubicBezTo>
                    <a:pt x="107" y="172"/>
                    <a:pt x="107" y="171"/>
                    <a:pt x="107" y="170"/>
                  </a:cubicBezTo>
                  <a:cubicBezTo>
                    <a:pt x="106" y="170"/>
                    <a:pt x="106" y="169"/>
                    <a:pt x="105" y="168"/>
                  </a:cubicBezTo>
                  <a:cubicBezTo>
                    <a:pt x="104" y="168"/>
                    <a:pt x="103" y="168"/>
                    <a:pt x="102" y="167"/>
                  </a:cubicBezTo>
                  <a:cubicBezTo>
                    <a:pt x="101" y="165"/>
                    <a:pt x="99" y="165"/>
                    <a:pt x="99" y="163"/>
                  </a:cubicBezTo>
                  <a:cubicBezTo>
                    <a:pt x="99" y="162"/>
                    <a:pt x="98" y="162"/>
                    <a:pt x="97" y="161"/>
                  </a:cubicBezTo>
                  <a:cubicBezTo>
                    <a:pt x="98" y="160"/>
                    <a:pt x="97" y="159"/>
                    <a:pt x="97" y="158"/>
                  </a:cubicBezTo>
                  <a:cubicBezTo>
                    <a:pt x="97" y="158"/>
                    <a:pt x="97" y="158"/>
                    <a:pt x="96" y="158"/>
                  </a:cubicBezTo>
                  <a:cubicBezTo>
                    <a:pt x="96" y="159"/>
                    <a:pt x="95" y="159"/>
                    <a:pt x="95" y="159"/>
                  </a:cubicBezTo>
                  <a:cubicBezTo>
                    <a:pt x="93" y="159"/>
                    <a:pt x="93" y="159"/>
                    <a:pt x="92" y="160"/>
                  </a:cubicBezTo>
                  <a:cubicBezTo>
                    <a:pt x="92" y="161"/>
                    <a:pt x="90" y="161"/>
                    <a:pt x="91" y="163"/>
                  </a:cubicBezTo>
                  <a:cubicBezTo>
                    <a:pt x="91" y="163"/>
                    <a:pt x="91" y="163"/>
                    <a:pt x="91" y="163"/>
                  </a:cubicBezTo>
                  <a:cubicBezTo>
                    <a:pt x="91" y="164"/>
                    <a:pt x="91" y="165"/>
                    <a:pt x="92" y="165"/>
                  </a:cubicBezTo>
                  <a:cubicBezTo>
                    <a:pt x="92" y="166"/>
                    <a:pt x="94" y="165"/>
                    <a:pt x="94" y="167"/>
                  </a:cubicBezTo>
                  <a:cubicBezTo>
                    <a:pt x="95" y="167"/>
                    <a:pt x="98" y="166"/>
                    <a:pt x="97" y="168"/>
                  </a:cubicBezTo>
                  <a:cubicBezTo>
                    <a:pt x="95" y="167"/>
                    <a:pt x="95" y="169"/>
                    <a:pt x="93" y="168"/>
                  </a:cubicBezTo>
                  <a:cubicBezTo>
                    <a:pt x="93" y="170"/>
                    <a:pt x="93" y="171"/>
                    <a:pt x="92" y="171"/>
                  </a:cubicBezTo>
                  <a:cubicBezTo>
                    <a:pt x="91" y="171"/>
                    <a:pt x="90" y="171"/>
                    <a:pt x="89" y="171"/>
                  </a:cubicBezTo>
                  <a:cubicBezTo>
                    <a:pt x="89" y="171"/>
                    <a:pt x="89" y="172"/>
                    <a:pt x="88" y="172"/>
                  </a:cubicBezTo>
                  <a:cubicBezTo>
                    <a:pt x="87" y="173"/>
                    <a:pt x="86" y="173"/>
                    <a:pt x="86" y="175"/>
                  </a:cubicBezTo>
                  <a:cubicBezTo>
                    <a:pt x="86" y="175"/>
                    <a:pt x="87" y="176"/>
                    <a:pt x="88" y="175"/>
                  </a:cubicBezTo>
                  <a:cubicBezTo>
                    <a:pt x="89" y="175"/>
                    <a:pt x="89" y="174"/>
                    <a:pt x="91" y="175"/>
                  </a:cubicBezTo>
                  <a:cubicBezTo>
                    <a:pt x="92" y="175"/>
                    <a:pt x="94" y="176"/>
                    <a:pt x="96" y="176"/>
                  </a:cubicBezTo>
                  <a:cubicBezTo>
                    <a:pt x="98" y="176"/>
                    <a:pt x="101" y="176"/>
                    <a:pt x="103" y="176"/>
                  </a:cubicBezTo>
                  <a:cubicBezTo>
                    <a:pt x="103" y="175"/>
                    <a:pt x="104" y="175"/>
                    <a:pt x="104" y="175"/>
                  </a:cubicBezTo>
                  <a:close/>
                  <a:moveTo>
                    <a:pt x="102" y="184"/>
                  </a:moveTo>
                  <a:cubicBezTo>
                    <a:pt x="99" y="184"/>
                    <a:pt x="98" y="186"/>
                    <a:pt x="96" y="186"/>
                  </a:cubicBezTo>
                  <a:cubicBezTo>
                    <a:pt x="96" y="187"/>
                    <a:pt x="95" y="186"/>
                    <a:pt x="94" y="187"/>
                  </a:cubicBezTo>
                  <a:cubicBezTo>
                    <a:pt x="94" y="188"/>
                    <a:pt x="92" y="188"/>
                    <a:pt x="93" y="190"/>
                  </a:cubicBezTo>
                  <a:cubicBezTo>
                    <a:pt x="94" y="190"/>
                    <a:pt x="95" y="191"/>
                    <a:pt x="95" y="191"/>
                  </a:cubicBezTo>
                  <a:cubicBezTo>
                    <a:pt x="96" y="191"/>
                    <a:pt x="95" y="190"/>
                    <a:pt x="96" y="191"/>
                  </a:cubicBezTo>
                  <a:cubicBezTo>
                    <a:pt x="97" y="191"/>
                    <a:pt x="97" y="191"/>
                    <a:pt x="98" y="191"/>
                  </a:cubicBezTo>
                  <a:cubicBezTo>
                    <a:pt x="98" y="187"/>
                    <a:pt x="102" y="188"/>
                    <a:pt x="102" y="184"/>
                  </a:cubicBezTo>
                  <a:close/>
                  <a:moveTo>
                    <a:pt x="91" y="99"/>
                  </a:moveTo>
                  <a:cubicBezTo>
                    <a:pt x="91" y="100"/>
                    <a:pt x="94" y="96"/>
                    <a:pt x="91" y="96"/>
                  </a:cubicBezTo>
                  <a:cubicBezTo>
                    <a:pt x="91" y="96"/>
                    <a:pt x="91" y="97"/>
                    <a:pt x="91" y="97"/>
                  </a:cubicBezTo>
                  <a:cubicBezTo>
                    <a:pt x="91" y="97"/>
                    <a:pt x="91" y="99"/>
                    <a:pt x="91" y="99"/>
                  </a:cubicBezTo>
                  <a:close/>
                  <a:moveTo>
                    <a:pt x="116" y="90"/>
                  </a:moveTo>
                  <a:cubicBezTo>
                    <a:pt x="116" y="90"/>
                    <a:pt x="117" y="90"/>
                    <a:pt x="117" y="89"/>
                  </a:cubicBezTo>
                  <a:cubicBezTo>
                    <a:pt x="117" y="88"/>
                    <a:pt x="117" y="88"/>
                    <a:pt x="118" y="88"/>
                  </a:cubicBezTo>
                  <a:cubicBezTo>
                    <a:pt x="118" y="88"/>
                    <a:pt x="118" y="87"/>
                    <a:pt x="118" y="87"/>
                  </a:cubicBezTo>
                  <a:cubicBezTo>
                    <a:pt x="117" y="86"/>
                    <a:pt x="116" y="86"/>
                    <a:pt x="116" y="87"/>
                  </a:cubicBezTo>
                  <a:cubicBezTo>
                    <a:pt x="116" y="87"/>
                    <a:pt x="115" y="87"/>
                    <a:pt x="115" y="88"/>
                  </a:cubicBezTo>
                  <a:cubicBezTo>
                    <a:pt x="113" y="87"/>
                    <a:pt x="111" y="90"/>
                    <a:pt x="113" y="90"/>
                  </a:cubicBezTo>
                  <a:cubicBezTo>
                    <a:pt x="113" y="90"/>
                    <a:pt x="114" y="90"/>
                    <a:pt x="114" y="91"/>
                  </a:cubicBezTo>
                  <a:cubicBezTo>
                    <a:pt x="114" y="91"/>
                    <a:pt x="114" y="91"/>
                    <a:pt x="115" y="91"/>
                  </a:cubicBezTo>
                  <a:cubicBezTo>
                    <a:pt x="115" y="90"/>
                    <a:pt x="115" y="90"/>
                    <a:pt x="116" y="90"/>
                  </a:cubicBezTo>
                  <a:close/>
                  <a:moveTo>
                    <a:pt x="114" y="117"/>
                  </a:moveTo>
                  <a:cubicBezTo>
                    <a:pt x="112" y="117"/>
                    <a:pt x="111" y="118"/>
                    <a:pt x="111" y="119"/>
                  </a:cubicBezTo>
                  <a:cubicBezTo>
                    <a:pt x="111" y="119"/>
                    <a:pt x="111" y="120"/>
                    <a:pt x="111" y="119"/>
                  </a:cubicBezTo>
                  <a:cubicBezTo>
                    <a:pt x="111" y="120"/>
                    <a:pt x="111" y="120"/>
                    <a:pt x="111" y="120"/>
                  </a:cubicBezTo>
                  <a:cubicBezTo>
                    <a:pt x="111" y="121"/>
                    <a:pt x="111" y="121"/>
                    <a:pt x="110" y="121"/>
                  </a:cubicBezTo>
                  <a:cubicBezTo>
                    <a:pt x="110" y="121"/>
                    <a:pt x="110" y="122"/>
                    <a:pt x="110" y="122"/>
                  </a:cubicBezTo>
                  <a:cubicBezTo>
                    <a:pt x="109" y="122"/>
                    <a:pt x="109" y="123"/>
                    <a:pt x="108" y="123"/>
                  </a:cubicBezTo>
                  <a:cubicBezTo>
                    <a:pt x="108" y="125"/>
                    <a:pt x="106" y="125"/>
                    <a:pt x="107" y="127"/>
                  </a:cubicBezTo>
                  <a:cubicBezTo>
                    <a:pt x="107" y="128"/>
                    <a:pt x="108" y="129"/>
                    <a:pt x="109" y="129"/>
                  </a:cubicBezTo>
                  <a:cubicBezTo>
                    <a:pt x="109" y="126"/>
                    <a:pt x="111" y="125"/>
                    <a:pt x="111" y="122"/>
                  </a:cubicBezTo>
                  <a:cubicBezTo>
                    <a:pt x="112" y="122"/>
                    <a:pt x="112" y="120"/>
                    <a:pt x="113" y="120"/>
                  </a:cubicBezTo>
                  <a:cubicBezTo>
                    <a:pt x="113" y="119"/>
                    <a:pt x="114" y="119"/>
                    <a:pt x="114" y="117"/>
                  </a:cubicBezTo>
                  <a:close/>
                  <a:moveTo>
                    <a:pt x="97" y="149"/>
                  </a:moveTo>
                  <a:cubicBezTo>
                    <a:pt x="97" y="150"/>
                    <a:pt x="94" y="150"/>
                    <a:pt x="95" y="151"/>
                  </a:cubicBezTo>
                  <a:cubicBezTo>
                    <a:pt x="95" y="151"/>
                    <a:pt x="98" y="152"/>
                    <a:pt x="97" y="149"/>
                  </a:cubicBezTo>
                  <a:close/>
                  <a:moveTo>
                    <a:pt x="90" y="182"/>
                  </a:moveTo>
                  <a:cubicBezTo>
                    <a:pt x="90" y="182"/>
                    <a:pt x="91" y="182"/>
                    <a:pt x="91" y="181"/>
                  </a:cubicBezTo>
                  <a:cubicBezTo>
                    <a:pt x="91" y="181"/>
                    <a:pt x="91" y="180"/>
                    <a:pt x="91" y="180"/>
                  </a:cubicBezTo>
                  <a:cubicBezTo>
                    <a:pt x="89" y="179"/>
                    <a:pt x="90" y="181"/>
                    <a:pt x="88" y="181"/>
                  </a:cubicBezTo>
                  <a:cubicBezTo>
                    <a:pt x="88" y="182"/>
                    <a:pt x="87" y="182"/>
                    <a:pt x="87" y="183"/>
                  </a:cubicBezTo>
                  <a:cubicBezTo>
                    <a:pt x="87" y="183"/>
                    <a:pt x="86" y="183"/>
                    <a:pt x="86" y="183"/>
                  </a:cubicBezTo>
                  <a:cubicBezTo>
                    <a:pt x="86" y="183"/>
                    <a:pt x="86" y="184"/>
                    <a:pt x="86" y="184"/>
                  </a:cubicBezTo>
                  <a:cubicBezTo>
                    <a:pt x="86" y="186"/>
                    <a:pt x="84" y="185"/>
                    <a:pt x="84" y="187"/>
                  </a:cubicBezTo>
                  <a:cubicBezTo>
                    <a:pt x="85" y="187"/>
                    <a:pt x="85" y="188"/>
                    <a:pt x="86" y="188"/>
                  </a:cubicBezTo>
                  <a:cubicBezTo>
                    <a:pt x="87" y="188"/>
                    <a:pt x="87" y="188"/>
                    <a:pt x="87" y="188"/>
                  </a:cubicBezTo>
                  <a:cubicBezTo>
                    <a:pt x="87" y="188"/>
                    <a:pt x="87" y="187"/>
                    <a:pt x="88" y="186"/>
                  </a:cubicBezTo>
                  <a:cubicBezTo>
                    <a:pt x="88" y="186"/>
                    <a:pt x="89" y="186"/>
                    <a:pt x="89" y="186"/>
                  </a:cubicBezTo>
                  <a:cubicBezTo>
                    <a:pt x="90" y="185"/>
                    <a:pt x="89" y="183"/>
                    <a:pt x="90" y="182"/>
                  </a:cubicBezTo>
                  <a:close/>
                  <a:moveTo>
                    <a:pt x="261" y="381"/>
                  </a:moveTo>
                  <a:cubicBezTo>
                    <a:pt x="260" y="379"/>
                    <a:pt x="259" y="378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7" y="375"/>
                    <a:pt x="257" y="374"/>
                    <a:pt x="256" y="373"/>
                  </a:cubicBezTo>
                  <a:cubicBezTo>
                    <a:pt x="256" y="373"/>
                    <a:pt x="256" y="373"/>
                    <a:pt x="256" y="373"/>
                  </a:cubicBezTo>
                  <a:cubicBezTo>
                    <a:pt x="256" y="373"/>
                    <a:pt x="256" y="372"/>
                    <a:pt x="256" y="372"/>
                  </a:cubicBezTo>
                  <a:cubicBezTo>
                    <a:pt x="255" y="372"/>
                    <a:pt x="255" y="372"/>
                    <a:pt x="255" y="372"/>
                  </a:cubicBezTo>
                  <a:cubicBezTo>
                    <a:pt x="255" y="372"/>
                    <a:pt x="255" y="372"/>
                    <a:pt x="255" y="372"/>
                  </a:cubicBezTo>
                  <a:cubicBezTo>
                    <a:pt x="254" y="371"/>
                    <a:pt x="253" y="370"/>
                    <a:pt x="252" y="369"/>
                  </a:cubicBezTo>
                  <a:cubicBezTo>
                    <a:pt x="252" y="369"/>
                    <a:pt x="252" y="369"/>
                    <a:pt x="252" y="369"/>
                  </a:cubicBezTo>
                  <a:cubicBezTo>
                    <a:pt x="250" y="369"/>
                    <a:pt x="250" y="367"/>
                    <a:pt x="249" y="367"/>
                  </a:cubicBezTo>
                  <a:cubicBezTo>
                    <a:pt x="249" y="366"/>
                    <a:pt x="248" y="366"/>
                    <a:pt x="248" y="366"/>
                  </a:cubicBezTo>
                  <a:cubicBezTo>
                    <a:pt x="248" y="366"/>
                    <a:pt x="247" y="365"/>
                    <a:pt x="246" y="365"/>
                  </a:cubicBezTo>
                  <a:cubicBezTo>
                    <a:pt x="246" y="364"/>
                    <a:pt x="244" y="365"/>
                    <a:pt x="243" y="364"/>
                  </a:cubicBezTo>
                  <a:cubicBezTo>
                    <a:pt x="243" y="364"/>
                    <a:pt x="243" y="364"/>
                    <a:pt x="243" y="364"/>
                  </a:cubicBezTo>
                  <a:cubicBezTo>
                    <a:pt x="243" y="362"/>
                    <a:pt x="240" y="364"/>
                    <a:pt x="240" y="363"/>
                  </a:cubicBezTo>
                  <a:cubicBezTo>
                    <a:pt x="240" y="363"/>
                    <a:pt x="239" y="363"/>
                    <a:pt x="239" y="363"/>
                  </a:cubicBezTo>
                  <a:cubicBezTo>
                    <a:pt x="239" y="363"/>
                    <a:pt x="239" y="363"/>
                    <a:pt x="239" y="363"/>
                  </a:cubicBezTo>
                  <a:cubicBezTo>
                    <a:pt x="239" y="363"/>
                    <a:pt x="239" y="363"/>
                    <a:pt x="238" y="363"/>
                  </a:cubicBezTo>
                  <a:cubicBezTo>
                    <a:pt x="238" y="362"/>
                    <a:pt x="237" y="362"/>
                    <a:pt x="236" y="362"/>
                  </a:cubicBezTo>
                  <a:cubicBezTo>
                    <a:pt x="234" y="362"/>
                    <a:pt x="231" y="362"/>
                    <a:pt x="229" y="362"/>
                  </a:cubicBezTo>
                  <a:cubicBezTo>
                    <a:pt x="229" y="362"/>
                    <a:pt x="229" y="363"/>
                    <a:pt x="228" y="363"/>
                  </a:cubicBezTo>
                  <a:cubicBezTo>
                    <a:pt x="226" y="363"/>
                    <a:pt x="227" y="366"/>
                    <a:pt x="226" y="368"/>
                  </a:cubicBezTo>
                  <a:cubicBezTo>
                    <a:pt x="226" y="368"/>
                    <a:pt x="226" y="368"/>
                    <a:pt x="225" y="368"/>
                  </a:cubicBezTo>
                  <a:cubicBezTo>
                    <a:pt x="225" y="368"/>
                    <a:pt x="225" y="369"/>
                    <a:pt x="225" y="369"/>
                  </a:cubicBezTo>
                  <a:cubicBezTo>
                    <a:pt x="224" y="369"/>
                    <a:pt x="224" y="367"/>
                    <a:pt x="223" y="367"/>
                  </a:cubicBezTo>
                  <a:cubicBezTo>
                    <a:pt x="222" y="367"/>
                    <a:pt x="222" y="367"/>
                    <a:pt x="222" y="368"/>
                  </a:cubicBezTo>
                  <a:cubicBezTo>
                    <a:pt x="220" y="368"/>
                    <a:pt x="221" y="366"/>
                    <a:pt x="220" y="365"/>
                  </a:cubicBezTo>
                  <a:cubicBezTo>
                    <a:pt x="220" y="365"/>
                    <a:pt x="220" y="365"/>
                    <a:pt x="220" y="365"/>
                  </a:cubicBezTo>
                  <a:cubicBezTo>
                    <a:pt x="220" y="364"/>
                    <a:pt x="219" y="364"/>
                    <a:pt x="219" y="363"/>
                  </a:cubicBezTo>
                  <a:cubicBezTo>
                    <a:pt x="218" y="364"/>
                    <a:pt x="218" y="363"/>
                    <a:pt x="217" y="363"/>
                  </a:cubicBezTo>
                  <a:cubicBezTo>
                    <a:pt x="217" y="363"/>
                    <a:pt x="216" y="362"/>
                    <a:pt x="216" y="362"/>
                  </a:cubicBezTo>
                  <a:cubicBezTo>
                    <a:pt x="217" y="361"/>
                    <a:pt x="218" y="361"/>
                    <a:pt x="219" y="361"/>
                  </a:cubicBezTo>
                  <a:cubicBezTo>
                    <a:pt x="219" y="361"/>
                    <a:pt x="219" y="360"/>
                    <a:pt x="219" y="360"/>
                  </a:cubicBezTo>
                  <a:cubicBezTo>
                    <a:pt x="220" y="360"/>
                    <a:pt x="220" y="360"/>
                    <a:pt x="220" y="360"/>
                  </a:cubicBezTo>
                  <a:cubicBezTo>
                    <a:pt x="221" y="360"/>
                    <a:pt x="222" y="359"/>
                    <a:pt x="222" y="358"/>
                  </a:cubicBezTo>
                  <a:cubicBezTo>
                    <a:pt x="222" y="358"/>
                    <a:pt x="223" y="358"/>
                    <a:pt x="223" y="358"/>
                  </a:cubicBezTo>
                  <a:cubicBezTo>
                    <a:pt x="223" y="357"/>
                    <a:pt x="223" y="357"/>
                    <a:pt x="224" y="357"/>
                  </a:cubicBezTo>
                  <a:cubicBezTo>
                    <a:pt x="224" y="357"/>
                    <a:pt x="224" y="357"/>
                    <a:pt x="224" y="356"/>
                  </a:cubicBezTo>
                  <a:cubicBezTo>
                    <a:pt x="224" y="356"/>
                    <a:pt x="224" y="356"/>
                    <a:pt x="225" y="356"/>
                  </a:cubicBezTo>
                  <a:cubicBezTo>
                    <a:pt x="225" y="356"/>
                    <a:pt x="225" y="356"/>
                    <a:pt x="225" y="356"/>
                  </a:cubicBezTo>
                  <a:cubicBezTo>
                    <a:pt x="225" y="355"/>
                    <a:pt x="228" y="356"/>
                    <a:pt x="227" y="353"/>
                  </a:cubicBezTo>
                  <a:cubicBezTo>
                    <a:pt x="227" y="353"/>
                    <a:pt x="227" y="353"/>
                    <a:pt x="227" y="353"/>
                  </a:cubicBezTo>
                  <a:cubicBezTo>
                    <a:pt x="227" y="353"/>
                    <a:pt x="227" y="353"/>
                    <a:pt x="228" y="353"/>
                  </a:cubicBezTo>
                  <a:cubicBezTo>
                    <a:pt x="228" y="349"/>
                    <a:pt x="227" y="348"/>
                    <a:pt x="227" y="344"/>
                  </a:cubicBezTo>
                  <a:cubicBezTo>
                    <a:pt x="227" y="343"/>
                    <a:pt x="225" y="344"/>
                    <a:pt x="226" y="342"/>
                  </a:cubicBezTo>
                  <a:cubicBezTo>
                    <a:pt x="226" y="340"/>
                    <a:pt x="224" y="339"/>
                    <a:pt x="225" y="337"/>
                  </a:cubicBezTo>
                  <a:cubicBezTo>
                    <a:pt x="223" y="336"/>
                    <a:pt x="222" y="335"/>
                    <a:pt x="220" y="334"/>
                  </a:cubicBezTo>
                  <a:cubicBezTo>
                    <a:pt x="220" y="334"/>
                    <a:pt x="220" y="334"/>
                    <a:pt x="220" y="334"/>
                  </a:cubicBezTo>
                  <a:cubicBezTo>
                    <a:pt x="219" y="332"/>
                    <a:pt x="218" y="332"/>
                    <a:pt x="218" y="331"/>
                  </a:cubicBezTo>
                  <a:cubicBezTo>
                    <a:pt x="218" y="331"/>
                    <a:pt x="218" y="331"/>
                    <a:pt x="218" y="330"/>
                  </a:cubicBezTo>
                  <a:cubicBezTo>
                    <a:pt x="217" y="330"/>
                    <a:pt x="217" y="330"/>
                    <a:pt x="217" y="329"/>
                  </a:cubicBezTo>
                  <a:cubicBezTo>
                    <a:pt x="216" y="329"/>
                    <a:pt x="215" y="328"/>
                    <a:pt x="215" y="327"/>
                  </a:cubicBezTo>
                  <a:cubicBezTo>
                    <a:pt x="215" y="327"/>
                    <a:pt x="214" y="326"/>
                    <a:pt x="214" y="326"/>
                  </a:cubicBezTo>
                  <a:cubicBezTo>
                    <a:pt x="213" y="326"/>
                    <a:pt x="213" y="326"/>
                    <a:pt x="212" y="325"/>
                  </a:cubicBezTo>
                  <a:cubicBezTo>
                    <a:pt x="210" y="325"/>
                    <a:pt x="209" y="325"/>
                    <a:pt x="207" y="324"/>
                  </a:cubicBezTo>
                  <a:cubicBezTo>
                    <a:pt x="206" y="324"/>
                    <a:pt x="205" y="324"/>
                    <a:pt x="204" y="324"/>
                  </a:cubicBezTo>
                  <a:cubicBezTo>
                    <a:pt x="203" y="324"/>
                    <a:pt x="202" y="324"/>
                    <a:pt x="202" y="324"/>
                  </a:cubicBezTo>
                  <a:cubicBezTo>
                    <a:pt x="202" y="323"/>
                    <a:pt x="204" y="323"/>
                    <a:pt x="205" y="323"/>
                  </a:cubicBezTo>
                  <a:cubicBezTo>
                    <a:pt x="206" y="323"/>
                    <a:pt x="206" y="324"/>
                    <a:pt x="208" y="324"/>
                  </a:cubicBezTo>
                  <a:cubicBezTo>
                    <a:pt x="209" y="324"/>
                    <a:pt x="211" y="324"/>
                    <a:pt x="213" y="324"/>
                  </a:cubicBezTo>
                  <a:cubicBezTo>
                    <a:pt x="213" y="324"/>
                    <a:pt x="214" y="324"/>
                    <a:pt x="215" y="324"/>
                  </a:cubicBezTo>
                  <a:cubicBezTo>
                    <a:pt x="215" y="325"/>
                    <a:pt x="215" y="326"/>
                    <a:pt x="216" y="327"/>
                  </a:cubicBezTo>
                  <a:cubicBezTo>
                    <a:pt x="216" y="327"/>
                    <a:pt x="217" y="327"/>
                    <a:pt x="217" y="328"/>
                  </a:cubicBezTo>
                  <a:cubicBezTo>
                    <a:pt x="217" y="328"/>
                    <a:pt x="217" y="328"/>
                    <a:pt x="217" y="328"/>
                  </a:cubicBezTo>
                  <a:cubicBezTo>
                    <a:pt x="218" y="329"/>
                    <a:pt x="218" y="328"/>
                    <a:pt x="218" y="329"/>
                  </a:cubicBezTo>
                  <a:cubicBezTo>
                    <a:pt x="220" y="329"/>
                    <a:pt x="221" y="330"/>
                    <a:pt x="222" y="331"/>
                  </a:cubicBezTo>
                  <a:cubicBezTo>
                    <a:pt x="222" y="328"/>
                    <a:pt x="224" y="328"/>
                    <a:pt x="224" y="326"/>
                  </a:cubicBezTo>
                  <a:cubicBezTo>
                    <a:pt x="224" y="324"/>
                    <a:pt x="223" y="324"/>
                    <a:pt x="222" y="323"/>
                  </a:cubicBezTo>
                  <a:cubicBezTo>
                    <a:pt x="222" y="323"/>
                    <a:pt x="222" y="323"/>
                    <a:pt x="222" y="323"/>
                  </a:cubicBezTo>
                  <a:cubicBezTo>
                    <a:pt x="222" y="321"/>
                    <a:pt x="222" y="320"/>
                    <a:pt x="221" y="319"/>
                  </a:cubicBezTo>
                  <a:cubicBezTo>
                    <a:pt x="221" y="319"/>
                    <a:pt x="221" y="319"/>
                    <a:pt x="221" y="319"/>
                  </a:cubicBezTo>
                  <a:cubicBezTo>
                    <a:pt x="221" y="318"/>
                    <a:pt x="220" y="317"/>
                    <a:pt x="220" y="317"/>
                  </a:cubicBezTo>
                  <a:cubicBezTo>
                    <a:pt x="220" y="317"/>
                    <a:pt x="220" y="316"/>
                    <a:pt x="220" y="316"/>
                  </a:cubicBezTo>
                  <a:cubicBezTo>
                    <a:pt x="220" y="314"/>
                    <a:pt x="221" y="312"/>
                    <a:pt x="219" y="311"/>
                  </a:cubicBezTo>
                  <a:cubicBezTo>
                    <a:pt x="221" y="311"/>
                    <a:pt x="220" y="309"/>
                    <a:pt x="222" y="309"/>
                  </a:cubicBezTo>
                  <a:cubicBezTo>
                    <a:pt x="221" y="307"/>
                    <a:pt x="225" y="309"/>
                    <a:pt x="224" y="308"/>
                  </a:cubicBezTo>
                  <a:cubicBezTo>
                    <a:pt x="224" y="308"/>
                    <a:pt x="223" y="307"/>
                    <a:pt x="224" y="307"/>
                  </a:cubicBezTo>
                  <a:cubicBezTo>
                    <a:pt x="223" y="305"/>
                    <a:pt x="221" y="305"/>
                    <a:pt x="220" y="303"/>
                  </a:cubicBezTo>
                  <a:cubicBezTo>
                    <a:pt x="219" y="302"/>
                    <a:pt x="218" y="300"/>
                    <a:pt x="217" y="299"/>
                  </a:cubicBezTo>
                  <a:cubicBezTo>
                    <a:pt x="217" y="295"/>
                    <a:pt x="215" y="293"/>
                    <a:pt x="215" y="289"/>
                  </a:cubicBezTo>
                  <a:cubicBezTo>
                    <a:pt x="215" y="289"/>
                    <a:pt x="215" y="289"/>
                    <a:pt x="215" y="289"/>
                  </a:cubicBezTo>
                  <a:cubicBezTo>
                    <a:pt x="215" y="289"/>
                    <a:pt x="215" y="289"/>
                    <a:pt x="215" y="289"/>
                  </a:cubicBezTo>
                  <a:cubicBezTo>
                    <a:pt x="214" y="288"/>
                    <a:pt x="213" y="288"/>
                    <a:pt x="212" y="286"/>
                  </a:cubicBezTo>
                  <a:cubicBezTo>
                    <a:pt x="212" y="286"/>
                    <a:pt x="212" y="286"/>
                    <a:pt x="211" y="286"/>
                  </a:cubicBezTo>
                  <a:cubicBezTo>
                    <a:pt x="211" y="285"/>
                    <a:pt x="210" y="284"/>
                    <a:pt x="208" y="284"/>
                  </a:cubicBezTo>
                  <a:cubicBezTo>
                    <a:pt x="208" y="284"/>
                    <a:pt x="208" y="284"/>
                    <a:pt x="208" y="283"/>
                  </a:cubicBezTo>
                  <a:cubicBezTo>
                    <a:pt x="207" y="283"/>
                    <a:pt x="206" y="282"/>
                    <a:pt x="205" y="281"/>
                  </a:cubicBezTo>
                  <a:cubicBezTo>
                    <a:pt x="205" y="281"/>
                    <a:pt x="205" y="281"/>
                    <a:pt x="205" y="281"/>
                  </a:cubicBezTo>
                  <a:cubicBezTo>
                    <a:pt x="204" y="280"/>
                    <a:pt x="204" y="278"/>
                    <a:pt x="202" y="279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79"/>
                    <a:pt x="201" y="279"/>
                    <a:pt x="201" y="278"/>
                  </a:cubicBezTo>
                  <a:cubicBezTo>
                    <a:pt x="201" y="278"/>
                    <a:pt x="201" y="277"/>
                    <a:pt x="201" y="276"/>
                  </a:cubicBezTo>
                  <a:cubicBezTo>
                    <a:pt x="201" y="276"/>
                    <a:pt x="201" y="276"/>
                    <a:pt x="201" y="276"/>
                  </a:cubicBezTo>
                  <a:cubicBezTo>
                    <a:pt x="202" y="275"/>
                    <a:pt x="201" y="275"/>
                    <a:pt x="201" y="274"/>
                  </a:cubicBezTo>
                  <a:cubicBezTo>
                    <a:pt x="201" y="274"/>
                    <a:pt x="201" y="274"/>
                    <a:pt x="201" y="274"/>
                  </a:cubicBezTo>
                  <a:cubicBezTo>
                    <a:pt x="200" y="273"/>
                    <a:pt x="200" y="272"/>
                    <a:pt x="200" y="272"/>
                  </a:cubicBezTo>
                  <a:cubicBezTo>
                    <a:pt x="200" y="272"/>
                    <a:pt x="199" y="272"/>
                    <a:pt x="199" y="272"/>
                  </a:cubicBezTo>
                  <a:cubicBezTo>
                    <a:pt x="199" y="272"/>
                    <a:pt x="199" y="271"/>
                    <a:pt x="199" y="271"/>
                  </a:cubicBezTo>
                  <a:cubicBezTo>
                    <a:pt x="200" y="268"/>
                    <a:pt x="200" y="266"/>
                    <a:pt x="200" y="263"/>
                  </a:cubicBezTo>
                  <a:cubicBezTo>
                    <a:pt x="200" y="262"/>
                    <a:pt x="199" y="263"/>
                    <a:pt x="199" y="262"/>
                  </a:cubicBezTo>
                  <a:cubicBezTo>
                    <a:pt x="199" y="261"/>
                    <a:pt x="199" y="260"/>
                    <a:pt x="199" y="259"/>
                  </a:cubicBezTo>
                  <a:cubicBezTo>
                    <a:pt x="198" y="259"/>
                    <a:pt x="198" y="259"/>
                    <a:pt x="198" y="258"/>
                  </a:cubicBezTo>
                  <a:cubicBezTo>
                    <a:pt x="198" y="255"/>
                    <a:pt x="197" y="253"/>
                    <a:pt x="197" y="250"/>
                  </a:cubicBezTo>
                  <a:cubicBezTo>
                    <a:pt x="197" y="250"/>
                    <a:pt x="197" y="250"/>
                    <a:pt x="197" y="250"/>
                  </a:cubicBezTo>
                  <a:cubicBezTo>
                    <a:pt x="197" y="248"/>
                    <a:pt x="199" y="248"/>
                    <a:pt x="198" y="246"/>
                  </a:cubicBezTo>
                  <a:cubicBezTo>
                    <a:pt x="198" y="246"/>
                    <a:pt x="198" y="246"/>
                    <a:pt x="198" y="246"/>
                  </a:cubicBezTo>
                  <a:cubicBezTo>
                    <a:pt x="198" y="245"/>
                    <a:pt x="198" y="243"/>
                    <a:pt x="198" y="241"/>
                  </a:cubicBezTo>
                  <a:cubicBezTo>
                    <a:pt x="198" y="241"/>
                    <a:pt x="198" y="241"/>
                    <a:pt x="199" y="241"/>
                  </a:cubicBezTo>
                  <a:cubicBezTo>
                    <a:pt x="199" y="239"/>
                    <a:pt x="199" y="237"/>
                    <a:pt x="199" y="235"/>
                  </a:cubicBezTo>
                  <a:cubicBezTo>
                    <a:pt x="199" y="235"/>
                    <a:pt x="199" y="235"/>
                    <a:pt x="199" y="234"/>
                  </a:cubicBezTo>
                  <a:cubicBezTo>
                    <a:pt x="199" y="233"/>
                    <a:pt x="197" y="233"/>
                    <a:pt x="197" y="232"/>
                  </a:cubicBezTo>
                  <a:cubicBezTo>
                    <a:pt x="197" y="231"/>
                    <a:pt x="196" y="231"/>
                    <a:pt x="196" y="231"/>
                  </a:cubicBezTo>
                  <a:cubicBezTo>
                    <a:pt x="196" y="231"/>
                    <a:pt x="196" y="230"/>
                    <a:pt x="196" y="229"/>
                  </a:cubicBezTo>
                  <a:cubicBezTo>
                    <a:pt x="196" y="229"/>
                    <a:pt x="196" y="229"/>
                    <a:pt x="196" y="229"/>
                  </a:cubicBezTo>
                  <a:cubicBezTo>
                    <a:pt x="197" y="227"/>
                    <a:pt x="194" y="227"/>
                    <a:pt x="194" y="227"/>
                  </a:cubicBezTo>
                  <a:cubicBezTo>
                    <a:pt x="194" y="227"/>
                    <a:pt x="194" y="227"/>
                    <a:pt x="194" y="227"/>
                  </a:cubicBezTo>
                  <a:cubicBezTo>
                    <a:pt x="191" y="226"/>
                    <a:pt x="191" y="223"/>
                    <a:pt x="190" y="220"/>
                  </a:cubicBezTo>
                  <a:cubicBezTo>
                    <a:pt x="190" y="220"/>
                    <a:pt x="190" y="219"/>
                    <a:pt x="190" y="219"/>
                  </a:cubicBezTo>
                  <a:cubicBezTo>
                    <a:pt x="189" y="219"/>
                    <a:pt x="189" y="218"/>
                    <a:pt x="189" y="216"/>
                  </a:cubicBezTo>
                  <a:cubicBezTo>
                    <a:pt x="187" y="216"/>
                    <a:pt x="187" y="215"/>
                    <a:pt x="185" y="214"/>
                  </a:cubicBezTo>
                  <a:cubicBezTo>
                    <a:pt x="185" y="214"/>
                    <a:pt x="184" y="214"/>
                    <a:pt x="185" y="214"/>
                  </a:cubicBezTo>
                  <a:cubicBezTo>
                    <a:pt x="183" y="213"/>
                    <a:pt x="183" y="211"/>
                    <a:pt x="181" y="211"/>
                  </a:cubicBezTo>
                  <a:cubicBezTo>
                    <a:pt x="181" y="210"/>
                    <a:pt x="179" y="210"/>
                    <a:pt x="178" y="209"/>
                  </a:cubicBezTo>
                  <a:cubicBezTo>
                    <a:pt x="178" y="208"/>
                    <a:pt x="178" y="208"/>
                    <a:pt x="178" y="207"/>
                  </a:cubicBezTo>
                  <a:cubicBezTo>
                    <a:pt x="177" y="207"/>
                    <a:pt x="176" y="206"/>
                    <a:pt x="176" y="206"/>
                  </a:cubicBezTo>
                  <a:cubicBezTo>
                    <a:pt x="175" y="206"/>
                    <a:pt x="174" y="206"/>
                    <a:pt x="173" y="205"/>
                  </a:cubicBezTo>
                  <a:cubicBezTo>
                    <a:pt x="173" y="206"/>
                    <a:pt x="171" y="206"/>
                    <a:pt x="171" y="207"/>
                  </a:cubicBezTo>
                  <a:cubicBezTo>
                    <a:pt x="171" y="207"/>
                    <a:pt x="171" y="207"/>
                    <a:pt x="170" y="207"/>
                  </a:cubicBezTo>
                  <a:cubicBezTo>
                    <a:pt x="169" y="208"/>
                    <a:pt x="168" y="209"/>
                    <a:pt x="166" y="209"/>
                  </a:cubicBezTo>
                  <a:cubicBezTo>
                    <a:pt x="165" y="208"/>
                    <a:pt x="163" y="207"/>
                    <a:pt x="160" y="207"/>
                  </a:cubicBezTo>
                  <a:cubicBezTo>
                    <a:pt x="160" y="205"/>
                    <a:pt x="157" y="205"/>
                    <a:pt x="157" y="204"/>
                  </a:cubicBezTo>
                  <a:cubicBezTo>
                    <a:pt x="156" y="204"/>
                    <a:pt x="154" y="204"/>
                    <a:pt x="154" y="203"/>
                  </a:cubicBezTo>
                  <a:cubicBezTo>
                    <a:pt x="153" y="203"/>
                    <a:pt x="152" y="203"/>
                    <a:pt x="152" y="202"/>
                  </a:cubicBezTo>
                  <a:cubicBezTo>
                    <a:pt x="151" y="202"/>
                    <a:pt x="150" y="202"/>
                    <a:pt x="150" y="202"/>
                  </a:cubicBezTo>
                  <a:cubicBezTo>
                    <a:pt x="149" y="202"/>
                    <a:pt x="149" y="200"/>
                    <a:pt x="150" y="200"/>
                  </a:cubicBezTo>
                  <a:cubicBezTo>
                    <a:pt x="150" y="200"/>
                    <a:pt x="150" y="201"/>
                    <a:pt x="150" y="202"/>
                  </a:cubicBezTo>
                  <a:cubicBezTo>
                    <a:pt x="151" y="202"/>
                    <a:pt x="151" y="202"/>
                    <a:pt x="152" y="202"/>
                  </a:cubicBezTo>
                  <a:cubicBezTo>
                    <a:pt x="152" y="202"/>
                    <a:pt x="155" y="202"/>
                    <a:pt x="155" y="202"/>
                  </a:cubicBezTo>
                  <a:cubicBezTo>
                    <a:pt x="155" y="202"/>
                    <a:pt x="155" y="203"/>
                    <a:pt x="155" y="203"/>
                  </a:cubicBezTo>
                  <a:cubicBezTo>
                    <a:pt x="156" y="203"/>
                    <a:pt x="158" y="203"/>
                    <a:pt x="159" y="204"/>
                  </a:cubicBezTo>
                  <a:cubicBezTo>
                    <a:pt x="160" y="205"/>
                    <a:pt x="160" y="203"/>
                    <a:pt x="162" y="204"/>
                  </a:cubicBezTo>
                  <a:cubicBezTo>
                    <a:pt x="163" y="205"/>
                    <a:pt x="163" y="203"/>
                    <a:pt x="164" y="204"/>
                  </a:cubicBezTo>
                  <a:cubicBezTo>
                    <a:pt x="164" y="203"/>
                    <a:pt x="165" y="203"/>
                    <a:pt x="165" y="202"/>
                  </a:cubicBezTo>
                  <a:cubicBezTo>
                    <a:pt x="166" y="203"/>
                    <a:pt x="166" y="202"/>
                    <a:pt x="166" y="202"/>
                  </a:cubicBezTo>
                  <a:cubicBezTo>
                    <a:pt x="166" y="201"/>
                    <a:pt x="166" y="200"/>
                    <a:pt x="167" y="200"/>
                  </a:cubicBezTo>
                  <a:cubicBezTo>
                    <a:pt x="170" y="200"/>
                    <a:pt x="171" y="199"/>
                    <a:pt x="174" y="200"/>
                  </a:cubicBezTo>
                  <a:cubicBezTo>
                    <a:pt x="176" y="199"/>
                    <a:pt x="182" y="200"/>
                    <a:pt x="180" y="197"/>
                  </a:cubicBezTo>
                  <a:cubicBezTo>
                    <a:pt x="180" y="197"/>
                    <a:pt x="180" y="196"/>
                    <a:pt x="180" y="196"/>
                  </a:cubicBezTo>
                  <a:cubicBezTo>
                    <a:pt x="180" y="196"/>
                    <a:pt x="180" y="195"/>
                    <a:pt x="180" y="194"/>
                  </a:cubicBezTo>
                  <a:cubicBezTo>
                    <a:pt x="178" y="193"/>
                    <a:pt x="177" y="192"/>
                    <a:pt x="176" y="191"/>
                  </a:cubicBezTo>
                  <a:cubicBezTo>
                    <a:pt x="176" y="190"/>
                    <a:pt x="176" y="189"/>
                    <a:pt x="176" y="188"/>
                  </a:cubicBezTo>
                  <a:cubicBezTo>
                    <a:pt x="175" y="188"/>
                    <a:pt x="173" y="188"/>
                    <a:pt x="171" y="188"/>
                  </a:cubicBezTo>
                  <a:cubicBezTo>
                    <a:pt x="170" y="188"/>
                    <a:pt x="167" y="189"/>
                    <a:pt x="167" y="188"/>
                  </a:cubicBezTo>
                  <a:cubicBezTo>
                    <a:pt x="170" y="188"/>
                    <a:pt x="172" y="187"/>
                    <a:pt x="176" y="187"/>
                  </a:cubicBezTo>
                  <a:cubicBezTo>
                    <a:pt x="176" y="188"/>
                    <a:pt x="177" y="187"/>
                    <a:pt x="178" y="188"/>
                  </a:cubicBezTo>
                  <a:cubicBezTo>
                    <a:pt x="178" y="188"/>
                    <a:pt x="178" y="188"/>
                    <a:pt x="179" y="189"/>
                  </a:cubicBezTo>
                  <a:cubicBezTo>
                    <a:pt x="179" y="189"/>
                    <a:pt x="179" y="189"/>
                    <a:pt x="179" y="188"/>
                  </a:cubicBezTo>
                  <a:cubicBezTo>
                    <a:pt x="179" y="187"/>
                    <a:pt x="181" y="188"/>
                    <a:pt x="181" y="187"/>
                  </a:cubicBezTo>
                  <a:cubicBezTo>
                    <a:pt x="182" y="187"/>
                    <a:pt x="182" y="186"/>
                    <a:pt x="182" y="186"/>
                  </a:cubicBezTo>
                  <a:cubicBezTo>
                    <a:pt x="182" y="186"/>
                    <a:pt x="182" y="186"/>
                    <a:pt x="182" y="186"/>
                  </a:cubicBezTo>
                  <a:cubicBezTo>
                    <a:pt x="184" y="186"/>
                    <a:pt x="183" y="184"/>
                    <a:pt x="186" y="185"/>
                  </a:cubicBezTo>
                  <a:cubicBezTo>
                    <a:pt x="186" y="183"/>
                    <a:pt x="187" y="182"/>
                    <a:pt x="188" y="181"/>
                  </a:cubicBezTo>
                  <a:cubicBezTo>
                    <a:pt x="188" y="179"/>
                    <a:pt x="190" y="179"/>
                    <a:pt x="189" y="177"/>
                  </a:cubicBezTo>
                  <a:cubicBezTo>
                    <a:pt x="190" y="178"/>
                    <a:pt x="191" y="177"/>
                    <a:pt x="191" y="177"/>
                  </a:cubicBezTo>
                  <a:cubicBezTo>
                    <a:pt x="191" y="177"/>
                    <a:pt x="191" y="177"/>
                    <a:pt x="191" y="177"/>
                  </a:cubicBezTo>
                  <a:cubicBezTo>
                    <a:pt x="192" y="177"/>
                    <a:pt x="193" y="175"/>
                    <a:pt x="194" y="175"/>
                  </a:cubicBezTo>
                  <a:cubicBezTo>
                    <a:pt x="194" y="174"/>
                    <a:pt x="194" y="174"/>
                    <a:pt x="195" y="174"/>
                  </a:cubicBezTo>
                  <a:cubicBezTo>
                    <a:pt x="195" y="173"/>
                    <a:pt x="195" y="172"/>
                    <a:pt x="196" y="171"/>
                  </a:cubicBezTo>
                  <a:cubicBezTo>
                    <a:pt x="196" y="171"/>
                    <a:pt x="196" y="171"/>
                    <a:pt x="197" y="171"/>
                  </a:cubicBezTo>
                  <a:cubicBezTo>
                    <a:pt x="197" y="171"/>
                    <a:pt x="197" y="171"/>
                    <a:pt x="197" y="170"/>
                  </a:cubicBezTo>
                  <a:cubicBezTo>
                    <a:pt x="197" y="170"/>
                    <a:pt x="198" y="170"/>
                    <a:pt x="198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198" y="167"/>
                    <a:pt x="200" y="167"/>
                    <a:pt x="200" y="166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1" y="164"/>
                    <a:pt x="203" y="163"/>
                    <a:pt x="203" y="161"/>
                  </a:cubicBezTo>
                  <a:cubicBezTo>
                    <a:pt x="203" y="160"/>
                    <a:pt x="203" y="160"/>
                    <a:pt x="203" y="160"/>
                  </a:cubicBezTo>
                  <a:cubicBezTo>
                    <a:pt x="204" y="158"/>
                    <a:pt x="204" y="157"/>
                    <a:pt x="204" y="155"/>
                  </a:cubicBezTo>
                  <a:cubicBezTo>
                    <a:pt x="206" y="155"/>
                    <a:pt x="206" y="153"/>
                    <a:pt x="208" y="153"/>
                  </a:cubicBezTo>
                  <a:cubicBezTo>
                    <a:pt x="208" y="153"/>
                    <a:pt x="208" y="152"/>
                    <a:pt x="208" y="152"/>
                  </a:cubicBezTo>
                  <a:cubicBezTo>
                    <a:pt x="208" y="151"/>
                    <a:pt x="211" y="151"/>
                    <a:pt x="211" y="150"/>
                  </a:cubicBezTo>
                  <a:cubicBezTo>
                    <a:pt x="211" y="150"/>
                    <a:pt x="211" y="150"/>
                    <a:pt x="211" y="150"/>
                  </a:cubicBezTo>
                  <a:cubicBezTo>
                    <a:pt x="211" y="149"/>
                    <a:pt x="212" y="149"/>
                    <a:pt x="212" y="149"/>
                  </a:cubicBezTo>
                  <a:cubicBezTo>
                    <a:pt x="212" y="146"/>
                    <a:pt x="214" y="145"/>
                    <a:pt x="213" y="142"/>
                  </a:cubicBezTo>
                  <a:cubicBezTo>
                    <a:pt x="213" y="142"/>
                    <a:pt x="213" y="142"/>
                    <a:pt x="213" y="141"/>
                  </a:cubicBezTo>
                  <a:cubicBezTo>
                    <a:pt x="212" y="141"/>
                    <a:pt x="212" y="141"/>
                    <a:pt x="212" y="141"/>
                  </a:cubicBezTo>
                  <a:cubicBezTo>
                    <a:pt x="212" y="138"/>
                    <a:pt x="212" y="136"/>
                    <a:pt x="209" y="136"/>
                  </a:cubicBezTo>
                  <a:cubicBezTo>
                    <a:pt x="209" y="136"/>
                    <a:pt x="209" y="136"/>
                    <a:pt x="209" y="136"/>
                  </a:cubicBezTo>
                  <a:cubicBezTo>
                    <a:pt x="208" y="135"/>
                    <a:pt x="208" y="135"/>
                    <a:pt x="206" y="136"/>
                  </a:cubicBezTo>
                  <a:cubicBezTo>
                    <a:pt x="206" y="136"/>
                    <a:pt x="206" y="136"/>
                    <a:pt x="206" y="136"/>
                  </a:cubicBezTo>
                  <a:cubicBezTo>
                    <a:pt x="205" y="135"/>
                    <a:pt x="204" y="135"/>
                    <a:pt x="202" y="135"/>
                  </a:cubicBezTo>
                  <a:cubicBezTo>
                    <a:pt x="202" y="135"/>
                    <a:pt x="202" y="135"/>
                    <a:pt x="201" y="135"/>
                  </a:cubicBezTo>
                  <a:cubicBezTo>
                    <a:pt x="198" y="135"/>
                    <a:pt x="197" y="134"/>
                    <a:pt x="194" y="134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92" y="133"/>
                    <a:pt x="192" y="132"/>
                    <a:pt x="190" y="132"/>
                  </a:cubicBezTo>
                  <a:cubicBezTo>
                    <a:pt x="190" y="132"/>
                    <a:pt x="190" y="132"/>
                    <a:pt x="190" y="132"/>
                  </a:cubicBezTo>
                  <a:cubicBezTo>
                    <a:pt x="190" y="131"/>
                    <a:pt x="189" y="131"/>
                    <a:pt x="189" y="131"/>
                  </a:cubicBezTo>
                  <a:cubicBezTo>
                    <a:pt x="186" y="132"/>
                    <a:pt x="185" y="130"/>
                    <a:pt x="182" y="131"/>
                  </a:cubicBezTo>
                  <a:cubicBezTo>
                    <a:pt x="182" y="129"/>
                    <a:pt x="180" y="129"/>
                    <a:pt x="179" y="128"/>
                  </a:cubicBezTo>
                  <a:cubicBezTo>
                    <a:pt x="172" y="127"/>
                    <a:pt x="169" y="129"/>
                    <a:pt x="164" y="131"/>
                  </a:cubicBezTo>
                  <a:cubicBezTo>
                    <a:pt x="163" y="131"/>
                    <a:pt x="161" y="131"/>
                    <a:pt x="160" y="131"/>
                  </a:cubicBezTo>
                  <a:cubicBezTo>
                    <a:pt x="160" y="131"/>
                    <a:pt x="159" y="131"/>
                    <a:pt x="159" y="131"/>
                  </a:cubicBezTo>
                  <a:cubicBezTo>
                    <a:pt x="159" y="132"/>
                    <a:pt x="159" y="132"/>
                    <a:pt x="158" y="132"/>
                  </a:cubicBezTo>
                  <a:cubicBezTo>
                    <a:pt x="158" y="133"/>
                    <a:pt x="156" y="132"/>
                    <a:pt x="156" y="133"/>
                  </a:cubicBezTo>
                  <a:cubicBezTo>
                    <a:pt x="153" y="133"/>
                    <a:pt x="154" y="135"/>
                    <a:pt x="151" y="135"/>
                  </a:cubicBezTo>
                  <a:cubicBezTo>
                    <a:pt x="151" y="134"/>
                    <a:pt x="150" y="134"/>
                    <a:pt x="150" y="133"/>
                  </a:cubicBezTo>
                  <a:cubicBezTo>
                    <a:pt x="151" y="133"/>
                    <a:pt x="153" y="133"/>
                    <a:pt x="153" y="131"/>
                  </a:cubicBezTo>
                  <a:cubicBezTo>
                    <a:pt x="155" y="132"/>
                    <a:pt x="155" y="130"/>
                    <a:pt x="157" y="131"/>
                  </a:cubicBezTo>
                  <a:cubicBezTo>
                    <a:pt x="157" y="130"/>
                    <a:pt x="158" y="130"/>
                    <a:pt x="159" y="130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60" y="128"/>
                    <a:pt x="160" y="128"/>
                    <a:pt x="160" y="128"/>
                  </a:cubicBezTo>
                  <a:cubicBezTo>
                    <a:pt x="161" y="128"/>
                    <a:pt x="161" y="127"/>
                    <a:pt x="161" y="126"/>
                  </a:cubicBezTo>
                  <a:cubicBezTo>
                    <a:pt x="159" y="126"/>
                    <a:pt x="157" y="126"/>
                    <a:pt x="155" y="126"/>
                  </a:cubicBezTo>
                  <a:cubicBezTo>
                    <a:pt x="154" y="127"/>
                    <a:pt x="153" y="127"/>
                    <a:pt x="153" y="128"/>
                  </a:cubicBezTo>
                  <a:cubicBezTo>
                    <a:pt x="153" y="128"/>
                    <a:pt x="152" y="128"/>
                    <a:pt x="151" y="128"/>
                  </a:cubicBezTo>
                  <a:cubicBezTo>
                    <a:pt x="152" y="126"/>
                    <a:pt x="154" y="125"/>
                    <a:pt x="157" y="125"/>
                  </a:cubicBezTo>
                  <a:cubicBezTo>
                    <a:pt x="157" y="125"/>
                    <a:pt x="157" y="125"/>
                    <a:pt x="157" y="125"/>
                  </a:cubicBezTo>
                  <a:cubicBezTo>
                    <a:pt x="157" y="124"/>
                    <a:pt x="158" y="125"/>
                    <a:pt x="159" y="124"/>
                  </a:cubicBezTo>
                  <a:cubicBezTo>
                    <a:pt x="160" y="125"/>
                    <a:pt x="161" y="126"/>
                    <a:pt x="162" y="126"/>
                  </a:cubicBezTo>
                  <a:cubicBezTo>
                    <a:pt x="164" y="125"/>
                    <a:pt x="164" y="123"/>
                    <a:pt x="166" y="123"/>
                  </a:cubicBezTo>
                  <a:cubicBezTo>
                    <a:pt x="166" y="123"/>
                    <a:pt x="166" y="122"/>
                    <a:pt x="166" y="122"/>
                  </a:cubicBezTo>
                  <a:cubicBezTo>
                    <a:pt x="167" y="121"/>
                    <a:pt x="169" y="120"/>
                    <a:pt x="169" y="118"/>
                  </a:cubicBezTo>
                  <a:cubicBezTo>
                    <a:pt x="165" y="118"/>
                    <a:pt x="163" y="120"/>
                    <a:pt x="159" y="119"/>
                  </a:cubicBezTo>
                  <a:cubicBezTo>
                    <a:pt x="159" y="119"/>
                    <a:pt x="159" y="119"/>
                    <a:pt x="158" y="119"/>
                  </a:cubicBezTo>
                  <a:cubicBezTo>
                    <a:pt x="157" y="119"/>
                    <a:pt x="158" y="118"/>
                    <a:pt x="157" y="117"/>
                  </a:cubicBezTo>
                  <a:cubicBezTo>
                    <a:pt x="158" y="118"/>
                    <a:pt x="160" y="118"/>
                    <a:pt x="162" y="118"/>
                  </a:cubicBezTo>
                  <a:cubicBezTo>
                    <a:pt x="162" y="117"/>
                    <a:pt x="163" y="116"/>
                    <a:pt x="164" y="116"/>
                  </a:cubicBezTo>
                  <a:cubicBezTo>
                    <a:pt x="165" y="115"/>
                    <a:pt x="165" y="113"/>
                    <a:pt x="166" y="113"/>
                  </a:cubicBezTo>
                  <a:cubicBezTo>
                    <a:pt x="167" y="113"/>
                    <a:pt x="167" y="113"/>
                    <a:pt x="168" y="113"/>
                  </a:cubicBezTo>
                  <a:cubicBezTo>
                    <a:pt x="169" y="113"/>
                    <a:pt x="170" y="112"/>
                    <a:pt x="170" y="112"/>
                  </a:cubicBezTo>
                  <a:cubicBezTo>
                    <a:pt x="171" y="112"/>
                    <a:pt x="172" y="111"/>
                    <a:pt x="173" y="110"/>
                  </a:cubicBezTo>
                  <a:cubicBezTo>
                    <a:pt x="174" y="111"/>
                    <a:pt x="175" y="110"/>
                    <a:pt x="176" y="109"/>
                  </a:cubicBezTo>
                  <a:cubicBezTo>
                    <a:pt x="176" y="109"/>
                    <a:pt x="176" y="109"/>
                    <a:pt x="176" y="109"/>
                  </a:cubicBezTo>
                  <a:cubicBezTo>
                    <a:pt x="177" y="108"/>
                    <a:pt x="178" y="109"/>
                    <a:pt x="179" y="107"/>
                  </a:cubicBezTo>
                  <a:cubicBezTo>
                    <a:pt x="179" y="107"/>
                    <a:pt x="179" y="107"/>
                    <a:pt x="179" y="107"/>
                  </a:cubicBezTo>
                  <a:cubicBezTo>
                    <a:pt x="180" y="107"/>
                    <a:pt x="180" y="106"/>
                    <a:pt x="180" y="106"/>
                  </a:cubicBezTo>
                  <a:cubicBezTo>
                    <a:pt x="181" y="106"/>
                    <a:pt x="181" y="105"/>
                    <a:pt x="181" y="105"/>
                  </a:cubicBezTo>
                  <a:cubicBezTo>
                    <a:pt x="182" y="105"/>
                    <a:pt x="182" y="104"/>
                    <a:pt x="183" y="10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6" y="104"/>
                    <a:pt x="188" y="102"/>
                    <a:pt x="189" y="101"/>
                  </a:cubicBezTo>
                  <a:cubicBezTo>
                    <a:pt x="189" y="101"/>
                    <a:pt x="189" y="100"/>
                    <a:pt x="189" y="100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1" y="101"/>
                    <a:pt x="190" y="98"/>
                    <a:pt x="192" y="97"/>
                  </a:cubicBezTo>
                  <a:cubicBezTo>
                    <a:pt x="192" y="97"/>
                    <a:pt x="192" y="97"/>
                    <a:pt x="192" y="97"/>
                  </a:cubicBezTo>
                  <a:cubicBezTo>
                    <a:pt x="192" y="95"/>
                    <a:pt x="189" y="96"/>
                    <a:pt x="189" y="94"/>
                  </a:cubicBezTo>
                  <a:cubicBezTo>
                    <a:pt x="191" y="94"/>
                    <a:pt x="192" y="92"/>
                    <a:pt x="192" y="91"/>
                  </a:cubicBezTo>
                  <a:cubicBezTo>
                    <a:pt x="192" y="90"/>
                    <a:pt x="192" y="90"/>
                    <a:pt x="193" y="90"/>
                  </a:cubicBezTo>
                  <a:cubicBezTo>
                    <a:pt x="193" y="90"/>
                    <a:pt x="193" y="89"/>
                    <a:pt x="193" y="89"/>
                  </a:cubicBezTo>
                  <a:cubicBezTo>
                    <a:pt x="192" y="89"/>
                    <a:pt x="192" y="88"/>
                    <a:pt x="192" y="87"/>
                  </a:cubicBezTo>
                  <a:cubicBezTo>
                    <a:pt x="191" y="87"/>
                    <a:pt x="190" y="87"/>
                    <a:pt x="190" y="88"/>
                  </a:cubicBezTo>
                  <a:cubicBezTo>
                    <a:pt x="189" y="88"/>
                    <a:pt x="188" y="89"/>
                    <a:pt x="187" y="89"/>
                  </a:cubicBezTo>
                  <a:cubicBezTo>
                    <a:pt x="187" y="88"/>
                    <a:pt x="187" y="85"/>
                    <a:pt x="184" y="86"/>
                  </a:cubicBezTo>
                  <a:cubicBezTo>
                    <a:pt x="183" y="87"/>
                    <a:pt x="186" y="89"/>
                    <a:pt x="184" y="90"/>
                  </a:cubicBezTo>
                  <a:cubicBezTo>
                    <a:pt x="182" y="89"/>
                    <a:pt x="182" y="86"/>
                    <a:pt x="179" y="87"/>
                  </a:cubicBezTo>
                  <a:cubicBezTo>
                    <a:pt x="176" y="87"/>
                    <a:pt x="177" y="90"/>
                    <a:pt x="173" y="89"/>
                  </a:cubicBezTo>
                  <a:cubicBezTo>
                    <a:pt x="173" y="89"/>
                    <a:pt x="173" y="88"/>
                    <a:pt x="173" y="87"/>
                  </a:cubicBezTo>
                  <a:cubicBezTo>
                    <a:pt x="172" y="88"/>
                    <a:pt x="172" y="87"/>
                    <a:pt x="172" y="87"/>
                  </a:cubicBezTo>
                  <a:cubicBezTo>
                    <a:pt x="169" y="87"/>
                    <a:pt x="169" y="85"/>
                    <a:pt x="166" y="86"/>
                  </a:cubicBezTo>
                  <a:cubicBezTo>
                    <a:pt x="164" y="86"/>
                    <a:pt x="165" y="89"/>
                    <a:pt x="163" y="88"/>
                  </a:cubicBezTo>
                  <a:cubicBezTo>
                    <a:pt x="163" y="87"/>
                    <a:pt x="163" y="86"/>
                    <a:pt x="162" y="86"/>
                  </a:cubicBezTo>
                  <a:cubicBezTo>
                    <a:pt x="160" y="86"/>
                    <a:pt x="161" y="88"/>
                    <a:pt x="159" y="88"/>
                  </a:cubicBezTo>
                  <a:cubicBezTo>
                    <a:pt x="160" y="86"/>
                    <a:pt x="160" y="84"/>
                    <a:pt x="157" y="83"/>
                  </a:cubicBezTo>
                  <a:cubicBezTo>
                    <a:pt x="155" y="83"/>
                    <a:pt x="156" y="85"/>
                    <a:pt x="155" y="85"/>
                  </a:cubicBezTo>
                  <a:cubicBezTo>
                    <a:pt x="154" y="86"/>
                    <a:pt x="154" y="87"/>
                    <a:pt x="153" y="87"/>
                  </a:cubicBezTo>
                  <a:cubicBezTo>
                    <a:pt x="153" y="88"/>
                    <a:pt x="153" y="87"/>
                    <a:pt x="153" y="87"/>
                  </a:cubicBezTo>
                  <a:cubicBezTo>
                    <a:pt x="153" y="85"/>
                    <a:pt x="155" y="85"/>
                    <a:pt x="155" y="83"/>
                  </a:cubicBezTo>
                  <a:cubicBezTo>
                    <a:pt x="153" y="83"/>
                    <a:pt x="153" y="81"/>
                    <a:pt x="151" y="80"/>
                  </a:cubicBezTo>
                  <a:cubicBezTo>
                    <a:pt x="151" y="80"/>
                    <a:pt x="150" y="80"/>
                    <a:pt x="150" y="80"/>
                  </a:cubicBezTo>
                  <a:cubicBezTo>
                    <a:pt x="148" y="80"/>
                    <a:pt x="149" y="78"/>
                    <a:pt x="147" y="78"/>
                  </a:cubicBezTo>
                  <a:cubicBezTo>
                    <a:pt x="147" y="79"/>
                    <a:pt x="147" y="79"/>
                    <a:pt x="146" y="79"/>
                  </a:cubicBezTo>
                  <a:cubicBezTo>
                    <a:pt x="145" y="81"/>
                    <a:pt x="144" y="82"/>
                    <a:pt x="143" y="83"/>
                  </a:cubicBezTo>
                  <a:cubicBezTo>
                    <a:pt x="143" y="84"/>
                    <a:pt x="143" y="85"/>
                    <a:pt x="143" y="87"/>
                  </a:cubicBezTo>
                  <a:cubicBezTo>
                    <a:pt x="141" y="86"/>
                    <a:pt x="141" y="87"/>
                    <a:pt x="140" y="87"/>
                  </a:cubicBezTo>
                  <a:cubicBezTo>
                    <a:pt x="140" y="89"/>
                    <a:pt x="139" y="92"/>
                    <a:pt x="141" y="92"/>
                  </a:cubicBezTo>
                  <a:cubicBezTo>
                    <a:pt x="141" y="92"/>
                    <a:pt x="141" y="93"/>
                    <a:pt x="142" y="93"/>
                  </a:cubicBezTo>
                  <a:cubicBezTo>
                    <a:pt x="142" y="94"/>
                    <a:pt x="141" y="94"/>
                    <a:pt x="141" y="94"/>
                  </a:cubicBezTo>
                  <a:cubicBezTo>
                    <a:pt x="139" y="95"/>
                    <a:pt x="138" y="94"/>
                    <a:pt x="137" y="93"/>
                  </a:cubicBezTo>
                  <a:cubicBezTo>
                    <a:pt x="136" y="92"/>
                    <a:pt x="136" y="92"/>
                    <a:pt x="135" y="92"/>
                  </a:cubicBezTo>
                  <a:cubicBezTo>
                    <a:pt x="135" y="91"/>
                    <a:pt x="135" y="91"/>
                    <a:pt x="134" y="91"/>
                  </a:cubicBezTo>
                  <a:cubicBezTo>
                    <a:pt x="134" y="91"/>
                    <a:pt x="134" y="92"/>
                    <a:pt x="134" y="92"/>
                  </a:cubicBezTo>
                  <a:cubicBezTo>
                    <a:pt x="133" y="93"/>
                    <a:pt x="133" y="94"/>
                    <a:pt x="134" y="95"/>
                  </a:cubicBezTo>
                  <a:cubicBezTo>
                    <a:pt x="134" y="95"/>
                    <a:pt x="134" y="95"/>
                    <a:pt x="134" y="96"/>
                  </a:cubicBezTo>
                  <a:cubicBezTo>
                    <a:pt x="134" y="96"/>
                    <a:pt x="135" y="97"/>
                    <a:pt x="135" y="98"/>
                  </a:cubicBezTo>
                  <a:cubicBezTo>
                    <a:pt x="135" y="99"/>
                    <a:pt x="135" y="100"/>
                    <a:pt x="135" y="101"/>
                  </a:cubicBezTo>
                  <a:cubicBezTo>
                    <a:pt x="134" y="101"/>
                    <a:pt x="133" y="100"/>
                    <a:pt x="133" y="99"/>
                  </a:cubicBezTo>
                  <a:cubicBezTo>
                    <a:pt x="132" y="98"/>
                    <a:pt x="131" y="98"/>
                    <a:pt x="130" y="99"/>
                  </a:cubicBezTo>
                  <a:cubicBezTo>
                    <a:pt x="130" y="102"/>
                    <a:pt x="132" y="103"/>
                    <a:pt x="132" y="105"/>
                  </a:cubicBezTo>
                  <a:cubicBezTo>
                    <a:pt x="133" y="105"/>
                    <a:pt x="134" y="107"/>
                    <a:pt x="134" y="108"/>
                  </a:cubicBezTo>
                  <a:cubicBezTo>
                    <a:pt x="132" y="109"/>
                    <a:pt x="133" y="106"/>
                    <a:pt x="130" y="106"/>
                  </a:cubicBezTo>
                  <a:cubicBezTo>
                    <a:pt x="129" y="108"/>
                    <a:pt x="131" y="108"/>
                    <a:pt x="131" y="109"/>
                  </a:cubicBezTo>
                  <a:cubicBezTo>
                    <a:pt x="131" y="109"/>
                    <a:pt x="133" y="112"/>
                    <a:pt x="131" y="112"/>
                  </a:cubicBezTo>
                  <a:cubicBezTo>
                    <a:pt x="131" y="108"/>
                    <a:pt x="126" y="110"/>
                    <a:pt x="126" y="106"/>
                  </a:cubicBezTo>
                  <a:cubicBezTo>
                    <a:pt x="126" y="106"/>
                    <a:pt x="125" y="106"/>
                    <a:pt x="125" y="106"/>
                  </a:cubicBezTo>
                  <a:cubicBezTo>
                    <a:pt x="125" y="106"/>
                    <a:pt x="124" y="106"/>
                    <a:pt x="123" y="106"/>
                  </a:cubicBezTo>
                  <a:cubicBezTo>
                    <a:pt x="123" y="107"/>
                    <a:pt x="123" y="109"/>
                    <a:pt x="124" y="110"/>
                  </a:cubicBezTo>
                  <a:cubicBezTo>
                    <a:pt x="124" y="110"/>
                    <a:pt x="126" y="112"/>
                    <a:pt x="124" y="113"/>
                  </a:cubicBezTo>
                  <a:cubicBezTo>
                    <a:pt x="122" y="113"/>
                    <a:pt x="123" y="111"/>
                    <a:pt x="123" y="110"/>
                  </a:cubicBezTo>
                  <a:cubicBezTo>
                    <a:pt x="123" y="108"/>
                    <a:pt x="122" y="108"/>
                    <a:pt x="122" y="107"/>
                  </a:cubicBezTo>
                  <a:cubicBezTo>
                    <a:pt x="119" y="107"/>
                    <a:pt x="118" y="109"/>
                    <a:pt x="118" y="112"/>
                  </a:cubicBezTo>
                  <a:cubicBezTo>
                    <a:pt x="118" y="113"/>
                    <a:pt x="120" y="113"/>
                    <a:pt x="120" y="114"/>
                  </a:cubicBezTo>
                  <a:cubicBezTo>
                    <a:pt x="120" y="115"/>
                    <a:pt x="123" y="116"/>
                    <a:pt x="121" y="116"/>
                  </a:cubicBezTo>
                  <a:cubicBezTo>
                    <a:pt x="121" y="116"/>
                    <a:pt x="120" y="115"/>
                    <a:pt x="120" y="115"/>
                  </a:cubicBezTo>
                  <a:cubicBezTo>
                    <a:pt x="119" y="114"/>
                    <a:pt x="119" y="115"/>
                    <a:pt x="118" y="115"/>
                  </a:cubicBezTo>
                  <a:cubicBezTo>
                    <a:pt x="117" y="116"/>
                    <a:pt x="117" y="117"/>
                    <a:pt x="117" y="118"/>
                  </a:cubicBezTo>
                  <a:cubicBezTo>
                    <a:pt x="117" y="119"/>
                    <a:pt x="118" y="119"/>
                    <a:pt x="118" y="120"/>
                  </a:cubicBezTo>
                  <a:cubicBezTo>
                    <a:pt x="119" y="120"/>
                    <a:pt x="119" y="121"/>
                    <a:pt x="119" y="122"/>
                  </a:cubicBezTo>
                  <a:cubicBezTo>
                    <a:pt x="121" y="122"/>
                    <a:pt x="123" y="122"/>
                    <a:pt x="123" y="124"/>
                  </a:cubicBezTo>
                  <a:cubicBezTo>
                    <a:pt x="120" y="124"/>
                    <a:pt x="121" y="123"/>
                    <a:pt x="118" y="124"/>
                  </a:cubicBezTo>
                  <a:cubicBezTo>
                    <a:pt x="118" y="123"/>
                    <a:pt x="118" y="122"/>
                    <a:pt x="117" y="122"/>
                  </a:cubicBezTo>
                  <a:cubicBezTo>
                    <a:pt x="117" y="120"/>
                    <a:pt x="117" y="119"/>
                    <a:pt x="116" y="119"/>
                  </a:cubicBezTo>
                  <a:cubicBezTo>
                    <a:pt x="115" y="119"/>
                    <a:pt x="115" y="119"/>
                    <a:pt x="115" y="119"/>
                  </a:cubicBezTo>
                  <a:cubicBezTo>
                    <a:pt x="115" y="120"/>
                    <a:pt x="115" y="120"/>
                    <a:pt x="114" y="120"/>
                  </a:cubicBezTo>
                  <a:cubicBezTo>
                    <a:pt x="114" y="123"/>
                    <a:pt x="113" y="125"/>
                    <a:pt x="114" y="127"/>
                  </a:cubicBezTo>
                  <a:cubicBezTo>
                    <a:pt x="114" y="128"/>
                    <a:pt x="114" y="127"/>
                    <a:pt x="114" y="128"/>
                  </a:cubicBezTo>
                  <a:cubicBezTo>
                    <a:pt x="114" y="128"/>
                    <a:pt x="114" y="129"/>
                    <a:pt x="114" y="129"/>
                  </a:cubicBezTo>
                  <a:cubicBezTo>
                    <a:pt x="114" y="129"/>
                    <a:pt x="115" y="129"/>
                    <a:pt x="115" y="130"/>
                  </a:cubicBezTo>
                  <a:cubicBezTo>
                    <a:pt x="115" y="130"/>
                    <a:pt x="114" y="130"/>
                    <a:pt x="114" y="131"/>
                  </a:cubicBezTo>
                  <a:cubicBezTo>
                    <a:pt x="115" y="131"/>
                    <a:pt x="116" y="130"/>
                    <a:pt x="117" y="130"/>
                  </a:cubicBezTo>
                  <a:cubicBezTo>
                    <a:pt x="117" y="128"/>
                    <a:pt x="118" y="129"/>
                    <a:pt x="119" y="129"/>
                  </a:cubicBezTo>
                  <a:cubicBezTo>
                    <a:pt x="119" y="129"/>
                    <a:pt x="118" y="130"/>
                    <a:pt x="118" y="130"/>
                  </a:cubicBezTo>
                  <a:cubicBezTo>
                    <a:pt x="118" y="131"/>
                    <a:pt x="118" y="131"/>
                    <a:pt x="117" y="131"/>
                  </a:cubicBezTo>
                  <a:cubicBezTo>
                    <a:pt x="116" y="132"/>
                    <a:pt x="114" y="132"/>
                    <a:pt x="115" y="133"/>
                  </a:cubicBezTo>
                  <a:cubicBezTo>
                    <a:pt x="116" y="133"/>
                    <a:pt x="117" y="134"/>
                    <a:pt x="118" y="134"/>
                  </a:cubicBezTo>
                  <a:cubicBezTo>
                    <a:pt x="118" y="134"/>
                    <a:pt x="118" y="135"/>
                    <a:pt x="118" y="135"/>
                  </a:cubicBezTo>
                  <a:cubicBezTo>
                    <a:pt x="119" y="135"/>
                    <a:pt x="119" y="136"/>
                    <a:pt x="119" y="136"/>
                  </a:cubicBezTo>
                  <a:cubicBezTo>
                    <a:pt x="118" y="136"/>
                    <a:pt x="117" y="136"/>
                    <a:pt x="116" y="135"/>
                  </a:cubicBezTo>
                  <a:cubicBezTo>
                    <a:pt x="116" y="137"/>
                    <a:pt x="114" y="136"/>
                    <a:pt x="115" y="138"/>
                  </a:cubicBezTo>
                  <a:cubicBezTo>
                    <a:pt x="114" y="139"/>
                    <a:pt x="113" y="139"/>
                    <a:pt x="114" y="140"/>
                  </a:cubicBezTo>
                  <a:cubicBezTo>
                    <a:pt x="115" y="140"/>
                    <a:pt x="115" y="142"/>
                    <a:pt x="116" y="142"/>
                  </a:cubicBezTo>
                  <a:cubicBezTo>
                    <a:pt x="116" y="142"/>
                    <a:pt x="117" y="142"/>
                    <a:pt x="118" y="142"/>
                  </a:cubicBezTo>
                  <a:cubicBezTo>
                    <a:pt x="118" y="143"/>
                    <a:pt x="117" y="143"/>
                    <a:pt x="117" y="143"/>
                  </a:cubicBezTo>
                  <a:cubicBezTo>
                    <a:pt x="115" y="143"/>
                    <a:pt x="115" y="142"/>
                    <a:pt x="114" y="141"/>
                  </a:cubicBezTo>
                  <a:cubicBezTo>
                    <a:pt x="113" y="141"/>
                    <a:pt x="112" y="141"/>
                    <a:pt x="111" y="142"/>
                  </a:cubicBezTo>
                  <a:cubicBezTo>
                    <a:pt x="110" y="145"/>
                    <a:pt x="114" y="144"/>
                    <a:pt x="113" y="147"/>
                  </a:cubicBezTo>
                  <a:cubicBezTo>
                    <a:pt x="114" y="148"/>
                    <a:pt x="117" y="146"/>
                    <a:pt x="117" y="148"/>
                  </a:cubicBezTo>
                  <a:cubicBezTo>
                    <a:pt x="115" y="148"/>
                    <a:pt x="114" y="148"/>
                    <a:pt x="112" y="148"/>
                  </a:cubicBezTo>
                  <a:cubicBezTo>
                    <a:pt x="111" y="147"/>
                    <a:pt x="111" y="145"/>
                    <a:pt x="109" y="145"/>
                  </a:cubicBezTo>
                  <a:cubicBezTo>
                    <a:pt x="109" y="145"/>
                    <a:pt x="109" y="145"/>
                    <a:pt x="108" y="145"/>
                  </a:cubicBezTo>
                  <a:cubicBezTo>
                    <a:pt x="109" y="148"/>
                    <a:pt x="106" y="147"/>
                    <a:pt x="105" y="149"/>
                  </a:cubicBezTo>
                  <a:cubicBezTo>
                    <a:pt x="106" y="150"/>
                    <a:pt x="107" y="150"/>
                    <a:pt x="108" y="151"/>
                  </a:cubicBezTo>
                  <a:cubicBezTo>
                    <a:pt x="109" y="151"/>
                    <a:pt x="110" y="151"/>
                    <a:pt x="110" y="152"/>
                  </a:cubicBezTo>
                  <a:cubicBezTo>
                    <a:pt x="109" y="152"/>
                    <a:pt x="108" y="153"/>
                    <a:pt x="107" y="154"/>
                  </a:cubicBezTo>
                  <a:cubicBezTo>
                    <a:pt x="107" y="154"/>
                    <a:pt x="107" y="154"/>
                    <a:pt x="107" y="155"/>
                  </a:cubicBezTo>
                  <a:cubicBezTo>
                    <a:pt x="106" y="155"/>
                    <a:pt x="106" y="155"/>
                    <a:pt x="105" y="155"/>
                  </a:cubicBezTo>
                  <a:cubicBezTo>
                    <a:pt x="102" y="155"/>
                    <a:pt x="101" y="153"/>
                    <a:pt x="97" y="154"/>
                  </a:cubicBezTo>
                  <a:cubicBezTo>
                    <a:pt x="97" y="154"/>
                    <a:pt x="97" y="155"/>
                    <a:pt x="97" y="155"/>
                  </a:cubicBezTo>
                  <a:cubicBezTo>
                    <a:pt x="97" y="155"/>
                    <a:pt x="96" y="155"/>
                    <a:pt x="96" y="156"/>
                  </a:cubicBezTo>
                  <a:cubicBezTo>
                    <a:pt x="97" y="156"/>
                    <a:pt x="97" y="158"/>
                    <a:pt x="99" y="157"/>
                  </a:cubicBezTo>
                  <a:cubicBezTo>
                    <a:pt x="99" y="159"/>
                    <a:pt x="101" y="158"/>
                    <a:pt x="101" y="159"/>
                  </a:cubicBezTo>
                  <a:cubicBezTo>
                    <a:pt x="100" y="162"/>
                    <a:pt x="102" y="162"/>
                    <a:pt x="102" y="164"/>
                  </a:cubicBezTo>
                  <a:cubicBezTo>
                    <a:pt x="103" y="164"/>
                    <a:pt x="103" y="165"/>
                    <a:pt x="104" y="165"/>
                  </a:cubicBezTo>
                  <a:cubicBezTo>
                    <a:pt x="104" y="166"/>
                    <a:pt x="105" y="166"/>
                    <a:pt x="105" y="166"/>
                  </a:cubicBezTo>
                  <a:cubicBezTo>
                    <a:pt x="105" y="167"/>
                    <a:pt x="105" y="167"/>
                    <a:pt x="105" y="168"/>
                  </a:cubicBezTo>
                  <a:cubicBezTo>
                    <a:pt x="107" y="167"/>
                    <a:pt x="108" y="166"/>
                    <a:pt x="110" y="167"/>
                  </a:cubicBezTo>
                  <a:cubicBezTo>
                    <a:pt x="110" y="166"/>
                    <a:pt x="111" y="166"/>
                    <a:pt x="111" y="165"/>
                  </a:cubicBezTo>
                  <a:cubicBezTo>
                    <a:pt x="111" y="165"/>
                    <a:pt x="112" y="164"/>
                    <a:pt x="112" y="164"/>
                  </a:cubicBezTo>
                  <a:cubicBezTo>
                    <a:pt x="113" y="163"/>
                    <a:pt x="115" y="163"/>
                    <a:pt x="116" y="162"/>
                  </a:cubicBezTo>
                  <a:cubicBezTo>
                    <a:pt x="117" y="162"/>
                    <a:pt x="118" y="162"/>
                    <a:pt x="118" y="161"/>
                  </a:cubicBezTo>
                  <a:cubicBezTo>
                    <a:pt x="119" y="161"/>
                    <a:pt x="119" y="161"/>
                    <a:pt x="119" y="162"/>
                  </a:cubicBezTo>
                  <a:cubicBezTo>
                    <a:pt x="120" y="165"/>
                    <a:pt x="116" y="163"/>
                    <a:pt x="117" y="165"/>
                  </a:cubicBezTo>
                  <a:cubicBezTo>
                    <a:pt x="115" y="165"/>
                    <a:pt x="115" y="167"/>
                    <a:pt x="114" y="168"/>
                  </a:cubicBezTo>
                  <a:cubicBezTo>
                    <a:pt x="114" y="170"/>
                    <a:pt x="112" y="170"/>
                    <a:pt x="112" y="172"/>
                  </a:cubicBezTo>
                  <a:cubicBezTo>
                    <a:pt x="110" y="172"/>
                    <a:pt x="109" y="174"/>
                    <a:pt x="108" y="175"/>
                  </a:cubicBezTo>
                  <a:cubicBezTo>
                    <a:pt x="108" y="175"/>
                    <a:pt x="108" y="175"/>
                    <a:pt x="107" y="175"/>
                  </a:cubicBezTo>
                  <a:cubicBezTo>
                    <a:pt x="107" y="177"/>
                    <a:pt x="104" y="177"/>
                    <a:pt x="104" y="179"/>
                  </a:cubicBezTo>
                  <a:cubicBezTo>
                    <a:pt x="103" y="179"/>
                    <a:pt x="102" y="180"/>
                    <a:pt x="102" y="181"/>
                  </a:cubicBezTo>
                  <a:cubicBezTo>
                    <a:pt x="101" y="181"/>
                    <a:pt x="99" y="183"/>
                    <a:pt x="101" y="184"/>
                  </a:cubicBezTo>
                  <a:cubicBezTo>
                    <a:pt x="101" y="182"/>
                    <a:pt x="103" y="183"/>
                    <a:pt x="103" y="181"/>
                  </a:cubicBezTo>
                  <a:cubicBezTo>
                    <a:pt x="104" y="181"/>
                    <a:pt x="105" y="180"/>
                    <a:pt x="105" y="181"/>
                  </a:cubicBezTo>
                  <a:cubicBezTo>
                    <a:pt x="106" y="184"/>
                    <a:pt x="103" y="183"/>
                    <a:pt x="104" y="185"/>
                  </a:cubicBezTo>
                  <a:cubicBezTo>
                    <a:pt x="104" y="186"/>
                    <a:pt x="106" y="186"/>
                    <a:pt x="105" y="188"/>
                  </a:cubicBezTo>
                  <a:cubicBezTo>
                    <a:pt x="104" y="188"/>
                    <a:pt x="104" y="189"/>
                    <a:pt x="102" y="188"/>
                  </a:cubicBezTo>
                  <a:cubicBezTo>
                    <a:pt x="102" y="189"/>
                    <a:pt x="102" y="189"/>
                    <a:pt x="101" y="189"/>
                  </a:cubicBezTo>
                  <a:cubicBezTo>
                    <a:pt x="101" y="190"/>
                    <a:pt x="101" y="190"/>
                    <a:pt x="101" y="191"/>
                  </a:cubicBezTo>
                  <a:cubicBezTo>
                    <a:pt x="101" y="192"/>
                    <a:pt x="104" y="189"/>
                    <a:pt x="104" y="191"/>
                  </a:cubicBezTo>
                  <a:cubicBezTo>
                    <a:pt x="102" y="191"/>
                    <a:pt x="101" y="192"/>
                    <a:pt x="100" y="193"/>
                  </a:cubicBezTo>
                  <a:cubicBezTo>
                    <a:pt x="100" y="193"/>
                    <a:pt x="99" y="194"/>
                    <a:pt x="99" y="194"/>
                  </a:cubicBezTo>
                  <a:cubicBezTo>
                    <a:pt x="99" y="195"/>
                    <a:pt x="99" y="195"/>
                    <a:pt x="98" y="195"/>
                  </a:cubicBezTo>
                  <a:cubicBezTo>
                    <a:pt x="98" y="198"/>
                    <a:pt x="99" y="199"/>
                    <a:pt x="99" y="202"/>
                  </a:cubicBezTo>
                  <a:cubicBezTo>
                    <a:pt x="101" y="202"/>
                    <a:pt x="101" y="199"/>
                    <a:pt x="102" y="201"/>
                  </a:cubicBezTo>
                  <a:cubicBezTo>
                    <a:pt x="102" y="202"/>
                    <a:pt x="101" y="201"/>
                    <a:pt x="101" y="202"/>
                  </a:cubicBezTo>
                  <a:cubicBezTo>
                    <a:pt x="101" y="203"/>
                    <a:pt x="100" y="202"/>
                    <a:pt x="100" y="202"/>
                  </a:cubicBezTo>
                  <a:cubicBezTo>
                    <a:pt x="100" y="202"/>
                    <a:pt x="100" y="203"/>
                    <a:pt x="100" y="203"/>
                  </a:cubicBezTo>
                  <a:cubicBezTo>
                    <a:pt x="99" y="203"/>
                    <a:pt x="99" y="203"/>
                    <a:pt x="98" y="204"/>
                  </a:cubicBezTo>
                  <a:cubicBezTo>
                    <a:pt x="98" y="204"/>
                    <a:pt x="98" y="204"/>
                    <a:pt x="97" y="204"/>
                  </a:cubicBezTo>
                  <a:cubicBezTo>
                    <a:pt x="97" y="204"/>
                    <a:pt x="97" y="205"/>
                    <a:pt x="96" y="205"/>
                  </a:cubicBezTo>
                  <a:cubicBezTo>
                    <a:pt x="96" y="208"/>
                    <a:pt x="94" y="209"/>
                    <a:pt x="94" y="212"/>
                  </a:cubicBezTo>
                  <a:cubicBezTo>
                    <a:pt x="93" y="212"/>
                    <a:pt x="93" y="212"/>
                    <a:pt x="93" y="213"/>
                  </a:cubicBezTo>
                  <a:cubicBezTo>
                    <a:pt x="93" y="213"/>
                    <a:pt x="93" y="214"/>
                    <a:pt x="93" y="214"/>
                  </a:cubicBezTo>
                  <a:cubicBezTo>
                    <a:pt x="93" y="216"/>
                    <a:pt x="91" y="215"/>
                    <a:pt x="91" y="217"/>
                  </a:cubicBezTo>
                  <a:cubicBezTo>
                    <a:pt x="90" y="218"/>
                    <a:pt x="89" y="219"/>
                    <a:pt x="89" y="220"/>
                  </a:cubicBezTo>
                  <a:cubicBezTo>
                    <a:pt x="91" y="221"/>
                    <a:pt x="92" y="222"/>
                    <a:pt x="94" y="222"/>
                  </a:cubicBezTo>
                  <a:cubicBezTo>
                    <a:pt x="94" y="222"/>
                    <a:pt x="95" y="222"/>
                    <a:pt x="95" y="222"/>
                  </a:cubicBezTo>
                  <a:cubicBezTo>
                    <a:pt x="96" y="222"/>
                    <a:pt x="96" y="222"/>
                    <a:pt x="96" y="221"/>
                  </a:cubicBezTo>
                  <a:cubicBezTo>
                    <a:pt x="96" y="221"/>
                    <a:pt x="96" y="220"/>
                    <a:pt x="97" y="220"/>
                  </a:cubicBezTo>
                  <a:cubicBezTo>
                    <a:pt x="97" y="220"/>
                    <a:pt x="98" y="219"/>
                    <a:pt x="97" y="217"/>
                  </a:cubicBezTo>
                  <a:cubicBezTo>
                    <a:pt x="97" y="217"/>
                    <a:pt x="97" y="216"/>
                    <a:pt x="97" y="216"/>
                  </a:cubicBezTo>
                  <a:cubicBezTo>
                    <a:pt x="98" y="215"/>
                    <a:pt x="99" y="213"/>
                    <a:pt x="100" y="213"/>
                  </a:cubicBezTo>
                  <a:cubicBezTo>
                    <a:pt x="100" y="210"/>
                    <a:pt x="103" y="209"/>
                    <a:pt x="102" y="206"/>
                  </a:cubicBezTo>
                  <a:cubicBezTo>
                    <a:pt x="103" y="206"/>
                    <a:pt x="103" y="205"/>
                    <a:pt x="104" y="204"/>
                  </a:cubicBezTo>
                  <a:cubicBezTo>
                    <a:pt x="105" y="204"/>
                    <a:pt x="105" y="204"/>
                    <a:pt x="105" y="204"/>
                  </a:cubicBezTo>
                  <a:cubicBezTo>
                    <a:pt x="106" y="204"/>
                    <a:pt x="108" y="202"/>
                    <a:pt x="106" y="202"/>
                  </a:cubicBezTo>
                  <a:cubicBezTo>
                    <a:pt x="106" y="202"/>
                    <a:pt x="105" y="202"/>
                    <a:pt x="105" y="202"/>
                  </a:cubicBezTo>
                  <a:cubicBezTo>
                    <a:pt x="106" y="200"/>
                    <a:pt x="106" y="198"/>
                    <a:pt x="106" y="195"/>
                  </a:cubicBezTo>
                  <a:cubicBezTo>
                    <a:pt x="106" y="195"/>
                    <a:pt x="106" y="195"/>
                    <a:pt x="106" y="195"/>
                  </a:cubicBezTo>
                  <a:cubicBezTo>
                    <a:pt x="105" y="194"/>
                    <a:pt x="105" y="193"/>
                    <a:pt x="105" y="192"/>
                  </a:cubicBezTo>
                  <a:cubicBezTo>
                    <a:pt x="106" y="192"/>
                    <a:pt x="107" y="193"/>
                    <a:pt x="108" y="193"/>
                  </a:cubicBezTo>
                  <a:cubicBezTo>
                    <a:pt x="108" y="192"/>
                    <a:pt x="109" y="192"/>
                    <a:pt x="109" y="191"/>
                  </a:cubicBezTo>
                  <a:cubicBezTo>
                    <a:pt x="109" y="191"/>
                    <a:pt x="109" y="191"/>
                    <a:pt x="109" y="191"/>
                  </a:cubicBezTo>
                  <a:cubicBezTo>
                    <a:pt x="109" y="190"/>
                    <a:pt x="110" y="191"/>
                    <a:pt x="110" y="191"/>
                  </a:cubicBezTo>
                  <a:cubicBezTo>
                    <a:pt x="110" y="190"/>
                    <a:pt x="110" y="190"/>
                    <a:pt x="110" y="190"/>
                  </a:cubicBezTo>
                  <a:cubicBezTo>
                    <a:pt x="110" y="190"/>
                    <a:pt x="111" y="190"/>
                    <a:pt x="111" y="190"/>
                  </a:cubicBezTo>
                  <a:cubicBezTo>
                    <a:pt x="111" y="190"/>
                    <a:pt x="111" y="189"/>
                    <a:pt x="111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12" y="189"/>
                    <a:pt x="111" y="189"/>
                    <a:pt x="111" y="188"/>
                  </a:cubicBezTo>
                  <a:cubicBezTo>
                    <a:pt x="112" y="188"/>
                    <a:pt x="112" y="189"/>
                    <a:pt x="112" y="188"/>
                  </a:cubicBezTo>
                  <a:cubicBezTo>
                    <a:pt x="113" y="188"/>
                    <a:pt x="112" y="188"/>
                    <a:pt x="113" y="188"/>
                  </a:cubicBezTo>
                  <a:cubicBezTo>
                    <a:pt x="113" y="188"/>
                    <a:pt x="113" y="188"/>
                    <a:pt x="114" y="188"/>
                  </a:cubicBezTo>
                  <a:cubicBezTo>
                    <a:pt x="112" y="189"/>
                    <a:pt x="111" y="191"/>
                    <a:pt x="109" y="192"/>
                  </a:cubicBezTo>
                  <a:cubicBezTo>
                    <a:pt x="109" y="195"/>
                    <a:pt x="107" y="196"/>
                    <a:pt x="108" y="200"/>
                  </a:cubicBezTo>
                  <a:cubicBezTo>
                    <a:pt x="108" y="201"/>
                    <a:pt x="110" y="200"/>
                    <a:pt x="110" y="202"/>
                  </a:cubicBezTo>
                  <a:cubicBezTo>
                    <a:pt x="110" y="203"/>
                    <a:pt x="111" y="203"/>
                    <a:pt x="111" y="204"/>
                  </a:cubicBezTo>
                  <a:cubicBezTo>
                    <a:pt x="111" y="205"/>
                    <a:pt x="111" y="206"/>
                    <a:pt x="112" y="206"/>
                  </a:cubicBezTo>
                  <a:cubicBezTo>
                    <a:pt x="112" y="207"/>
                    <a:pt x="113" y="207"/>
                    <a:pt x="114" y="207"/>
                  </a:cubicBezTo>
                  <a:cubicBezTo>
                    <a:pt x="114" y="207"/>
                    <a:pt x="114" y="206"/>
                    <a:pt x="114" y="204"/>
                  </a:cubicBezTo>
                  <a:cubicBezTo>
                    <a:pt x="114" y="203"/>
                    <a:pt x="113" y="201"/>
                    <a:pt x="114" y="199"/>
                  </a:cubicBezTo>
                  <a:cubicBezTo>
                    <a:pt x="113" y="198"/>
                    <a:pt x="113" y="197"/>
                    <a:pt x="114" y="197"/>
                  </a:cubicBezTo>
                  <a:cubicBezTo>
                    <a:pt x="115" y="198"/>
                    <a:pt x="114" y="201"/>
                    <a:pt x="117" y="200"/>
                  </a:cubicBezTo>
                  <a:cubicBezTo>
                    <a:pt x="118" y="199"/>
                    <a:pt x="119" y="197"/>
                    <a:pt x="119" y="195"/>
                  </a:cubicBezTo>
                  <a:cubicBezTo>
                    <a:pt x="120" y="195"/>
                    <a:pt x="120" y="194"/>
                    <a:pt x="120" y="193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1" y="193"/>
                    <a:pt x="121" y="192"/>
                    <a:pt x="121" y="191"/>
                  </a:cubicBezTo>
                  <a:cubicBezTo>
                    <a:pt x="122" y="191"/>
                    <a:pt x="122" y="191"/>
                    <a:pt x="123" y="191"/>
                  </a:cubicBezTo>
                  <a:cubicBezTo>
                    <a:pt x="123" y="193"/>
                    <a:pt x="120" y="193"/>
                    <a:pt x="121" y="196"/>
                  </a:cubicBezTo>
                  <a:cubicBezTo>
                    <a:pt x="121" y="198"/>
                    <a:pt x="123" y="197"/>
                    <a:pt x="124" y="198"/>
                  </a:cubicBezTo>
                  <a:cubicBezTo>
                    <a:pt x="124" y="200"/>
                    <a:pt x="126" y="199"/>
                    <a:pt x="125" y="201"/>
                  </a:cubicBezTo>
                  <a:cubicBezTo>
                    <a:pt x="124" y="201"/>
                    <a:pt x="124" y="199"/>
                    <a:pt x="123" y="200"/>
                  </a:cubicBezTo>
                  <a:cubicBezTo>
                    <a:pt x="123" y="198"/>
                    <a:pt x="121" y="199"/>
                    <a:pt x="120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8"/>
                    <a:pt x="119" y="198"/>
                    <a:pt x="119" y="199"/>
                  </a:cubicBezTo>
                  <a:cubicBezTo>
                    <a:pt x="119" y="200"/>
                    <a:pt x="119" y="200"/>
                    <a:pt x="118" y="200"/>
                  </a:cubicBezTo>
                  <a:cubicBezTo>
                    <a:pt x="118" y="201"/>
                    <a:pt x="117" y="202"/>
                    <a:pt x="117" y="203"/>
                  </a:cubicBezTo>
                  <a:cubicBezTo>
                    <a:pt x="118" y="203"/>
                    <a:pt x="118" y="205"/>
                    <a:pt x="118" y="206"/>
                  </a:cubicBezTo>
                  <a:cubicBezTo>
                    <a:pt x="117" y="206"/>
                    <a:pt x="117" y="207"/>
                    <a:pt x="116" y="207"/>
                  </a:cubicBezTo>
                  <a:cubicBezTo>
                    <a:pt x="116" y="208"/>
                    <a:pt x="116" y="208"/>
                    <a:pt x="116" y="209"/>
                  </a:cubicBezTo>
                  <a:cubicBezTo>
                    <a:pt x="116" y="210"/>
                    <a:pt x="116" y="212"/>
                    <a:pt x="118" y="213"/>
                  </a:cubicBezTo>
                  <a:cubicBezTo>
                    <a:pt x="117" y="215"/>
                    <a:pt x="120" y="214"/>
                    <a:pt x="119" y="216"/>
                  </a:cubicBezTo>
                  <a:cubicBezTo>
                    <a:pt x="119" y="218"/>
                    <a:pt x="119" y="219"/>
                    <a:pt x="119" y="220"/>
                  </a:cubicBezTo>
                  <a:cubicBezTo>
                    <a:pt x="117" y="221"/>
                    <a:pt x="115" y="222"/>
                    <a:pt x="114" y="224"/>
                  </a:cubicBezTo>
                  <a:cubicBezTo>
                    <a:pt x="114" y="224"/>
                    <a:pt x="114" y="225"/>
                    <a:pt x="114" y="225"/>
                  </a:cubicBezTo>
                  <a:cubicBezTo>
                    <a:pt x="113" y="226"/>
                    <a:pt x="111" y="227"/>
                    <a:pt x="111" y="229"/>
                  </a:cubicBezTo>
                  <a:cubicBezTo>
                    <a:pt x="111" y="229"/>
                    <a:pt x="110" y="230"/>
                    <a:pt x="109" y="230"/>
                  </a:cubicBezTo>
                  <a:cubicBezTo>
                    <a:pt x="109" y="231"/>
                    <a:pt x="109" y="231"/>
                    <a:pt x="109" y="231"/>
                  </a:cubicBezTo>
                  <a:cubicBezTo>
                    <a:pt x="109" y="231"/>
                    <a:pt x="109" y="232"/>
                    <a:pt x="108" y="232"/>
                  </a:cubicBezTo>
                  <a:cubicBezTo>
                    <a:pt x="107" y="232"/>
                    <a:pt x="106" y="233"/>
                    <a:pt x="106" y="234"/>
                  </a:cubicBezTo>
                  <a:cubicBezTo>
                    <a:pt x="106" y="234"/>
                    <a:pt x="106" y="235"/>
                    <a:pt x="105" y="234"/>
                  </a:cubicBezTo>
                  <a:cubicBezTo>
                    <a:pt x="106" y="236"/>
                    <a:pt x="105" y="237"/>
                    <a:pt x="104" y="239"/>
                  </a:cubicBezTo>
                  <a:cubicBezTo>
                    <a:pt x="104" y="240"/>
                    <a:pt x="106" y="244"/>
                    <a:pt x="103" y="243"/>
                  </a:cubicBezTo>
                  <a:cubicBezTo>
                    <a:pt x="103" y="242"/>
                    <a:pt x="103" y="240"/>
                    <a:pt x="103" y="238"/>
                  </a:cubicBezTo>
                  <a:cubicBezTo>
                    <a:pt x="102" y="238"/>
                    <a:pt x="102" y="238"/>
                    <a:pt x="101" y="238"/>
                  </a:cubicBezTo>
                  <a:cubicBezTo>
                    <a:pt x="101" y="238"/>
                    <a:pt x="101" y="239"/>
                    <a:pt x="100" y="239"/>
                  </a:cubicBezTo>
                  <a:cubicBezTo>
                    <a:pt x="99" y="240"/>
                    <a:pt x="100" y="244"/>
                    <a:pt x="100" y="246"/>
                  </a:cubicBezTo>
                  <a:cubicBezTo>
                    <a:pt x="101" y="247"/>
                    <a:pt x="101" y="248"/>
                    <a:pt x="101" y="249"/>
                  </a:cubicBezTo>
                  <a:cubicBezTo>
                    <a:pt x="101" y="249"/>
                    <a:pt x="102" y="249"/>
                    <a:pt x="102" y="250"/>
                  </a:cubicBezTo>
                  <a:cubicBezTo>
                    <a:pt x="101" y="252"/>
                    <a:pt x="103" y="252"/>
                    <a:pt x="103" y="254"/>
                  </a:cubicBezTo>
                  <a:cubicBezTo>
                    <a:pt x="103" y="254"/>
                    <a:pt x="104" y="255"/>
                    <a:pt x="104" y="256"/>
                  </a:cubicBezTo>
                  <a:cubicBezTo>
                    <a:pt x="104" y="257"/>
                    <a:pt x="105" y="257"/>
                    <a:pt x="105" y="257"/>
                  </a:cubicBezTo>
                  <a:cubicBezTo>
                    <a:pt x="107" y="257"/>
                    <a:pt x="105" y="255"/>
                    <a:pt x="105" y="253"/>
                  </a:cubicBezTo>
                  <a:cubicBezTo>
                    <a:pt x="105" y="252"/>
                    <a:pt x="105" y="249"/>
                    <a:pt x="106" y="249"/>
                  </a:cubicBezTo>
                  <a:cubicBezTo>
                    <a:pt x="106" y="249"/>
                    <a:pt x="106" y="248"/>
                    <a:pt x="107" y="248"/>
                  </a:cubicBezTo>
                  <a:cubicBezTo>
                    <a:pt x="106" y="248"/>
                    <a:pt x="107" y="248"/>
                    <a:pt x="107" y="248"/>
                  </a:cubicBezTo>
                  <a:cubicBezTo>
                    <a:pt x="109" y="248"/>
                    <a:pt x="109" y="250"/>
                    <a:pt x="111" y="250"/>
                  </a:cubicBezTo>
                  <a:cubicBezTo>
                    <a:pt x="111" y="251"/>
                    <a:pt x="112" y="252"/>
                    <a:pt x="112" y="253"/>
                  </a:cubicBezTo>
                  <a:cubicBezTo>
                    <a:pt x="112" y="253"/>
                    <a:pt x="114" y="253"/>
                    <a:pt x="114" y="254"/>
                  </a:cubicBezTo>
                  <a:cubicBezTo>
                    <a:pt x="114" y="256"/>
                    <a:pt x="115" y="258"/>
                    <a:pt x="117" y="258"/>
                  </a:cubicBezTo>
                  <a:cubicBezTo>
                    <a:pt x="119" y="257"/>
                    <a:pt x="119" y="255"/>
                    <a:pt x="120" y="253"/>
                  </a:cubicBezTo>
                  <a:cubicBezTo>
                    <a:pt x="119" y="253"/>
                    <a:pt x="119" y="252"/>
                    <a:pt x="118" y="252"/>
                  </a:cubicBezTo>
                  <a:cubicBezTo>
                    <a:pt x="118" y="252"/>
                    <a:pt x="118" y="251"/>
                    <a:pt x="118" y="250"/>
                  </a:cubicBezTo>
                  <a:cubicBezTo>
                    <a:pt x="118" y="249"/>
                    <a:pt x="119" y="248"/>
                    <a:pt x="120" y="248"/>
                  </a:cubicBezTo>
                  <a:cubicBezTo>
                    <a:pt x="120" y="249"/>
                    <a:pt x="121" y="250"/>
                    <a:pt x="121" y="251"/>
                  </a:cubicBezTo>
                  <a:cubicBezTo>
                    <a:pt x="123" y="251"/>
                    <a:pt x="124" y="253"/>
                    <a:pt x="125" y="254"/>
                  </a:cubicBezTo>
                  <a:cubicBezTo>
                    <a:pt x="125" y="254"/>
                    <a:pt x="126" y="254"/>
                    <a:pt x="126" y="255"/>
                  </a:cubicBezTo>
                  <a:cubicBezTo>
                    <a:pt x="126" y="255"/>
                    <a:pt x="127" y="255"/>
                    <a:pt x="127" y="255"/>
                  </a:cubicBezTo>
                  <a:cubicBezTo>
                    <a:pt x="127" y="255"/>
                    <a:pt x="127" y="255"/>
                    <a:pt x="127" y="255"/>
                  </a:cubicBezTo>
                  <a:cubicBezTo>
                    <a:pt x="127" y="256"/>
                    <a:pt x="128" y="256"/>
                    <a:pt x="130" y="256"/>
                  </a:cubicBezTo>
                  <a:cubicBezTo>
                    <a:pt x="131" y="256"/>
                    <a:pt x="132" y="256"/>
                    <a:pt x="132" y="255"/>
                  </a:cubicBezTo>
                  <a:cubicBezTo>
                    <a:pt x="132" y="255"/>
                    <a:pt x="133" y="255"/>
                    <a:pt x="133" y="255"/>
                  </a:cubicBezTo>
                  <a:cubicBezTo>
                    <a:pt x="132" y="254"/>
                    <a:pt x="132" y="253"/>
                    <a:pt x="133" y="253"/>
                  </a:cubicBezTo>
                  <a:cubicBezTo>
                    <a:pt x="134" y="253"/>
                    <a:pt x="134" y="253"/>
                    <a:pt x="134" y="253"/>
                  </a:cubicBezTo>
                  <a:cubicBezTo>
                    <a:pt x="135" y="253"/>
                    <a:pt x="136" y="253"/>
                    <a:pt x="137" y="253"/>
                  </a:cubicBezTo>
                  <a:cubicBezTo>
                    <a:pt x="137" y="253"/>
                    <a:pt x="138" y="253"/>
                    <a:pt x="138" y="254"/>
                  </a:cubicBezTo>
                  <a:cubicBezTo>
                    <a:pt x="140" y="254"/>
                    <a:pt x="141" y="254"/>
                    <a:pt x="141" y="253"/>
                  </a:cubicBezTo>
                  <a:cubicBezTo>
                    <a:pt x="142" y="251"/>
                    <a:pt x="140" y="252"/>
                    <a:pt x="140" y="250"/>
                  </a:cubicBezTo>
                  <a:cubicBezTo>
                    <a:pt x="141" y="250"/>
                    <a:pt x="141" y="249"/>
                    <a:pt x="141" y="248"/>
                  </a:cubicBezTo>
                  <a:cubicBezTo>
                    <a:pt x="141" y="249"/>
                    <a:pt x="142" y="249"/>
                    <a:pt x="142" y="250"/>
                  </a:cubicBezTo>
                  <a:cubicBezTo>
                    <a:pt x="143" y="250"/>
                    <a:pt x="144" y="250"/>
                    <a:pt x="144" y="250"/>
                  </a:cubicBezTo>
                  <a:cubicBezTo>
                    <a:pt x="146" y="250"/>
                    <a:pt x="146" y="252"/>
                    <a:pt x="148" y="251"/>
                  </a:cubicBezTo>
                  <a:cubicBezTo>
                    <a:pt x="149" y="252"/>
                    <a:pt x="150" y="252"/>
                    <a:pt x="150" y="253"/>
                  </a:cubicBezTo>
                  <a:cubicBezTo>
                    <a:pt x="148" y="253"/>
                    <a:pt x="148" y="254"/>
                    <a:pt x="146" y="254"/>
                  </a:cubicBezTo>
                  <a:cubicBezTo>
                    <a:pt x="146" y="255"/>
                    <a:pt x="146" y="256"/>
                    <a:pt x="145" y="256"/>
                  </a:cubicBezTo>
                  <a:cubicBezTo>
                    <a:pt x="145" y="257"/>
                    <a:pt x="145" y="258"/>
                    <a:pt x="145" y="259"/>
                  </a:cubicBezTo>
                  <a:cubicBezTo>
                    <a:pt x="143" y="260"/>
                    <a:pt x="142" y="261"/>
                    <a:pt x="141" y="262"/>
                  </a:cubicBezTo>
                  <a:cubicBezTo>
                    <a:pt x="141" y="263"/>
                    <a:pt x="140" y="263"/>
                    <a:pt x="140" y="264"/>
                  </a:cubicBezTo>
                  <a:cubicBezTo>
                    <a:pt x="139" y="264"/>
                    <a:pt x="139" y="265"/>
                    <a:pt x="138" y="265"/>
                  </a:cubicBezTo>
                  <a:cubicBezTo>
                    <a:pt x="138" y="268"/>
                    <a:pt x="136" y="268"/>
                    <a:pt x="136" y="271"/>
                  </a:cubicBezTo>
                  <a:cubicBezTo>
                    <a:pt x="136" y="271"/>
                    <a:pt x="137" y="273"/>
                    <a:pt x="137" y="274"/>
                  </a:cubicBezTo>
                  <a:cubicBezTo>
                    <a:pt x="137" y="274"/>
                    <a:pt x="138" y="274"/>
                    <a:pt x="138" y="275"/>
                  </a:cubicBezTo>
                  <a:cubicBezTo>
                    <a:pt x="138" y="276"/>
                    <a:pt x="139" y="278"/>
                    <a:pt x="139" y="280"/>
                  </a:cubicBezTo>
                  <a:cubicBezTo>
                    <a:pt x="139" y="281"/>
                    <a:pt x="138" y="281"/>
                    <a:pt x="139" y="282"/>
                  </a:cubicBezTo>
                  <a:cubicBezTo>
                    <a:pt x="139" y="282"/>
                    <a:pt x="139" y="283"/>
                    <a:pt x="139" y="283"/>
                  </a:cubicBezTo>
                  <a:cubicBezTo>
                    <a:pt x="139" y="284"/>
                    <a:pt x="139" y="284"/>
                    <a:pt x="139" y="285"/>
                  </a:cubicBezTo>
                  <a:cubicBezTo>
                    <a:pt x="142" y="286"/>
                    <a:pt x="142" y="282"/>
                    <a:pt x="143" y="284"/>
                  </a:cubicBezTo>
                  <a:cubicBezTo>
                    <a:pt x="144" y="286"/>
                    <a:pt x="142" y="286"/>
                    <a:pt x="141" y="287"/>
                  </a:cubicBezTo>
                  <a:cubicBezTo>
                    <a:pt x="141" y="288"/>
                    <a:pt x="141" y="289"/>
                    <a:pt x="141" y="291"/>
                  </a:cubicBezTo>
                  <a:cubicBezTo>
                    <a:pt x="144" y="291"/>
                    <a:pt x="144" y="290"/>
                    <a:pt x="145" y="289"/>
                  </a:cubicBezTo>
                  <a:cubicBezTo>
                    <a:pt x="146" y="289"/>
                    <a:pt x="146" y="287"/>
                    <a:pt x="147" y="287"/>
                  </a:cubicBezTo>
                  <a:cubicBezTo>
                    <a:pt x="147" y="288"/>
                    <a:pt x="147" y="289"/>
                    <a:pt x="147" y="289"/>
                  </a:cubicBezTo>
                  <a:cubicBezTo>
                    <a:pt x="149" y="290"/>
                    <a:pt x="152" y="289"/>
                    <a:pt x="152" y="292"/>
                  </a:cubicBezTo>
                  <a:cubicBezTo>
                    <a:pt x="152" y="292"/>
                    <a:pt x="152" y="293"/>
                    <a:pt x="152" y="293"/>
                  </a:cubicBezTo>
                  <a:cubicBezTo>
                    <a:pt x="152" y="293"/>
                    <a:pt x="151" y="293"/>
                    <a:pt x="151" y="293"/>
                  </a:cubicBezTo>
                  <a:cubicBezTo>
                    <a:pt x="151" y="293"/>
                    <a:pt x="151" y="294"/>
                    <a:pt x="150" y="294"/>
                  </a:cubicBezTo>
                  <a:cubicBezTo>
                    <a:pt x="150" y="295"/>
                    <a:pt x="149" y="295"/>
                    <a:pt x="149" y="295"/>
                  </a:cubicBezTo>
                  <a:cubicBezTo>
                    <a:pt x="149" y="295"/>
                    <a:pt x="149" y="296"/>
                    <a:pt x="148" y="296"/>
                  </a:cubicBezTo>
                  <a:cubicBezTo>
                    <a:pt x="148" y="297"/>
                    <a:pt x="148" y="298"/>
                    <a:pt x="148" y="299"/>
                  </a:cubicBezTo>
                  <a:cubicBezTo>
                    <a:pt x="148" y="298"/>
                    <a:pt x="148" y="299"/>
                    <a:pt x="148" y="299"/>
                  </a:cubicBezTo>
                  <a:cubicBezTo>
                    <a:pt x="147" y="299"/>
                    <a:pt x="146" y="299"/>
                    <a:pt x="146" y="299"/>
                  </a:cubicBezTo>
                  <a:cubicBezTo>
                    <a:pt x="146" y="300"/>
                    <a:pt x="147" y="302"/>
                    <a:pt x="146" y="302"/>
                  </a:cubicBezTo>
                  <a:cubicBezTo>
                    <a:pt x="143" y="302"/>
                    <a:pt x="144" y="302"/>
                    <a:pt x="142" y="302"/>
                  </a:cubicBezTo>
                  <a:cubicBezTo>
                    <a:pt x="142" y="303"/>
                    <a:pt x="141" y="305"/>
                    <a:pt x="141" y="306"/>
                  </a:cubicBezTo>
                  <a:cubicBezTo>
                    <a:pt x="141" y="307"/>
                    <a:pt x="143" y="307"/>
                    <a:pt x="143" y="309"/>
                  </a:cubicBezTo>
                  <a:cubicBezTo>
                    <a:pt x="145" y="309"/>
                    <a:pt x="146" y="310"/>
                    <a:pt x="146" y="311"/>
                  </a:cubicBezTo>
                  <a:cubicBezTo>
                    <a:pt x="144" y="311"/>
                    <a:pt x="143" y="312"/>
                    <a:pt x="142" y="312"/>
                  </a:cubicBezTo>
                  <a:cubicBezTo>
                    <a:pt x="140" y="312"/>
                    <a:pt x="140" y="314"/>
                    <a:pt x="139" y="314"/>
                  </a:cubicBezTo>
                  <a:cubicBezTo>
                    <a:pt x="139" y="315"/>
                    <a:pt x="138" y="315"/>
                    <a:pt x="138" y="317"/>
                  </a:cubicBezTo>
                  <a:cubicBezTo>
                    <a:pt x="138" y="318"/>
                    <a:pt x="139" y="319"/>
                    <a:pt x="139" y="320"/>
                  </a:cubicBezTo>
                  <a:cubicBezTo>
                    <a:pt x="139" y="323"/>
                    <a:pt x="140" y="324"/>
                    <a:pt x="141" y="326"/>
                  </a:cubicBezTo>
                  <a:cubicBezTo>
                    <a:pt x="141" y="327"/>
                    <a:pt x="143" y="327"/>
                    <a:pt x="143" y="328"/>
                  </a:cubicBezTo>
                  <a:cubicBezTo>
                    <a:pt x="144" y="328"/>
                    <a:pt x="145" y="328"/>
                    <a:pt x="145" y="328"/>
                  </a:cubicBezTo>
                  <a:cubicBezTo>
                    <a:pt x="143" y="330"/>
                    <a:pt x="143" y="329"/>
                    <a:pt x="141" y="328"/>
                  </a:cubicBezTo>
                  <a:cubicBezTo>
                    <a:pt x="140" y="325"/>
                    <a:pt x="138" y="324"/>
                    <a:pt x="138" y="321"/>
                  </a:cubicBezTo>
                  <a:cubicBezTo>
                    <a:pt x="138" y="321"/>
                    <a:pt x="137" y="321"/>
                    <a:pt x="137" y="321"/>
                  </a:cubicBezTo>
                  <a:cubicBezTo>
                    <a:pt x="136" y="321"/>
                    <a:pt x="137" y="321"/>
                    <a:pt x="137" y="322"/>
                  </a:cubicBezTo>
                  <a:cubicBezTo>
                    <a:pt x="136" y="322"/>
                    <a:pt x="135" y="321"/>
                    <a:pt x="135" y="322"/>
                  </a:cubicBezTo>
                  <a:cubicBezTo>
                    <a:pt x="134" y="322"/>
                    <a:pt x="135" y="323"/>
                    <a:pt x="134" y="324"/>
                  </a:cubicBezTo>
                  <a:cubicBezTo>
                    <a:pt x="134" y="324"/>
                    <a:pt x="134" y="324"/>
                    <a:pt x="134" y="324"/>
                  </a:cubicBezTo>
                  <a:cubicBezTo>
                    <a:pt x="134" y="326"/>
                    <a:pt x="135" y="326"/>
                    <a:pt x="134" y="327"/>
                  </a:cubicBezTo>
                  <a:cubicBezTo>
                    <a:pt x="135" y="327"/>
                    <a:pt x="135" y="327"/>
                    <a:pt x="135" y="328"/>
                  </a:cubicBezTo>
                  <a:cubicBezTo>
                    <a:pt x="135" y="328"/>
                    <a:pt x="134" y="328"/>
                    <a:pt x="134" y="327"/>
                  </a:cubicBezTo>
                  <a:cubicBezTo>
                    <a:pt x="134" y="327"/>
                    <a:pt x="133" y="326"/>
                    <a:pt x="133" y="325"/>
                  </a:cubicBezTo>
                  <a:cubicBezTo>
                    <a:pt x="132" y="325"/>
                    <a:pt x="132" y="325"/>
                    <a:pt x="132" y="324"/>
                  </a:cubicBezTo>
                  <a:cubicBezTo>
                    <a:pt x="131" y="324"/>
                    <a:pt x="130" y="324"/>
                    <a:pt x="130" y="324"/>
                  </a:cubicBezTo>
                  <a:cubicBezTo>
                    <a:pt x="127" y="324"/>
                    <a:pt x="123" y="324"/>
                    <a:pt x="120" y="324"/>
                  </a:cubicBezTo>
                  <a:cubicBezTo>
                    <a:pt x="118" y="323"/>
                    <a:pt x="118" y="322"/>
                    <a:pt x="116" y="322"/>
                  </a:cubicBezTo>
                  <a:cubicBezTo>
                    <a:pt x="116" y="323"/>
                    <a:pt x="116" y="324"/>
                    <a:pt x="115" y="324"/>
                  </a:cubicBezTo>
                  <a:cubicBezTo>
                    <a:pt x="114" y="322"/>
                    <a:pt x="113" y="325"/>
                    <a:pt x="111" y="324"/>
                  </a:cubicBezTo>
                  <a:cubicBezTo>
                    <a:pt x="109" y="325"/>
                    <a:pt x="110" y="323"/>
                    <a:pt x="108" y="324"/>
                  </a:cubicBezTo>
                  <a:cubicBezTo>
                    <a:pt x="108" y="324"/>
                    <a:pt x="107" y="324"/>
                    <a:pt x="107" y="324"/>
                  </a:cubicBezTo>
                  <a:cubicBezTo>
                    <a:pt x="107" y="325"/>
                    <a:pt x="106" y="325"/>
                    <a:pt x="106" y="325"/>
                  </a:cubicBezTo>
                  <a:cubicBezTo>
                    <a:pt x="106" y="326"/>
                    <a:pt x="105" y="327"/>
                    <a:pt x="104" y="327"/>
                  </a:cubicBezTo>
                  <a:cubicBezTo>
                    <a:pt x="104" y="328"/>
                    <a:pt x="102" y="328"/>
                    <a:pt x="100" y="328"/>
                  </a:cubicBezTo>
                  <a:cubicBezTo>
                    <a:pt x="101" y="330"/>
                    <a:pt x="100" y="332"/>
                    <a:pt x="98" y="333"/>
                  </a:cubicBezTo>
                  <a:cubicBezTo>
                    <a:pt x="98" y="333"/>
                    <a:pt x="98" y="333"/>
                    <a:pt x="97" y="333"/>
                  </a:cubicBezTo>
                  <a:cubicBezTo>
                    <a:pt x="96" y="334"/>
                    <a:pt x="93" y="335"/>
                    <a:pt x="91" y="335"/>
                  </a:cubicBezTo>
                  <a:cubicBezTo>
                    <a:pt x="89" y="338"/>
                    <a:pt x="86" y="339"/>
                    <a:pt x="86" y="342"/>
                  </a:cubicBezTo>
                  <a:cubicBezTo>
                    <a:pt x="89" y="341"/>
                    <a:pt x="90" y="343"/>
                    <a:pt x="93" y="342"/>
                  </a:cubicBezTo>
                  <a:cubicBezTo>
                    <a:pt x="94" y="342"/>
                    <a:pt x="96" y="342"/>
                    <a:pt x="97" y="340"/>
                  </a:cubicBezTo>
                  <a:cubicBezTo>
                    <a:pt x="98" y="340"/>
                    <a:pt x="99" y="339"/>
                    <a:pt x="100" y="339"/>
                  </a:cubicBezTo>
                  <a:cubicBezTo>
                    <a:pt x="101" y="339"/>
                    <a:pt x="102" y="340"/>
                    <a:pt x="103" y="340"/>
                  </a:cubicBezTo>
                  <a:cubicBezTo>
                    <a:pt x="103" y="340"/>
                    <a:pt x="104" y="340"/>
                    <a:pt x="103" y="340"/>
                  </a:cubicBezTo>
                  <a:cubicBezTo>
                    <a:pt x="103" y="342"/>
                    <a:pt x="102" y="342"/>
                    <a:pt x="102" y="343"/>
                  </a:cubicBezTo>
                  <a:cubicBezTo>
                    <a:pt x="102" y="344"/>
                    <a:pt x="102" y="344"/>
                    <a:pt x="102" y="344"/>
                  </a:cubicBezTo>
                  <a:cubicBezTo>
                    <a:pt x="102" y="345"/>
                    <a:pt x="102" y="345"/>
                    <a:pt x="102" y="345"/>
                  </a:cubicBezTo>
                  <a:cubicBezTo>
                    <a:pt x="103" y="345"/>
                    <a:pt x="103" y="345"/>
                    <a:pt x="103" y="346"/>
                  </a:cubicBezTo>
                  <a:cubicBezTo>
                    <a:pt x="103" y="347"/>
                    <a:pt x="107" y="348"/>
                    <a:pt x="104" y="349"/>
                  </a:cubicBezTo>
                  <a:cubicBezTo>
                    <a:pt x="104" y="349"/>
                    <a:pt x="104" y="349"/>
                    <a:pt x="104" y="349"/>
                  </a:cubicBezTo>
                  <a:cubicBezTo>
                    <a:pt x="103" y="350"/>
                    <a:pt x="103" y="351"/>
                    <a:pt x="102" y="351"/>
                  </a:cubicBezTo>
                  <a:cubicBezTo>
                    <a:pt x="101" y="351"/>
                    <a:pt x="100" y="352"/>
                    <a:pt x="100" y="353"/>
                  </a:cubicBezTo>
                  <a:cubicBezTo>
                    <a:pt x="100" y="355"/>
                    <a:pt x="102" y="355"/>
                    <a:pt x="102" y="357"/>
                  </a:cubicBezTo>
                  <a:cubicBezTo>
                    <a:pt x="101" y="358"/>
                    <a:pt x="100" y="358"/>
                    <a:pt x="100" y="359"/>
                  </a:cubicBezTo>
                  <a:cubicBezTo>
                    <a:pt x="99" y="359"/>
                    <a:pt x="100" y="361"/>
                    <a:pt x="99" y="361"/>
                  </a:cubicBezTo>
                  <a:cubicBezTo>
                    <a:pt x="99" y="362"/>
                    <a:pt x="98" y="363"/>
                    <a:pt x="97" y="363"/>
                  </a:cubicBezTo>
                  <a:cubicBezTo>
                    <a:pt x="98" y="364"/>
                    <a:pt x="97" y="365"/>
                    <a:pt x="97" y="365"/>
                  </a:cubicBezTo>
                  <a:cubicBezTo>
                    <a:pt x="95" y="365"/>
                    <a:pt x="95" y="367"/>
                    <a:pt x="93" y="367"/>
                  </a:cubicBezTo>
                  <a:cubicBezTo>
                    <a:pt x="92" y="367"/>
                    <a:pt x="92" y="369"/>
                    <a:pt x="91" y="368"/>
                  </a:cubicBezTo>
                  <a:cubicBezTo>
                    <a:pt x="90" y="369"/>
                    <a:pt x="90" y="369"/>
                    <a:pt x="90" y="369"/>
                  </a:cubicBezTo>
                  <a:cubicBezTo>
                    <a:pt x="89" y="369"/>
                    <a:pt x="88" y="369"/>
                    <a:pt x="88" y="369"/>
                  </a:cubicBezTo>
                  <a:cubicBezTo>
                    <a:pt x="88" y="370"/>
                    <a:pt x="87" y="369"/>
                    <a:pt x="86" y="370"/>
                  </a:cubicBezTo>
                  <a:cubicBezTo>
                    <a:pt x="86" y="370"/>
                    <a:pt x="86" y="370"/>
                    <a:pt x="86" y="370"/>
                  </a:cubicBezTo>
                  <a:cubicBezTo>
                    <a:pt x="86" y="371"/>
                    <a:pt x="85" y="371"/>
                    <a:pt x="84" y="371"/>
                  </a:cubicBezTo>
                  <a:cubicBezTo>
                    <a:pt x="83" y="371"/>
                    <a:pt x="81" y="371"/>
                    <a:pt x="79" y="371"/>
                  </a:cubicBezTo>
                  <a:cubicBezTo>
                    <a:pt x="79" y="371"/>
                    <a:pt x="79" y="372"/>
                    <a:pt x="78" y="372"/>
                  </a:cubicBezTo>
                  <a:cubicBezTo>
                    <a:pt x="78" y="372"/>
                    <a:pt x="78" y="372"/>
                    <a:pt x="77" y="372"/>
                  </a:cubicBezTo>
                  <a:cubicBezTo>
                    <a:pt x="76" y="373"/>
                    <a:pt x="75" y="374"/>
                    <a:pt x="72" y="374"/>
                  </a:cubicBezTo>
                  <a:cubicBezTo>
                    <a:pt x="72" y="374"/>
                    <a:pt x="72" y="374"/>
                    <a:pt x="72" y="373"/>
                  </a:cubicBezTo>
                  <a:cubicBezTo>
                    <a:pt x="71" y="373"/>
                    <a:pt x="70" y="373"/>
                    <a:pt x="70" y="373"/>
                  </a:cubicBezTo>
                  <a:cubicBezTo>
                    <a:pt x="68" y="373"/>
                    <a:pt x="69" y="376"/>
                    <a:pt x="68" y="376"/>
                  </a:cubicBezTo>
                  <a:cubicBezTo>
                    <a:pt x="65" y="376"/>
                    <a:pt x="64" y="377"/>
                    <a:pt x="62" y="378"/>
                  </a:cubicBezTo>
                  <a:cubicBezTo>
                    <a:pt x="61" y="380"/>
                    <a:pt x="63" y="379"/>
                    <a:pt x="64" y="380"/>
                  </a:cubicBezTo>
                  <a:cubicBezTo>
                    <a:pt x="65" y="380"/>
                    <a:pt x="65" y="381"/>
                    <a:pt x="65" y="382"/>
                  </a:cubicBezTo>
                  <a:cubicBezTo>
                    <a:pt x="65" y="384"/>
                    <a:pt x="64" y="383"/>
                    <a:pt x="63" y="385"/>
                  </a:cubicBezTo>
                  <a:cubicBezTo>
                    <a:pt x="62" y="385"/>
                    <a:pt x="61" y="385"/>
                    <a:pt x="61" y="387"/>
                  </a:cubicBezTo>
                  <a:cubicBezTo>
                    <a:pt x="62" y="387"/>
                    <a:pt x="62" y="388"/>
                    <a:pt x="63" y="388"/>
                  </a:cubicBezTo>
                  <a:cubicBezTo>
                    <a:pt x="64" y="388"/>
                    <a:pt x="65" y="388"/>
                    <a:pt x="65" y="388"/>
                  </a:cubicBezTo>
                  <a:cubicBezTo>
                    <a:pt x="67" y="388"/>
                    <a:pt x="68" y="388"/>
                    <a:pt x="70" y="388"/>
                  </a:cubicBezTo>
                  <a:cubicBezTo>
                    <a:pt x="70" y="388"/>
                    <a:pt x="71" y="388"/>
                    <a:pt x="71" y="387"/>
                  </a:cubicBezTo>
                  <a:cubicBezTo>
                    <a:pt x="71" y="386"/>
                    <a:pt x="72" y="386"/>
                    <a:pt x="72" y="386"/>
                  </a:cubicBezTo>
                  <a:cubicBezTo>
                    <a:pt x="74" y="392"/>
                    <a:pt x="67" y="389"/>
                    <a:pt x="65" y="390"/>
                  </a:cubicBezTo>
                  <a:cubicBezTo>
                    <a:pt x="64" y="393"/>
                    <a:pt x="67" y="392"/>
                    <a:pt x="70" y="393"/>
                  </a:cubicBezTo>
                  <a:cubicBezTo>
                    <a:pt x="70" y="393"/>
                    <a:pt x="70" y="393"/>
                    <a:pt x="70" y="393"/>
                  </a:cubicBezTo>
                  <a:cubicBezTo>
                    <a:pt x="71" y="393"/>
                    <a:pt x="73" y="393"/>
                    <a:pt x="74" y="393"/>
                  </a:cubicBezTo>
                  <a:cubicBezTo>
                    <a:pt x="75" y="393"/>
                    <a:pt x="75" y="391"/>
                    <a:pt x="77" y="391"/>
                  </a:cubicBezTo>
                  <a:cubicBezTo>
                    <a:pt x="79" y="391"/>
                    <a:pt x="82" y="390"/>
                    <a:pt x="85" y="390"/>
                  </a:cubicBezTo>
                  <a:cubicBezTo>
                    <a:pt x="85" y="390"/>
                    <a:pt x="86" y="390"/>
                    <a:pt x="86" y="390"/>
                  </a:cubicBezTo>
                  <a:cubicBezTo>
                    <a:pt x="85" y="391"/>
                    <a:pt x="85" y="392"/>
                    <a:pt x="85" y="393"/>
                  </a:cubicBezTo>
                  <a:cubicBezTo>
                    <a:pt x="87" y="393"/>
                    <a:pt x="88" y="394"/>
                    <a:pt x="90" y="395"/>
                  </a:cubicBezTo>
                  <a:cubicBezTo>
                    <a:pt x="91" y="395"/>
                    <a:pt x="93" y="395"/>
                    <a:pt x="93" y="397"/>
                  </a:cubicBezTo>
                  <a:cubicBezTo>
                    <a:pt x="93" y="397"/>
                    <a:pt x="90" y="398"/>
                    <a:pt x="90" y="397"/>
                  </a:cubicBezTo>
                  <a:cubicBezTo>
                    <a:pt x="88" y="397"/>
                    <a:pt x="88" y="395"/>
                    <a:pt x="86" y="396"/>
                  </a:cubicBezTo>
                  <a:cubicBezTo>
                    <a:pt x="87" y="398"/>
                    <a:pt x="83" y="398"/>
                    <a:pt x="86" y="400"/>
                  </a:cubicBezTo>
                  <a:cubicBezTo>
                    <a:pt x="86" y="400"/>
                    <a:pt x="86" y="400"/>
                    <a:pt x="86" y="400"/>
                  </a:cubicBezTo>
                  <a:cubicBezTo>
                    <a:pt x="87" y="401"/>
                    <a:pt x="88" y="401"/>
                    <a:pt x="89" y="401"/>
                  </a:cubicBezTo>
                  <a:cubicBezTo>
                    <a:pt x="90" y="401"/>
                    <a:pt x="90" y="400"/>
                    <a:pt x="91" y="400"/>
                  </a:cubicBezTo>
                  <a:cubicBezTo>
                    <a:pt x="92" y="400"/>
                    <a:pt x="92" y="401"/>
                    <a:pt x="92" y="401"/>
                  </a:cubicBezTo>
                  <a:cubicBezTo>
                    <a:pt x="93" y="401"/>
                    <a:pt x="94" y="401"/>
                    <a:pt x="95" y="401"/>
                  </a:cubicBezTo>
                  <a:cubicBezTo>
                    <a:pt x="96" y="401"/>
                    <a:pt x="96" y="400"/>
                    <a:pt x="96" y="400"/>
                  </a:cubicBezTo>
                  <a:cubicBezTo>
                    <a:pt x="97" y="400"/>
                    <a:pt x="97" y="400"/>
                    <a:pt x="97" y="400"/>
                  </a:cubicBezTo>
                  <a:cubicBezTo>
                    <a:pt x="98" y="401"/>
                    <a:pt x="99" y="402"/>
                    <a:pt x="100" y="403"/>
                  </a:cubicBezTo>
                  <a:cubicBezTo>
                    <a:pt x="100" y="404"/>
                    <a:pt x="100" y="405"/>
                    <a:pt x="100" y="406"/>
                  </a:cubicBezTo>
                  <a:cubicBezTo>
                    <a:pt x="100" y="406"/>
                    <a:pt x="100" y="407"/>
                    <a:pt x="100" y="407"/>
                  </a:cubicBezTo>
                  <a:cubicBezTo>
                    <a:pt x="101" y="408"/>
                    <a:pt x="102" y="408"/>
                    <a:pt x="102" y="409"/>
                  </a:cubicBezTo>
                  <a:cubicBezTo>
                    <a:pt x="103" y="410"/>
                    <a:pt x="104" y="410"/>
                    <a:pt x="104" y="411"/>
                  </a:cubicBezTo>
                  <a:cubicBezTo>
                    <a:pt x="104" y="411"/>
                    <a:pt x="105" y="411"/>
                    <a:pt x="104" y="411"/>
                  </a:cubicBezTo>
                  <a:cubicBezTo>
                    <a:pt x="105" y="412"/>
                    <a:pt x="105" y="412"/>
                    <a:pt x="105" y="413"/>
                  </a:cubicBezTo>
                  <a:cubicBezTo>
                    <a:pt x="109" y="412"/>
                    <a:pt x="111" y="414"/>
                    <a:pt x="115" y="413"/>
                  </a:cubicBezTo>
                  <a:cubicBezTo>
                    <a:pt x="117" y="414"/>
                    <a:pt x="115" y="411"/>
                    <a:pt x="118" y="411"/>
                  </a:cubicBezTo>
                  <a:cubicBezTo>
                    <a:pt x="118" y="411"/>
                    <a:pt x="118" y="411"/>
                    <a:pt x="118" y="411"/>
                  </a:cubicBezTo>
                  <a:cubicBezTo>
                    <a:pt x="121" y="409"/>
                    <a:pt x="125" y="409"/>
                    <a:pt x="129" y="409"/>
                  </a:cubicBezTo>
                  <a:cubicBezTo>
                    <a:pt x="129" y="408"/>
                    <a:pt x="129" y="408"/>
                    <a:pt x="130" y="408"/>
                  </a:cubicBezTo>
                  <a:cubicBezTo>
                    <a:pt x="130" y="408"/>
                    <a:pt x="130" y="408"/>
                    <a:pt x="131" y="408"/>
                  </a:cubicBezTo>
                  <a:cubicBezTo>
                    <a:pt x="131" y="407"/>
                    <a:pt x="131" y="407"/>
                    <a:pt x="132" y="407"/>
                  </a:cubicBezTo>
                  <a:cubicBezTo>
                    <a:pt x="132" y="408"/>
                    <a:pt x="132" y="408"/>
                    <a:pt x="131" y="408"/>
                  </a:cubicBezTo>
                  <a:cubicBezTo>
                    <a:pt x="130" y="409"/>
                    <a:pt x="129" y="410"/>
                    <a:pt x="128" y="411"/>
                  </a:cubicBezTo>
                  <a:cubicBezTo>
                    <a:pt x="126" y="411"/>
                    <a:pt x="125" y="412"/>
                    <a:pt x="123" y="412"/>
                  </a:cubicBezTo>
                  <a:cubicBezTo>
                    <a:pt x="123" y="413"/>
                    <a:pt x="121" y="414"/>
                    <a:pt x="120" y="414"/>
                  </a:cubicBezTo>
                  <a:cubicBezTo>
                    <a:pt x="119" y="416"/>
                    <a:pt x="119" y="417"/>
                    <a:pt x="117" y="418"/>
                  </a:cubicBezTo>
                  <a:cubicBezTo>
                    <a:pt x="117" y="418"/>
                    <a:pt x="117" y="419"/>
                    <a:pt x="117" y="419"/>
                  </a:cubicBezTo>
                  <a:cubicBezTo>
                    <a:pt x="117" y="419"/>
                    <a:pt x="118" y="420"/>
                    <a:pt x="118" y="420"/>
                  </a:cubicBezTo>
                  <a:cubicBezTo>
                    <a:pt x="118" y="420"/>
                    <a:pt x="117" y="420"/>
                    <a:pt x="117" y="421"/>
                  </a:cubicBezTo>
                  <a:cubicBezTo>
                    <a:pt x="113" y="422"/>
                    <a:pt x="111" y="420"/>
                    <a:pt x="107" y="420"/>
                  </a:cubicBezTo>
                  <a:cubicBezTo>
                    <a:pt x="107" y="420"/>
                    <a:pt x="106" y="420"/>
                    <a:pt x="105" y="420"/>
                  </a:cubicBezTo>
                  <a:cubicBezTo>
                    <a:pt x="105" y="419"/>
                    <a:pt x="104" y="419"/>
                    <a:pt x="104" y="418"/>
                  </a:cubicBezTo>
                  <a:cubicBezTo>
                    <a:pt x="104" y="418"/>
                    <a:pt x="103" y="417"/>
                    <a:pt x="103" y="417"/>
                  </a:cubicBezTo>
                  <a:cubicBezTo>
                    <a:pt x="102" y="417"/>
                    <a:pt x="102" y="417"/>
                    <a:pt x="102" y="416"/>
                  </a:cubicBezTo>
                  <a:cubicBezTo>
                    <a:pt x="98" y="417"/>
                    <a:pt x="98" y="415"/>
                    <a:pt x="95" y="415"/>
                  </a:cubicBezTo>
                  <a:cubicBezTo>
                    <a:pt x="95" y="415"/>
                    <a:pt x="94" y="415"/>
                    <a:pt x="94" y="415"/>
                  </a:cubicBezTo>
                  <a:cubicBezTo>
                    <a:pt x="94" y="415"/>
                    <a:pt x="94" y="416"/>
                    <a:pt x="93" y="416"/>
                  </a:cubicBezTo>
                  <a:cubicBezTo>
                    <a:pt x="89" y="416"/>
                    <a:pt x="85" y="415"/>
                    <a:pt x="83" y="416"/>
                  </a:cubicBezTo>
                  <a:cubicBezTo>
                    <a:pt x="82" y="417"/>
                    <a:pt x="82" y="419"/>
                    <a:pt x="82" y="421"/>
                  </a:cubicBezTo>
                  <a:cubicBezTo>
                    <a:pt x="81" y="422"/>
                    <a:pt x="80" y="422"/>
                    <a:pt x="78" y="423"/>
                  </a:cubicBezTo>
                  <a:cubicBezTo>
                    <a:pt x="76" y="422"/>
                    <a:pt x="75" y="421"/>
                    <a:pt x="73" y="420"/>
                  </a:cubicBezTo>
                  <a:cubicBezTo>
                    <a:pt x="73" y="422"/>
                    <a:pt x="73" y="423"/>
                    <a:pt x="73" y="424"/>
                  </a:cubicBezTo>
                  <a:cubicBezTo>
                    <a:pt x="71" y="425"/>
                    <a:pt x="70" y="426"/>
                    <a:pt x="70" y="429"/>
                  </a:cubicBezTo>
                  <a:cubicBezTo>
                    <a:pt x="69" y="430"/>
                    <a:pt x="69" y="431"/>
                    <a:pt x="68" y="432"/>
                  </a:cubicBezTo>
                  <a:cubicBezTo>
                    <a:pt x="66" y="432"/>
                    <a:pt x="66" y="434"/>
                    <a:pt x="64" y="434"/>
                  </a:cubicBezTo>
                  <a:cubicBezTo>
                    <a:pt x="63" y="435"/>
                    <a:pt x="63" y="436"/>
                    <a:pt x="61" y="436"/>
                  </a:cubicBezTo>
                  <a:cubicBezTo>
                    <a:pt x="61" y="437"/>
                    <a:pt x="61" y="438"/>
                    <a:pt x="59" y="438"/>
                  </a:cubicBezTo>
                  <a:cubicBezTo>
                    <a:pt x="59" y="439"/>
                    <a:pt x="58" y="441"/>
                    <a:pt x="57" y="441"/>
                  </a:cubicBezTo>
                  <a:cubicBezTo>
                    <a:pt x="57" y="440"/>
                    <a:pt x="57" y="439"/>
                    <a:pt x="55" y="439"/>
                  </a:cubicBezTo>
                  <a:cubicBezTo>
                    <a:pt x="54" y="439"/>
                    <a:pt x="54" y="440"/>
                    <a:pt x="54" y="441"/>
                  </a:cubicBezTo>
                  <a:cubicBezTo>
                    <a:pt x="54" y="441"/>
                    <a:pt x="54" y="441"/>
                    <a:pt x="54" y="441"/>
                  </a:cubicBezTo>
                  <a:cubicBezTo>
                    <a:pt x="53" y="441"/>
                    <a:pt x="53" y="442"/>
                    <a:pt x="53" y="443"/>
                  </a:cubicBezTo>
                  <a:cubicBezTo>
                    <a:pt x="52" y="443"/>
                    <a:pt x="52" y="443"/>
                    <a:pt x="52" y="443"/>
                  </a:cubicBezTo>
                  <a:cubicBezTo>
                    <a:pt x="51" y="444"/>
                    <a:pt x="51" y="445"/>
                    <a:pt x="50" y="445"/>
                  </a:cubicBezTo>
                  <a:cubicBezTo>
                    <a:pt x="50" y="445"/>
                    <a:pt x="49" y="445"/>
                    <a:pt x="49" y="446"/>
                  </a:cubicBezTo>
                  <a:cubicBezTo>
                    <a:pt x="49" y="446"/>
                    <a:pt x="48" y="446"/>
                    <a:pt x="48" y="446"/>
                  </a:cubicBezTo>
                  <a:cubicBezTo>
                    <a:pt x="47" y="448"/>
                    <a:pt x="46" y="449"/>
                    <a:pt x="45" y="450"/>
                  </a:cubicBezTo>
                  <a:cubicBezTo>
                    <a:pt x="43" y="450"/>
                    <a:pt x="42" y="451"/>
                    <a:pt x="41" y="451"/>
                  </a:cubicBezTo>
                  <a:cubicBezTo>
                    <a:pt x="38" y="451"/>
                    <a:pt x="37" y="452"/>
                    <a:pt x="34" y="452"/>
                  </a:cubicBezTo>
                  <a:cubicBezTo>
                    <a:pt x="34" y="453"/>
                    <a:pt x="33" y="453"/>
                    <a:pt x="32" y="453"/>
                  </a:cubicBezTo>
                  <a:cubicBezTo>
                    <a:pt x="31" y="455"/>
                    <a:pt x="28" y="455"/>
                    <a:pt x="29" y="459"/>
                  </a:cubicBezTo>
                  <a:cubicBezTo>
                    <a:pt x="30" y="459"/>
                    <a:pt x="31" y="459"/>
                    <a:pt x="33" y="459"/>
                  </a:cubicBezTo>
                  <a:cubicBezTo>
                    <a:pt x="33" y="458"/>
                    <a:pt x="34" y="458"/>
                    <a:pt x="35" y="458"/>
                  </a:cubicBezTo>
                  <a:cubicBezTo>
                    <a:pt x="36" y="457"/>
                    <a:pt x="36" y="457"/>
                    <a:pt x="37" y="457"/>
                  </a:cubicBezTo>
                  <a:cubicBezTo>
                    <a:pt x="37" y="457"/>
                    <a:pt x="37" y="457"/>
                    <a:pt x="38" y="457"/>
                  </a:cubicBezTo>
                  <a:cubicBezTo>
                    <a:pt x="38" y="457"/>
                    <a:pt x="38" y="457"/>
                    <a:pt x="38" y="458"/>
                  </a:cubicBezTo>
                  <a:cubicBezTo>
                    <a:pt x="41" y="458"/>
                    <a:pt x="41" y="461"/>
                    <a:pt x="41" y="464"/>
                  </a:cubicBezTo>
                  <a:cubicBezTo>
                    <a:pt x="43" y="465"/>
                    <a:pt x="44" y="464"/>
                    <a:pt x="46" y="464"/>
                  </a:cubicBezTo>
                  <a:cubicBezTo>
                    <a:pt x="46" y="463"/>
                    <a:pt x="47" y="463"/>
                    <a:pt x="47" y="462"/>
                  </a:cubicBezTo>
                  <a:cubicBezTo>
                    <a:pt x="50" y="461"/>
                    <a:pt x="47" y="461"/>
                    <a:pt x="47" y="459"/>
                  </a:cubicBezTo>
                  <a:cubicBezTo>
                    <a:pt x="51" y="460"/>
                    <a:pt x="48" y="455"/>
                    <a:pt x="51" y="455"/>
                  </a:cubicBezTo>
                  <a:cubicBezTo>
                    <a:pt x="51" y="456"/>
                    <a:pt x="51" y="457"/>
                    <a:pt x="51" y="458"/>
                  </a:cubicBezTo>
                  <a:cubicBezTo>
                    <a:pt x="53" y="459"/>
                    <a:pt x="52" y="456"/>
                    <a:pt x="54" y="457"/>
                  </a:cubicBezTo>
                  <a:cubicBezTo>
                    <a:pt x="56" y="457"/>
                    <a:pt x="56" y="455"/>
                    <a:pt x="58" y="456"/>
                  </a:cubicBezTo>
                  <a:cubicBezTo>
                    <a:pt x="59" y="454"/>
                    <a:pt x="59" y="452"/>
                    <a:pt x="61" y="452"/>
                  </a:cubicBezTo>
                  <a:cubicBezTo>
                    <a:pt x="62" y="452"/>
                    <a:pt x="62" y="453"/>
                    <a:pt x="63" y="452"/>
                  </a:cubicBezTo>
                  <a:cubicBezTo>
                    <a:pt x="63" y="452"/>
                    <a:pt x="64" y="452"/>
                    <a:pt x="64" y="452"/>
                  </a:cubicBezTo>
                  <a:cubicBezTo>
                    <a:pt x="65" y="452"/>
                    <a:pt x="65" y="452"/>
                    <a:pt x="66" y="452"/>
                  </a:cubicBezTo>
                  <a:cubicBezTo>
                    <a:pt x="67" y="452"/>
                    <a:pt x="68" y="452"/>
                    <a:pt x="68" y="453"/>
                  </a:cubicBezTo>
                  <a:cubicBezTo>
                    <a:pt x="69" y="453"/>
                    <a:pt x="70" y="453"/>
                    <a:pt x="70" y="454"/>
                  </a:cubicBezTo>
                  <a:cubicBezTo>
                    <a:pt x="71" y="454"/>
                    <a:pt x="73" y="454"/>
                    <a:pt x="73" y="455"/>
                  </a:cubicBezTo>
                  <a:cubicBezTo>
                    <a:pt x="74" y="455"/>
                    <a:pt x="74" y="455"/>
                    <a:pt x="75" y="455"/>
                  </a:cubicBezTo>
                  <a:cubicBezTo>
                    <a:pt x="75" y="454"/>
                    <a:pt x="77" y="454"/>
                    <a:pt x="77" y="452"/>
                  </a:cubicBezTo>
                  <a:cubicBezTo>
                    <a:pt x="76" y="452"/>
                    <a:pt x="76" y="450"/>
                    <a:pt x="77" y="450"/>
                  </a:cubicBezTo>
                  <a:cubicBezTo>
                    <a:pt x="77" y="452"/>
                    <a:pt x="78" y="452"/>
                    <a:pt x="79" y="453"/>
                  </a:cubicBezTo>
                  <a:cubicBezTo>
                    <a:pt x="78" y="454"/>
                    <a:pt x="78" y="455"/>
                    <a:pt x="78" y="456"/>
                  </a:cubicBezTo>
                  <a:cubicBezTo>
                    <a:pt x="79" y="457"/>
                    <a:pt x="82" y="457"/>
                    <a:pt x="84" y="458"/>
                  </a:cubicBezTo>
                  <a:cubicBezTo>
                    <a:pt x="84" y="459"/>
                    <a:pt x="84" y="460"/>
                    <a:pt x="84" y="461"/>
                  </a:cubicBezTo>
                  <a:cubicBezTo>
                    <a:pt x="84" y="461"/>
                    <a:pt x="85" y="462"/>
                    <a:pt x="86" y="462"/>
                  </a:cubicBezTo>
                  <a:cubicBezTo>
                    <a:pt x="86" y="462"/>
                    <a:pt x="86" y="462"/>
                    <a:pt x="86" y="463"/>
                  </a:cubicBezTo>
                  <a:cubicBezTo>
                    <a:pt x="87" y="464"/>
                    <a:pt x="89" y="464"/>
                    <a:pt x="90" y="464"/>
                  </a:cubicBezTo>
                  <a:cubicBezTo>
                    <a:pt x="90" y="463"/>
                    <a:pt x="90" y="462"/>
                    <a:pt x="90" y="461"/>
                  </a:cubicBezTo>
                  <a:cubicBezTo>
                    <a:pt x="91" y="461"/>
                    <a:pt x="90" y="460"/>
                    <a:pt x="91" y="460"/>
                  </a:cubicBezTo>
                  <a:cubicBezTo>
                    <a:pt x="91" y="460"/>
                    <a:pt x="92" y="460"/>
                    <a:pt x="92" y="460"/>
                  </a:cubicBezTo>
                  <a:cubicBezTo>
                    <a:pt x="92" y="460"/>
                    <a:pt x="92" y="459"/>
                    <a:pt x="93" y="459"/>
                  </a:cubicBezTo>
                  <a:cubicBezTo>
                    <a:pt x="93" y="458"/>
                    <a:pt x="94" y="458"/>
                    <a:pt x="94" y="458"/>
                  </a:cubicBezTo>
                  <a:cubicBezTo>
                    <a:pt x="94" y="458"/>
                    <a:pt x="94" y="457"/>
                    <a:pt x="95" y="457"/>
                  </a:cubicBezTo>
                  <a:cubicBezTo>
                    <a:pt x="95" y="457"/>
                    <a:pt x="95" y="457"/>
                    <a:pt x="95" y="457"/>
                  </a:cubicBezTo>
                  <a:cubicBezTo>
                    <a:pt x="96" y="456"/>
                    <a:pt x="96" y="454"/>
                    <a:pt x="96" y="453"/>
                  </a:cubicBezTo>
                  <a:cubicBezTo>
                    <a:pt x="96" y="453"/>
                    <a:pt x="97" y="453"/>
                    <a:pt x="97" y="452"/>
                  </a:cubicBezTo>
                  <a:cubicBezTo>
                    <a:pt x="97" y="452"/>
                    <a:pt x="98" y="451"/>
                    <a:pt x="97" y="450"/>
                  </a:cubicBezTo>
                  <a:cubicBezTo>
                    <a:pt x="97" y="450"/>
                    <a:pt x="96" y="450"/>
                    <a:pt x="95" y="449"/>
                  </a:cubicBezTo>
                  <a:cubicBezTo>
                    <a:pt x="97" y="449"/>
                    <a:pt x="99" y="449"/>
                    <a:pt x="100" y="448"/>
                  </a:cubicBezTo>
                  <a:cubicBezTo>
                    <a:pt x="101" y="446"/>
                    <a:pt x="98" y="445"/>
                    <a:pt x="100" y="444"/>
                  </a:cubicBezTo>
                  <a:cubicBezTo>
                    <a:pt x="101" y="444"/>
                    <a:pt x="100" y="447"/>
                    <a:pt x="102" y="447"/>
                  </a:cubicBezTo>
                  <a:cubicBezTo>
                    <a:pt x="107" y="446"/>
                    <a:pt x="111" y="447"/>
                    <a:pt x="117" y="446"/>
                  </a:cubicBezTo>
                  <a:cubicBezTo>
                    <a:pt x="117" y="447"/>
                    <a:pt x="118" y="447"/>
                    <a:pt x="118" y="447"/>
                  </a:cubicBezTo>
                  <a:cubicBezTo>
                    <a:pt x="118" y="448"/>
                    <a:pt x="119" y="448"/>
                    <a:pt x="119" y="448"/>
                  </a:cubicBezTo>
                  <a:cubicBezTo>
                    <a:pt x="120" y="448"/>
                    <a:pt x="120" y="448"/>
                    <a:pt x="120" y="448"/>
                  </a:cubicBezTo>
                  <a:cubicBezTo>
                    <a:pt x="120" y="448"/>
                    <a:pt x="121" y="448"/>
                    <a:pt x="120" y="449"/>
                  </a:cubicBezTo>
                  <a:cubicBezTo>
                    <a:pt x="122" y="450"/>
                    <a:pt x="123" y="451"/>
                    <a:pt x="123" y="452"/>
                  </a:cubicBezTo>
                  <a:cubicBezTo>
                    <a:pt x="124" y="453"/>
                    <a:pt x="124" y="454"/>
                    <a:pt x="125" y="456"/>
                  </a:cubicBezTo>
                  <a:cubicBezTo>
                    <a:pt x="126" y="456"/>
                    <a:pt x="125" y="459"/>
                    <a:pt x="127" y="459"/>
                  </a:cubicBezTo>
                  <a:cubicBezTo>
                    <a:pt x="127" y="457"/>
                    <a:pt x="128" y="457"/>
                    <a:pt x="128" y="455"/>
                  </a:cubicBezTo>
                  <a:cubicBezTo>
                    <a:pt x="127" y="454"/>
                    <a:pt x="127" y="454"/>
                    <a:pt x="129" y="453"/>
                  </a:cubicBezTo>
                  <a:cubicBezTo>
                    <a:pt x="131" y="453"/>
                    <a:pt x="133" y="455"/>
                    <a:pt x="135" y="455"/>
                  </a:cubicBezTo>
                  <a:cubicBezTo>
                    <a:pt x="135" y="455"/>
                    <a:pt x="136" y="456"/>
                    <a:pt x="137" y="456"/>
                  </a:cubicBezTo>
                  <a:cubicBezTo>
                    <a:pt x="138" y="457"/>
                    <a:pt x="138" y="457"/>
                    <a:pt x="139" y="457"/>
                  </a:cubicBezTo>
                  <a:cubicBezTo>
                    <a:pt x="140" y="457"/>
                    <a:pt x="140" y="456"/>
                    <a:pt x="140" y="455"/>
                  </a:cubicBezTo>
                  <a:cubicBezTo>
                    <a:pt x="143" y="454"/>
                    <a:pt x="137" y="452"/>
                    <a:pt x="140" y="451"/>
                  </a:cubicBezTo>
                  <a:cubicBezTo>
                    <a:pt x="142" y="452"/>
                    <a:pt x="144" y="453"/>
                    <a:pt x="147" y="452"/>
                  </a:cubicBezTo>
                  <a:cubicBezTo>
                    <a:pt x="148" y="453"/>
                    <a:pt x="149" y="454"/>
                    <a:pt x="150" y="454"/>
                  </a:cubicBezTo>
                  <a:cubicBezTo>
                    <a:pt x="153" y="453"/>
                    <a:pt x="155" y="451"/>
                    <a:pt x="159" y="451"/>
                  </a:cubicBezTo>
                  <a:cubicBezTo>
                    <a:pt x="159" y="450"/>
                    <a:pt x="160" y="450"/>
                    <a:pt x="159" y="448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9"/>
                    <a:pt x="161" y="450"/>
                    <a:pt x="162" y="451"/>
                  </a:cubicBezTo>
                  <a:cubicBezTo>
                    <a:pt x="163" y="451"/>
                    <a:pt x="163" y="452"/>
                    <a:pt x="164" y="452"/>
                  </a:cubicBezTo>
                  <a:cubicBezTo>
                    <a:pt x="165" y="453"/>
                    <a:pt x="165" y="452"/>
                    <a:pt x="166" y="452"/>
                  </a:cubicBezTo>
                  <a:cubicBezTo>
                    <a:pt x="166" y="451"/>
                    <a:pt x="166" y="451"/>
                    <a:pt x="166" y="452"/>
                  </a:cubicBezTo>
                  <a:cubicBezTo>
                    <a:pt x="166" y="452"/>
                    <a:pt x="166" y="453"/>
                    <a:pt x="166" y="454"/>
                  </a:cubicBezTo>
                  <a:cubicBezTo>
                    <a:pt x="169" y="454"/>
                    <a:pt x="168" y="451"/>
                    <a:pt x="171" y="452"/>
                  </a:cubicBezTo>
                  <a:cubicBezTo>
                    <a:pt x="171" y="452"/>
                    <a:pt x="171" y="452"/>
                    <a:pt x="171" y="452"/>
                  </a:cubicBezTo>
                  <a:cubicBezTo>
                    <a:pt x="172" y="453"/>
                    <a:pt x="172" y="454"/>
                    <a:pt x="171" y="455"/>
                  </a:cubicBezTo>
                  <a:cubicBezTo>
                    <a:pt x="171" y="456"/>
                    <a:pt x="172" y="456"/>
                    <a:pt x="172" y="457"/>
                  </a:cubicBezTo>
                  <a:cubicBezTo>
                    <a:pt x="173" y="457"/>
                    <a:pt x="173" y="457"/>
                    <a:pt x="173" y="457"/>
                  </a:cubicBezTo>
                  <a:cubicBezTo>
                    <a:pt x="173" y="458"/>
                    <a:pt x="174" y="459"/>
                    <a:pt x="174" y="459"/>
                  </a:cubicBezTo>
                  <a:cubicBezTo>
                    <a:pt x="174" y="458"/>
                    <a:pt x="175" y="458"/>
                    <a:pt x="176" y="458"/>
                  </a:cubicBezTo>
                  <a:cubicBezTo>
                    <a:pt x="175" y="457"/>
                    <a:pt x="176" y="457"/>
                    <a:pt x="176" y="457"/>
                  </a:cubicBezTo>
                  <a:cubicBezTo>
                    <a:pt x="177" y="457"/>
                    <a:pt x="177" y="457"/>
                    <a:pt x="178" y="457"/>
                  </a:cubicBezTo>
                  <a:cubicBezTo>
                    <a:pt x="181" y="456"/>
                    <a:pt x="181" y="458"/>
                    <a:pt x="183" y="457"/>
                  </a:cubicBezTo>
                  <a:cubicBezTo>
                    <a:pt x="185" y="457"/>
                    <a:pt x="188" y="457"/>
                    <a:pt x="190" y="457"/>
                  </a:cubicBezTo>
                  <a:cubicBezTo>
                    <a:pt x="190" y="457"/>
                    <a:pt x="191" y="457"/>
                    <a:pt x="191" y="457"/>
                  </a:cubicBezTo>
                  <a:cubicBezTo>
                    <a:pt x="192" y="457"/>
                    <a:pt x="193" y="457"/>
                    <a:pt x="194" y="458"/>
                  </a:cubicBezTo>
                  <a:cubicBezTo>
                    <a:pt x="195" y="458"/>
                    <a:pt x="195" y="458"/>
                    <a:pt x="195" y="459"/>
                  </a:cubicBezTo>
                  <a:cubicBezTo>
                    <a:pt x="195" y="459"/>
                    <a:pt x="195" y="459"/>
                    <a:pt x="196" y="459"/>
                  </a:cubicBezTo>
                  <a:cubicBezTo>
                    <a:pt x="196" y="459"/>
                    <a:pt x="196" y="459"/>
                    <a:pt x="196" y="459"/>
                  </a:cubicBezTo>
                  <a:cubicBezTo>
                    <a:pt x="197" y="459"/>
                    <a:pt x="198" y="459"/>
                    <a:pt x="198" y="460"/>
                  </a:cubicBezTo>
                  <a:cubicBezTo>
                    <a:pt x="198" y="461"/>
                    <a:pt x="199" y="461"/>
                    <a:pt x="199" y="461"/>
                  </a:cubicBezTo>
                  <a:cubicBezTo>
                    <a:pt x="199" y="461"/>
                    <a:pt x="200" y="461"/>
                    <a:pt x="200" y="461"/>
                  </a:cubicBezTo>
                  <a:cubicBezTo>
                    <a:pt x="200" y="461"/>
                    <a:pt x="200" y="461"/>
                    <a:pt x="200" y="462"/>
                  </a:cubicBezTo>
                  <a:cubicBezTo>
                    <a:pt x="200" y="462"/>
                    <a:pt x="201" y="462"/>
                    <a:pt x="202" y="462"/>
                  </a:cubicBezTo>
                  <a:cubicBezTo>
                    <a:pt x="202" y="462"/>
                    <a:pt x="202" y="462"/>
                    <a:pt x="203" y="462"/>
                  </a:cubicBezTo>
                  <a:cubicBezTo>
                    <a:pt x="204" y="462"/>
                    <a:pt x="205" y="461"/>
                    <a:pt x="206" y="461"/>
                  </a:cubicBezTo>
                  <a:cubicBezTo>
                    <a:pt x="208" y="461"/>
                    <a:pt x="208" y="460"/>
                    <a:pt x="209" y="460"/>
                  </a:cubicBezTo>
                  <a:cubicBezTo>
                    <a:pt x="210" y="460"/>
                    <a:pt x="211" y="460"/>
                    <a:pt x="212" y="460"/>
                  </a:cubicBezTo>
                  <a:cubicBezTo>
                    <a:pt x="213" y="459"/>
                    <a:pt x="214" y="460"/>
                    <a:pt x="215" y="459"/>
                  </a:cubicBezTo>
                  <a:cubicBezTo>
                    <a:pt x="215" y="459"/>
                    <a:pt x="217" y="459"/>
                    <a:pt x="217" y="458"/>
                  </a:cubicBezTo>
                  <a:cubicBezTo>
                    <a:pt x="218" y="458"/>
                    <a:pt x="218" y="458"/>
                    <a:pt x="219" y="458"/>
                  </a:cubicBezTo>
                  <a:cubicBezTo>
                    <a:pt x="220" y="457"/>
                    <a:pt x="220" y="456"/>
                    <a:pt x="222" y="456"/>
                  </a:cubicBezTo>
                  <a:cubicBezTo>
                    <a:pt x="224" y="456"/>
                    <a:pt x="224" y="457"/>
                    <a:pt x="226" y="457"/>
                  </a:cubicBezTo>
                  <a:cubicBezTo>
                    <a:pt x="227" y="455"/>
                    <a:pt x="228" y="453"/>
                    <a:pt x="229" y="452"/>
                  </a:cubicBezTo>
                  <a:cubicBezTo>
                    <a:pt x="231" y="452"/>
                    <a:pt x="231" y="451"/>
                    <a:pt x="233" y="452"/>
                  </a:cubicBezTo>
                  <a:cubicBezTo>
                    <a:pt x="234" y="450"/>
                    <a:pt x="236" y="451"/>
                    <a:pt x="237" y="450"/>
                  </a:cubicBezTo>
                  <a:cubicBezTo>
                    <a:pt x="239" y="450"/>
                    <a:pt x="239" y="448"/>
                    <a:pt x="240" y="448"/>
                  </a:cubicBezTo>
                  <a:cubicBezTo>
                    <a:pt x="240" y="446"/>
                    <a:pt x="240" y="444"/>
                    <a:pt x="240" y="442"/>
                  </a:cubicBezTo>
                  <a:cubicBezTo>
                    <a:pt x="243" y="443"/>
                    <a:pt x="242" y="439"/>
                    <a:pt x="244" y="439"/>
                  </a:cubicBezTo>
                  <a:cubicBezTo>
                    <a:pt x="244" y="437"/>
                    <a:pt x="246" y="437"/>
                    <a:pt x="245" y="434"/>
                  </a:cubicBezTo>
                  <a:cubicBezTo>
                    <a:pt x="244" y="433"/>
                    <a:pt x="240" y="434"/>
                    <a:pt x="237" y="434"/>
                  </a:cubicBezTo>
                  <a:cubicBezTo>
                    <a:pt x="237" y="434"/>
                    <a:pt x="237" y="434"/>
                    <a:pt x="236" y="434"/>
                  </a:cubicBezTo>
                  <a:cubicBezTo>
                    <a:pt x="234" y="434"/>
                    <a:pt x="234" y="434"/>
                    <a:pt x="232" y="435"/>
                  </a:cubicBezTo>
                  <a:cubicBezTo>
                    <a:pt x="232" y="435"/>
                    <a:pt x="232" y="436"/>
                    <a:pt x="231" y="436"/>
                  </a:cubicBezTo>
                  <a:cubicBezTo>
                    <a:pt x="230" y="436"/>
                    <a:pt x="229" y="436"/>
                    <a:pt x="229" y="436"/>
                  </a:cubicBezTo>
                  <a:cubicBezTo>
                    <a:pt x="229" y="437"/>
                    <a:pt x="229" y="437"/>
                    <a:pt x="228" y="437"/>
                  </a:cubicBezTo>
                  <a:cubicBezTo>
                    <a:pt x="228" y="437"/>
                    <a:pt x="228" y="436"/>
                    <a:pt x="228" y="436"/>
                  </a:cubicBezTo>
                  <a:cubicBezTo>
                    <a:pt x="229" y="435"/>
                    <a:pt x="229" y="434"/>
                    <a:pt x="228" y="434"/>
                  </a:cubicBezTo>
                  <a:cubicBezTo>
                    <a:pt x="227" y="434"/>
                    <a:pt x="227" y="434"/>
                    <a:pt x="227" y="434"/>
                  </a:cubicBezTo>
                  <a:cubicBezTo>
                    <a:pt x="226" y="433"/>
                    <a:pt x="225" y="433"/>
                    <a:pt x="223" y="433"/>
                  </a:cubicBezTo>
                  <a:cubicBezTo>
                    <a:pt x="223" y="434"/>
                    <a:pt x="222" y="433"/>
                    <a:pt x="222" y="434"/>
                  </a:cubicBezTo>
                  <a:cubicBezTo>
                    <a:pt x="221" y="435"/>
                    <a:pt x="220" y="435"/>
                    <a:pt x="219" y="435"/>
                  </a:cubicBezTo>
                  <a:cubicBezTo>
                    <a:pt x="218" y="435"/>
                    <a:pt x="217" y="435"/>
                    <a:pt x="217" y="434"/>
                  </a:cubicBezTo>
                  <a:cubicBezTo>
                    <a:pt x="217" y="432"/>
                    <a:pt x="221" y="435"/>
                    <a:pt x="220" y="433"/>
                  </a:cubicBezTo>
                  <a:cubicBezTo>
                    <a:pt x="221" y="433"/>
                    <a:pt x="222" y="432"/>
                    <a:pt x="223" y="432"/>
                  </a:cubicBezTo>
                  <a:cubicBezTo>
                    <a:pt x="223" y="431"/>
                    <a:pt x="223" y="431"/>
                    <a:pt x="222" y="431"/>
                  </a:cubicBezTo>
                  <a:cubicBezTo>
                    <a:pt x="222" y="431"/>
                    <a:pt x="221" y="431"/>
                    <a:pt x="222" y="430"/>
                  </a:cubicBezTo>
                  <a:cubicBezTo>
                    <a:pt x="221" y="430"/>
                    <a:pt x="220" y="430"/>
                    <a:pt x="219" y="429"/>
                  </a:cubicBezTo>
                  <a:cubicBezTo>
                    <a:pt x="221" y="430"/>
                    <a:pt x="222" y="429"/>
                    <a:pt x="223" y="429"/>
                  </a:cubicBezTo>
                  <a:cubicBezTo>
                    <a:pt x="223" y="430"/>
                    <a:pt x="225" y="429"/>
                    <a:pt x="226" y="429"/>
                  </a:cubicBezTo>
                  <a:cubicBezTo>
                    <a:pt x="227" y="429"/>
                    <a:pt x="227" y="428"/>
                    <a:pt x="228" y="428"/>
                  </a:cubicBezTo>
                  <a:cubicBezTo>
                    <a:pt x="228" y="428"/>
                    <a:pt x="228" y="428"/>
                    <a:pt x="228" y="428"/>
                  </a:cubicBezTo>
                  <a:cubicBezTo>
                    <a:pt x="228" y="428"/>
                    <a:pt x="228" y="428"/>
                    <a:pt x="228" y="428"/>
                  </a:cubicBezTo>
                  <a:cubicBezTo>
                    <a:pt x="230" y="428"/>
                    <a:pt x="231" y="427"/>
                    <a:pt x="231" y="426"/>
                  </a:cubicBezTo>
                  <a:cubicBezTo>
                    <a:pt x="231" y="425"/>
                    <a:pt x="231" y="425"/>
                    <a:pt x="231" y="425"/>
                  </a:cubicBezTo>
                  <a:cubicBezTo>
                    <a:pt x="231" y="424"/>
                    <a:pt x="232" y="422"/>
                    <a:pt x="232" y="420"/>
                  </a:cubicBezTo>
                  <a:cubicBezTo>
                    <a:pt x="231" y="421"/>
                    <a:pt x="231" y="420"/>
                    <a:pt x="230" y="420"/>
                  </a:cubicBezTo>
                  <a:cubicBezTo>
                    <a:pt x="229" y="420"/>
                    <a:pt x="225" y="421"/>
                    <a:pt x="225" y="420"/>
                  </a:cubicBezTo>
                  <a:cubicBezTo>
                    <a:pt x="227" y="420"/>
                    <a:pt x="228" y="419"/>
                    <a:pt x="230" y="419"/>
                  </a:cubicBezTo>
                  <a:cubicBezTo>
                    <a:pt x="230" y="418"/>
                    <a:pt x="230" y="418"/>
                    <a:pt x="231" y="418"/>
                  </a:cubicBezTo>
                  <a:cubicBezTo>
                    <a:pt x="231" y="418"/>
                    <a:pt x="231" y="417"/>
                    <a:pt x="231" y="417"/>
                  </a:cubicBezTo>
                  <a:cubicBezTo>
                    <a:pt x="232" y="417"/>
                    <a:pt x="231" y="415"/>
                    <a:pt x="233" y="415"/>
                  </a:cubicBezTo>
                  <a:cubicBezTo>
                    <a:pt x="233" y="416"/>
                    <a:pt x="234" y="416"/>
                    <a:pt x="234" y="417"/>
                  </a:cubicBezTo>
                  <a:cubicBezTo>
                    <a:pt x="234" y="418"/>
                    <a:pt x="233" y="419"/>
                    <a:pt x="234" y="419"/>
                  </a:cubicBezTo>
                  <a:cubicBezTo>
                    <a:pt x="235" y="417"/>
                    <a:pt x="236" y="420"/>
                    <a:pt x="238" y="419"/>
                  </a:cubicBezTo>
                  <a:cubicBezTo>
                    <a:pt x="239" y="419"/>
                    <a:pt x="238" y="417"/>
                    <a:pt x="240" y="417"/>
                  </a:cubicBezTo>
                  <a:cubicBezTo>
                    <a:pt x="240" y="418"/>
                    <a:pt x="240" y="417"/>
                    <a:pt x="240" y="416"/>
                  </a:cubicBezTo>
                  <a:cubicBezTo>
                    <a:pt x="241" y="416"/>
                    <a:pt x="241" y="417"/>
                    <a:pt x="242" y="417"/>
                  </a:cubicBezTo>
                  <a:cubicBezTo>
                    <a:pt x="242" y="415"/>
                    <a:pt x="240" y="414"/>
                    <a:pt x="240" y="412"/>
                  </a:cubicBezTo>
                  <a:cubicBezTo>
                    <a:pt x="239" y="412"/>
                    <a:pt x="239" y="412"/>
                    <a:pt x="239" y="411"/>
                  </a:cubicBezTo>
                  <a:cubicBezTo>
                    <a:pt x="238" y="411"/>
                    <a:pt x="237" y="411"/>
                    <a:pt x="237" y="411"/>
                  </a:cubicBezTo>
                  <a:cubicBezTo>
                    <a:pt x="238" y="411"/>
                    <a:pt x="239" y="411"/>
                    <a:pt x="239" y="411"/>
                  </a:cubicBezTo>
                  <a:cubicBezTo>
                    <a:pt x="239" y="411"/>
                    <a:pt x="240" y="411"/>
                    <a:pt x="240" y="412"/>
                  </a:cubicBezTo>
                  <a:cubicBezTo>
                    <a:pt x="241" y="412"/>
                    <a:pt x="241" y="413"/>
                    <a:pt x="242" y="413"/>
                  </a:cubicBezTo>
                  <a:cubicBezTo>
                    <a:pt x="242" y="412"/>
                    <a:pt x="242" y="411"/>
                    <a:pt x="242" y="411"/>
                  </a:cubicBezTo>
                  <a:cubicBezTo>
                    <a:pt x="241" y="410"/>
                    <a:pt x="239" y="409"/>
                    <a:pt x="239" y="407"/>
                  </a:cubicBezTo>
                  <a:cubicBezTo>
                    <a:pt x="240" y="408"/>
                    <a:pt x="242" y="409"/>
                    <a:pt x="242" y="411"/>
                  </a:cubicBezTo>
                  <a:cubicBezTo>
                    <a:pt x="243" y="410"/>
                    <a:pt x="241" y="414"/>
                    <a:pt x="244" y="413"/>
                  </a:cubicBezTo>
                  <a:cubicBezTo>
                    <a:pt x="244" y="413"/>
                    <a:pt x="244" y="412"/>
                    <a:pt x="244" y="411"/>
                  </a:cubicBezTo>
                  <a:cubicBezTo>
                    <a:pt x="245" y="411"/>
                    <a:pt x="246" y="411"/>
                    <a:pt x="247" y="411"/>
                  </a:cubicBezTo>
                  <a:cubicBezTo>
                    <a:pt x="247" y="411"/>
                    <a:pt x="247" y="409"/>
                    <a:pt x="248" y="409"/>
                  </a:cubicBezTo>
                  <a:cubicBezTo>
                    <a:pt x="249" y="409"/>
                    <a:pt x="250" y="409"/>
                    <a:pt x="251" y="409"/>
                  </a:cubicBezTo>
                  <a:cubicBezTo>
                    <a:pt x="251" y="409"/>
                    <a:pt x="251" y="408"/>
                    <a:pt x="252" y="408"/>
                  </a:cubicBezTo>
                  <a:cubicBezTo>
                    <a:pt x="252" y="408"/>
                    <a:pt x="252" y="408"/>
                    <a:pt x="252" y="408"/>
                  </a:cubicBezTo>
                  <a:cubicBezTo>
                    <a:pt x="253" y="407"/>
                    <a:pt x="253" y="406"/>
                    <a:pt x="254" y="405"/>
                  </a:cubicBezTo>
                  <a:cubicBezTo>
                    <a:pt x="254" y="405"/>
                    <a:pt x="254" y="405"/>
                    <a:pt x="254" y="405"/>
                  </a:cubicBezTo>
                  <a:cubicBezTo>
                    <a:pt x="254" y="403"/>
                    <a:pt x="254" y="402"/>
                    <a:pt x="254" y="400"/>
                  </a:cubicBezTo>
                  <a:cubicBezTo>
                    <a:pt x="254" y="400"/>
                    <a:pt x="254" y="400"/>
                    <a:pt x="255" y="400"/>
                  </a:cubicBezTo>
                  <a:cubicBezTo>
                    <a:pt x="255" y="400"/>
                    <a:pt x="255" y="399"/>
                    <a:pt x="256" y="398"/>
                  </a:cubicBezTo>
                  <a:cubicBezTo>
                    <a:pt x="256" y="398"/>
                    <a:pt x="256" y="398"/>
                    <a:pt x="256" y="398"/>
                  </a:cubicBezTo>
                  <a:cubicBezTo>
                    <a:pt x="256" y="398"/>
                    <a:pt x="257" y="397"/>
                    <a:pt x="257" y="397"/>
                  </a:cubicBezTo>
                  <a:cubicBezTo>
                    <a:pt x="257" y="396"/>
                    <a:pt x="257" y="396"/>
                    <a:pt x="257" y="396"/>
                  </a:cubicBezTo>
                  <a:cubicBezTo>
                    <a:pt x="258" y="395"/>
                    <a:pt x="258" y="394"/>
                    <a:pt x="259" y="393"/>
                  </a:cubicBezTo>
                  <a:cubicBezTo>
                    <a:pt x="259" y="393"/>
                    <a:pt x="259" y="393"/>
                    <a:pt x="259" y="393"/>
                  </a:cubicBezTo>
                  <a:cubicBezTo>
                    <a:pt x="259" y="391"/>
                    <a:pt x="260" y="390"/>
                    <a:pt x="260" y="388"/>
                  </a:cubicBezTo>
                  <a:cubicBezTo>
                    <a:pt x="259" y="388"/>
                    <a:pt x="259" y="387"/>
                    <a:pt x="259" y="386"/>
                  </a:cubicBezTo>
                  <a:cubicBezTo>
                    <a:pt x="259" y="385"/>
                    <a:pt x="261" y="385"/>
                    <a:pt x="261" y="383"/>
                  </a:cubicBezTo>
                  <a:cubicBezTo>
                    <a:pt x="261" y="382"/>
                    <a:pt x="261" y="381"/>
                    <a:pt x="261" y="381"/>
                  </a:cubicBezTo>
                  <a:close/>
                  <a:moveTo>
                    <a:pt x="115" y="270"/>
                  </a:moveTo>
                  <a:cubicBezTo>
                    <a:pt x="114" y="270"/>
                    <a:pt x="114" y="270"/>
                    <a:pt x="113" y="270"/>
                  </a:cubicBezTo>
                  <a:cubicBezTo>
                    <a:pt x="113" y="271"/>
                    <a:pt x="112" y="271"/>
                    <a:pt x="111" y="271"/>
                  </a:cubicBezTo>
                  <a:cubicBezTo>
                    <a:pt x="110" y="271"/>
                    <a:pt x="110" y="272"/>
                    <a:pt x="110" y="272"/>
                  </a:cubicBezTo>
                  <a:cubicBezTo>
                    <a:pt x="110" y="272"/>
                    <a:pt x="109" y="272"/>
                    <a:pt x="109" y="273"/>
                  </a:cubicBezTo>
                  <a:cubicBezTo>
                    <a:pt x="108" y="273"/>
                    <a:pt x="108" y="275"/>
                    <a:pt x="107" y="275"/>
                  </a:cubicBezTo>
                  <a:cubicBezTo>
                    <a:pt x="107" y="275"/>
                    <a:pt x="107" y="276"/>
                    <a:pt x="107" y="276"/>
                  </a:cubicBezTo>
                  <a:cubicBezTo>
                    <a:pt x="104" y="276"/>
                    <a:pt x="105" y="278"/>
                    <a:pt x="103" y="278"/>
                  </a:cubicBezTo>
                  <a:cubicBezTo>
                    <a:pt x="103" y="280"/>
                    <a:pt x="102" y="281"/>
                    <a:pt x="101" y="282"/>
                  </a:cubicBezTo>
                  <a:cubicBezTo>
                    <a:pt x="103" y="283"/>
                    <a:pt x="104" y="284"/>
                    <a:pt x="106" y="283"/>
                  </a:cubicBezTo>
                  <a:cubicBezTo>
                    <a:pt x="106" y="282"/>
                    <a:pt x="107" y="283"/>
                    <a:pt x="107" y="282"/>
                  </a:cubicBezTo>
                  <a:cubicBezTo>
                    <a:pt x="108" y="282"/>
                    <a:pt x="108" y="281"/>
                    <a:pt x="109" y="281"/>
                  </a:cubicBezTo>
                  <a:cubicBezTo>
                    <a:pt x="109" y="280"/>
                    <a:pt x="110" y="280"/>
                    <a:pt x="111" y="280"/>
                  </a:cubicBezTo>
                  <a:cubicBezTo>
                    <a:pt x="111" y="280"/>
                    <a:pt x="111" y="280"/>
                    <a:pt x="111" y="280"/>
                  </a:cubicBezTo>
                  <a:cubicBezTo>
                    <a:pt x="112" y="280"/>
                    <a:pt x="111" y="279"/>
                    <a:pt x="111" y="279"/>
                  </a:cubicBezTo>
                  <a:cubicBezTo>
                    <a:pt x="112" y="279"/>
                    <a:pt x="112" y="279"/>
                    <a:pt x="112" y="279"/>
                  </a:cubicBezTo>
                  <a:cubicBezTo>
                    <a:pt x="112" y="279"/>
                    <a:pt x="112" y="278"/>
                    <a:pt x="112" y="278"/>
                  </a:cubicBezTo>
                  <a:cubicBezTo>
                    <a:pt x="112" y="278"/>
                    <a:pt x="113" y="278"/>
                    <a:pt x="113" y="278"/>
                  </a:cubicBezTo>
                  <a:cubicBezTo>
                    <a:pt x="113" y="278"/>
                    <a:pt x="113" y="278"/>
                    <a:pt x="113" y="278"/>
                  </a:cubicBezTo>
                  <a:cubicBezTo>
                    <a:pt x="113" y="278"/>
                    <a:pt x="113" y="278"/>
                    <a:pt x="114" y="278"/>
                  </a:cubicBezTo>
                  <a:cubicBezTo>
                    <a:pt x="114" y="277"/>
                    <a:pt x="114" y="276"/>
                    <a:pt x="115" y="276"/>
                  </a:cubicBezTo>
                  <a:cubicBezTo>
                    <a:pt x="115" y="274"/>
                    <a:pt x="114" y="274"/>
                    <a:pt x="114" y="273"/>
                  </a:cubicBezTo>
                  <a:cubicBezTo>
                    <a:pt x="114" y="271"/>
                    <a:pt x="115" y="271"/>
                    <a:pt x="115" y="270"/>
                  </a:cubicBezTo>
                  <a:close/>
                  <a:moveTo>
                    <a:pt x="169" y="453"/>
                  </a:moveTo>
                  <a:cubicBezTo>
                    <a:pt x="169" y="454"/>
                    <a:pt x="169" y="454"/>
                    <a:pt x="169" y="455"/>
                  </a:cubicBezTo>
                  <a:cubicBezTo>
                    <a:pt x="169" y="455"/>
                    <a:pt x="169" y="455"/>
                    <a:pt x="169" y="455"/>
                  </a:cubicBezTo>
                  <a:cubicBezTo>
                    <a:pt x="170" y="455"/>
                    <a:pt x="170" y="455"/>
                    <a:pt x="171" y="455"/>
                  </a:cubicBezTo>
                  <a:cubicBezTo>
                    <a:pt x="171" y="454"/>
                    <a:pt x="171" y="453"/>
                    <a:pt x="171" y="452"/>
                  </a:cubicBezTo>
                  <a:cubicBezTo>
                    <a:pt x="170" y="452"/>
                    <a:pt x="169" y="453"/>
                    <a:pt x="169" y="453"/>
                  </a:cubicBezTo>
                  <a:close/>
                  <a:moveTo>
                    <a:pt x="3" y="461"/>
                  </a:moveTo>
                  <a:cubicBezTo>
                    <a:pt x="3" y="461"/>
                    <a:pt x="3" y="460"/>
                    <a:pt x="3" y="460"/>
                  </a:cubicBezTo>
                  <a:cubicBezTo>
                    <a:pt x="3" y="460"/>
                    <a:pt x="2" y="459"/>
                    <a:pt x="2" y="459"/>
                  </a:cubicBezTo>
                  <a:cubicBezTo>
                    <a:pt x="1" y="459"/>
                    <a:pt x="0" y="460"/>
                    <a:pt x="0" y="460"/>
                  </a:cubicBezTo>
                  <a:cubicBezTo>
                    <a:pt x="0" y="460"/>
                    <a:pt x="0" y="461"/>
                    <a:pt x="0" y="462"/>
                  </a:cubicBezTo>
                  <a:cubicBezTo>
                    <a:pt x="0" y="462"/>
                    <a:pt x="1" y="461"/>
                    <a:pt x="1" y="462"/>
                  </a:cubicBezTo>
                  <a:cubicBezTo>
                    <a:pt x="2" y="462"/>
                    <a:pt x="3" y="463"/>
                    <a:pt x="3" y="462"/>
                  </a:cubicBezTo>
                  <a:cubicBezTo>
                    <a:pt x="3" y="462"/>
                    <a:pt x="3" y="461"/>
                    <a:pt x="3" y="461"/>
                  </a:cubicBezTo>
                  <a:close/>
                  <a:moveTo>
                    <a:pt x="3" y="456"/>
                  </a:moveTo>
                  <a:cubicBezTo>
                    <a:pt x="3" y="455"/>
                    <a:pt x="2" y="455"/>
                    <a:pt x="2" y="456"/>
                  </a:cubicBezTo>
                  <a:cubicBezTo>
                    <a:pt x="3" y="456"/>
                    <a:pt x="3" y="457"/>
                    <a:pt x="3" y="457"/>
                  </a:cubicBezTo>
                  <a:cubicBezTo>
                    <a:pt x="3" y="455"/>
                    <a:pt x="6" y="459"/>
                    <a:pt x="6" y="457"/>
                  </a:cubicBezTo>
                  <a:cubicBezTo>
                    <a:pt x="5" y="456"/>
                    <a:pt x="5" y="456"/>
                    <a:pt x="3" y="456"/>
                  </a:cubicBezTo>
                  <a:close/>
                  <a:moveTo>
                    <a:pt x="166" y="456"/>
                  </a:moveTo>
                  <a:cubicBezTo>
                    <a:pt x="165" y="456"/>
                    <a:pt x="165" y="455"/>
                    <a:pt x="164" y="454"/>
                  </a:cubicBezTo>
                  <a:cubicBezTo>
                    <a:pt x="163" y="454"/>
                    <a:pt x="163" y="454"/>
                    <a:pt x="163" y="454"/>
                  </a:cubicBezTo>
                  <a:cubicBezTo>
                    <a:pt x="163" y="454"/>
                    <a:pt x="162" y="454"/>
                    <a:pt x="162" y="454"/>
                  </a:cubicBezTo>
                  <a:cubicBezTo>
                    <a:pt x="162" y="453"/>
                    <a:pt x="162" y="453"/>
                    <a:pt x="162" y="453"/>
                  </a:cubicBezTo>
                  <a:cubicBezTo>
                    <a:pt x="162" y="453"/>
                    <a:pt x="162" y="453"/>
                    <a:pt x="162" y="453"/>
                  </a:cubicBezTo>
                  <a:cubicBezTo>
                    <a:pt x="160" y="454"/>
                    <a:pt x="160" y="451"/>
                    <a:pt x="158" y="453"/>
                  </a:cubicBezTo>
                  <a:cubicBezTo>
                    <a:pt x="158" y="453"/>
                    <a:pt x="158" y="453"/>
                    <a:pt x="158" y="453"/>
                  </a:cubicBezTo>
                  <a:cubicBezTo>
                    <a:pt x="158" y="453"/>
                    <a:pt x="158" y="453"/>
                    <a:pt x="157" y="453"/>
                  </a:cubicBezTo>
                  <a:cubicBezTo>
                    <a:pt x="157" y="453"/>
                    <a:pt x="157" y="454"/>
                    <a:pt x="156" y="454"/>
                  </a:cubicBezTo>
                  <a:cubicBezTo>
                    <a:pt x="154" y="454"/>
                    <a:pt x="153" y="454"/>
                    <a:pt x="153" y="455"/>
                  </a:cubicBezTo>
                  <a:cubicBezTo>
                    <a:pt x="153" y="455"/>
                    <a:pt x="153" y="456"/>
                    <a:pt x="154" y="456"/>
                  </a:cubicBezTo>
                  <a:cubicBezTo>
                    <a:pt x="154" y="456"/>
                    <a:pt x="154" y="456"/>
                    <a:pt x="154" y="456"/>
                  </a:cubicBezTo>
                  <a:cubicBezTo>
                    <a:pt x="155" y="457"/>
                    <a:pt x="156" y="458"/>
                    <a:pt x="157" y="458"/>
                  </a:cubicBezTo>
                  <a:cubicBezTo>
                    <a:pt x="157" y="458"/>
                    <a:pt x="157" y="459"/>
                    <a:pt x="157" y="459"/>
                  </a:cubicBezTo>
                  <a:cubicBezTo>
                    <a:pt x="158" y="460"/>
                    <a:pt x="157" y="461"/>
                    <a:pt x="159" y="462"/>
                  </a:cubicBezTo>
                  <a:cubicBezTo>
                    <a:pt x="159" y="461"/>
                    <a:pt x="160" y="461"/>
                    <a:pt x="161" y="461"/>
                  </a:cubicBezTo>
                  <a:cubicBezTo>
                    <a:pt x="161" y="461"/>
                    <a:pt x="161" y="461"/>
                    <a:pt x="161" y="461"/>
                  </a:cubicBezTo>
                  <a:cubicBezTo>
                    <a:pt x="161" y="461"/>
                    <a:pt x="161" y="461"/>
                    <a:pt x="161" y="461"/>
                  </a:cubicBezTo>
                  <a:cubicBezTo>
                    <a:pt x="162" y="459"/>
                    <a:pt x="165" y="460"/>
                    <a:pt x="164" y="459"/>
                  </a:cubicBezTo>
                  <a:cubicBezTo>
                    <a:pt x="164" y="459"/>
                    <a:pt x="165" y="459"/>
                    <a:pt x="165" y="459"/>
                  </a:cubicBezTo>
                  <a:cubicBezTo>
                    <a:pt x="165" y="459"/>
                    <a:pt x="166" y="458"/>
                    <a:pt x="166" y="458"/>
                  </a:cubicBezTo>
                  <a:cubicBezTo>
                    <a:pt x="166" y="457"/>
                    <a:pt x="166" y="457"/>
                    <a:pt x="166" y="457"/>
                  </a:cubicBezTo>
                  <a:cubicBezTo>
                    <a:pt x="166" y="457"/>
                    <a:pt x="166" y="456"/>
                    <a:pt x="166" y="456"/>
                  </a:cubicBezTo>
                  <a:close/>
                  <a:moveTo>
                    <a:pt x="114" y="502"/>
                  </a:moveTo>
                  <a:cubicBezTo>
                    <a:pt x="114" y="503"/>
                    <a:pt x="113" y="503"/>
                    <a:pt x="113" y="503"/>
                  </a:cubicBezTo>
                  <a:cubicBezTo>
                    <a:pt x="111" y="503"/>
                    <a:pt x="111" y="505"/>
                    <a:pt x="109" y="505"/>
                  </a:cubicBezTo>
                  <a:cubicBezTo>
                    <a:pt x="108" y="507"/>
                    <a:pt x="111" y="506"/>
                    <a:pt x="110" y="508"/>
                  </a:cubicBezTo>
                  <a:cubicBezTo>
                    <a:pt x="112" y="509"/>
                    <a:pt x="111" y="506"/>
                    <a:pt x="114" y="507"/>
                  </a:cubicBezTo>
                  <a:cubicBezTo>
                    <a:pt x="113" y="505"/>
                    <a:pt x="115" y="505"/>
                    <a:pt x="115" y="503"/>
                  </a:cubicBezTo>
                  <a:cubicBezTo>
                    <a:pt x="115" y="503"/>
                    <a:pt x="115" y="502"/>
                    <a:pt x="114" y="502"/>
                  </a:cubicBezTo>
                  <a:close/>
                  <a:moveTo>
                    <a:pt x="3" y="459"/>
                  </a:moveTo>
                  <a:cubicBezTo>
                    <a:pt x="4" y="460"/>
                    <a:pt x="4" y="461"/>
                    <a:pt x="6" y="462"/>
                  </a:cubicBezTo>
                  <a:cubicBezTo>
                    <a:pt x="6" y="460"/>
                    <a:pt x="6" y="459"/>
                    <a:pt x="6" y="458"/>
                  </a:cubicBezTo>
                  <a:cubicBezTo>
                    <a:pt x="4" y="458"/>
                    <a:pt x="3" y="459"/>
                    <a:pt x="3" y="459"/>
                  </a:cubicBezTo>
                  <a:close/>
                  <a:moveTo>
                    <a:pt x="116" y="507"/>
                  </a:moveTo>
                  <a:cubicBezTo>
                    <a:pt x="116" y="509"/>
                    <a:pt x="118" y="508"/>
                    <a:pt x="118" y="509"/>
                  </a:cubicBezTo>
                  <a:cubicBezTo>
                    <a:pt x="119" y="508"/>
                    <a:pt x="119" y="508"/>
                    <a:pt x="119" y="506"/>
                  </a:cubicBezTo>
                  <a:cubicBezTo>
                    <a:pt x="118" y="506"/>
                    <a:pt x="118" y="507"/>
                    <a:pt x="116" y="507"/>
                  </a:cubicBezTo>
                  <a:close/>
                  <a:moveTo>
                    <a:pt x="126" y="518"/>
                  </a:moveTo>
                  <a:cubicBezTo>
                    <a:pt x="125" y="518"/>
                    <a:pt x="124" y="517"/>
                    <a:pt x="123" y="517"/>
                  </a:cubicBezTo>
                  <a:cubicBezTo>
                    <a:pt x="123" y="518"/>
                    <a:pt x="122" y="518"/>
                    <a:pt x="121" y="518"/>
                  </a:cubicBezTo>
                  <a:cubicBezTo>
                    <a:pt x="121" y="517"/>
                    <a:pt x="121" y="516"/>
                    <a:pt x="120" y="516"/>
                  </a:cubicBezTo>
                  <a:cubicBezTo>
                    <a:pt x="119" y="520"/>
                    <a:pt x="123" y="521"/>
                    <a:pt x="127" y="521"/>
                  </a:cubicBezTo>
                  <a:cubicBezTo>
                    <a:pt x="127" y="520"/>
                    <a:pt x="127" y="520"/>
                    <a:pt x="127" y="520"/>
                  </a:cubicBezTo>
                  <a:cubicBezTo>
                    <a:pt x="127" y="520"/>
                    <a:pt x="127" y="519"/>
                    <a:pt x="127" y="519"/>
                  </a:cubicBezTo>
                  <a:cubicBezTo>
                    <a:pt x="127" y="519"/>
                    <a:pt x="126" y="519"/>
                    <a:pt x="126" y="518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18" name="Rectangle 128">
              <a:extLst>
                <a:ext uri="{FF2B5EF4-FFF2-40B4-BE49-F238E27FC236}">
                  <a16:creationId xmlns:a16="http://schemas.microsoft.com/office/drawing/2014/main" id="{6F63F26F-754B-034E-900C-9D71B77A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713" y="3408361"/>
              <a:ext cx="295762" cy="112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600" b="1" dirty="0">
                  <a:latin typeface="Open Sans Semibold" pitchFamily="34" charset="0"/>
                </a:rPr>
                <a:t>UNITED</a:t>
              </a:r>
              <a:endParaRPr lang="en-US" altLang="en-US" sz="1800" dirty="0"/>
            </a:p>
          </p:txBody>
        </p:sp>
        <p:sp>
          <p:nvSpPr>
            <p:cNvPr id="219" name="Rectangle 129">
              <a:extLst>
                <a:ext uri="{FF2B5EF4-FFF2-40B4-BE49-F238E27FC236}">
                  <a16:creationId xmlns:a16="http://schemas.microsoft.com/office/drawing/2014/main" id="{B7483506-CA1A-4D4A-B215-EC2B0347E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6438" y="3502025"/>
              <a:ext cx="398215" cy="111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600" b="1">
                  <a:latin typeface="Open Sans Semibold" pitchFamily="34" charset="0"/>
                </a:rPr>
                <a:t>KINGDOM</a:t>
              </a:r>
              <a:endParaRPr lang="en-US" altLang="en-US" sz="1800"/>
            </a:p>
          </p:txBody>
        </p:sp>
        <p:sp>
          <p:nvSpPr>
            <p:cNvPr id="220" name="Freeform 130">
              <a:extLst>
                <a:ext uri="{FF2B5EF4-FFF2-40B4-BE49-F238E27FC236}">
                  <a16:creationId xmlns:a16="http://schemas.microsoft.com/office/drawing/2014/main" id="{0F1DA469-7101-5F48-8177-D551C3890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8550" y="5151438"/>
              <a:ext cx="23813" cy="22225"/>
            </a:xfrm>
            <a:custGeom>
              <a:avLst/>
              <a:gdLst>
                <a:gd name="T0" fmla="*/ 2147483646 w 6"/>
                <a:gd name="T1" fmla="*/ 0 h 6"/>
                <a:gd name="T2" fmla="*/ 2147483646 w 6"/>
                <a:gd name="T3" fmla="*/ 0 h 6"/>
                <a:gd name="T4" fmla="*/ 2147483646 w 6"/>
                <a:gd name="T5" fmla="*/ 2147483646 h 6"/>
                <a:gd name="T6" fmla="*/ 2147483646 w 6"/>
                <a:gd name="T7" fmla="*/ 2147483646 h 6"/>
                <a:gd name="T8" fmla="*/ 2147483646 w 6"/>
                <a:gd name="T9" fmla="*/ 2147483646 h 6"/>
                <a:gd name="T10" fmla="*/ 0 w 6"/>
                <a:gd name="T11" fmla="*/ 2147483646 h 6"/>
                <a:gd name="T12" fmla="*/ 0 w 6"/>
                <a:gd name="T13" fmla="*/ 2147483646 h 6"/>
                <a:gd name="T14" fmla="*/ 0 w 6"/>
                <a:gd name="T15" fmla="*/ 2147483646 h 6"/>
                <a:gd name="T16" fmla="*/ 0 w 6"/>
                <a:gd name="T17" fmla="*/ 2147483646 h 6"/>
                <a:gd name="T18" fmla="*/ 2147483646 w 6"/>
                <a:gd name="T19" fmla="*/ 2147483646 h 6"/>
                <a:gd name="T20" fmla="*/ 2147483646 w 6"/>
                <a:gd name="T21" fmla="*/ 2147483646 h 6"/>
                <a:gd name="T22" fmla="*/ 2147483646 w 6"/>
                <a:gd name="T23" fmla="*/ 2147483646 h 6"/>
                <a:gd name="T24" fmla="*/ 2147483646 w 6"/>
                <a:gd name="T25" fmla="*/ 2147483646 h 6"/>
                <a:gd name="T26" fmla="*/ 2147483646 w 6"/>
                <a:gd name="T27" fmla="*/ 2147483646 h 6"/>
                <a:gd name="T28" fmla="*/ 2147483646 w 6"/>
                <a:gd name="T29" fmla="*/ 2147483646 h 6"/>
                <a:gd name="T30" fmla="*/ 2147483646 w 6"/>
                <a:gd name="T31" fmla="*/ 2147483646 h 6"/>
                <a:gd name="T32" fmla="*/ 2147483646 w 6"/>
                <a:gd name="T33" fmla="*/ 2147483646 h 6"/>
                <a:gd name="T34" fmla="*/ 2147483646 w 6"/>
                <a:gd name="T35" fmla="*/ 2147483646 h 6"/>
                <a:gd name="T36" fmla="*/ 2147483646 w 6"/>
                <a:gd name="T37" fmla="*/ 2147483646 h 6"/>
                <a:gd name="T38" fmla="*/ 2147483646 w 6"/>
                <a:gd name="T39" fmla="*/ 2147483646 h 6"/>
                <a:gd name="T40" fmla="*/ 2147483646 w 6"/>
                <a:gd name="T41" fmla="*/ 2147483646 h 6"/>
                <a:gd name="T42" fmla="*/ 2147483646 w 6"/>
                <a:gd name="T43" fmla="*/ 2147483646 h 6"/>
                <a:gd name="T44" fmla="*/ 2147483646 w 6"/>
                <a:gd name="T45" fmla="*/ 2147483646 h 6"/>
                <a:gd name="T46" fmla="*/ 2147483646 w 6"/>
                <a:gd name="T47" fmla="*/ 0 h 6"/>
                <a:gd name="T48" fmla="*/ 2147483646 w 6"/>
                <a:gd name="T49" fmla="*/ 0 h 6"/>
                <a:gd name="T50" fmla="*/ 2147483646 w 6"/>
                <a:gd name="T51" fmla="*/ 0 h 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1" name="Rectangle 131">
              <a:extLst>
                <a:ext uri="{FF2B5EF4-FFF2-40B4-BE49-F238E27FC236}">
                  <a16:creationId xmlns:a16="http://schemas.microsoft.com/office/drawing/2014/main" id="{1626891E-3EE6-BC4B-AF33-B0E86A9C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6488" y="5132388"/>
              <a:ext cx="182562" cy="42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00" b="1">
                  <a:solidFill>
                    <a:srgbClr val="000000"/>
                  </a:solidFill>
                  <a:latin typeface="Open Sans Semibold" pitchFamily="34" charset="0"/>
                </a:rPr>
                <a:t>SAN MARINO</a:t>
              </a: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124666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84</Words>
  <Application>Microsoft Macintosh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Open Sans Semibold</vt:lpstr>
      <vt:lpstr>Sukhumvit Set Semi</vt:lpstr>
      <vt:lpstr>Sukhumvit Set Text</vt:lpstr>
      <vt:lpstr>Sukhumvit Set Thin</vt:lpstr>
      <vt:lpstr>Tema di Office</vt:lpstr>
      <vt:lpstr>Request for proposal</vt:lpstr>
      <vt:lpstr>Agenda</vt:lpstr>
      <vt:lpstr>About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Request for proposal</dc:title>
  <dc:creator>Gianluca Serao</dc:creator>
  <cp:lastModifiedBy>Gianluca Serao</cp:lastModifiedBy>
  <cp:revision>10</cp:revision>
  <dcterms:created xsi:type="dcterms:W3CDTF">2020-05-17T15:34:07Z</dcterms:created>
  <dcterms:modified xsi:type="dcterms:W3CDTF">2020-05-18T16:35:29Z</dcterms:modified>
</cp:coreProperties>
</file>