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Fira Code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raCode-regular.fntdata"/><Relationship Id="rId10" Type="http://schemas.openxmlformats.org/officeDocument/2006/relationships/slide" Target="slides/slide6.xml"/><Relationship Id="rId12" Type="http://schemas.openxmlformats.org/officeDocument/2006/relationships/font" Target="fonts/FiraCod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e7b3cc9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e7b3cc9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624841b06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624841b06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624841b06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624841b06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7f9c668d6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7f9c668d6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</a:t>
            </a:r>
            <a:r>
              <a:rPr lang="en">
                <a:solidFill>
                  <a:schemeClr val="accent2"/>
                </a:solidFill>
              </a:rPr>
              <a:t>Sort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Matilde Morais, J&amp;M</a:t>
            </a:r>
            <a:r>
              <a:rPr lang="en"/>
              <a:t>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Python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Algoritmo de </a:t>
            </a:r>
            <a:r>
              <a:rPr lang="en">
                <a:solidFill>
                  <a:schemeClr val="lt2"/>
                </a:solidFill>
              </a:rPr>
              <a:t>Ordenação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selectionsort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r>
              <a:rPr lang="en"/>
              <a:t>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68" name="Google Shape;468;p26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‘Definição</a:t>
            </a:r>
            <a:r>
              <a:rPr lang="en">
                <a:solidFill>
                  <a:schemeClr val="accent2"/>
                </a:solidFill>
              </a:rPr>
              <a:t>’</a:t>
            </a:r>
            <a:endParaRPr>
              <a:solidFill>
                <a:schemeClr val="accent2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&lt;</a:t>
            </a:r>
            <a:r>
              <a:rPr lang="en">
                <a:solidFill>
                  <a:schemeClr val="accent1"/>
                </a:solidFill>
              </a:rPr>
              <a:t>p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 sz="1300">
                <a:solidFill>
                  <a:schemeClr val="accent3"/>
                </a:solidFill>
              </a:rPr>
              <a:t>Um algoritmo de ordenação que percorre a lista, várias vezes, selecionando o menor elemento, a cada iteração, e trocando-o com o 1º elemento não ordenado.</a:t>
            </a:r>
            <a:r>
              <a:rPr lang="en">
                <a:solidFill>
                  <a:schemeClr val="accent3"/>
                </a:solidFill>
              </a:rPr>
              <a:t> &gt;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469" name="Google Shape;469;p26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470" name="Google Shape;470;p26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1" name="Google Shape;471;p26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2" name="Google Shape;472;p26"/>
          <p:cNvGrpSpPr/>
          <p:nvPr/>
        </p:nvGrpSpPr>
        <p:grpSpPr>
          <a:xfrm>
            <a:off x="2008321" y="2971150"/>
            <a:ext cx="667800" cy="902750"/>
            <a:chOff x="2008321" y="2971150"/>
            <a:chExt cx="667800" cy="902750"/>
          </a:xfrm>
        </p:grpSpPr>
        <p:cxnSp>
          <p:nvCxnSpPr>
            <p:cNvPr id="473" name="Google Shape;473;p26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4" name="Google Shape;474;p26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75" name="Google Shape;475;p2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Python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6" name="Google Shape;476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7" name="Google Shape;477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selectionsort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Exemplo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83" name="Google Shape;483;p27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84" name="Google Shape;484;p2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85" name="Google Shape;485;p27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6" name="Google Shape;486;p27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7" name="Google Shape;487;p2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8" name="Google Shape;488;p2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selectionsort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89" name="Google Shape;489;p27"/>
          <p:cNvPicPr preferRelativeResize="0"/>
          <p:nvPr/>
        </p:nvPicPr>
        <p:blipFill rotWithShape="1">
          <a:blip r:embed="rId3">
            <a:alphaModFix/>
          </a:blip>
          <a:srcRect b="0" l="7578" r="0" t="0"/>
          <a:stretch/>
        </p:blipFill>
        <p:spPr>
          <a:xfrm>
            <a:off x="2180725" y="1397150"/>
            <a:ext cx="5209800" cy="24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Implementação </a:t>
            </a:r>
            <a:r>
              <a:rPr lang="en">
                <a:solidFill>
                  <a:schemeClr val="accent2"/>
                </a:solidFill>
              </a:rPr>
              <a:t>em Python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5" name="Google Shape;495;p28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6" name="Google Shape;496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7" name="Google Shape;497;p28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8" name="Google Shape;498;p28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9" name="Google Shape;499;p28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0" name="Google Shape;500;p28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selectionsort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01" name="Google Shape;501;p28"/>
          <p:cNvPicPr preferRelativeResize="0"/>
          <p:nvPr/>
        </p:nvPicPr>
        <p:blipFill rotWithShape="1">
          <a:blip r:embed="rId3">
            <a:alphaModFix/>
          </a:blip>
          <a:srcRect b="0" l="0" r="0" t="1409"/>
          <a:stretch/>
        </p:blipFill>
        <p:spPr>
          <a:xfrm>
            <a:off x="1720750" y="1293400"/>
            <a:ext cx="6600825" cy="30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9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07" name="Google Shape;507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508" name="Google Shape;508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09" name="Google Shape;509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0" name="Google Shape;510;p29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1" name="Google Shape;511;p29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2" name="Google Shape;512;p29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selectionsort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13" name="Google Shape;5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1957413"/>
            <a:ext cx="46863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9" name="Google Shape;519;p30"/>
          <p:cNvSpPr txBox="1"/>
          <p:nvPr>
            <p:ph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Fim! </a:t>
            </a:r>
            <a:r>
              <a:rPr lang="en" sz="6000">
                <a:solidFill>
                  <a:schemeClr val="accent6"/>
                </a:solidFill>
              </a:rPr>
              <a:t>{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520" name="Google Shape;520;p30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Alguma pergunta? &gt;</a:t>
            </a:r>
            <a:endParaRPr/>
          </a:p>
        </p:txBody>
      </p:sp>
      <p:sp>
        <p:nvSpPr>
          <p:cNvPr id="521" name="Google Shape;521;p3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Python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2" name="Google Shape;522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selectionsort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23" name="Google Shape;523;p30"/>
          <p:cNvGrpSpPr/>
          <p:nvPr/>
        </p:nvGrpSpPr>
        <p:grpSpPr>
          <a:xfrm>
            <a:off x="1084825" y="2250725"/>
            <a:ext cx="506100" cy="1952100"/>
            <a:chOff x="1084825" y="2250725"/>
            <a:chExt cx="506100" cy="1952100"/>
          </a:xfrm>
        </p:grpSpPr>
        <p:cxnSp>
          <p:nvCxnSpPr>
            <p:cNvPr id="524" name="Google Shape;524;p30"/>
            <p:cNvCxnSpPr>
              <a:endCxn id="525" idx="0"/>
            </p:cNvCxnSpPr>
            <p:nvPr/>
          </p:nvCxnSpPr>
          <p:spPr>
            <a:xfrm>
              <a:off x="1337875" y="2250725"/>
              <a:ext cx="0" cy="843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5" name="Google Shape;525;p30"/>
            <p:cNvSpPr txBox="1"/>
            <p:nvPr/>
          </p:nvSpPr>
          <p:spPr>
            <a:xfrm>
              <a:off x="1084825" y="3094625"/>
              <a:ext cx="5061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6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