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E66D1-C7F5-47AF-BA39-26805BF3BC03}" v="96" dt="2022-04-30T18:09:3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7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4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3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356D4E"/>
            </a:gs>
            <a:gs pos="0">
              <a:schemeClr val="accent1">
                <a:lumMod val="60000"/>
                <a:lumOff val="4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E0E36B-F0EE-4C9B-B72B-56E2D994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4292866"/>
            <a:ext cx="9679449" cy="996919"/>
          </a:xfrm>
        </p:spPr>
        <p:txBody>
          <a:bodyPr anchor="b"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Mini </a:t>
            </a:r>
            <a:r>
              <a:rPr lang="it-IT" sz="4800" dirty="0" err="1">
                <a:solidFill>
                  <a:schemeClr val="bg1"/>
                </a:solidFill>
              </a:rPr>
              <a:t>homework</a:t>
            </a:r>
            <a:r>
              <a:rPr lang="it-IT" sz="48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3FBA7-7B1B-42A3-A139-55385465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404965"/>
            <a:ext cx="9679449" cy="654610"/>
          </a:xfrm>
        </p:spPr>
        <p:txBody>
          <a:bodyPr anchor="ctr">
            <a:normAutofit/>
          </a:bodyPr>
          <a:lstStyle/>
          <a:p>
            <a:endParaRPr lang="it-IT" sz="1400">
              <a:solidFill>
                <a:schemeClr val="bg1"/>
              </a:solidFill>
            </a:endParaRPr>
          </a:p>
          <a:p>
            <a:r>
              <a:rPr lang="it-IT" sz="1400">
                <a:solidFill>
                  <a:schemeClr val="bg1"/>
                </a:solidFill>
              </a:rPr>
              <a:t>Matilde Coco – 2021/2022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8121E07-4839-4CDB-B089-2D29BFBC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API utilizzate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3FBA7-7B1B-42A3-A139-553854652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590" y="179705"/>
            <a:ext cx="5181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</a:rPr>
              <a:t>API DI SPOTIFY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0CCE315-9119-4093-AD57-73247AC18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3893" y="365761"/>
            <a:ext cx="5181600" cy="4165282"/>
          </a:xfrm>
        </p:spPr>
        <p:txBody>
          <a:bodyPr/>
          <a:lstStyle/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t-IT" dirty="0">
                <a:solidFill>
                  <a:schemeClr val="bg1"/>
                </a:solidFill>
              </a:rPr>
              <a:t>API DI ‘THE CAT API’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AC0FFC-1E8F-433E-A5D6-7F898FDF6B93}"/>
              </a:ext>
            </a:extLst>
          </p:cNvPr>
          <p:cNvSpPr txBox="1"/>
          <p:nvPr/>
        </p:nvSpPr>
        <p:spPr>
          <a:xfrm>
            <a:off x="7223760" y="3261360"/>
            <a:ext cx="425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Una volta aver preso </a:t>
            </a:r>
            <a:r>
              <a:rPr lang="it-IT" dirty="0" err="1">
                <a:solidFill>
                  <a:schemeClr val="bg1"/>
                </a:solidFill>
              </a:rPr>
              <a:t>l’url</a:t>
            </a:r>
            <a:r>
              <a:rPr lang="it-IT" dirty="0">
                <a:solidFill>
                  <a:schemeClr val="bg1"/>
                </a:solidFill>
              </a:rPr>
              <a:t> della pagina tramite fetch, ho fatto in modo di ottenere </a:t>
            </a:r>
            <a:r>
              <a:rPr lang="it-IT" dirty="0" err="1">
                <a:solidFill>
                  <a:schemeClr val="bg1"/>
                </a:solidFill>
              </a:rPr>
              <a:t>l’url</a:t>
            </a:r>
            <a:r>
              <a:rPr lang="it-IT" dirty="0">
                <a:solidFill>
                  <a:schemeClr val="bg1"/>
                </a:solidFill>
              </a:rPr>
              <a:t> di una singola foto in modo da visualizzarla nello schermo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C0922D7-DE6D-49AE-9A1E-B94173E762F9}"/>
              </a:ext>
            </a:extLst>
          </p:cNvPr>
          <p:cNvSpPr txBox="1"/>
          <p:nvPr/>
        </p:nvSpPr>
        <p:spPr>
          <a:xfrm>
            <a:off x="1786597" y="3331666"/>
            <a:ext cx="333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richiedeva un token. Ogni volta che si preme il pulsante, vengono visualizzate un massimo di due canzoni che contengono, nel loro nome, l’onomatopea del verso del gatto. </a:t>
            </a:r>
          </a:p>
          <a:p>
            <a:r>
              <a:rPr lang="it-IT" dirty="0">
                <a:solidFill>
                  <a:schemeClr val="bg1"/>
                </a:solidFill>
              </a:rPr>
              <a:t>Servono inoltre un client-id ed un client-secret.</a:t>
            </a:r>
          </a:p>
        </p:txBody>
      </p:sp>
    </p:spTree>
    <p:extLst>
      <p:ext uri="{BB962C8B-B14F-4D97-AF65-F5344CB8AC3E}">
        <p14:creationId xmlns:p14="http://schemas.microsoft.com/office/powerpoint/2010/main" val="36054994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DB305AF6CDB4CB5CC894236D75B74" ma:contentTypeVersion="5" ma:contentTypeDescription="Create a new document." ma:contentTypeScope="" ma:versionID="903155a7c940ba326a18d3a598838e8e">
  <xsd:schema xmlns:xsd="http://www.w3.org/2001/XMLSchema" xmlns:xs="http://www.w3.org/2001/XMLSchema" xmlns:p="http://schemas.microsoft.com/office/2006/metadata/properties" xmlns:ns3="800623e7-a24d-4be7-8c9f-570ab47f0076" xmlns:ns4="7cde6a1d-6b13-4f8f-b3c7-bc4871167cdc" targetNamespace="http://schemas.microsoft.com/office/2006/metadata/properties" ma:root="true" ma:fieldsID="a4634445567e49ba7c161517cfbbbc50" ns3:_="" ns4:_="">
    <xsd:import namespace="800623e7-a24d-4be7-8c9f-570ab47f0076"/>
    <xsd:import namespace="7cde6a1d-6b13-4f8f-b3c7-bc4871167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623e7-a24d-4be7-8c9f-570ab47f0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e6a1d-6b13-4f8f-b3c7-bc4871167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34870-9D12-4C6E-B7E2-BEC6AA6E8F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31EBB-DC99-4FAB-A6DD-C086B26F2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623e7-a24d-4be7-8c9f-570ab47f0076"/>
    <ds:schemaRef ds:uri="7cde6a1d-6b13-4f8f-b3c7-bc4871167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A0F571-6F9D-42AA-8103-A869F5A4504D}">
  <ds:schemaRefs>
    <ds:schemaRef ds:uri="http://purl.org/dc/terms/"/>
    <ds:schemaRef ds:uri="http://schemas.microsoft.com/office/2006/metadata/properties"/>
    <ds:schemaRef ds:uri="7cde6a1d-6b13-4f8f-b3c7-bc4871167cdc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00623e7-a24d-4be7-8c9f-570ab47f007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Gill Sans Nova</vt:lpstr>
      <vt:lpstr>GradientVTI</vt:lpstr>
      <vt:lpstr>Mini homework 3</vt:lpstr>
      <vt:lpstr>API utilizzate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homework 3</dc:title>
  <dc:creator>MATILDE COCO</dc:creator>
  <cp:lastModifiedBy>MATILDE COCO</cp:lastModifiedBy>
  <cp:revision>2</cp:revision>
  <dcterms:created xsi:type="dcterms:W3CDTF">2022-04-30T17:49:25Z</dcterms:created>
  <dcterms:modified xsi:type="dcterms:W3CDTF">2022-04-30T18:15:08Z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0x010100629DB305AF6CDB4CB5CC894236D75B74</vt:lpwstr>
  </property>
</Properties>
</file>