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Merriweath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bold.fntdata"/><Relationship Id="rId20" Type="http://schemas.openxmlformats.org/officeDocument/2006/relationships/slide" Target="slides/slide16.xml"/><Relationship Id="rId42" Type="http://schemas.openxmlformats.org/officeDocument/2006/relationships/font" Target="fonts/Merriweather-boldItalic.fntdata"/><Relationship Id="rId41" Type="http://schemas.openxmlformats.org/officeDocument/2006/relationships/font" Target="fonts/Merriweather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-italic.fntdata"/><Relationship Id="rId14" Type="http://schemas.openxmlformats.org/officeDocument/2006/relationships/slide" Target="slides/slide10.xml"/><Relationship Id="rId36" Type="http://schemas.openxmlformats.org/officeDocument/2006/relationships/font" Target="fonts/Roboto-bold.fntdata"/><Relationship Id="rId17" Type="http://schemas.openxmlformats.org/officeDocument/2006/relationships/slide" Target="slides/slide13.xml"/><Relationship Id="rId39" Type="http://schemas.openxmlformats.org/officeDocument/2006/relationships/font" Target="fonts/Merriweather-regular.fntdata"/><Relationship Id="rId16" Type="http://schemas.openxmlformats.org/officeDocument/2006/relationships/slide" Target="slides/slide12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36b7e24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36b7e24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36b7e2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36b7e2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 = Entorno de desarrollo integrado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36b7e24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36b7e24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36b7e24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36b7e24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36b7e24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36b7e24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36b7e24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36b7e24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36b7e24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36b7e24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36b7e24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36b7e24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36b7e24a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36b7e24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36b7e24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36b7e24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36b7e2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36b7e2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36b7e24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36b7e24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36b7e24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36b7e24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36b7e24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36b7e24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36b7e24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36b7e24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36b7e24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36b7e24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36b7e24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36b7e24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36b7e24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36b7e24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36b7e24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36b7e24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36b7e24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36b7e24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36b7e24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36b7e24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36b7e2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36b7e2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36b7e24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36b7e24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36b7e2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36b7e2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36b7e24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36b7e24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36b7e24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36b7e24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36b7e24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36b7e24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36b7e2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36b7e2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36b7e2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36b7e2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LMaqS2B_Zxm__UcV1oUKCiDxul0muyqC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4294967295" type="ctrTitle"/>
          </p:nvPr>
        </p:nvSpPr>
        <p:spPr>
          <a:xfrm>
            <a:off x="811350" y="1573800"/>
            <a:ext cx="7521300" cy="15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Programar es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difícil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pero todos podemos hacerlo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Herramientas de trabajo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175" y="2028275"/>
            <a:ext cx="1675950" cy="16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850" y="1972238"/>
            <a:ext cx="1788025" cy="1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0475" y="1972248"/>
            <a:ext cx="2150974" cy="17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Editores de texto / IDE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825" y="2028275"/>
            <a:ext cx="1675950" cy="16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975" y="2048438"/>
            <a:ext cx="1788025" cy="17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8000" y="1926163"/>
            <a:ext cx="2052600" cy="188018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941300" y="3810000"/>
            <a:ext cx="1675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Sublime Text 3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3731550" y="3877225"/>
            <a:ext cx="16758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Atom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6521800" y="3877225"/>
            <a:ext cx="1788000" cy="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 Studio Code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Control de versiones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11725" y="1692100"/>
            <a:ext cx="8417700" cy="27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4E443C"/>
                </a:solidFill>
                <a:highlight>
                  <a:srgbClr val="FCFCFA"/>
                </a:highlight>
                <a:latin typeface="Roboto"/>
                <a:ea typeface="Roboto"/>
                <a:cs typeface="Roboto"/>
                <a:sym typeface="Roboto"/>
              </a:rPr>
              <a:t>El control de versiones es un sistema que registra los cambios realizados sobre un archivo o conjunto de archivos a lo largo del tiempo. El principal beneficio de versionar los archivos es la capacidad de que dos usuarios puedan trabajar sobre un mismo archivo al mismo tiempo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/>
        </p:nvSpPr>
        <p:spPr>
          <a:xfrm>
            <a:off x="0" y="2101050"/>
            <a:ext cx="91440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www.github.com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225" y="1050324"/>
            <a:ext cx="1051550" cy="87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0" y="1613650"/>
            <a:ext cx="91440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Terminología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Repositorio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274500" y="1804200"/>
            <a:ext cx="8595000" cy="15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El </a:t>
            </a: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</a:rPr>
              <a:t>repositorio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 es el lugar en el que se almacenan los datos actualizados e históricos de cambios, a menudo en un servidor.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Versión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369800" y="1781750"/>
            <a:ext cx="8550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Una </a:t>
            </a: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</a:rPr>
              <a:t>versión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 es un estado determinado de el archivo que estamos revisando. Las versiones se identifican mediante un código de detección de modificaciones (Ej. Git usa SHA1). A la última versión se le suele identificar de forma especial con el nombre de </a:t>
            </a:r>
            <a:r>
              <a:rPr b="1" lang="es" sz="2400">
                <a:solidFill>
                  <a:srgbClr val="222222"/>
                </a:solidFill>
                <a:highlight>
                  <a:srgbClr val="FFFFFF"/>
                </a:highlight>
              </a:rPr>
              <a:t>HEAD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Branch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347375" y="1860175"/>
            <a:ext cx="8505300" cy="22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Es una bifurcación de una rama dentro de un repositorio. Todos los cambios realizados sobre la bifurcación no se aplican en la rama principal sino hasta realizar un </a:t>
            </a:r>
            <a:r>
              <a:rPr i="1" lang="es" sz="2400">
                <a:solidFill>
                  <a:srgbClr val="222222"/>
                </a:solidFill>
                <a:highlight>
                  <a:srgbClr val="FFFFFF"/>
                </a:highlight>
              </a:rPr>
              <a:t>merge</a:t>
            </a:r>
            <a:endParaRPr i="1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75" y="849400"/>
            <a:ext cx="8697250" cy="34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Merge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31"/>
          <p:cNvSpPr txBox="1"/>
          <p:nvPr/>
        </p:nvSpPr>
        <p:spPr>
          <a:xfrm>
            <a:off x="311700" y="1512750"/>
            <a:ext cx="8520600" cy="25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Es la unión entre dos ramas realizada desde una de las mismas.</a:t>
            </a:r>
            <a:endParaRPr i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0" y="1546400"/>
            <a:ext cx="91440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Frontend vs Backend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572" y="685238"/>
            <a:ext cx="7562875" cy="377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/>
        </p:nvSpPr>
        <p:spPr>
          <a:xfrm>
            <a:off x="-44825" y="1558700"/>
            <a:ext cx="91887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¿Cómo funciona GIT?</a:t>
            </a:r>
            <a:endParaRPr sz="4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163" y="152400"/>
            <a:ext cx="47096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/>
        </p:nvSpPr>
        <p:spPr>
          <a:xfrm>
            <a:off x="-44825" y="1558700"/>
            <a:ext cx="9188700" cy="9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Comandos básicos</a:t>
            </a:r>
            <a:endParaRPr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375" y="179300"/>
            <a:ext cx="7005249" cy="40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25" y="62750"/>
            <a:ext cx="7392740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25" y="107575"/>
            <a:ext cx="7264965" cy="4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/>
        </p:nvSpPr>
        <p:spPr>
          <a:xfrm>
            <a:off x="44850" y="1548650"/>
            <a:ext cx="9054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Merge </a:t>
            </a:r>
            <a:r>
              <a:rPr lang="es" sz="4800">
                <a:latin typeface="Roboto"/>
                <a:ea typeface="Roboto"/>
                <a:cs typeface="Roboto"/>
                <a:sym typeface="Roboto"/>
              </a:rPr>
              <a:t>Automático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88" y="163600"/>
            <a:ext cx="7830830" cy="421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/>
        </p:nvSpPr>
        <p:spPr>
          <a:xfrm>
            <a:off x="44850" y="1548650"/>
            <a:ext cx="9054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Merge Manual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297000" y="1156475"/>
            <a:ext cx="85500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Roboto"/>
                <a:ea typeface="Roboto"/>
                <a:cs typeface="Roboto"/>
                <a:sym typeface="Roboto"/>
              </a:rPr>
              <a:t>Frontend</a:t>
            </a:r>
            <a:r>
              <a:rPr lang="es" sz="3000"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b="1" lang="es" sz="3000">
                <a:latin typeface="Roboto"/>
                <a:ea typeface="Roboto"/>
                <a:cs typeface="Roboto"/>
                <a:sym typeface="Roboto"/>
              </a:rPr>
              <a:t>Backend </a:t>
            </a:r>
            <a:r>
              <a:rPr lang="es" sz="3000">
                <a:latin typeface="Roboto"/>
                <a:ea typeface="Roboto"/>
                <a:cs typeface="Roboto"/>
                <a:sym typeface="Roboto"/>
              </a:rPr>
              <a:t>son términos que se refieren a la separación de intereses entre una capa de presentación  y una capa de acceso a datos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50" y="118775"/>
            <a:ext cx="7323096" cy="421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925" y="0"/>
            <a:ext cx="685801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35525" y="2723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¿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Qué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tecnologías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usamos en Frontend?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52400" y="1826550"/>
            <a:ext cx="89916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HTML</a:t>
            </a:r>
            <a:br>
              <a:rPr lang="es" sz="2200"/>
            </a:b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CSS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Preprocesadores de CSS (SASS, LESS, Stylus)</a:t>
            </a:r>
            <a:br>
              <a:rPr lang="es" sz="2200"/>
            </a:br>
            <a:endParaRPr sz="2200"/>
          </a:p>
          <a:p>
            <a: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" sz="2200"/>
              <a:t>Javascript</a:t>
            </a:r>
            <a:endParaRPr sz="2200"/>
          </a:p>
          <a:p>
            <a: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s" sz="2200"/>
              <a:t>Librerías</a:t>
            </a:r>
            <a:r>
              <a:rPr lang="es" sz="2200"/>
              <a:t> y Frameworks (jQuery, ReactJS, AngularJS, etc)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0" y="1501650"/>
            <a:ext cx="9144000" cy="1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latin typeface="Roboto"/>
                <a:ea typeface="Roboto"/>
                <a:cs typeface="Roboto"/>
                <a:sym typeface="Roboto"/>
              </a:rPr>
              <a:t>Ejemplos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2438"/>
            <a:ext cx="8839199" cy="419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37400"/>
            <a:ext cx="8839199" cy="4468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 title="Slider Tan Intens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