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ae8ca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ae8ca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ae8ca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ae8ca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bae8ca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bae8ca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bae8ca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bae8ca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bae8ca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bae8ca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HTML5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Diferencia con las versiones anteriores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principal diferencia que se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agregó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en HTML con respecto a las versiones anteriores son las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etiquetas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semánticas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 Por ejemplo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&lt;nav&gt; &lt;main&gt; &lt;aside&gt;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las cuales funcionan de una manera muy similar a un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&lt;div&gt;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pero tienen una funcionalidad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específica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95275"/>
            <a:ext cx="47625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video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etiqueta video nos permite reproducir </a:t>
            </a:r>
            <a:r>
              <a:rPr lang="es"/>
              <a:t>vídeo</a:t>
            </a:r>
            <a:r>
              <a:rPr lang="es"/>
              <a:t> dentro de nuestra </a:t>
            </a:r>
            <a:r>
              <a:rPr lang="es"/>
              <a:t>página</a:t>
            </a:r>
            <a:r>
              <a:rPr lang="es"/>
              <a:t> de forma nativa.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audio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etiqueta audio nos permite reproducir audio dentro de nuestra página de forma nativa.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Y muchos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más 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https://www.w3schools.com/html/html5_new_elements.asp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