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22" Type="http://schemas.openxmlformats.org/officeDocument/2006/relationships/font" Target="fonts/Lato-bold.fntdata"/><Relationship Id="rId10" Type="http://schemas.openxmlformats.org/officeDocument/2006/relationships/slide" Target="slides/slide6.xml"/><Relationship Id="rId21" Type="http://schemas.openxmlformats.org/officeDocument/2006/relationships/font" Target="fonts/Lato-regular.fntdata"/><Relationship Id="rId13" Type="http://schemas.openxmlformats.org/officeDocument/2006/relationships/font" Target="fonts/Raleway-regular.fntdata"/><Relationship Id="rId24" Type="http://schemas.openxmlformats.org/officeDocument/2006/relationships/font" Target="fonts/Lato-boldItalic.fntdata"/><Relationship Id="rId12" Type="http://schemas.openxmlformats.org/officeDocument/2006/relationships/slide" Target="slides/slide8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aleway-boldItalic.fntdata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77f2223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77f2223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77f2223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77f2223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77f2223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77f2223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77f2223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77f2223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77f2223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77f2223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77f222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77f222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77f2223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77f2223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Arrancamos con CSS 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¿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Qué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es CSS 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Hojas de estilo en cascada (o CSS, siglas en inglés de Cascading Stylesheets) es un lenguaje de diseño gráfico para definir y crear la presentación de un documento estructurado escrito en un lenguaje de marcado.2​ Es muy usado para establecer el diseño visual de los documentos web, e interfaces de usuario escritas en HTML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¿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Cómo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escribimos CSS 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ALGO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 {</a:t>
            </a:r>
            <a:br>
              <a:rPr lang="es" sz="1800">
                <a:latin typeface="Roboto"/>
                <a:ea typeface="Roboto"/>
                <a:cs typeface="Roboto"/>
                <a:sym typeface="Roboto"/>
              </a:rPr>
            </a:br>
            <a:r>
              <a:rPr lang="es" sz="1800">
                <a:latin typeface="Roboto"/>
                <a:ea typeface="Roboto"/>
                <a:cs typeface="Roboto"/>
                <a:sym typeface="Roboto"/>
              </a:rPr>
              <a:t>  propiedad: valor;</a:t>
            </a:r>
            <a:br>
              <a:rPr lang="es" sz="1800">
                <a:latin typeface="Roboto"/>
                <a:ea typeface="Roboto"/>
                <a:cs typeface="Roboto"/>
                <a:sym typeface="Roboto"/>
              </a:rPr>
            </a:br>
            <a:r>
              <a:rPr lang="es" sz="1800">
                <a:latin typeface="Roboto"/>
                <a:ea typeface="Roboto"/>
                <a:cs typeface="Roboto"/>
                <a:sym typeface="Roboto"/>
              </a:rPr>
              <a:t>  propiedad2: valor;</a:t>
            </a:r>
            <a:br>
              <a:rPr lang="es" sz="1800">
                <a:latin typeface="Roboto"/>
                <a:ea typeface="Roboto"/>
                <a:cs typeface="Roboto"/>
                <a:sym typeface="Roboto"/>
              </a:rPr>
            </a:br>
            <a:r>
              <a:rPr lang="es" sz="1800">
                <a:latin typeface="Roboto"/>
                <a:ea typeface="Roboto"/>
                <a:cs typeface="Roboto"/>
                <a:sym typeface="Roboto"/>
              </a:rPr>
              <a:t>}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Por medio de una etiqueta llamada 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&lt;link&gt;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que va dentro de la etiqueta 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&lt;head&gt;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y se escribe de la siguiente manera: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br>
              <a:rPr lang="es">
                <a:latin typeface="Roboto"/>
                <a:ea typeface="Roboto"/>
                <a:cs typeface="Roboto"/>
                <a:sym typeface="Roboto"/>
              </a:rPr>
            </a:br>
            <a:r>
              <a:rPr b="1" lang="es" sz="1400">
                <a:latin typeface="Roboto"/>
                <a:ea typeface="Roboto"/>
                <a:cs typeface="Roboto"/>
                <a:sym typeface="Roboto"/>
              </a:rPr>
              <a:t>&lt;link rel="stylesheet" type="text/css" href="URL A NUESTRO ARCHIVO CSS" /&gt;</a:t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¿</a:t>
            </a:r>
            <a:r>
              <a:rPr lang="es" sz="2400">
                <a:latin typeface="Roboto"/>
                <a:ea typeface="Roboto"/>
                <a:cs typeface="Roboto"/>
                <a:sym typeface="Roboto"/>
              </a:rPr>
              <a:t>Cómo</a:t>
            </a:r>
            <a:r>
              <a:rPr lang="es" sz="2400">
                <a:latin typeface="Roboto"/>
                <a:ea typeface="Roboto"/>
                <a:cs typeface="Roboto"/>
                <a:sym typeface="Roboto"/>
              </a:rPr>
              <a:t> enlazamos nuestro CSS con nuestro HTML ?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¿</a:t>
            </a: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Que cosas </a:t>
            </a:r>
            <a:r>
              <a:rPr lang="es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</a:t>
            </a: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tenemos que hacer ?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Usar estilos inline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Usar !important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Elementos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Clases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IDs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Como podemos enlazar elementos al CSS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Tabla es especificidad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25" y="481602"/>
            <a:ext cx="8204945" cy="46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