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a3a70b8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a3a70b8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3a70b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3a70b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a3a70b8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a3a70b8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ae6b24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ae6b24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ae6b24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ae6b24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ae6b24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ae6b24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e6b24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ae6b24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ae6b24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ae6b24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a3a70b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a3a70b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ae6b246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ae6b24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3a70b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a3a70b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ae6b246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ae6b246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ae6b246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ae6b246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ae6b24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ae6b24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ae6b24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ae6b24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a3a70b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a3a70b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3a70b8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3a70b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ingles los van a encontrar como “elements”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e6b246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e6b246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ingles los van a encontrar como “elements”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3a70b8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a3a70b8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a3a70b8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a3a70b8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a3a70b8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a3a70b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3a70b8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a3a70b8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tags/default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Arrancamos con HTML 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2450"/>
            <a:ext cx="9144000" cy="434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Title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Elemento HTML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&lt;title&gt;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indica el título del documento. Es lo que luego se va a ver en la pestaña del navegador.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Encabezados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Los elementos de encabezado implementan seis niveles de encabezado del documento,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&lt;h1&gt;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 el </a:t>
            </a:r>
            <a:r>
              <a:rPr lang="es" u="sng">
                <a:latin typeface="Roboto"/>
                <a:ea typeface="Roboto"/>
                <a:cs typeface="Roboto"/>
                <a:sym typeface="Roboto"/>
              </a:rPr>
              <a:t>más importante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y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&lt;h6&gt;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el </a:t>
            </a:r>
            <a:r>
              <a:rPr lang="es" u="sng">
                <a:latin typeface="Roboto"/>
                <a:ea typeface="Roboto"/>
                <a:cs typeface="Roboto"/>
                <a:sym typeface="Roboto"/>
              </a:rPr>
              <a:t>menos importante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. Un elemento de encabezado describe brevemente el tema de la sección que presenta.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Span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 El elemento HTML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&lt;span&gt;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 un contenedor en línea. Sirve para aplicar estilo al texto o agrupar elementos en línea.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Div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 El elemento HTML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&lt;div&gt;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irve para crear secciones o agrupar contenidos.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675"/>
            <a:ext cx="8839204" cy="255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" y="1070150"/>
            <a:ext cx="8839194" cy="362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Y muchos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https://www.w3schools.com/tags/default.asp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Atributos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atributos son modificadores de comportamiento de las etiquetas y tienen impacto funcional sobre las mismas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727650" y="2104800"/>
            <a:ext cx="76887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globales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800"/>
              <a:t>(https://www.w3schools.com/tags/ref_standardattributes.asp)</a:t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s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es HTML ?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HTML, sigla en inglés de HyperText Markup Language (lenguaje de marcas de hipertexto), hace referencia al lenguaje de marcado para la elaboración de páginas web. Tiene una estructura jerárquica.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Especifica un identificador </a:t>
            </a: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único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al elemento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class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Especifica uno o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nombres de clase al elemento los cuales luego 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podrán</a:t>
            </a:r>
            <a:r>
              <a:rPr lang="es" sz="1400">
                <a:latin typeface="Roboto"/>
                <a:ea typeface="Roboto"/>
                <a:cs typeface="Roboto"/>
                <a:sym typeface="Roboto"/>
              </a:rPr>
              <a:t> ser relacionados en las hojas de estilo.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data-*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latin typeface="Roboto"/>
                <a:ea typeface="Roboto"/>
                <a:cs typeface="Roboto"/>
                <a:sym typeface="Roboto"/>
              </a:rPr>
              <a:t>Se utiliza para guardar información dentro de un elemento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727650" y="2099250"/>
            <a:ext cx="76887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 </a:t>
            </a:r>
            <a:r>
              <a:rPr lang="es"/>
              <a:t>específicos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(value, src, checked, etc)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Etiquetas y Atributos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Etiquetas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 etiquetas </a:t>
            </a:r>
            <a:r>
              <a:rPr i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son fragmentos de texto rodeados por los símbolos &lt; &gt;, que tienen funciones y usos específicos. Por ejemplo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“&lt;p&gt;&lt;/p&gt;” 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delimitar un párrafo.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Tipos de etiquetas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Existen dos tipos de etiquetas: Las etiquetas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abiertas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cerradas.</a:t>
            </a:r>
            <a:b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principal diferencia entre los dos tipos es que una admiten contenido en su interior y las otras no.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ejemplo de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etiqueta abierta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400">
                <a:solidFill>
                  <a:srgbClr val="555555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sería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&lt;br /&gt; o &lt;img /&gt;</a:t>
            </a:r>
            <a:b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 ejemplo de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etiqueta cerrada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sería: &lt;span&gt;&lt;/span&gt; o &lt;p&gt;&lt;/p&gt;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Etiquetas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básicas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HTML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elemento HTML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&lt;html&gt;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representa la raíz de un documento HTML. El resto de elementos descienden de este elemento.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Head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elemento HTML </a:t>
            </a:r>
            <a:r>
              <a:rPr b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&lt;head&gt;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provee información general (metadatos) acerca del documento, incluyendo su </a:t>
            </a:r>
            <a:r>
              <a:rPr i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título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i="1"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hojas de estilos</a:t>
            </a:r>
            <a:r>
              <a:rPr lang="es" sz="1400">
                <a:solidFill>
                  <a:srgbClr val="55555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Body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El Elemento HTML </a:t>
            </a:r>
            <a:r>
              <a:rPr b="1" lang="es">
                <a:latin typeface="Roboto"/>
                <a:ea typeface="Roboto"/>
                <a:cs typeface="Roboto"/>
                <a:sym typeface="Roboto"/>
              </a:rPr>
              <a:t>&lt;body&gt;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representa el contenido de un documento HTML. Sólo puede haber un elemento &lt;body&gt; en un documento.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