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Movies by User Subscription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Movies by users payment Methods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Movies by Month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15 Movie Directors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Unique Users By Trial Eligibility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Movies Views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Movies By Rating Score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50dd6bd-b701-4bb5-beea-748e079a479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e603e5e65ad497a" /><Relationship Type="http://schemas.openxmlformats.org/officeDocument/2006/relationships/hyperlink" Target="https://app.powerbi.com/groups/me/reports/d50dd6bd-b701-4bb5-beea-748e079a479a/ReportSection?pbi_source=PowerPoint" TargetMode="External" Id="RelId0" /><Relationship Type="http://schemas.openxmlformats.org/officeDocument/2006/relationships/image" Target="/ppt/media/image4.png" Id="imgId284727816" /><Relationship Type="http://schemas.openxmlformats.org/officeDocument/2006/relationships/notesSlide" Target="/ppt/notesSlides/notesSlide.xml" Id="Rc29986afb1ed492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cca0bb0bdc145f0" /><Relationship Type="http://schemas.openxmlformats.org/officeDocument/2006/relationships/hyperlink" Target="https://app.powerbi.com/groups/me/reports/d50dd6bd-b701-4bb5-beea-748e079a479a/ReportSectionea36f6fe1edce60b815f?pbi_source=PowerPoint" TargetMode="External" Id="RelId1" /><Relationship Type="http://schemas.openxmlformats.org/officeDocument/2006/relationships/image" Target="/ppt/media/image5.png" Id="imgId284727817" /><Relationship Type="http://schemas.openxmlformats.org/officeDocument/2006/relationships/notesSlide" Target="/ppt/notesSlides/notesSlide2.xml" Id="R5a5f73923bc54f0f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8f951c3fcba4bbb" /><Relationship Type="http://schemas.openxmlformats.org/officeDocument/2006/relationships/hyperlink" Target="https://app.powerbi.com/groups/me/reports/d50dd6bd-b701-4bb5-beea-748e079a479a/ReportSection8e9731c3fea1d97eb918?pbi_source=PowerPoint" TargetMode="External" Id="RelId2" /><Relationship Type="http://schemas.openxmlformats.org/officeDocument/2006/relationships/image" Target="/ppt/media/image6.png" Id="imgId284727818" /><Relationship Type="http://schemas.openxmlformats.org/officeDocument/2006/relationships/notesSlide" Target="/ppt/notesSlides/notesSlide3.xml" Id="Reffac74f69df4ec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597561d65234b21" /><Relationship Type="http://schemas.openxmlformats.org/officeDocument/2006/relationships/hyperlink" Target="https://app.powerbi.com/groups/me/reports/d50dd6bd-b701-4bb5-beea-748e079a479a/ReportSectiona135b5c7dda424ea473c?pbi_source=PowerPoint" TargetMode="External" Id="RelId3" /><Relationship Type="http://schemas.openxmlformats.org/officeDocument/2006/relationships/image" Target="/ppt/media/image7.png" Id="imgId284727819" /><Relationship Type="http://schemas.openxmlformats.org/officeDocument/2006/relationships/notesSlide" Target="/ppt/notesSlides/notesSlide4.xml" Id="R24ad5273adb44e6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0548b9a1c4b4ce9" /><Relationship Type="http://schemas.openxmlformats.org/officeDocument/2006/relationships/hyperlink" Target="https://app.powerbi.com/groups/me/reports/d50dd6bd-b701-4bb5-beea-748e079a479a/ReportSectionc31b68495138721c5a31?pbi_source=PowerPoint" TargetMode="External" Id="RelId4" /><Relationship Type="http://schemas.openxmlformats.org/officeDocument/2006/relationships/image" Target="/ppt/media/image8.png" Id="imgId284727820" /><Relationship Type="http://schemas.openxmlformats.org/officeDocument/2006/relationships/notesSlide" Target="/ppt/notesSlides/notesSlide5.xml" Id="R67cda7586c6e454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MIT805-Semester Exam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11/24/2021 8:05:37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11/24/2021 7:45:47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Movies by User Subscription, Total Movies by users payment Methods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47278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Movies by Month, Top 15 Movie Directors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47278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Unique Users By Trial Eligibility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47278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Movies Views, donutChart, Total Movies By Rating Score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47278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, clusteredColumnChart. Please refer to the notes on this slide for details.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847278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5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