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5BFAD1-AAF1-4295-8C6D-98DE2035F0DD}">
          <p14:sldIdLst>
            <p14:sldId id="256"/>
            <p14:sldId id="257"/>
          </p14:sldIdLst>
        </p14:section>
        <p14:section name="Algorithms" id="{6434B239-D5FB-4526-8AD2-C12DBA40D6F6}">
          <p14:sldIdLst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9F20A-F1B7-4BB0-A651-CACEFADE1B26}" v="12" dt="2023-05-31T08:37:17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7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n Amiri" userId="093b6f5b5179df85" providerId="LiveId" clId="{B459F20A-F1B7-4BB0-A651-CACEFADE1B26}"/>
    <pc:docChg chg="undo redo custSel addSld delSld modSld addMainMaster delMainMaster addSection modSection">
      <pc:chgData name="Matin Amiri" userId="093b6f5b5179df85" providerId="LiveId" clId="{B459F20A-F1B7-4BB0-A651-CACEFADE1B26}" dt="2023-05-31T08:44:00.801" v="837" actId="20577"/>
      <pc:docMkLst>
        <pc:docMk/>
      </pc:docMkLst>
      <pc:sldChg chg="addSp delSp modSp new mod setBg modClrScheme addAnim delAnim setClrOvrMap delDesignElem chgLayout">
        <pc:chgData name="Matin Amiri" userId="093b6f5b5179df85" providerId="LiveId" clId="{B459F20A-F1B7-4BB0-A651-CACEFADE1B26}" dt="2023-05-31T08:31:05.049" v="248" actId="26606"/>
        <pc:sldMkLst>
          <pc:docMk/>
          <pc:sldMk cId="1954500817" sldId="256"/>
        </pc:sldMkLst>
        <pc:spChg chg="mod ord">
          <ac:chgData name="Matin Amiri" userId="093b6f5b5179df85" providerId="LiveId" clId="{B459F20A-F1B7-4BB0-A651-CACEFADE1B26}" dt="2023-05-31T08:31:01.296" v="237" actId="166"/>
          <ac:spMkLst>
            <pc:docMk/>
            <pc:sldMk cId="1954500817" sldId="256"/>
            <ac:spMk id="2" creationId="{EBE769AB-E47E-16B7-6388-934A30EF467B}"/>
          </ac:spMkLst>
        </pc:spChg>
        <pc:spChg chg="mod ord">
          <ac:chgData name="Matin Amiri" userId="093b6f5b5179df85" providerId="LiveId" clId="{B459F20A-F1B7-4BB0-A651-CACEFADE1B26}" dt="2023-05-31T08:31:01.296" v="237" actId="166"/>
          <ac:spMkLst>
            <pc:docMk/>
            <pc:sldMk cId="1954500817" sldId="256"/>
            <ac:spMk id="3" creationId="{BDCBA230-C7D3-D623-A4A7-C8C046D4C44C}"/>
          </ac:spMkLst>
        </pc:spChg>
        <pc:spChg chg="add del mod ord">
          <ac:chgData name="Matin Amiri" userId="093b6f5b5179df85" providerId="LiveId" clId="{B459F20A-F1B7-4BB0-A651-CACEFADE1B26}" dt="2023-05-31T08:31:03.436" v="245" actId="11529"/>
          <ac:spMkLst>
            <pc:docMk/>
            <pc:sldMk cId="1954500817" sldId="256"/>
            <ac:spMk id="7" creationId="{841337C8-08A7-A761-0097-4A6B7D7D5CDD}"/>
          </ac:spMkLst>
        </pc:spChg>
        <pc:spChg chg="add del">
          <ac:chgData name="Matin Amiri" userId="093b6f5b5179df85" providerId="LiveId" clId="{B459F20A-F1B7-4BB0-A651-CACEFADE1B26}" dt="2023-05-31T08:31:05.049" v="248" actId="26606"/>
          <ac:spMkLst>
            <pc:docMk/>
            <pc:sldMk cId="1954500817" sldId="256"/>
            <ac:spMk id="8" creationId="{DF0CAD46-2E46-44EB-A063-C05881768CE6}"/>
          </ac:spMkLst>
        </pc:spChg>
        <pc:spChg chg="add del">
          <ac:chgData name="Matin Amiri" userId="093b6f5b5179df85" providerId="LiveId" clId="{B459F20A-F1B7-4BB0-A651-CACEFADE1B26}" dt="2023-05-31T08:24:58.829" v="34" actId="26606"/>
          <ac:spMkLst>
            <pc:docMk/>
            <pc:sldMk cId="1954500817" sldId="256"/>
            <ac:spMk id="9" creationId="{44CA2EAD-E7C7-4F64-924A-52D34FD759C7}"/>
          </ac:spMkLst>
        </pc:spChg>
        <pc:spChg chg="add del">
          <ac:chgData name="Matin Amiri" userId="093b6f5b5179df85" providerId="LiveId" clId="{B459F20A-F1B7-4BB0-A651-CACEFADE1B26}" dt="2023-05-31T08:31:05.049" v="248" actId="26606"/>
          <ac:spMkLst>
            <pc:docMk/>
            <pc:sldMk cId="1954500817" sldId="256"/>
            <ac:spMk id="10" creationId="{DE8A7E9B-3161-4AE7-B85C-EE3D7786D549}"/>
          </ac:spMkLst>
        </pc:spChg>
        <pc:spChg chg="add del">
          <ac:chgData name="Matin Amiri" userId="093b6f5b5179df85" providerId="LiveId" clId="{B459F20A-F1B7-4BB0-A651-CACEFADE1B26}" dt="2023-05-31T08:25:11.240" v="38" actId="26606"/>
          <ac:spMkLst>
            <pc:docMk/>
            <pc:sldMk cId="1954500817" sldId="256"/>
            <ac:spMk id="13" creationId="{B40A8CA7-7D5A-43B0-A1A0-B558ECA9EED1}"/>
          </ac:spMkLst>
        </pc:spChg>
        <pc:spChg chg="add del">
          <ac:chgData name="Matin Amiri" userId="093b6f5b5179df85" providerId="LiveId" clId="{B459F20A-F1B7-4BB0-A651-CACEFADE1B26}" dt="2023-05-31T08:25:11.240" v="38" actId="26606"/>
          <ac:spMkLst>
            <pc:docMk/>
            <pc:sldMk cId="1954500817" sldId="256"/>
            <ac:spMk id="14" creationId="{0AF4F2BA-3C03-4E2C-8ABC-0949B61B3C5E}"/>
          </ac:spMkLst>
        </pc:spChg>
        <pc:spChg chg="add del">
          <ac:chgData name="Matin Amiri" userId="093b6f5b5179df85" providerId="LiveId" clId="{B459F20A-F1B7-4BB0-A651-CACEFADE1B26}" dt="2023-05-31T08:25:15.623" v="40" actId="26606"/>
          <ac:spMkLst>
            <pc:docMk/>
            <pc:sldMk cId="1954500817" sldId="256"/>
            <ac:spMk id="20" creationId="{A38827F1-3359-44F6-9009-43AE2B17FEAD}"/>
          </ac:spMkLst>
        </pc:spChg>
        <pc:spChg chg="add del">
          <ac:chgData name="Matin Amiri" userId="093b6f5b5179df85" providerId="LiveId" clId="{B459F20A-F1B7-4BB0-A651-CACEFADE1B26}" dt="2023-05-31T08:25:15.623" v="40" actId="26606"/>
          <ac:spMkLst>
            <pc:docMk/>
            <pc:sldMk cId="1954500817" sldId="256"/>
            <ac:spMk id="21" creationId="{17AFAD67-5350-4773-886F-D6DD7E66DB04}"/>
          </ac:spMkLst>
        </pc:spChg>
        <pc:spChg chg="add del">
          <ac:chgData name="Matin Amiri" userId="093b6f5b5179df85" providerId="LiveId" clId="{B459F20A-F1B7-4BB0-A651-CACEFADE1B26}" dt="2023-05-31T08:25:21.788" v="42" actId="26606"/>
          <ac:spMkLst>
            <pc:docMk/>
            <pc:sldMk cId="1954500817" sldId="256"/>
            <ac:spMk id="28" creationId="{DF0CAD46-2E46-44EB-A063-C05881768CE6}"/>
          </ac:spMkLst>
        </pc:spChg>
        <pc:spChg chg="add del">
          <ac:chgData name="Matin Amiri" userId="093b6f5b5179df85" providerId="LiveId" clId="{B459F20A-F1B7-4BB0-A651-CACEFADE1B26}" dt="2023-05-31T08:25:21.788" v="42" actId="26606"/>
          <ac:spMkLst>
            <pc:docMk/>
            <pc:sldMk cId="1954500817" sldId="256"/>
            <ac:spMk id="30" creationId="{DE8A7E9B-3161-4AE7-B85C-EE3D7786D549}"/>
          </ac:spMkLst>
        </pc:spChg>
        <pc:spChg chg="add del">
          <ac:chgData name="Matin Amiri" userId="093b6f5b5179df85" providerId="LiveId" clId="{B459F20A-F1B7-4BB0-A651-CACEFADE1B26}" dt="2023-05-31T08:25:23.971" v="44" actId="26606"/>
          <ac:spMkLst>
            <pc:docMk/>
            <pc:sldMk cId="1954500817" sldId="256"/>
            <ac:spMk id="36" creationId="{0760E4C7-47B8-4356-ABCA-CC9C79E2D2B6}"/>
          </ac:spMkLst>
        </pc:spChg>
        <pc:spChg chg="add del">
          <ac:chgData name="Matin Amiri" userId="093b6f5b5179df85" providerId="LiveId" clId="{B459F20A-F1B7-4BB0-A651-CACEFADE1B26}" dt="2023-05-31T08:25:23.971" v="44" actId="26606"/>
          <ac:spMkLst>
            <pc:docMk/>
            <pc:sldMk cId="1954500817" sldId="256"/>
            <ac:spMk id="38" creationId="{3898FA35-B55D-44B7-9A7D-57C57A4A6435}"/>
          </ac:spMkLst>
        </pc:spChg>
        <pc:spChg chg="add del">
          <ac:chgData name="Matin Amiri" userId="093b6f5b5179df85" providerId="LiveId" clId="{B459F20A-F1B7-4BB0-A651-CACEFADE1B26}" dt="2023-05-31T08:25:26.550" v="46" actId="26606"/>
          <ac:spMkLst>
            <pc:docMk/>
            <pc:sldMk cId="1954500817" sldId="256"/>
            <ac:spMk id="41" creationId="{DF0CAD46-2E46-44EB-A063-C05881768CE6}"/>
          </ac:spMkLst>
        </pc:spChg>
        <pc:spChg chg="add del">
          <ac:chgData name="Matin Amiri" userId="093b6f5b5179df85" providerId="LiveId" clId="{B459F20A-F1B7-4BB0-A651-CACEFADE1B26}" dt="2023-05-31T08:25:26.550" v="46" actId="26606"/>
          <ac:spMkLst>
            <pc:docMk/>
            <pc:sldMk cId="1954500817" sldId="256"/>
            <ac:spMk id="43" creationId="{DE8A7E9B-3161-4AE7-B85C-EE3D7786D549}"/>
          </ac:spMkLst>
        </pc:spChg>
        <pc:spChg chg="add del">
          <ac:chgData name="Matin Amiri" userId="093b6f5b5179df85" providerId="LiveId" clId="{B459F20A-F1B7-4BB0-A651-CACEFADE1B26}" dt="2023-05-31T08:25:28.215" v="48" actId="26606"/>
          <ac:spMkLst>
            <pc:docMk/>
            <pc:sldMk cId="1954500817" sldId="256"/>
            <ac:spMk id="49" creationId="{0760E4C7-47B8-4356-ABCA-CC9C79E2D2B6}"/>
          </ac:spMkLst>
        </pc:spChg>
        <pc:spChg chg="add del">
          <ac:chgData name="Matin Amiri" userId="093b6f5b5179df85" providerId="LiveId" clId="{B459F20A-F1B7-4BB0-A651-CACEFADE1B26}" dt="2023-05-31T08:25:28.215" v="48" actId="26606"/>
          <ac:spMkLst>
            <pc:docMk/>
            <pc:sldMk cId="1954500817" sldId="256"/>
            <ac:spMk id="51" creationId="{3898FA35-B55D-44B7-9A7D-57C57A4A6435}"/>
          </ac:spMkLst>
        </pc:spChg>
        <pc:spChg chg="add del">
          <ac:chgData name="Matin Amiri" userId="093b6f5b5179df85" providerId="LiveId" clId="{B459F20A-F1B7-4BB0-A651-CACEFADE1B26}" dt="2023-05-31T08:27:22.216" v="61" actId="26606"/>
          <ac:spMkLst>
            <pc:docMk/>
            <pc:sldMk cId="1954500817" sldId="256"/>
            <ac:spMk id="54" creationId="{DF0CAD46-2E46-44EB-A063-C05881768CE6}"/>
          </ac:spMkLst>
        </pc:spChg>
        <pc:spChg chg="add del">
          <ac:chgData name="Matin Amiri" userId="093b6f5b5179df85" providerId="LiveId" clId="{B459F20A-F1B7-4BB0-A651-CACEFADE1B26}" dt="2023-05-31T08:27:22.216" v="61" actId="26606"/>
          <ac:spMkLst>
            <pc:docMk/>
            <pc:sldMk cId="1954500817" sldId="256"/>
            <ac:spMk id="56" creationId="{DE8A7E9B-3161-4AE7-B85C-EE3D7786D549}"/>
          </ac:spMkLst>
        </pc:spChg>
        <pc:spChg chg="add del">
          <ac:chgData name="Matin Amiri" userId="093b6f5b5179df85" providerId="LiveId" clId="{B459F20A-F1B7-4BB0-A651-CACEFADE1B26}" dt="2023-05-31T08:27:44.261" v="66"/>
          <ac:spMkLst>
            <pc:docMk/>
            <pc:sldMk cId="1954500817" sldId="256"/>
            <ac:spMk id="65" creationId="{DF0CAD46-2E46-44EB-A063-C05881768CE6}"/>
          </ac:spMkLst>
        </pc:spChg>
        <pc:spChg chg="add del">
          <ac:chgData name="Matin Amiri" userId="093b6f5b5179df85" providerId="LiveId" clId="{B459F20A-F1B7-4BB0-A651-CACEFADE1B26}" dt="2023-05-31T08:27:44.261" v="66"/>
          <ac:spMkLst>
            <pc:docMk/>
            <pc:sldMk cId="1954500817" sldId="256"/>
            <ac:spMk id="67" creationId="{DE8A7E9B-3161-4AE7-B85C-EE3D7786D549}"/>
          </ac:spMkLst>
        </pc:spChg>
        <pc:grpChg chg="add del">
          <ac:chgData name="Matin Amiri" userId="093b6f5b5179df85" providerId="LiveId" clId="{B459F20A-F1B7-4BB0-A651-CACEFADE1B26}" dt="2023-05-31T08:31:05.049" v="248" actId="26606"/>
          <ac:grpSpMkLst>
            <pc:docMk/>
            <pc:sldMk cId="1954500817" sldId="256"/>
            <ac:grpSpMk id="12" creationId="{C3E45FAB-3768-4529-B0E8-A0E9BE5E382B}"/>
          </ac:grpSpMkLst>
        </pc:grpChg>
        <pc:grpChg chg="add del">
          <ac:chgData name="Matin Amiri" userId="093b6f5b5179df85" providerId="LiveId" clId="{B459F20A-F1B7-4BB0-A651-CACEFADE1B26}" dt="2023-05-31T08:25:15.623" v="40" actId="26606"/>
          <ac:grpSpMkLst>
            <pc:docMk/>
            <pc:sldMk cId="1954500817" sldId="256"/>
            <ac:grpSpMk id="23" creationId="{3914D2BD-3C47-433D-81FE-DC6C39595F0E}"/>
          </ac:grpSpMkLst>
        </pc:grpChg>
        <pc:grpChg chg="add del">
          <ac:chgData name="Matin Amiri" userId="093b6f5b5179df85" providerId="LiveId" clId="{B459F20A-F1B7-4BB0-A651-CACEFADE1B26}" dt="2023-05-31T08:25:21.788" v="42" actId="26606"/>
          <ac:grpSpMkLst>
            <pc:docMk/>
            <pc:sldMk cId="1954500817" sldId="256"/>
            <ac:grpSpMk id="31" creationId="{C3E45FAB-3768-4529-B0E8-A0E9BE5E382B}"/>
          </ac:grpSpMkLst>
        </pc:grpChg>
        <pc:grpChg chg="add del">
          <ac:chgData name="Matin Amiri" userId="093b6f5b5179df85" providerId="LiveId" clId="{B459F20A-F1B7-4BB0-A651-CACEFADE1B26}" dt="2023-05-31T08:25:26.550" v="46" actId="26606"/>
          <ac:grpSpMkLst>
            <pc:docMk/>
            <pc:sldMk cId="1954500817" sldId="256"/>
            <ac:grpSpMk id="44" creationId="{C3E45FAB-3768-4529-B0E8-A0E9BE5E382B}"/>
          </ac:grpSpMkLst>
        </pc:grpChg>
        <pc:grpChg chg="add del">
          <ac:chgData name="Matin Amiri" userId="093b6f5b5179df85" providerId="LiveId" clId="{B459F20A-F1B7-4BB0-A651-CACEFADE1B26}" dt="2023-05-31T08:27:22.216" v="61" actId="26606"/>
          <ac:grpSpMkLst>
            <pc:docMk/>
            <pc:sldMk cId="1954500817" sldId="256"/>
            <ac:grpSpMk id="57" creationId="{C3E45FAB-3768-4529-B0E8-A0E9BE5E382B}"/>
          </ac:grpSpMkLst>
        </pc:grpChg>
        <pc:grpChg chg="add del">
          <ac:chgData name="Matin Amiri" userId="093b6f5b5179df85" providerId="LiveId" clId="{B459F20A-F1B7-4BB0-A651-CACEFADE1B26}" dt="2023-05-31T08:27:44.261" v="66"/>
          <ac:grpSpMkLst>
            <pc:docMk/>
            <pc:sldMk cId="1954500817" sldId="256"/>
            <ac:grpSpMk id="69" creationId="{C3E45FAB-3768-4529-B0E8-A0E9BE5E382B}"/>
          </ac:grpSpMkLst>
        </pc:grpChg>
        <pc:picChg chg="add del">
          <ac:chgData name="Matin Amiri" userId="093b6f5b5179df85" providerId="LiveId" clId="{B459F20A-F1B7-4BB0-A651-CACEFADE1B26}" dt="2023-05-31T08:24:58.829" v="34" actId="26606"/>
          <ac:picMkLst>
            <pc:docMk/>
            <pc:sldMk cId="1954500817" sldId="256"/>
            <ac:picMk id="4" creationId="{3ED9EA28-E441-2DBB-7DD4-4BCFC1307E16}"/>
          </ac:picMkLst>
        </pc:picChg>
        <pc:picChg chg="add mod ord">
          <ac:chgData name="Matin Amiri" userId="093b6f5b5179df85" providerId="LiveId" clId="{B459F20A-F1B7-4BB0-A651-CACEFADE1B26}" dt="2023-05-31T08:27:22.216" v="61" actId="26606"/>
          <ac:picMkLst>
            <pc:docMk/>
            <pc:sldMk cId="1954500817" sldId="256"/>
            <ac:picMk id="6" creationId="{0869DBFA-EA18-B871-85A9-45FAC1A0FFE9}"/>
          </ac:picMkLst>
        </pc:picChg>
        <pc:picChg chg="add del">
          <ac:chgData name="Matin Amiri" userId="093b6f5b5179df85" providerId="LiveId" clId="{B459F20A-F1B7-4BB0-A651-CACEFADE1B26}" dt="2023-05-31T08:25:11.240" v="38" actId="26606"/>
          <ac:picMkLst>
            <pc:docMk/>
            <pc:sldMk cId="1954500817" sldId="256"/>
            <ac:picMk id="15" creationId="{6292FBEC-2A99-F9A0-C666-0EC81DB058A2}"/>
          </ac:picMkLst>
        </pc:picChg>
        <pc:picChg chg="add del">
          <ac:chgData name="Matin Amiri" userId="093b6f5b5179df85" providerId="LiveId" clId="{B459F20A-F1B7-4BB0-A651-CACEFADE1B26}" dt="2023-05-31T08:25:15.623" v="40" actId="26606"/>
          <ac:picMkLst>
            <pc:docMk/>
            <pc:sldMk cId="1954500817" sldId="256"/>
            <ac:picMk id="22" creationId="{03718613-A8C1-4168-3CD4-98E25641B8CA}"/>
          </ac:picMkLst>
        </pc:picChg>
        <pc:picChg chg="add del">
          <ac:chgData name="Matin Amiri" userId="093b6f5b5179df85" providerId="LiveId" clId="{B459F20A-F1B7-4BB0-A651-CACEFADE1B26}" dt="2023-05-31T08:25:21.788" v="42" actId="26606"/>
          <ac:picMkLst>
            <pc:docMk/>
            <pc:sldMk cId="1954500817" sldId="256"/>
            <ac:picMk id="29" creationId="{410AF0A5-215D-E492-8A37-AEADC5601154}"/>
          </ac:picMkLst>
        </pc:picChg>
        <pc:picChg chg="add del">
          <ac:chgData name="Matin Amiri" userId="093b6f5b5179df85" providerId="LiveId" clId="{B459F20A-F1B7-4BB0-A651-CACEFADE1B26}" dt="2023-05-31T08:25:23.971" v="44" actId="26606"/>
          <ac:picMkLst>
            <pc:docMk/>
            <pc:sldMk cId="1954500817" sldId="256"/>
            <ac:picMk id="37" creationId="{6EB7E5D5-0EB1-F02E-2566-4AD3A12A1C49}"/>
          </ac:picMkLst>
        </pc:picChg>
        <pc:picChg chg="add del">
          <ac:chgData name="Matin Amiri" userId="093b6f5b5179df85" providerId="LiveId" clId="{B459F20A-F1B7-4BB0-A651-CACEFADE1B26}" dt="2023-05-31T08:25:26.550" v="46" actId="26606"/>
          <ac:picMkLst>
            <pc:docMk/>
            <pc:sldMk cId="1954500817" sldId="256"/>
            <ac:picMk id="42" creationId="{410AF0A5-215D-E492-8A37-AEADC5601154}"/>
          </ac:picMkLst>
        </pc:picChg>
        <pc:picChg chg="add del">
          <ac:chgData name="Matin Amiri" userId="093b6f5b5179df85" providerId="LiveId" clId="{B459F20A-F1B7-4BB0-A651-CACEFADE1B26}" dt="2023-05-31T08:25:28.215" v="48" actId="26606"/>
          <ac:picMkLst>
            <pc:docMk/>
            <pc:sldMk cId="1954500817" sldId="256"/>
            <ac:picMk id="50" creationId="{6EB7E5D5-0EB1-F02E-2566-4AD3A12A1C49}"/>
          </ac:picMkLst>
        </pc:picChg>
        <pc:picChg chg="add del mod">
          <ac:chgData name="Matin Amiri" userId="093b6f5b5179df85" providerId="LiveId" clId="{B459F20A-F1B7-4BB0-A651-CACEFADE1B26}" dt="2023-05-31T08:26:15.784" v="58" actId="478"/>
          <ac:picMkLst>
            <pc:docMk/>
            <pc:sldMk cId="1954500817" sldId="256"/>
            <ac:picMk id="55" creationId="{410AF0A5-215D-E492-8A37-AEADC5601154}"/>
          </ac:picMkLst>
        </pc:picChg>
        <pc:cxnChg chg="add del">
          <ac:chgData name="Matin Amiri" userId="093b6f5b5179df85" providerId="LiveId" clId="{B459F20A-F1B7-4BB0-A651-CACEFADE1B26}" dt="2023-05-31T08:24:58.829" v="34" actId="26606"/>
          <ac:cxnSpMkLst>
            <pc:docMk/>
            <pc:sldMk cId="1954500817" sldId="256"/>
            <ac:cxnSpMk id="11" creationId="{9E7C23BC-DAA6-40E1-8166-B8C4439D1430}"/>
          </ac:cxnSpMkLst>
        </pc:cxnChg>
        <pc:cxnChg chg="add del">
          <ac:chgData name="Matin Amiri" userId="093b6f5b5179df85" providerId="LiveId" clId="{B459F20A-F1B7-4BB0-A651-CACEFADE1B26}" dt="2023-05-31T08:25:11.240" v="38" actId="26606"/>
          <ac:cxnSpMkLst>
            <pc:docMk/>
            <pc:sldMk cId="1954500817" sldId="256"/>
            <ac:cxnSpMk id="16" creationId="{A07787ED-5EDC-4C54-AD87-55B60D0FE397}"/>
          </ac:cxnSpMkLst>
        </pc:cxnChg>
        <pc:cxnChg chg="add del">
          <ac:chgData name="Matin Amiri" userId="093b6f5b5179df85" providerId="LiveId" clId="{B459F20A-F1B7-4BB0-A651-CACEFADE1B26}" dt="2023-05-31T08:25:23.971" v="44" actId="26606"/>
          <ac:cxnSpMkLst>
            <pc:docMk/>
            <pc:sldMk cId="1954500817" sldId="256"/>
            <ac:cxnSpMk id="39" creationId="{414C5C93-B9E9-4392-ADCF-ABF21209DD56}"/>
          </ac:cxnSpMkLst>
        </pc:cxnChg>
        <pc:cxnChg chg="add del">
          <ac:chgData name="Matin Amiri" userId="093b6f5b5179df85" providerId="LiveId" clId="{B459F20A-F1B7-4BB0-A651-CACEFADE1B26}" dt="2023-05-31T08:25:28.215" v="48" actId="26606"/>
          <ac:cxnSpMkLst>
            <pc:docMk/>
            <pc:sldMk cId="1954500817" sldId="256"/>
            <ac:cxnSpMk id="52" creationId="{414C5C93-B9E9-4392-ADCF-ABF21209DD56}"/>
          </ac:cxnSpMkLst>
        </pc:cxnChg>
      </pc:sldChg>
      <pc:sldChg chg="addSp modSp new mod">
        <pc:chgData name="Matin Amiri" userId="093b6f5b5179df85" providerId="LiveId" clId="{B459F20A-F1B7-4BB0-A651-CACEFADE1B26}" dt="2023-05-31T08:42:48.910" v="792" actId="33524"/>
        <pc:sldMkLst>
          <pc:docMk/>
          <pc:sldMk cId="915900987" sldId="257"/>
        </pc:sldMkLst>
        <pc:spChg chg="mod">
          <ac:chgData name="Matin Amiri" userId="093b6f5b5179df85" providerId="LiveId" clId="{B459F20A-F1B7-4BB0-A651-CACEFADE1B26}" dt="2023-05-31T08:42:35.724" v="788" actId="113"/>
          <ac:spMkLst>
            <pc:docMk/>
            <pc:sldMk cId="915900987" sldId="257"/>
            <ac:spMk id="2" creationId="{73EFD6D8-1A2A-81FB-6B58-7C4381B662B7}"/>
          </ac:spMkLst>
        </pc:spChg>
        <pc:spChg chg="mod">
          <ac:chgData name="Matin Amiri" userId="093b6f5b5179df85" providerId="LiveId" clId="{B459F20A-F1B7-4BB0-A651-CACEFADE1B26}" dt="2023-05-31T08:42:42.264" v="791" actId="113"/>
          <ac:spMkLst>
            <pc:docMk/>
            <pc:sldMk cId="915900987" sldId="257"/>
            <ac:spMk id="3" creationId="{6851EC46-5D88-C6CC-C2AC-44D0458DEE0D}"/>
          </ac:spMkLst>
        </pc:spChg>
        <pc:spChg chg="add mod">
          <ac:chgData name="Matin Amiri" userId="093b6f5b5179df85" providerId="LiveId" clId="{B459F20A-F1B7-4BB0-A651-CACEFADE1B26}" dt="2023-05-31T08:42:48.910" v="792" actId="33524"/>
          <ac:spMkLst>
            <pc:docMk/>
            <pc:sldMk cId="915900987" sldId="257"/>
            <ac:spMk id="4" creationId="{DAC4CDE4-F539-330E-CF26-8F06B4411472}"/>
          </ac:spMkLst>
        </pc:spChg>
        <pc:spChg chg="add mod">
          <ac:chgData name="Matin Amiri" userId="093b6f5b5179df85" providerId="LiveId" clId="{B459F20A-F1B7-4BB0-A651-CACEFADE1B26}" dt="2023-05-31T08:39:14.876" v="733" actId="20577"/>
          <ac:spMkLst>
            <pc:docMk/>
            <pc:sldMk cId="915900987" sldId="257"/>
            <ac:spMk id="5" creationId="{E6DABA96-1617-7388-B10F-FEC5AB9055F2}"/>
          </ac:spMkLst>
        </pc:spChg>
      </pc:sldChg>
      <pc:sldChg chg="addSp delSp modSp new mod setBg">
        <pc:chgData name="Matin Amiri" userId="093b6f5b5179df85" providerId="LiveId" clId="{B459F20A-F1B7-4BB0-A651-CACEFADE1B26}" dt="2023-05-31T08:43:36.026" v="812" actId="26606"/>
        <pc:sldMkLst>
          <pc:docMk/>
          <pc:sldMk cId="1900802922" sldId="258"/>
        </pc:sldMkLst>
        <pc:spChg chg="mod">
          <ac:chgData name="Matin Amiri" userId="093b6f5b5179df85" providerId="LiveId" clId="{B459F20A-F1B7-4BB0-A651-CACEFADE1B26}" dt="2023-05-31T08:43:36.026" v="812" actId="26606"/>
          <ac:spMkLst>
            <pc:docMk/>
            <pc:sldMk cId="1900802922" sldId="258"/>
            <ac:spMk id="2" creationId="{4BAFAF2C-1BB9-34FC-57C4-60FD3463BCA6}"/>
          </ac:spMkLst>
        </pc:spChg>
        <pc:spChg chg="del">
          <ac:chgData name="Matin Amiri" userId="093b6f5b5179df85" providerId="LiveId" clId="{B459F20A-F1B7-4BB0-A651-CACEFADE1B26}" dt="2023-05-31T08:43:16.755" v="795" actId="478"/>
          <ac:spMkLst>
            <pc:docMk/>
            <pc:sldMk cId="1900802922" sldId="258"/>
            <ac:spMk id="3" creationId="{AC4D7977-010B-9D4A-E4AD-824271AEF72F}"/>
          </ac:spMkLst>
        </pc:spChg>
        <pc:spChg chg="add">
          <ac:chgData name="Matin Amiri" userId="093b6f5b5179df85" providerId="LiveId" clId="{B459F20A-F1B7-4BB0-A651-CACEFADE1B26}" dt="2023-05-31T08:43:36.026" v="812" actId="26606"/>
          <ac:spMkLst>
            <pc:docMk/>
            <pc:sldMk cId="1900802922" sldId="258"/>
            <ac:spMk id="7" creationId="{9D3B3C7E-BC2D-4436-8B03-AC421FA66787}"/>
          </ac:spMkLst>
        </pc:spChg>
        <pc:spChg chg="add">
          <ac:chgData name="Matin Amiri" userId="093b6f5b5179df85" providerId="LiveId" clId="{B459F20A-F1B7-4BB0-A651-CACEFADE1B26}" dt="2023-05-31T08:43:36.026" v="812" actId="26606"/>
          <ac:spMkLst>
            <pc:docMk/>
            <pc:sldMk cId="1900802922" sldId="258"/>
            <ac:spMk id="14" creationId="{4905C695-F54E-4EF8-8AEF-811D460E7AFE}"/>
          </ac:spMkLst>
        </pc:spChg>
        <pc:spChg chg="add">
          <ac:chgData name="Matin Amiri" userId="093b6f5b5179df85" providerId="LiveId" clId="{B459F20A-F1B7-4BB0-A651-CACEFADE1B26}" dt="2023-05-31T08:43:36.026" v="812" actId="26606"/>
          <ac:spMkLst>
            <pc:docMk/>
            <pc:sldMk cId="1900802922" sldId="258"/>
            <ac:spMk id="16" creationId="{485CD2A3-2099-476E-9A85-55DC735FA2B7}"/>
          </ac:spMkLst>
        </pc:spChg>
        <pc:grpChg chg="add">
          <ac:chgData name="Matin Amiri" userId="093b6f5b5179df85" providerId="LiveId" clId="{B459F20A-F1B7-4BB0-A651-CACEFADE1B26}" dt="2023-05-31T08:43:36.026" v="812" actId="26606"/>
          <ac:grpSpMkLst>
            <pc:docMk/>
            <pc:sldMk cId="1900802922" sldId="258"/>
            <ac:grpSpMk id="9" creationId="{79B5D0C1-066E-4C02-A6B8-59FAE4A19724}"/>
          </ac:grpSpMkLst>
        </pc:grpChg>
        <pc:grpChg chg="add">
          <ac:chgData name="Matin Amiri" userId="093b6f5b5179df85" providerId="LiveId" clId="{B459F20A-F1B7-4BB0-A651-CACEFADE1B26}" dt="2023-05-31T08:43:36.026" v="812" actId="26606"/>
          <ac:grpSpMkLst>
            <pc:docMk/>
            <pc:sldMk cId="1900802922" sldId="258"/>
            <ac:grpSpMk id="18" creationId="{E92979E8-2E86-433E-A7E4-5F102E45A8EE}"/>
          </ac:grpSpMkLst>
        </pc:grpChg>
      </pc:sldChg>
      <pc:sldChg chg="addSp delSp modSp new del mod setBg">
        <pc:chgData name="Matin Amiri" userId="093b6f5b5179df85" providerId="LiveId" clId="{B459F20A-F1B7-4BB0-A651-CACEFADE1B26}" dt="2023-05-31T08:41:54.162" v="782" actId="47"/>
        <pc:sldMkLst>
          <pc:docMk/>
          <pc:sldMk cId="2264992312" sldId="258"/>
        </pc:sldMkLst>
        <pc:spChg chg="mod">
          <ac:chgData name="Matin Amiri" userId="093b6f5b5179df85" providerId="LiveId" clId="{B459F20A-F1B7-4BB0-A651-CACEFADE1B26}" dt="2023-05-31T08:41:45.542" v="780" actId="26606"/>
          <ac:spMkLst>
            <pc:docMk/>
            <pc:sldMk cId="2264992312" sldId="258"/>
            <ac:spMk id="2" creationId="{E819247A-307A-C83A-B719-9ACE29C38438}"/>
          </ac:spMkLst>
        </pc:spChg>
        <pc:spChg chg="mod">
          <ac:chgData name="Matin Amiri" userId="093b6f5b5179df85" providerId="LiveId" clId="{B459F20A-F1B7-4BB0-A651-CACEFADE1B26}" dt="2023-05-31T08:41:45.542" v="780" actId="26606"/>
          <ac:spMkLst>
            <pc:docMk/>
            <pc:sldMk cId="2264992312" sldId="258"/>
            <ac:spMk id="3" creationId="{153170C4-FEAC-E989-4CFB-CE24F97A5CEF}"/>
          </ac:spMkLst>
        </pc:spChg>
        <pc:spChg chg="add">
          <ac:chgData name="Matin Amiri" userId="093b6f5b5179df85" providerId="LiveId" clId="{B459F20A-F1B7-4BB0-A651-CACEFADE1B26}" dt="2023-05-31T08:41:45.542" v="780" actId="26606"/>
          <ac:spMkLst>
            <pc:docMk/>
            <pc:sldMk cId="2264992312" sldId="258"/>
            <ac:spMk id="9" creationId="{9D3B3C7E-BC2D-4436-8B03-AC421FA66787}"/>
          </ac:spMkLst>
        </pc:spChg>
        <pc:spChg chg="add">
          <ac:chgData name="Matin Amiri" userId="093b6f5b5179df85" providerId="LiveId" clId="{B459F20A-F1B7-4BB0-A651-CACEFADE1B26}" dt="2023-05-31T08:41:45.542" v="780" actId="26606"/>
          <ac:spMkLst>
            <pc:docMk/>
            <pc:sldMk cId="2264992312" sldId="258"/>
            <ac:spMk id="16" creationId="{4905C695-F54E-4EF8-8AEF-811D460E7AFE}"/>
          </ac:spMkLst>
        </pc:spChg>
        <pc:spChg chg="add">
          <ac:chgData name="Matin Amiri" userId="093b6f5b5179df85" providerId="LiveId" clId="{B459F20A-F1B7-4BB0-A651-CACEFADE1B26}" dt="2023-05-31T08:41:45.542" v="780" actId="26606"/>
          <ac:spMkLst>
            <pc:docMk/>
            <pc:sldMk cId="2264992312" sldId="258"/>
            <ac:spMk id="18" creationId="{485CD2A3-2099-476E-9A85-55DC735FA2B7}"/>
          </ac:spMkLst>
        </pc:spChg>
        <pc:grpChg chg="add">
          <ac:chgData name="Matin Amiri" userId="093b6f5b5179df85" providerId="LiveId" clId="{B459F20A-F1B7-4BB0-A651-CACEFADE1B26}" dt="2023-05-31T08:41:45.542" v="780" actId="26606"/>
          <ac:grpSpMkLst>
            <pc:docMk/>
            <pc:sldMk cId="2264992312" sldId="258"/>
            <ac:grpSpMk id="11" creationId="{79B5D0C1-066E-4C02-A6B8-59FAE4A19724}"/>
          </ac:grpSpMkLst>
        </pc:grpChg>
        <pc:grpChg chg="add">
          <ac:chgData name="Matin Amiri" userId="093b6f5b5179df85" providerId="LiveId" clId="{B459F20A-F1B7-4BB0-A651-CACEFADE1B26}" dt="2023-05-31T08:41:45.542" v="780" actId="26606"/>
          <ac:grpSpMkLst>
            <pc:docMk/>
            <pc:sldMk cId="2264992312" sldId="258"/>
            <ac:grpSpMk id="20" creationId="{E92979E8-2E86-433E-A7E4-5F102E45A8EE}"/>
          </ac:grpSpMkLst>
        </pc:grpChg>
        <pc:picChg chg="add del">
          <ac:chgData name="Matin Amiri" userId="093b6f5b5179df85" providerId="LiveId" clId="{B459F20A-F1B7-4BB0-A651-CACEFADE1B26}" dt="2023-05-31T08:41:46.958" v="781" actId="478"/>
          <ac:picMkLst>
            <pc:docMk/>
            <pc:sldMk cId="2264992312" sldId="258"/>
            <ac:picMk id="5" creationId="{7AFF082B-7E58-7D45-6C5A-59A56E93165D}"/>
          </ac:picMkLst>
        </pc:picChg>
      </pc:sldChg>
      <pc:sldChg chg="modSp new mod">
        <pc:chgData name="Matin Amiri" userId="093b6f5b5179df85" providerId="LiveId" clId="{B459F20A-F1B7-4BB0-A651-CACEFADE1B26}" dt="2023-05-31T08:44:00.801" v="837" actId="20577"/>
        <pc:sldMkLst>
          <pc:docMk/>
          <pc:sldMk cId="3163290561" sldId="259"/>
        </pc:sldMkLst>
        <pc:spChg chg="mod">
          <ac:chgData name="Matin Amiri" userId="093b6f5b5179df85" providerId="LiveId" clId="{B459F20A-F1B7-4BB0-A651-CACEFADE1B26}" dt="2023-05-31T08:44:00.801" v="837" actId="20577"/>
          <ac:spMkLst>
            <pc:docMk/>
            <pc:sldMk cId="3163290561" sldId="259"/>
            <ac:spMk id="2" creationId="{3DF4639B-B444-8273-D5D2-34F9DE678104}"/>
          </ac:spMkLst>
        </pc:spChg>
      </pc:sldChg>
      <pc:sldChg chg="new del">
        <pc:chgData name="Matin Amiri" userId="093b6f5b5179df85" providerId="LiveId" clId="{B459F20A-F1B7-4BB0-A651-CACEFADE1B26}" dt="2023-05-31T08:43:11.342" v="794" actId="47"/>
        <pc:sldMkLst>
          <pc:docMk/>
          <pc:sldMk cId="3638880467" sldId="259"/>
        </pc:sldMkLst>
      </pc:sldChg>
      <pc:sldMasterChg chg="add del addSldLayout delSldLayout">
        <pc:chgData name="Matin Amiri" userId="093b6f5b5179df85" providerId="LiveId" clId="{B459F20A-F1B7-4BB0-A651-CACEFADE1B26}" dt="2023-05-31T08:26:10.389" v="55" actId="26606"/>
        <pc:sldMasterMkLst>
          <pc:docMk/>
          <pc:sldMasterMk cId="2853299745" sldId="2147483648"/>
        </pc:sldMasterMkLst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3604765849" sldId="2147483649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166769810" sldId="2147483650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2382642365" sldId="2147483651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3558564061" sldId="2147483652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106472915" sldId="2147483653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762189174" sldId="2147483654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772545897" sldId="2147483655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2908191808" sldId="2147483656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3494663276" sldId="2147483657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4256029990" sldId="2147483658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2853299745" sldId="2147483648"/>
            <pc:sldLayoutMk cId="737374720" sldId="2147483659"/>
          </pc:sldLayoutMkLst>
        </pc:sldLayoutChg>
      </pc:sldMasterChg>
      <pc:sldMasterChg chg="add del replId addSldLayout delSldLayout">
        <pc:chgData name="Matin Amiri" userId="093b6f5b5179df85" providerId="LiveId" clId="{B459F20A-F1B7-4BB0-A651-CACEFADE1B26}" dt="2023-05-31T08:25:11.240" v="38" actId="26606"/>
        <pc:sldMasterMkLst>
          <pc:docMk/>
          <pc:sldMasterMk cId="2151739288" sldId="2147483660"/>
        </pc:sldMasterMkLst>
        <pc:sldLayoutChg chg="add del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1424506879" sldId="2147483661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4252276526" sldId="2147483662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2107023789" sldId="2147483663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2088006508" sldId="2147483664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3597920404" sldId="2147483665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1766395755" sldId="2147483666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1691293372" sldId="2147483667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1175595717" sldId="2147483668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1723822654" sldId="2147483669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759237529" sldId="2147483670"/>
          </pc:sldLayoutMkLst>
        </pc:sldLayoutChg>
        <pc:sldLayoutChg chg="add del replId">
          <pc:chgData name="Matin Amiri" userId="093b6f5b5179df85" providerId="LiveId" clId="{B459F20A-F1B7-4BB0-A651-CACEFADE1B26}" dt="2023-05-31T08:25:11.240" v="38" actId="26606"/>
          <pc:sldLayoutMkLst>
            <pc:docMk/>
            <pc:sldMasterMk cId="2151739288" sldId="2147483660"/>
            <pc:sldLayoutMk cId="2078922162" sldId="2147483671"/>
          </pc:sldLayoutMkLst>
        </pc:sldLayoutChg>
      </pc:sldMasterChg>
      <pc:sldMasterChg chg="add del addSldLayout delSldLayout">
        <pc:chgData name="Matin Amiri" userId="093b6f5b5179df85" providerId="LiveId" clId="{B459F20A-F1B7-4BB0-A651-CACEFADE1B26}" dt="2023-05-31T08:24:58.829" v="34" actId="26606"/>
        <pc:sldMasterMkLst>
          <pc:docMk/>
          <pc:sldMasterMk cId="601822876" sldId="2147483686"/>
        </pc:sldMasterMkLst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616426950" sldId="2147483675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4274808979" sldId="2147483676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2438452136" sldId="2147483677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650861458" sldId="2147483678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1656868545" sldId="2147483679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924288283" sldId="2147483680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2551061971" sldId="2147483681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4230643995" sldId="2147483682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139502102" sldId="2147483683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2873399188" sldId="2147483684"/>
          </pc:sldLayoutMkLst>
        </pc:sldLayoutChg>
        <pc:sldLayoutChg chg="add del">
          <pc:chgData name="Matin Amiri" userId="093b6f5b5179df85" providerId="LiveId" clId="{B459F20A-F1B7-4BB0-A651-CACEFADE1B26}" dt="2023-05-31T08:24:58.829" v="34" actId="26606"/>
          <pc:sldLayoutMkLst>
            <pc:docMk/>
            <pc:sldMasterMk cId="601822876" sldId="2147483686"/>
            <pc:sldLayoutMk cId="3370454157" sldId="2147483685"/>
          </pc:sldLayoutMkLst>
        </pc:sldLayoutChg>
      </pc:sldMasterChg>
      <pc:sldMasterChg chg="add del addSldLayout delSldLayout">
        <pc:chgData name="Matin Amiri" userId="093b6f5b5179df85" providerId="LiveId" clId="{B459F20A-F1B7-4BB0-A651-CACEFADE1B26}" dt="2023-05-31T08:25:15.623" v="40" actId="26606"/>
        <pc:sldMasterMkLst>
          <pc:docMk/>
          <pc:sldMasterMk cId="3689057364" sldId="2147483686"/>
        </pc:sldMasterMkLst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82274180" sldId="2147483675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1776552427" sldId="2147483676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04126072" sldId="2147483677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746601020" sldId="2147483678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185983936" sldId="2147483679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566949942" sldId="2147483680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014014379" sldId="2147483681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971314334" sldId="2147483682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4291665231" sldId="2147483683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980516083" sldId="2147483684"/>
          </pc:sldLayoutMkLst>
        </pc:sldLayoutChg>
        <pc:sldLayoutChg chg="add del">
          <pc:chgData name="Matin Amiri" userId="093b6f5b5179df85" providerId="LiveId" clId="{B459F20A-F1B7-4BB0-A651-CACEFADE1B26}" dt="2023-05-31T08:25:15.623" v="40" actId="26606"/>
          <pc:sldLayoutMkLst>
            <pc:docMk/>
            <pc:sldMasterMk cId="3689057364" sldId="2147483686"/>
            <pc:sldLayoutMk cId="3105310242" sldId="2147483685"/>
          </pc:sldLayoutMkLst>
        </pc:sldLayoutChg>
      </pc:sldMasterChg>
      <pc:sldMasterChg chg="add del addSldLayout delSldLayout">
        <pc:chgData name="Matin Amiri" userId="093b6f5b5179df85" providerId="LiveId" clId="{B459F20A-F1B7-4BB0-A651-CACEFADE1B26}" dt="2023-05-31T08:25:28.215" v="48" actId="26606"/>
        <pc:sldMasterMkLst>
          <pc:docMk/>
          <pc:sldMasterMk cId="3403120443" sldId="2147483699"/>
        </pc:sldMasterMkLst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1394575892" sldId="2147483688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3488660788" sldId="2147483689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2961713825" sldId="2147483690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3364555889" sldId="2147483691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156670983" sldId="2147483692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1359603005" sldId="2147483693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1929968038" sldId="2147483694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917689694" sldId="2147483695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4163824838" sldId="2147483696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3147418826" sldId="2147483697"/>
          </pc:sldLayoutMkLst>
        </pc:sldLayoutChg>
        <pc:sldLayoutChg chg="add del">
          <pc:chgData name="Matin Amiri" userId="093b6f5b5179df85" providerId="LiveId" clId="{B459F20A-F1B7-4BB0-A651-CACEFADE1B26}" dt="2023-05-31T08:25:28.215" v="48" actId="26606"/>
          <pc:sldLayoutMkLst>
            <pc:docMk/>
            <pc:sldMasterMk cId="3403120443" sldId="2147483699"/>
            <pc:sldLayoutMk cId="3705617564" sldId="2147483698"/>
          </pc:sldLayoutMkLst>
        </pc:sldLayoutChg>
      </pc:sldMasterChg>
      <pc:sldMasterChg chg="add del addSldLayout delSldLayout">
        <pc:chgData name="Matin Amiri" userId="093b6f5b5179df85" providerId="LiveId" clId="{B459F20A-F1B7-4BB0-A651-CACEFADE1B26}" dt="2023-05-31T08:26:10.389" v="55" actId="26606"/>
        <pc:sldMasterMkLst>
          <pc:docMk/>
          <pc:sldMasterMk cId="4082587579" sldId="2147483751"/>
        </pc:sldMasterMkLst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3390805760" sldId="2147483740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3194755431" sldId="2147483741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706860380" sldId="2147483742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1854830186" sldId="2147483743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1977767387" sldId="2147483744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4022649011" sldId="2147483745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3977727910" sldId="2147483746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875172431" sldId="2147483747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3508691084" sldId="2147483748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3893310352" sldId="2147483749"/>
          </pc:sldLayoutMkLst>
        </pc:sldLayoutChg>
        <pc:sldLayoutChg chg="add del">
          <pc:chgData name="Matin Amiri" userId="093b6f5b5179df85" providerId="LiveId" clId="{B459F20A-F1B7-4BB0-A651-CACEFADE1B26}" dt="2023-05-31T08:26:10.389" v="55" actId="26606"/>
          <pc:sldLayoutMkLst>
            <pc:docMk/>
            <pc:sldMasterMk cId="4082587579" sldId="2147483751"/>
            <pc:sldLayoutMk cId="56375334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772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3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2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86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6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0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ebergs">
            <a:extLst>
              <a:ext uri="{FF2B5EF4-FFF2-40B4-BE49-F238E27FC236}">
                <a16:creationId xmlns:a16="http://schemas.microsoft.com/office/drawing/2014/main" id="{0869DBFA-EA18-B871-85A9-45FAC1A0FF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0" name="Rectangle 12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769AB-E47E-16B7-6388-934A30EF4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/>
          </a:bodyPr>
          <a:lstStyle/>
          <a:p>
            <a:r>
              <a:rPr lang="en-AU" dirty="0"/>
              <a:t>Project Showcase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A230-C7D3-D623-A4A7-C8C046D4C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9" y="4424305"/>
            <a:ext cx="5074022" cy="972222"/>
          </a:xfrm>
        </p:spPr>
        <p:txBody>
          <a:bodyPr>
            <a:normAutofit/>
          </a:bodyPr>
          <a:lstStyle/>
          <a:p>
            <a:r>
              <a:rPr lang="en-AU" dirty="0"/>
              <a:t>matin </a:t>
            </a:r>
            <a:r>
              <a:rPr lang="en-AU" dirty="0" err="1"/>
              <a:t>amiri</a:t>
            </a:r>
            <a:endParaRPr lang="en-AU" dirty="0"/>
          </a:p>
        </p:txBody>
      </p:sp>
      <p:grpSp>
        <p:nvGrpSpPr>
          <p:cNvPr id="12" name="Group 14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5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D6D8-1A2A-81FB-6B58-7C4381B6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EC46-5D88-C6CC-C2AC-44D0458D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2644140" cy="3969342"/>
          </a:xfrm>
        </p:spPr>
        <p:txBody>
          <a:bodyPr>
            <a:normAutofit/>
          </a:bodyPr>
          <a:lstStyle/>
          <a:p>
            <a:r>
              <a:rPr lang="en-AU" dirty="0"/>
              <a:t>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Fast Backups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Optimal Route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Cat </a:t>
            </a:r>
            <a:r>
              <a:rPr lang="en-AU" sz="1600" dirty="0" err="1"/>
              <a:t>Trie</a:t>
            </a:r>
            <a:endParaRPr lang="en-A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Select Selections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 err="1"/>
              <a:t>Soduko</a:t>
            </a:r>
            <a:r>
              <a:rPr lang="en-AU" sz="1600" dirty="0"/>
              <a:t> </a:t>
            </a:r>
            <a:r>
              <a:rPr lang="en-AU" sz="1600" dirty="0" err="1"/>
              <a:t>Asistant</a:t>
            </a:r>
            <a:r>
              <a:rPr lang="en-AU" sz="16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C4CDE4-F539-330E-CF26-8F06B4411472}"/>
              </a:ext>
            </a:extLst>
          </p:cNvPr>
          <p:cNvSpPr txBox="1">
            <a:spLocks/>
          </p:cNvSpPr>
          <p:nvPr/>
        </p:nvSpPr>
        <p:spPr>
          <a:xfrm>
            <a:off x="4488180" y="2161903"/>
            <a:ext cx="264414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Bookkeeper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Android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UI and backend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Database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Google Firebase</a:t>
            </a:r>
          </a:p>
          <a:p>
            <a:endParaRPr lang="en-AU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DABA96-1617-7388-B10F-FEC5AB9055F2}"/>
              </a:ext>
            </a:extLst>
          </p:cNvPr>
          <p:cNvSpPr txBox="1">
            <a:spLocks/>
          </p:cNvSpPr>
          <p:nvPr/>
        </p:nvSpPr>
        <p:spPr>
          <a:xfrm>
            <a:off x="7947660" y="2159726"/>
            <a:ext cx="264414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Elden Ring 2D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Object Oriented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Extending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Working with an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600" dirty="0"/>
              <a:t>Following S.O.L.I.D 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159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FAF2C-1BB9-34FC-57C4-60FD3463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583" y="1503007"/>
            <a:ext cx="7374834" cy="18680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87876"/>
            <a:ext cx="867485" cy="115439"/>
            <a:chOff x="8910933" y="1861308"/>
            <a:chExt cx="867485" cy="1154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80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639B-B444-8273-D5D2-34F9DE678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Fast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E820-A3B0-173F-C4C4-6BDBCC66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329056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2436"/>
      </a:dk2>
      <a:lt2>
        <a:srgbClr val="E2E8E4"/>
      </a:lt2>
      <a:accent1>
        <a:srgbClr val="C696B4"/>
      </a:accent1>
      <a:accent2>
        <a:srgbClr val="BA7F8A"/>
      </a:accent2>
      <a:accent3>
        <a:srgbClr val="C39B90"/>
      </a:accent3>
      <a:accent4>
        <a:srgbClr val="B6A17C"/>
      </a:accent4>
      <a:accent5>
        <a:srgbClr val="A4A67E"/>
      </a:accent5>
      <a:accent6>
        <a:srgbClr val="92AC76"/>
      </a:accent6>
      <a:hlink>
        <a:srgbClr val="558D6B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Project Showcase</vt:lpstr>
      <vt:lpstr>Contents</vt:lpstr>
      <vt:lpstr>Algorithms</vt:lpstr>
      <vt:lpstr>Fast Backups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Showcase</dc:title>
  <dc:creator>Matin Amiri</dc:creator>
  <cp:lastModifiedBy>Matin Amiri</cp:lastModifiedBy>
  <cp:revision>1</cp:revision>
  <dcterms:created xsi:type="dcterms:W3CDTF">2023-05-31T08:24:31Z</dcterms:created>
  <dcterms:modified xsi:type="dcterms:W3CDTF">2023-05-31T08:57:19Z</dcterms:modified>
</cp:coreProperties>
</file>