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Montserrat ExtraBold" panose="00000900000000000000" pitchFamily="2" charset="-52"/>
      <p:bold r:id="rId16"/>
      <p:boldItalic r:id="rId17"/>
    </p:embeddedFont>
    <p:embeddedFont>
      <p:font typeface="Montserrat Medium" panose="00000600000000000000" pitchFamily="2" charset="-52"/>
      <p:regular r:id="rId18"/>
      <p:bold r:id="rId19"/>
      <p:italic r:id="rId20"/>
      <p:boldItalic r:id="rId21"/>
    </p:embeddedFont>
    <p:embeddedFont>
      <p:font typeface="Montserrat SemiBold" panose="000007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5c4c0e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5c4c0e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5c4c0e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5c4c0e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9c1ea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9c1ea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a4744a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a4744a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a4744a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a4744af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b39c1ea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b39c1ead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a4744a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a4744a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a4744af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a4744af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и описание 1">
  <p:cSld name="SECTION_TITLE_AND_DESCRIPTION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339125" y="1450575"/>
            <a:ext cx="4306200" cy="11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Назва проекту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430800" y="3120500"/>
            <a:ext cx="39759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 err="1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Машенкін</a:t>
            </a:r>
            <a:r>
              <a:rPr lang="uk-UA" sz="1600" dirty="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Матвій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 років</a:t>
            </a:r>
            <a:endParaRPr sz="1600" dirty="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Група: Python3 23-1C</a:t>
            </a:r>
            <a:endParaRPr sz="1600" dirty="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Викладач: Прищепчук Валентин</a:t>
            </a:r>
            <a:endParaRPr sz="1600" dirty="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8858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727875" y="2461250"/>
            <a:ext cx="129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ВАШЕ ФОТО!!!!!!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6860CA-0C5E-4EC7-B1A2-9A90ECEF8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48" y="1637963"/>
            <a:ext cx="1845279" cy="24644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650" y="590550"/>
            <a:ext cx="4251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30050"/>
            <a:ext cx="40575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Montserrat"/>
                <a:ea typeface="Montserrat"/>
                <a:cs typeface="Montserrat"/>
                <a:sym typeface="Montserrat"/>
              </a:rPr>
              <a:t>Я навчаюсь у ІТ-Школі СМАРТ уже 3 роки, за цей час я побував на таких напрямках, як:Програмування на мові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 dirty="0">
                <a:latin typeface="Montserrat"/>
                <a:ea typeface="Montserrat"/>
                <a:cs typeface="Montserrat"/>
                <a:sym typeface="Montserrat"/>
              </a:rPr>
              <a:t>Я ще не знаю ким хочу бути і відкриваю для себе нові види діяльності.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ctrTitle" idx="4294967295"/>
          </p:nvPr>
        </p:nvSpPr>
        <p:spPr>
          <a:xfrm>
            <a:off x="675450" y="399750"/>
            <a:ext cx="69093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Історія вибору напрямку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95FD60-8A85-43C7-BF2A-1BDA50111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861" y="1301640"/>
            <a:ext cx="2129484" cy="2844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169650" y="1488350"/>
            <a:ext cx="5296500" cy="7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Навчання разом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Проект створений для полегшеного навчання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Бібліотеки, що використовуються</a:t>
            </a:r>
            <a:r>
              <a:rPr lang="en-US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:Flask, </a:t>
            </a:r>
            <a:r>
              <a:rPr lang="en-US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Flask_SQLAlchemy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95325" y="1488350"/>
            <a:ext cx="7295700" cy="7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Інструкція користувачу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uk-UA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Залогінитися</a:t>
            </a:r>
            <a:r>
              <a:rPr lang="uk-UA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на сайті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uk-UA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Н</a:t>
            </a: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адати учням завдання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95325" y="1303525"/>
            <a:ext cx="72813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723975" y="2571750"/>
            <a:ext cx="7224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en-US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 base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435700" y="247127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скрін 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7FD6AA-459A-4BC3-9321-428DD8C6C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25" y="1162885"/>
            <a:ext cx="6280322" cy="35326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435700" y="247127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скрін 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96F17-C395-45C6-9065-F8DDEDA81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949" y="1074725"/>
            <a:ext cx="6388443" cy="359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695325" y="442025"/>
            <a:ext cx="35583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Висновок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632900" y="1747975"/>
            <a:ext cx="7192800" cy="20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За час навчання на цьому курсі я навчився</a:t>
            </a:r>
            <a:r>
              <a:rPr lang="uk-UA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uk-UA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використовувти</a:t>
            </a:r>
            <a:r>
              <a:rPr lang="uk-UA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бази </a:t>
            </a:r>
            <a:r>
              <a:rPr lang="uk-UA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данних</a:t>
            </a:r>
            <a:r>
              <a:rPr lang="uk-UA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Найбільше мені сподобалось сидіти й слухати вчителя. У майбутньому я 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би хотів спробувати програмувати на іншій мові</a:t>
            </a:r>
            <a:endParaRPr sz="14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300" y="216350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2951550" y="2202000"/>
            <a:ext cx="32409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BADD00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Екран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Montserrat ExtraBold</vt:lpstr>
      <vt:lpstr>Montserrat SemiBold</vt:lpstr>
      <vt:lpstr>Montserrat Medium</vt:lpstr>
      <vt:lpstr>Montserrat</vt:lpstr>
      <vt:lpstr>Simple Light</vt:lpstr>
      <vt:lpstr>Назва проекту</vt:lpstr>
      <vt:lpstr> </vt:lpstr>
      <vt:lpstr>Навчання разом</vt:lpstr>
      <vt:lpstr>Інструкція користувачу</vt:lpstr>
      <vt:lpstr>Особливості проекту</vt:lpstr>
      <vt:lpstr>Світлини проекту</vt:lpstr>
      <vt:lpstr>Світлини проекту</vt:lpstr>
      <vt:lpstr>Висновок</vt:lpstr>
      <vt:lpstr>Дякую за увагу!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проекту</dc:title>
  <cp:lastModifiedBy>User</cp:lastModifiedBy>
  <cp:revision>2</cp:revision>
  <dcterms:modified xsi:type="dcterms:W3CDTF">2024-05-19T12:34:18Z</dcterms:modified>
</cp:coreProperties>
</file>