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AFCBE66-4DC7-478A-8AC6-06F0EEDB408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83417B1-7572-49EF-AAC0-EC9B02A00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9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BE66-4DC7-478A-8AC6-06F0EEDB408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17B1-7572-49EF-AAC0-EC9B02A00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7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BE66-4DC7-478A-8AC6-06F0EEDB408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17B1-7572-49EF-AAC0-EC9B02A00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52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BE66-4DC7-478A-8AC6-06F0EEDB408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17B1-7572-49EF-AAC0-EC9B02A00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56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BE66-4DC7-478A-8AC6-06F0EEDB408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17B1-7572-49EF-AAC0-EC9B02A00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2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BE66-4DC7-478A-8AC6-06F0EEDB408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17B1-7572-49EF-AAC0-EC9B02A00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15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BE66-4DC7-478A-8AC6-06F0EEDB408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17B1-7572-49EF-AAC0-EC9B02A00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62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AFCBE66-4DC7-478A-8AC6-06F0EEDB408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17B1-7572-49EF-AAC0-EC9B02A00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08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AFCBE66-4DC7-478A-8AC6-06F0EEDB408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17B1-7572-49EF-AAC0-EC9B02A00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6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BE66-4DC7-478A-8AC6-06F0EEDB408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17B1-7572-49EF-AAC0-EC9B02A00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7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BE66-4DC7-478A-8AC6-06F0EEDB408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17B1-7572-49EF-AAC0-EC9B02A00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3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BE66-4DC7-478A-8AC6-06F0EEDB408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17B1-7572-49EF-AAC0-EC9B02A00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7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BE66-4DC7-478A-8AC6-06F0EEDB408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17B1-7572-49EF-AAC0-EC9B02A00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2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BE66-4DC7-478A-8AC6-06F0EEDB408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17B1-7572-49EF-AAC0-EC9B02A00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2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BE66-4DC7-478A-8AC6-06F0EEDB408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17B1-7572-49EF-AAC0-EC9B02A00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6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BE66-4DC7-478A-8AC6-06F0EEDB408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17B1-7572-49EF-AAC0-EC9B02A00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5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BE66-4DC7-478A-8AC6-06F0EEDB408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17B1-7572-49EF-AAC0-EC9B02A00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AFCBE66-4DC7-478A-8AC6-06F0EEDB408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83417B1-7572-49EF-AAC0-EC9B02A00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0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EBB4-4245-4528-AF9A-04967449A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fa-IR" dirty="0"/>
              <a:t>متین قاسمی پروژه اولتراسونیک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1F089-FA51-4AED-A4B4-7DE3AAF0D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fa-IR" dirty="0"/>
              <a:t>اینترنت اشیا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B9D8-A9F9-42A8-AF56-D117CAEA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LCD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B5D27D-293D-4E08-A4DA-B8B4B90E4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67" t="18259" r="26991" b="70195"/>
          <a:stretch/>
        </p:blipFill>
        <p:spPr>
          <a:xfrm>
            <a:off x="1631576" y="3263152"/>
            <a:ext cx="8928847" cy="2241177"/>
          </a:xfrm>
        </p:spPr>
      </p:pic>
    </p:spTree>
    <p:extLst>
      <p:ext uri="{BB962C8B-B14F-4D97-AF65-F5344CB8AC3E}">
        <p14:creationId xmlns:p14="http://schemas.microsoft.com/office/powerpoint/2010/main" val="213393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D330-31E3-442D-AD29-A13E5010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متغیر تغییر دهنده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BC731E-718B-44F3-B93E-C8AEDC6FD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39" t="39776" r="41309" b="49465"/>
          <a:stretch/>
        </p:blipFill>
        <p:spPr>
          <a:xfrm>
            <a:off x="1999130" y="2581835"/>
            <a:ext cx="8193740" cy="3747247"/>
          </a:xfrm>
        </p:spPr>
      </p:pic>
    </p:spTree>
    <p:extLst>
      <p:ext uri="{BB962C8B-B14F-4D97-AF65-F5344CB8AC3E}">
        <p14:creationId xmlns:p14="http://schemas.microsoft.com/office/powerpoint/2010/main" val="143779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3C8B-D3DA-4970-A5BA-2629482D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کتابخانه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LiquidCrystal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1A08D-D2B8-4E1B-9B83-828AC4318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`#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include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LiquidCrystal.h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"` یک دستور در زبان برنامه‌نویسی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C/C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 است که در آن، کتابخانه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LiquidCrystal.h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به پروژهٔ شما اضافه می‌شود. این کار باعث می‌شود که تعریف‌ها و توابع مربوط به کتابخانه‌ای که در این فایل قرار دارد، در دسترس باشند.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برای کنترل صفحه‌های نمایش مایع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LCD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در پروژه‌ی آردوینو میشود. این کتابخانه توابعی را فراهم می‌کند که برنامه‌نویسان می‌توانند از آن‌ها برای کنترل و نمایش اطلاعات بر روی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LCD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استفاده کنند.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وقتی شما این دستور `#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include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LiquidCrystal.h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"` را به کد خود اضافه می‌کنید، به عنوان نمونه، تمام تعریفات و توابع مربوط به کتابخانه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LiquidCrystal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به کد شما افزوده می‌شود. این اجازه می‌دهد تا شما از توابع و قابلیت‌های این کتابخانه در پروژه‌ی خود استفاده کنید بدون این‌که خودتان نیاز به نوشتن کد اصلی کتابخانه داشته باشید.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8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7C60-D8E2-4F5E-A583-ED07091D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i="0" dirty="0">
                <a:effectLst/>
                <a:latin typeface="Söhne"/>
              </a:rPr>
              <a:t>تعریف پین‌ها: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2B8B7-0150-41DA-B51D-7C3CB5032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`</a:t>
            </a:r>
            <a:r>
              <a:rPr lang="en-US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trigPin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</a:t>
            </a:r>
            <a:r>
              <a:rPr lang="ar-SA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و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`</a:t>
            </a:r>
            <a:r>
              <a:rPr lang="en-US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echoPin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</a:t>
            </a:r>
            <a:r>
              <a:rPr lang="ar-SA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به ترتیب برای فعال‌کردن و دریافت پالس‌ها و از سنسور فاصله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UltraSonic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به کار می‌روند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</a:t>
            </a:r>
            <a:r>
              <a:rPr lang="ar-SA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پین‌های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`</a:t>
            </a:r>
            <a:r>
              <a:rPr lang="en-US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trigPin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</a:t>
            </a:r>
            <a:r>
              <a:rPr lang="ar-SA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و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`</a:t>
            </a:r>
            <a:r>
              <a:rPr lang="en-US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echoPin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</a:t>
            </a:r>
            <a:r>
              <a:rPr lang="ar-SA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در این مثال به ترتیب به پین‌های 2 و 3 متصل شده‌اند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4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82C2-BD8B-4537-A0E8-59BE74F7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i="0" dirty="0">
                <a:effectLst/>
                <a:latin typeface="Söhne"/>
              </a:rPr>
              <a:t>تعریف و ایجاد شیء از کلاس </a:t>
            </a:r>
            <a:r>
              <a:rPr lang="en-US" b="1" i="0" dirty="0" err="1">
                <a:effectLst/>
                <a:latin typeface="Söhne"/>
              </a:rPr>
              <a:t>LiquidCrystal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AD2D-0EAD-4863-8875-89C374BB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از کتابخانه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LiquidCrystal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برای کنترل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LCD 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استفاده شده است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یک شیء به نام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`lcd` 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از کلاس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LiquidCrystal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ایجاد شده و پین‌های متصل به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LCD 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به آن اختصاص داده شده‌اند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9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B718-C186-4441-AA64-B1E1899D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i="0" dirty="0">
                <a:effectLst/>
                <a:latin typeface="Söhne"/>
              </a:rPr>
              <a:t>تنظیمات اولیه: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200D-51B9-422E-B6B5-E1797CDFA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شروع ارتباط با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Serial 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با سرعت 9600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تنظیمات اولیه برای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LCD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، شامل پاک کردن صفحه و نمایش پیام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"Distance Meter".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تنظیم پین‌ها به عنوان ورودی یا خروجی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531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624B0-7356-4395-B21A-E4E8E67F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i="0" dirty="0">
                <a:effectLst/>
                <a:latin typeface="Söhne"/>
              </a:rPr>
              <a:t>حلقه اصلی</a:t>
            </a:r>
            <a:r>
              <a:rPr lang="en-US" b="1" dirty="0">
                <a:latin typeface="Söhne"/>
              </a:rPr>
              <a:t>    loop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905E1-309C-4E4B-B789-227CC144E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در هر دور حلقه، فاصله اندازه‌گیری شده و نمایش روی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LCD 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انجام می‌شود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ابتدا، یک پالس به سنسور ارسال شده و سپس مدت زمان بازگشت پالس اندازه‌گیری می‌شود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با استفاده از محاسبات فرمول مشخص، فاصله به سانتی‌متر محاسبه می‌شود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نتیجه فاصله روی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LCD 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نمایش داده می‌شود و حلقه در انتظار 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۱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ثانیه می‌ماند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fa-IR" b="1" i="0" dirty="0">
                <a:solidFill>
                  <a:schemeClr val="tx1"/>
                </a:solidFill>
                <a:effectLst/>
                <a:latin typeface="Söhne"/>
              </a:rPr>
              <a:t>این کد به طور کلی یک سیستم سنجش فاصله از یک موضوع در حال حرکت استفاده می‌کند و نتیجه را روی یک 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LCD </a:t>
            </a:r>
            <a:r>
              <a:rPr lang="fa-IR" b="1" i="0" dirty="0">
                <a:solidFill>
                  <a:schemeClr val="tx1"/>
                </a:solidFill>
                <a:effectLst/>
                <a:latin typeface="Söhne"/>
              </a:rPr>
              <a:t>نمایش می‌دهد.</a:t>
            </a:r>
            <a:endParaRPr lang="en-US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10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7560-E654-4F03-BCBA-E6531B6E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مدار بطور کلی پیاده سازی شده در پروتئوس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35B445-499F-4E5D-BC0A-07516AFDD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4" t="13274" r="15330" b="15613"/>
          <a:stretch/>
        </p:blipFill>
        <p:spPr>
          <a:xfrm>
            <a:off x="510988" y="2330824"/>
            <a:ext cx="11170023" cy="4231341"/>
          </a:xfrm>
        </p:spPr>
      </p:pic>
    </p:spTree>
    <p:extLst>
      <p:ext uri="{BB962C8B-B14F-4D97-AF65-F5344CB8AC3E}">
        <p14:creationId xmlns:p14="http://schemas.microsoft.com/office/powerpoint/2010/main" val="195560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7166-609F-434C-B65E-300E310D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اولترا سونیک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A2FBF0-D14E-47C5-93A8-7F241BCA0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14" t="51060" r="20497" b="38443"/>
          <a:stretch/>
        </p:blipFill>
        <p:spPr>
          <a:xfrm>
            <a:off x="2622176" y="3124199"/>
            <a:ext cx="6947647" cy="2308413"/>
          </a:xfrm>
        </p:spPr>
      </p:pic>
    </p:spTree>
    <p:extLst>
      <p:ext uri="{BB962C8B-B14F-4D97-AF65-F5344CB8AC3E}">
        <p14:creationId xmlns:p14="http://schemas.microsoft.com/office/powerpoint/2010/main" val="417270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DA18-8600-41C6-8128-45AEDDF7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اردوینو </a:t>
            </a:r>
            <a:r>
              <a:rPr lang="en-US" dirty="0"/>
              <a:t>uno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54784A-A55D-436A-9011-080F136C9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1" t="20621" r="56218" b="50251"/>
          <a:stretch/>
        </p:blipFill>
        <p:spPr>
          <a:xfrm>
            <a:off x="618566" y="2375647"/>
            <a:ext cx="11044516" cy="4096871"/>
          </a:xfrm>
        </p:spPr>
      </p:pic>
    </p:spTree>
    <p:extLst>
      <p:ext uri="{BB962C8B-B14F-4D97-AF65-F5344CB8AC3E}">
        <p14:creationId xmlns:p14="http://schemas.microsoft.com/office/powerpoint/2010/main" val="369112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</TotalTime>
  <Words>409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Söhne</vt:lpstr>
      <vt:lpstr>Wingdings 3</vt:lpstr>
      <vt:lpstr>Ion Boardroom</vt:lpstr>
      <vt:lpstr>متین قاسمی پروژه اولتراسونیک</vt:lpstr>
      <vt:lpstr>کتابخانه LiquidCrystal</vt:lpstr>
      <vt:lpstr>تعریف پین‌ها:</vt:lpstr>
      <vt:lpstr>تعریف و ایجاد شیء از کلاس LiquidCrystal:</vt:lpstr>
      <vt:lpstr>تنظیمات اولیه:</vt:lpstr>
      <vt:lpstr>حلقه اصلی    loop </vt:lpstr>
      <vt:lpstr>مدار بطور کلی پیاده سازی شده در پروتئوس </vt:lpstr>
      <vt:lpstr>اولترا سونیک</vt:lpstr>
      <vt:lpstr>اردوینو uno</vt:lpstr>
      <vt:lpstr>LCD</vt:lpstr>
      <vt:lpstr>متغیر تغییر دهنده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متین قاسمی پروژه اولتراسونیک</dc:title>
  <dc:creator>matin ghasemi</dc:creator>
  <cp:lastModifiedBy>matin ghasemi</cp:lastModifiedBy>
  <cp:revision>2</cp:revision>
  <dcterms:created xsi:type="dcterms:W3CDTF">2024-01-18T11:39:28Z</dcterms:created>
  <dcterms:modified xsi:type="dcterms:W3CDTF">2024-01-18T11:56:51Z</dcterms:modified>
</cp:coreProperties>
</file>