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26" autoAdjust="0"/>
  </p:normalViewPr>
  <p:slideViewPr>
    <p:cSldViewPr snapToGrid="0" snapToObjects="1">
      <p:cViewPr varScale="1">
        <p:scale>
          <a:sx n="107" d="100"/>
          <a:sy n="107" d="100"/>
        </p:scale>
        <p:origin x="-10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5FBB7-1E97-8D47-BE61-57BF366B95E4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0466-A186-264C-A843-FC9BA0E8D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0466-A186-264C-A843-FC9BA0E8D1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0466-A186-264C-A843-FC9BA0E8D1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0466-A186-264C-A843-FC9BA0E8D1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0466-A186-264C-A843-FC9BA0E8D1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0466-A186-264C-A843-FC9BA0E8D1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A54-2B22-1247-AB82-8EE14C3EC27B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0A57-B24B-9445-B5B8-670C48982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A54-2B22-1247-AB82-8EE14C3EC27B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0A57-B24B-9445-B5B8-670C48982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A54-2B22-1247-AB82-8EE14C3EC27B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0A57-B24B-9445-B5B8-670C48982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A54-2B22-1247-AB82-8EE14C3EC27B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0A57-B24B-9445-B5B8-670C48982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A54-2B22-1247-AB82-8EE14C3EC27B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0A57-B24B-9445-B5B8-670C48982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A54-2B22-1247-AB82-8EE14C3EC27B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0A57-B24B-9445-B5B8-670C48982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A54-2B22-1247-AB82-8EE14C3EC27B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0A57-B24B-9445-B5B8-670C48982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A54-2B22-1247-AB82-8EE14C3EC27B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0A57-B24B-9445-B5B8-670C48982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A54-2B22-1247-AB82-8EE14C3EC27B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0A57-B24B-9445-B5B8-670C48982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A54-2B22-1247-AB82-8EE14C3EC27B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0A57-B24B-9445-B5B8-670C48982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A54-2B22-1247-AB82-8EE14C3EC27B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0A57-B24B-9445-B5B8-670C48982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BA54-2B22-1247-AB82-8EE14C3EC27B}" type="datetimeFigureOut">
              <a:rPr lang="en-US" smtClean="0"/>
              <a:pPr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0A57-B24B-9445-B5B8-670C48982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Vibrations and Waves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Basic Formulas</a:t>
            </a:r>
          </a:p>
          <a:p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</a:t>
            </a:r>
          </a:p>
          <a:p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H. Rahimzadeh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460831" y="163100"/>
          <a:ext cx="1021141" cy="879316"/>
        </p:xfrm>
        <a:graphic>
          <a:graphicData uri="http://schemas.openxmlformats.org/presentationml/2006/ole">
            <p:oleObj spid="_x0000_s14339" name="Equation" r:id="rId4" imgW="457200" imgH="393700" progId="Equation.DSMT4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4001461" y="112536"/>
          <a:ext cx="1079500" cy="393700"/>
        </p:xfrm>
        <a:graphic>
          <a:graphicData uri="http://schemas.openxmlformats.org/presentationml/2006/ole">
            <p:oleObj spid="_x0000_s14340" name="Equation" r:id="rId5" imgW="1079500" imgH="393700" progId="Equation.DSMT4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661414" y="153910"/>
          <a:ext cx="1071448" cy="897696"/>
        </p:xfrm>
        <a:graphic>
          <a:graphicData uri="http://schemas.openxmlformats.org/presentationml/2006/ole">
            <p:oleObj spid="_x0000_s14341" name="Equation" r:id="rId6" imgW="469900" imgH="393700" progId="Equation.DSMT4">
              <p:embed/>
            </p:oleObj>
          </a:graphicData>
        </a:graphic>
      </p:graphicFrame>
      <p:sp>
        <p:nvSpPr>
          <p:cNvPr id="34" name="Left-Right Arrow 33"/>
          <p:cNvSpPr/>
          <p:nvPr/>
        </p:nvSpPr>
        <p:spPr>
          <a:xfrm>
            <a:off x="2584354" y="520307"/>
            <a:ext cx="3946333" cy="16490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3983585" y="1975477"/>
          <a:ext cx="1092200" cy="431800"/>
        </p:xfrm>
        <a:graphic>
          <a:graphicData uri="http://schemas.openxmlformats.org/presentationml/2006/ole">
            <p:oleObj spid="_x0000_s14344" name="Equation" r:id="rId7" imgW="1091880" imgH="431640" progId="Equation.DSMT4">
              <p:embed/>
            </p:oleObj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481733" y="2092886"/>
          <a:ext cx="979336" cy="892924"/>
        </p:xfrm>
        <a:graphic>
          <a:graphicData uri="http://schemas.openxmlformats.org/presentationml/2006/ole">
            <p:oleObj spid="_x0000_s14347" name="Equation" r:id="rId8" imgW="431800" imgH="393700" progId="Equation.DSMT4">
              <p:embed/>
            </p:oleObj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6675898" y="2090500"/>
          <a:ext cx="1042480" cy="897696"/>
        </p:xfrm>
        <a:graphic>
          <a:graphicData uri="http://schemas.openxmlformats.org/presentationml/2006/ole">
            <p:oleObj spid="_x0000_s14348" name="Equation" r:id="rId9" imgW="457200" imgH="393700" progId="Equation.DSMT4">
              <p:embed/>
            </p:oleObj>
          </a:graphicData>
        </a:graphic>
      </p:graphicFrame>
      <p:sp>
        <p:nvSpPr>
          <p:cNvPr id="35" name="Left-Right Arrow 34"/>
          <p:cNvSpPr/>
          <p:nvPr/>
        </p:nvSpPr>
        <p:spPr>
          <a:xfrm>
            <a:off x="2577520" y="2456897"/>
            <a:ext cx="3960000" cy="16490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974279" y="3883626"/>
          <a:ext cx="1257300" cy="431800"/>
        </p:xfrm>
        <a:graphic>
          <a:graphicData uri="http://schemas.openxmlformats.org/presentationml/2006/ole">
            <p:oleObj spid="_x0000_s14345" name="Equation" r:id="rId10" imgW="1257300" imgH="431800" progId="Equation.DSMT4">
              <p:embed/>
            </p:oleObj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388832" y="3984424"/>
          <a:ext cx="1165138" cy="902982"/>
        </p:xfrm>
        <a:graphic>
          <a:graphicData uri="http://schemas.openxmlformats.org/presentationml/2006/ole">
            <p:oleObj spid="_x0000_s14349" name="Equation" r:id="rId11" imgW="508000" imgH="393700" progId="Equation.DSMT4">
              <p:embed/>
            </p:oleObj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6646937" y="3987067"/>
          <a:ext cx="1100402" cy="897696"/>
        </p:xfrm>
        <a:graphic>
          <a:graphicData uri="http://schemas.openxmlformats.org/presentationml/2006/ole">
            <p:oleObj spid="_x0000_s14350" name="Equation" r:id="rId12" imgW="482600" imgH="393700" progId="Equation.DSMT4">
              <p:embed/>
            </p:oleObj>
          </a:graphicData>
        </a:graphic>
      </p:graphicFrame>
      <p:sp>
        <p:nvSpPr>
          <p:cNvPr id="36" name="Left-Right Arrow 35"/>
          <p:cNvSpPr/>
          <p:nvPr/>
        </p:nvSpPr>
        <p:spPr>
          <a:xfrm>
            <a:off x="2629995" y="4353464"/>
            <a:ext cx="3960000" cy="16490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4001294" y="5763623"/>
          <a:ext cx="1079500" cy="393700"/>
        </p:xfrm>
        <a:graphic>
          <a:graphicData uri="http://schemas.openxmlformats.org/presentationml/2006/ole">
            <p:oleObj spid="_x0000_s14346" name="Equation" r:id="rId13" imgW="1079500" imgH="393700" progId="Equation.DSMT4">
              <p:embed/>
            </p:oleObj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1463579" y="5848826"/>
          <a:ext cx="1015644" cy="874584"/>
        </p:xfrm>
        <a:graphic>
          <a:graphicData uri="http://schemas.openxmlformats.org/presentationml/2006/ole">
            <p:oleObj spid="_x0000_s14353" name="Equation" r:id="rId14" imgW="457200" imgH="393700" progId="Equation.DSMT4">
              <p:embed/>
            </p:oleObj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6661414" y="5837270"/>
          <a:ext cx="1071448" cy="897696"/>
        </p:xfrm>
        <a:graphic>
          <a:graphicData uri="http://schemas.openxmlformats.org/presentationml/2006/ole">
            <p:oleObj spid="_x0000_s14354" name="Equation" r:id="rId15" imgW="469900" imgH="393700" progId="Equation.DSMT4">
              <p:embed/>
            </p:oleObj>
          </a:graphicData>
        </a:graphic>
      </p:graphicFrame>
      <p:sp>
        <p:nvSpPr>
          <p:cNvPr id="37" name="Left-Right Arrow 36"/>
          <p:cNvSpPr/>
          <p:nvPr/>
        </p:nvSpPr>
        <p:spPr>
          <a:xfrm>
            <a:off x="2577520" y="6196205"/>
            <a:ext cx="3960000" cy="16490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459333" y="1305256"/>
          <a:ext cx="406400" cy="393700"/>
        </p:xfrm>
        <a:graphic>
          <a:graphicData uri="http://schemas.openxmlformats.org/presentationml/2006/ole">
            <p:oleObj spid="_x0000_s14342" name="Equation" r:id="rId16" imgW="406400" imgH="393700" progId="Equation.DSMT4">
              <p:embed/>
            </p:oleObj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7309752" y="1294760"/>
          <a:ext cx="406400" cy="393700"/>
        </p:xfrm>
        <a:graphic>
          <a:graphicData uri="http://schemas.openxmlformats.org/presentationml/2006/ole">
            <p:oleObj spid="_x0000_s14343" name="Equation" r:id="rId17" imgW="406400" imgH="393700" progId="Equation.DSMT4">
              <p:embed/>
            </p:oleObj>
          </a:graphicData>
        </a:graphic>
      </p:graphicFrame>
      <p:sp>
        <p:nvSpPr>
          <p:cNvPr id="43" name="Up-Down Arrow 42"/>
          <p:cNvSpPr/>
          <p:nvPr/>
        </p:nvSpPr>
        <p:spPr>
          <a:xfrm>
            <a:off x="1890084" y="1132653"/>
            <a:ext cx="162634" cy="85182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/>
          <p:cNvSpPr/>
          <p:nvPr/>
        </p:nvSpPr>
        <p:spPr>
          <a:xfrm>
            <a:off x="7115821" y="1122157"/>
            <a:ext cx="162634" cy="85182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1313283" y="3362161"/>
          <a:ext cx="571500" cy="165100"/>
        </p:xfrm>
        <a:graphic>
          <a:graphicData uri="http://schemas.openxmlformats.org/presentationml/2006/ole">
            <p:oleObj spid="_x0000_s14351" name="Equation" r:id="rId18" imgW="571500" imgH="165100" progId="Equation.DSMT4">
              <p:embed/>
            </p:oleObj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7328802" y="3325741"/>
          <a:ext cx="533400" cy="177800"/>
        </p:xfrm>
        <a:graphic>
          <a:graphicData uri="http://schemas.openxmlformats.org/presentationml/2006/ole">
            <p:oleObj spid="_x0000_s14352" name="Equation" r:id="rId19" imgW="533160" imgH="177480" progId="Equation.DSMT4">
              <p:embed/>
            </p:oleObj>
          </a:graphicData>
        </a:graphic>
      </p:graphicFrame>
      <p:sp>
        <p:nvSpPr>
          <p:cNvPr id="44" name="Up-Down Arrow 43"/>
          <p:cNvSpPr/>
          <p:nvPr/>
        </p:nvSpPr>
        <p:spPr>
          <a:xfrm>
            <a:off x="1890084" y="3059741"/>
            <a:ext cx="162634" cy="85182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-Down Arrow 46"/>
          <p:cNvSpPr/>
          <p:nvPr/>
        </p:nvSpPr>
        <p:spPr>
          <a:xfrm>
            <a:off x="7115821" y="3040804"/>
            <a:ext cx="162634" cy="85182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7328802" y="5152656"/>
          <a:ext cx="482600" cy="393700"/>
        </p:xfrm>
        <a:graphic>
          <a:graphicData uri="http://schemas.openxmlformats.org/presentationml/2006/ole">
            <p:oleObj spid="_x0000_s14355" name="Equation" r:id="rId20" imgW="482600" imgH="393700" progId="Equation.DSMT4">
              <p:embed/>
            </p:oleObj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364083" y="5152656"/>
          <a:ext cx="520700" cy="393700"/>
        </p:xfrm>
        <a:graphic>
          <a:graphicData uri="http://schemas.openxmlformats.org/presentationml/2006/ole">
            <p:oleObj spid="_x0000_s14356" name="Equation" r:id="rId21" imgW="520700" imgH="393700" progId="Equation.DSMT4">
              <p:embed/>
            </p:oleObj>
          </a:graphicData>
        </a:graphic>
      </p:graphicFrame>
      <p:sp>
        <p:nvSpPr>
          <p:cNvPr id="45" name="Up-Down Arrow 44"/>
          <p:cNvSpPr/>
          <p:nvPr/>
        </p:nvSpPr>
        <p:spPr>
          <a:xfrm>
            <a:off x="1890084" y="4948179"/>
            <a:ext cx="162634" cy="85182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-Down Arrow 47"/>
          <p:cNvSpPr/>
          <p:nvPr/>
        </p:nvSpPr>
        <p:spPr>
          <a:xfrm>
            <a:off x="7115821" y="4941793"/>
            <a:ext cx="162634" cy="85182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45820" y="520307"/>
            <a:ext cx="800219" cy="5637016"/>
          </a:xfrm>
          <a:prstGeom prst="rect">
            <a:avLst/>
          </a:prstGeom>
          <a:noFill/>
        </p:spPr>
        <p:txBody>
          <a:bodyPr vert="vert270" wrap="square" rtlCol="0" anchor="t">
            <a:spAutoFit/>
          </a:bodyPr>
          <a:lstStyle/>
          <a:p>
            <a:pPr algn="ctr"/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Vibrations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26656" y="724091"/>
            <a:ext cx="800219" cy="5637016"/>
          </a:xfrm>
          <a:prstGeom prst="rect">
            <a:avLst/>
          </a:prstGeom>
          <a:noFill/>
        </p:spPr>
        <p:txBody>
          <a:bodyPr vert="vert270" wrap="square" rtlCol="0" anchor="t">
            <a:spAutoFit/>
          </a:bodyPr>
          <a:lstStyle/>
          <a:p>
            <a:pPr algn="ctr"/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Waves</a:t>
            </a:r>
            <a:endParaRPr lang="en-US" sz="4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&amp; Wavelength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60831" y="1938470"/>
            <a:ext cx="6272031" cy="939070"/>
            <a:chOff x="1460831" y="1969958"/>
            <a:chExt cx="6272031" cy="939070"/>
          </a:xfrm>
        </p:grpSpPr>
        <p:graphicFrame>
          <p:nvGraphicFramePr>
            <p:cNvPr id="5" name="Object 3"/>
            <p:cNvGraphicFramePr>
              <a:graphicFrameLocks noChangeAspect="1"/>
            </p:cNvGraphicFramePr>
            <p:nvPr/>
          </p:nvGraphicFramePr>
          <p:xfrm>
            <a:off x="1460831" y="2020522"/>
            <a:ext cx="1021141" cy="879316"/>
          </p:xfrm>
          <a:graphic>
            <a:graphicData uri="http://schemas.openxmlformats.org/presentationml/2006/ole">
              <p:oleObj spid="_x0000_s15365" name="Equation" r:id="rId4" imgW="457200" imgH="393700" progId="Equation.DSMT4">
                <p:embed/>
              </p:oleObj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4001461" y="1969958"/>
            <a:ext cx="1079500" cy="393700"/>
          </p:xfrm>
          <a:graphic>
            <a:graphicData uri="http://schemas.openxmlformats.org/presentationml/2006/ole">
              <p:oleObj spid="_x0000_s15366" name="Equation" r:id="rId5" imgW="1079500" imgH="393700" progId="Equation.DSMT4">
                <p:embed/>
              </p:oleObj>
            </a:graphicData>
          </a:graphic>
        </p:graphicFrame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6661414" y="2011332"/>
            <a:ext cx="1071448" cy="897696"/>
          </p:xfrm>
          <a:graphic>
            <a:graphicData uri="http://schemas.openxmlformats.org/presentationml/2006/ole">
              <p:oleObj spid="_x0000_s15367" name="Equation" r:id="rId6" imgW="469900" imgH="393700" progId="Equation.DSMT4">
                <p:embed/>
              </p:oleObj>
            </a:graphicData>
          </a:graphic>
        </p:graphicFrame>
        <p:sp>
          <p:nvSpPr>
            <p:cNvPr id="9" name="Left-Right Arrow 8"/>
            <p:cNvSpPr/>
            <p:nvPr/>
          </p:nvSpPr>
          <p:spPr>
            <a:xfrm>
              <a:off x="2584354" y="2377729"/>
              <a:ext cx="3946333" cy="16490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97639" y="3687661"/>
          <a:ext cx="74936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810"/>
                <a:gridCol w="3746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Wavelength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time for one complete oscillation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length of one complete wave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&amp; Wave number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99609" y="1828651"/>
            <a:ext cx="6236645" cy="1012719"/>
            <a:chOff x="1499609" y="1828651"/>
            <a:chExt cx="6236645" cy="1012719"/>
          </a:xfrm>
        </p:grpSpPr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4001461" y="1828651"/>
            <a:ext cx="1092200" cy="431800"/>
          </p:xfrm>
          <a:graphic>
            <a:graphicData uri="http://schemas.openxmlformats.org/presentationml/2006/ole">
              <p:oleObj spid="_x0000_s30725" name="Equation" r:id="rId4" imgW="1091880" imgH="431640" progId="Equation.DSMT4">
                <p:embed/>
              </p:oleObj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499609" y="1946060"/>
            <a:ext cx="979336" cy="892924"/>
          </p:xfrm>
          <a:graphic>
            <a:graphicData uri="http://schemas.openxmlformats.org/presentationml/2006/ole">
              <p:oleObj spid="_x0000_s30726" name="Equation" r:id="rId5" imgW="431800" imgH="393700" progId="Equation.DSMT4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6693774" y="1943674"/>
            <a:ext cx="1042480" cy="897696"/>
          </p:xfrm>
          <a:graphic>
            <a:graphicData uri="http://schemas.openxmlformats.org/presentationml/2006/ole">
              <p:oleObj spid="_x0000_s30727" name="Equation" r:id="rId6" imgW="457200" imgH="393700" progId="Equation.DSMT4">
                <p:embed/>
              </p:oleObj>
            </a:graphicData>
          </a:graphic>
        </p:graphicFrame>
        <p:sp>
          <p:nvSpPr>
            <p:cNvPr id="14" name="Left-Right Arrow 13"/>
            <p:cNvSpPr/>
            <p:nvPr/>
          </p:nvSpPr>
          <p:spPr>
            <a:xfrm>
              <a:off x="2595396" y="2310071"/>
              <a:ext cx="3960000" cy="16490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7639" y="3687661"/>
          <a:ext cx="7493620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810"/>
                <a:gridCol w="3746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Wave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r>
                        <a:rPr lang="en-US" sz="1400" baseline="0" dirty="0" smtClean="0"/>
                        <a:t> N° of </a:t>
                      </a:r>
                      <a:r>
                        <a:rPr lang="en-US" sz="1400" dirty="0" smtClean="0"/>
                        <a:t>complete oscillation per</a:t>
                      </a:r>
                      <a:r>
                        <a:rPr lang="en-US" sz="1400" baseline="0" dirty="0" smtClean="0"/>
                        <a:t> unit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The N° of</a:t>
                      </a:r>
                      <a:r>
                        <a:rPr lang="en-US" sz="1400" dirty="0" smtClean="0"/>
                        <a:t> complete wave per</a:t>
                      </a:r>
                      <a:r>
                        <a:rPr lang="en-US" sz="1400" baseline="0" dirty="0" smtClean="0"/>
                        <a:t> unit length</a:t>
                      </a:r>
                      <a:endParaRPr lang="en-US" sz="14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Frequency &amp; </a:t>
            </a:r>
            <a:br>
              <a:rPr lang="en-US" dirty="0" smtClean="0"/>
            </a:br>
            <a:r>
              <a:rPr lang="en-US" dirty="0" smtClean="0"/>
              <a:t>Angular Wave number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8832" y="2091476"/>
            <a:ext cx="6358507" cy="1003780"/>
            <a:chOff x="1388832" y="2091476"/>
            <a:chExt cx="6358507" cy="1003780"/>
          </a:xfrm>
        </p:grpSpPr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3974279" y="2091476"/>
            <a:ext cx="1257300" cy="431800"/>
          </p:xfrm>
          <a:graphic>
            <a:graphicData uri="http://schemas.openxmlformats.org/presentationml/2006/ole">
              <p:oleObj spid="_x0000_s32773" name="Equation" r:id="rId4" imgW="1257300" imgH="431800" progId="Equation.DSMT4">
                <p:embed/>
              </p:oleObj>
            </a:graphicData>
          </a:graphic>
        </p:graphicFrame>
        <p:graphicFrame>
          <p:nvGraphicFramePr>
            <p:cNvPr id="8" name="Object 13"/>
            <p:cNvGraphicFramePr>
              <a:graphicFrameLocks noChangeAspect="1"/>
            </p:cNvGraphicFramePr>
            <p:nvPr/>
          </p:nvGraphicFramePr>
          <p:xfrm>
            <a:off x="1388832" y="2192274"/>
            <a:ext cx="1165138" cy="902982"/>
          </p:xfrm>
          <a:graphic>
            <a:graphicData uri="http://schemas.openxmlformats.org/presentationml/2006/ole">
              <p:oleObj spid="_x0000_s32774" name="Equation" r:id="rId5" imgW="508000" imgH="393700" progId="Equation.DSMT4">
                <p:embed/>
              </p:oleObj>
            </a:graphicData>
          </a:graphic>
        </p:graphicFrame>
        <p:graphicFrame>
          <p:nvGraphicFramePr>
            <p:cNvPr id="9" name="Object 14"/>
            <p:cNvGraphicFramePr>
              <a:graphicFrameLocks noChangeAspect="1"/>
            </p:cNvGraphicFramePr>
            <p:nvPr/>
          </p:nvGraphicFramePr>
          <p:xfrm>
            <a:off x="6646937" y="2194917"/>
            <a:ext cx="1100402" cy="897696"/>
          </p:xfrm>
          <a:graphic>
            <a:graphicData uri="http://schemas.openxmlformats.org/presentationml/2006/ole">
              <p:oleObj spid="_x0000_s32775" name="Equation" r:id="rId6" imgW="482600" imgH="393700" progId="Equation.DSMT4">
                <p:embed/>
              </p:oleObj>
            </a:graphicData>
          </a:graphic>
        </p:graphicFrame>
        <p:sp>
          <p:nvSpPr>
            <p:cNvPr id="10" name="Left-Right Arrow 9"/>
            <p:cNvSpPr/>
            <p:nvPr/>
          </p:nvSpPr>
          <p:spPr>
            <a:xfrm>
              <a:off x="2629995" y="2561314"/>
              <a:ext cx="3960000" cy="164902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97639" y="3687661"/>
          <a:ext cx="7493620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810"/>
                <a:gridCol w="3746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wave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The rate of change in phase </a:t>
                      </a:r>
                      <a:r>
                        <a:rPr lang="en-US" sz="1400" dirty="0" smtClean="0"/>
                        <a:t>per</a:t>
                      </a:r>
                      <a:r>
                        <a:rPr lang="en-US" sz="1400" baseline="0" dirty="0" smtClean="0"/>
                        <a:t> unit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The rate of change in phase </a:t>
                      </a:r>
                      <a:r>
                        <a:rPr lang="en-US" sz="1400" dirty="0" smtClean="0"/>
                        <a:t>per</a:t>
                      </a:r>
                      <a:r>
                        <a:rPr lang="en-US" sz="1400" baseline="0" dirty="0" smtClean="0"/>
                        <a:t> unit length</a:t>
                      </a:r>
                      <a:endParaRPr lang="en-US" sz="14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84</Words>
  <Application>Microsoft Office PowerPoint</Application>
  <PresentationFormat>On-screen Show (4:3)</PresentationFormat>
  <Paragraphs>26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Equation</vt:lpstr>
      <vt:lpstr>MathType 6.0 Equation</vt:lpstr>
      <vt:lpstr>Vibrations and Waves</vt:lpstr>
      <vt:lpstr>Slide 2</vt:lpstr>
      <vt:lpstr>Period &amp; Wavelength </vt:lpstr>
      <vt:lpstr>Frequency &amp; Wave number </vt:lpstr>
      <vt:lpstr>Angular Frequency &amp;  Angular Wave number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Vibration and waves</dc:title>
  <dc:creator>Shahpour</dc:creator>
  <cp:lastModifiedBy>Pc</cp:lastModifiedBy>
  <cp:revision>52</cp:revision>
  <dcterms:created xsi:type="dcterms:W3CDTF">2012-01-12T17:11:38Z</dcterms:created>
  <dcterms:modified xsi:type="dcterms:W3CDTF">2012-08-19T18:28:43Z</dcterms:modified>
</cp:coreProperties>
</file>