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C96-81F5-4919-B300-44A60952E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144A-96EF-4BBA-8D93-35F4B75D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922D-7013-4BA0-A8F5-880AB10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en-US" dirty="0"/>
              <a:t>Chapter 6 , 7</a:t>
            </a:r>
            <a:endParaRPr lang="fa-IR" dirty="0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54210D0-93DE-41A3-83EB-6CA4395A43BB}"/>
              </a:ext>
            </a:extLst>
          </p:cNvPr>
          <p:cNvSpPr/>
          <p:nvPr userDrawn="1"/>
        </p:nvSpPr>
        <p:spPr bwMode="auto">
          <a:xfrm>
            <a:off x="429985" y="6022521"/>
            <a:ext cx="2188029" cy="66765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Slide </a:t>
            </a:r>
            <a:fld id="{D707388E-E456-485A-92EE-D47F7460F11C}" type="slidenum">
              <a:rPr lang="en-US" sz="2400" smtClean="0">
                <a:solidFill>
                  <a:schemeClr val="bg1"/>
                </a:solidFill>
              </a:rPr>
              <a:t>‹#›</a:t>
            </a:fld>
            <a:r>
              <a:rPr lang="en-US" sz="2400" dirty="0">
                <a:solidFill>
                  <a:schemeClr val="bg1"/>
                </a:solidFill>
              </a:rPr>
              <a:t> Of 7</a:t>
            </a:r>
            <a:r>
              <a:rPr lang="en-US" dirty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8542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5B38-7295-48A2-B2BB-4D7421B9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7920D-0559-4683-AD34-2BB835180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B60F-10A5-40E6-B6A7-13E2167F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C947-589D-4686-BE10-5B3BABF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CF22-5F9B-4BFB-A9B4-60FD67B0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24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BF426-0B59-4F0C-8616-30AAA9F32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A78B-F813-4C5C-ACC7-4EFC79E0A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03E5-0553-46D7-97CE-14E9BD39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A2BC-1268-4391-AC62-AE5A8681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C6C5-C497-4FFD-A64C-201FD476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975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A45F-5969-4FD4-861C-F9FE8DB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315B-0C9D-4ADC-AA12-A0D00D29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1A33-2B8B-43EA-BD7F-75983701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961402C-1130-4A7D-8484-48D43D7D1E93}"/>
              </a:ext>
            </a:extLst>
          </p:cNvPr>
          <p:cNvSpPr/>
          <p:nvPr userDrawn="1"/>
        </p:nvSpPr>
        <p:spPr bwMode="auto">
          <a:xfrm>
            <a:off x="429985" y="6022521"/>
            <a:ext cx="2188029" cy="66765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Slide </a:t>
            </a:r>
            <a:fld id="{D707388E-E456-485A-92EE-D47F7460F11C}" type="slidenum">
              <a:rPr lang="en-US" sz="2400" smtClean="0">
                <a:solidFill>
                  <a:schemeClr val="bg1"/>
                </a:solidFill>
              </a:rPr>
              <a:t>‹#›</a:t>
            </a:fld>
            <a:r>
              <a:rPr lang="en-US" sz="2400" dirty="0">
                <a:solidFill>
                  <a:schemeClr val="bg1"/>
                </a:solidFill>
              </a:rPr>
              <a:t> Of 7</a:t>
            </a:r>
            <a:r>
              <a:rPr lang="en-US" dirty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3559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EAE5-824F-40E2-AD30-E723822B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E071E-CB58-44E6-914F-215B01E0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3438-60F8-4DC5-9388-16539BBD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91A0-75B1-4F20-B149-34C60E2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4333-E37A-4448-9730-99CFE6CB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02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8500-4898-4D99-BD0F-7A4612C6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4ADC-7D1B-47BE-9311-9614F718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EBDC6-03D0-4DD9-81AC-7720323F0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EEB3-BE1B-4C93-A4F8-6916ED0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FFF8-6F94-4B87-9928-45E31B4A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3DEB-1DAF-4A47-A762-43F2F54C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9359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2E5E-955A-4917-BFB8-15FFC84F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B22EE-9A3E-4AC0-BD6A-5373FD98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CC875-4DFE-47E8-B53C-08E49B83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F4364-C0AD-4EF2-A599-186AC1DD2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E57A1-AD33-419E-B5A3-3F3AA6C1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85D86-B2AD-4844-9209-0A0C9055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BA6B5-5ED7-4827-9AB0-1FFF398A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C0B14-AB91-434D-83B9-CEE57C94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9001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2017-A096-4C0A-B383-162B64D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0C89-0862-42A9-8F12-27D04146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6828-7013-4D66-B458-897E4B0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F9124-1E73-4583-AA25-D98B5EF3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29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6A5AE-E8E1-409B-BAFC-90F44907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20BE6-A2BD-40C5-88C9-598D2AE6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32DC-6061-447D-9D30-295D2061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012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510A-ABBC-4410-B099-792CD658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18B8-8D30-4543-AA62-5A1EB5A8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5CA9E-79E1-4AFA-9640-5E7B9981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EC15-3DA3-45D3-B117-51925850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E6C4-621D-495A-B7BC-CCAE0C8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344A0-BC22-459B-A9E7-5204720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74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BCF9-1BF3-44B7-905A-E997478E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9DDC7-E43B-4802-A21D-0816C72B8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A0E3E-CC08-4BAF-8CB6-0D9C8624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12D3-6121-4C67-BB37-1B2A9813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EA62-57DA-4F2C-B099-C2EEDF72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CB7BA-28FB-4EC6-890C-470A235B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39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962CF-E51B-457C-859D-62747DE8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F623-E2CC-4FB9-A717-02F31E1C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C72D-2845-49CE-BB72-1D8968CDD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65D6-2866-465A-A6B0-BFB907007E86}" type="datetimeFigureOut">
              <a:rPr lang="fa-IR" smtClean="0"/>
              <a:t>14/04/1441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2E79-3AAD-447B-A8E0-917DC8159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911A-F1BE-416E-A332-BA687F8A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1C7F3-786E-4959-A1DF-F4796A719BA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345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BD1E-B117-41AF-8958-2FA1D256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7492"/>
          </a:xfrm>
        </p:spPr>
        <p:txBody>
          <a:bodyPr/>
          <a:lstStyle/>
          <a:p>
            <a:r>
              <a:rPr lang="en-US" dirty="0">
                <a:latin typeface="+mn-lt"/>
                <a:cs typeface="+mn-cs"/>
              </a:rPr>
              <a:t>Chapter 6 , 7</a:t>
            </a:r>
            <a:endParaRPr lang="fa-IR" dirty="0">
              <a:latin typeface="+mn-lt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FB496-8505-4A3F-B86F-41301E2BD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2379"/>
            <a:ext cx="9144000" cy="1177493"/>
          </a:xfrm>
        </p:spPr>
        <p:txBody>
          <a:bodyPr>
            <a:normAutofit/>
          </a:bodyPr>
          <a:lstStyle/>
          <a:p>
            <a:r>
              <a:rPr lang="en-US" sz="4000" dirty="0"/>
              <a:t>Producer : Matin Borhani</a:t>
            </a:r>
            <a:endParaRPr lang="fa-IR" sz="4000" dirty="0"/>
          </a:p>
        </p:txBody>
      </p:sp>
    </p:spTree>
    <p:extLst>
      <p:ext uri="{BB962C8B-B14F-4D97-AF65-F5344CB8AC3E}">
        <p14:creationId xmlns:p14="http://schemas.microsoft.com/office/powerpoint/2010/main" val="2391825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1230-4693-42AD-81ED-C7222BF7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بن بست (</a:t>
            </a:r>
            <a:r>
              <a:rPr lang="en-US" dirty="0"/>
              <a:t>Dead Lock</a:t>
            </a:r>
            <a:r>
              <a:rPr lang="fa-I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7164-2FB0-493E-AA9F-61134E8B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sz="3600" dirty="0">
                <a:cs typeface="B Nazanin" panose="00000400000000000000" pitchFamily="2" charset="-78"/>
              </a:rPr>
              <a:t>انحصار متقابل</a:t>
            </a:r>
          </a:p>
          <a:p>
            <a:pPr algn="r" rtl="1">
              <a:lnSpc>
                <a:spcPct val="200000"/>
              </a:lnSpc>
            </a:pPr>
            <a:r>
              <a:rPr lang="fa-IR" sz="3600" dirty="0">
                <a:cs typeface="B Nazanin" panose="00000400000000000000" pitchFamily="2" charset="-78"/>
              </a:rPr>
              <a:t>گرفتن و انتظار</a:t>
            </a:r>
          </a:p>
          <a:p>
            <a:pPr algn="r" rtl="1">
              <a:lnSpc>
                <a:spcPct val="200000"/>
              </a:lnSpc>
            </a:pPr>
            <a:r>
              <a:rPr lang="fa-IR" sz="3600" dirty="0">
                <a:cs typeface="B Nazanin" panose="00000400000000000000" pitchFamily="2" charset="-78"/>
              </a:rPr>
              <a:t>غیرقابل پس گیری</a:t>
            </a:r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66900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1C23-E1F6-4B7F-B37E-1932BFC0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4000" dirty="0">
                <a:cs typeface="B Nazanin" panose="00000400000000000000" pitchFamily="2" charset="-78"/>
              </a:rPr>
              <a:t>رخ دادن بن بست (ترمیم)</a:t>
            </a:r>
          </a:p>
          <a:p>
            <a:pPr algn="r" rtl="1"/>
            <a:endParaRPr lang="fa-IR" sz="4000" dirty="0">
              <a:cs typeface="B Nazanin" panose="00000400000000000000" pitchFamily="2" charset="-78"/>
            </a:endParaRPr>
          </a:p>
          <a:p>
            <a:pPr algn="r" rtl="1"/>
            <a:r>
              <a:rPr lang="fa-IR" sz="4000" dirty="0">
                <a:cs typeface="B Nazanin" panose="00000400000000000000" pitchFamily="2" charset="-78"/>
              </a:rPr>
              <a:t>جلوگیری از بن بست </a:t>
            </a:r>
          </a:p>
          <a:p>
            <a:pPr algn="r" rtl="1"/>
            <a:endParaRPr lang="fa-IR" sz="4000" dirty="0">
              <a:cs typeface="B Nazanin" panose="00000400000000000000" pitchFamily="2" charset="-78"/>
            </a:endParaRPr>
          </a:p>
          <a:p>
            <a:pPr algn="r" rtl="1"/>
            <a:r>
              <a:rPr lang="fa-IR" sz="4000" dirty="0">
                <a:cs typeface="B Nazanin" panose="00000400000000000000" pitchFamily="2" charset="-78"/>
              </a:rPr>
              <a:t>اجتناب از بن بست</a:t>
            </a:r>
          </a:p>
          <a:p>
            <a:pPr marL="0" indent="0" algn="r" rtl="1">
              <a:buNone/>
            </a:pPr>
            <a:endParaRPr lang="fa-I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A589E4-C7D0-42E7-97CC-7E410C4C4340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>
                <a:cs typeface="B Nazanin" panose="00000400000000000000" pitchFamily="2" charset="-78"/>
              </a:rPr>
              <a:t>بن بست (</a:t>
            </a:r>
            <a:r>
              <a:rPr lang="en-US" dirty="0"/>
              <a:t>Dead Lock</a:t>
            </a:r>
            <a:r>
              <a:rPr lang="fa-I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8589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FAC5-A115-4A0A-BC6C-429608B5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500" dirty="0">
                <a:cs typeface="B Nazanin" panose="00000400000000000000" pitchFamily="2" charset="-78"/>
              </a:rPr>
              <a:t>اجتناب از بن بست</a:t>
            </a:r>
          </a:p>
          <a:p>
            <a:pPr lvl="1" algn="r" rtl="1"/>
            <a:r>
              <a:rPr lang="fa-IR" sz="3100" dirty="0">
                <a:cs typeface="B Nazanin" panose="00000400000000000000" pitchFamily="2" charset="-78"/>
              </a:rPr>
              <a:t>الگوریتم بانکداران (</a:t>
            </a:r>
            <a:r>
              <a:rPr lang="en-US" sz="3100" dirty="0">
                <a:cs typeface="B Nazanin" panose="00000400000000000000" pitchFamily="2" charset="-78"/>
              </a:rPr>
              <a:t>Need , Allocation , MAX , Available</a:t>
            </a:r>
            <a:r>
              <a:rPr lang="fa-IR" sz="3100" dirty="0">
                <a:cs typeface="B Nazanin" panose="00000400000000000000" pitchFamily="2" charset="-78"/>
              </a:rPr>
              <a:t>)</a:t>
            </a:r>
          </a:p>
          <a:p>
            <a:pPr marL="1485900" lvl="2" indent="-571500" algn="r" rtl="1">
              <a:lnSpc>
                <a:spcPct val="150000"/>
              </a:lnSpc>
              <a:buFont typeface="+mj-lt"/>
              <a:buAutoNum type="romanUcPeriod"/>
            </a:pPr>
            <a:r>
              <a:rPr lang="fa-IR" sz="2700" dirty="0">
                <a:cs typeface="B Nazanin" panose="00000400000000000000" pitchFamily="2" charset="-78"/>
              </a:rPr>
              <a:t>جستجو در </a:t>
            </a:r>
            <a:r>
              <a:rPr lang="fa-IR" sz="2700" dirty="0" err="1">
                <a:cs typeface="B Nazanin" panose="00000400000000000000" pitchFamily="2" charset="-78"/>
              </a:rPr>
              <a:t>ماتریس</a:t>
            </a:r>
            <a:r>
              <a:rPr lang="fa-IR" sz="2700" dirty="0">
                <a:cs typeface="B Nazanin" panose="00000400000000000000" pitchFamily="2" charset="-78"/>
              </a:rPr>
              <a:t> </a:t>
            </a:r>
            <a:r>
              <a:rPr lang="en-US" sz="2700" dirty="0">
                <a:cs typeface="B Nazanin" panose="00000400000000000000" pitchFamily="2" charset="-78"/>
              </a:rPr>
              <a:t>Need</a:t>
            </a:r>
            <a:r>
              <a:rPr lang="fa-IR" sz="2700" dirty="0">
                <a:cs typeface="B Nazanin" panose="00000400000000000000" pitchFamily="2" charset="-78"/>
              </a:rPr>
              <a:t> به دنبال سطری که همه عناصر آن از </a:t>
            </a:r>
            <a:r>
              <a:rPr lang="en-US" sz="2700" dirty="0">
                <a:cs typeface="B Nazanin" panose="00000400000000000000" pitchFamily="2" charset="-78"/>
              </a:rPr>
              <a:t>Available</a:t>
            </a:r>
            <a:r>
              <a:rPr lang="fa-IR" sz="2700" dirty="0">
                <a:cs typeface="B Nazanin" panose="00000400000000000000" pitchFamily="2" charset="-78"/>
              </a:rPr>
              <a:t> کوچکتر باشد. </a:t>
            </a:r>
          </a:p>
          <a:p>
            <a:pPr marL="1485900" lvl="2" indent="-571500" algn="r" rtl="1">
              <a:lnSpc>
                <a:spcPct val="150000"/>
              </a:lnSpc>
              <a:buFont typeface="+mj-lt"/>
              <a:buAutoNum type="romanUcPeriod"/>
            </a:pPr>
            <a:r>
              <a:rPr lang="fa-IR" sz="2700" dirty="0">
                <a:cs typeface="B Nazanin" panose="00000400000000000000" pitchFamily="2" charset="-78"/>
              </a:rPr>
              <a:t>اعداد مربوط به آن </a:t>
            </a:r>
            <a:r>
              <a:rPr lang="en-US" sz="2700" dirty="0">
                <a:cs typeface="B Nazanin" panose="00000400000000000000" pitchFamily="2" charset="-78"/>
              </a:rPr>
              <a:t>Allocation</a:t>
            </a:r>
            <a:r>
              <a:rPr lang="fa-IR" sz="2700" dirty="0">
                <a:cs typeface="B Nazanin" panose="00000400000000000000" pitchFamily="2" charset="-78"/>
              </a:rPr>
              <a:t> فرایند را به </a:t>
            </a:r>
            <a:r>
              <a:rPr lang="en-US" sz="2700" dirty="0">
                <a:cs typeface="B Nazanin" panose="00000400000000000000" pitchFamily="2" charset="-78"/>
              </a:rPr>
              <a:t>Available</a:t>
            </a:r>
            <a:r>
              <a:rPr lang="fa-IR" sz="2700" dirty="0">
                <a:cs typeface="B Nazanin" panose="00000400000000000000" pitchFamily="2" charset="-78"/>
              </a:rPr>
              <a:t> اضافه کنید.</a:t>
            </a:r>
          </a:p>
          <a:p>
            <a:pPr marL="1485900" lvl="2" indent="-571500" algn="r" rtl="1">
              <a:lnSpc>
                <a:spcPct val="150000"/>
              </a:lnSpc>
              <a:buFont typeface="+mj-lt"/>
              <a:buAutoNum type="romanUcPeriod"/>
            </a:pPr>
            <a:r>
              <a:rPr lang="fa-IR" sz="2700" dirty="0">
                <a:cs typeface="B Nazanin" panose="00000400000000000000" pitchFamily="2" charset="-78"/>
              </a:rPr>
              <a:t>تا زمانی که همه فرایند ها خاتمه یابد، مراحل </a:t>
            </a:r>
            <a:r>
              <a:rPr lang="en-US" sz="2700" dirty="0">
                <a:cs typeface="B Nazanin" panose="00000400000000000000" pitchFamily="2" charset="-78"/>
              </a:rPr>
              <a:t>I , II</a:t>
            </a:r>
            <a:r>
              <a:rPr lang="fa-IR" sz="2700" dirty="0">
                <a:cs typeface="B Nazanin" panose="00000400000000000000" pitchFamily="2" charset="-78"/>
              </a:rPr>
              <a:t> را انجام دهید.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498EA-A8CA-467E-9C2B-8E1CBC4E6088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>
                <a:cs typeface="B Nazanin" panose="00000400000000000000" pitchFamily="2" charset="-78"/>
              </a:rPr>
              <a:t>بن بست (</a:t>
            </a:r>
            <a:r>
              <a:rPr lang="en-US" dirty="0"/>
              <a:t>Dead Lock</a:t>
            </a:r>
            <a:r>
              <a:rPr lang="fa-I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4AD7-5513-447D-B241-2F5AE3A868D2}"/>
              </a:ext>
            </a:extLst>
          </p:cNvPr>
          <p:cNvSpPr txBox="1"/>
          <p:nvPr/>
        </p:nvSpPr>
        <p:spPr>
          <a:xfrm>
            <a:off x="2104571" y="3594188"/>
            <a:ext cx="61250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اگر سطری یافت نشد، سیستم در وضعیت ناامن است!</a:t>
            </a:r>
          </a:p>
        </p:txBody>
      </p:sp>
    </p:spTree>
    <p:extLst>
      <p:ext uri="{BB962C8B-B14F-4D97-AF65-F5344CB8AC3E}">
        <p14:creationId xmlns:p14="http://schemas.microsoft.com/office/powerpoint/2010/main" val="3266775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E687-444D-4699-BDA6-924D53E6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مدیریت حافظه اصلی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5A32-916F-40CC-B28B-93073F5E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500" dirty="0">
                <a:cs typeface="B Nazanin" panose="00000400000000000000" pitchFamily="2" charset="-78"/>
              </a:rPr>
              <a:t>تخصیص حافظه:</a:t>
            </a:r>
          </a:p>
          <a:p>
            <a:pPr marL="0" indent="0" algn="r" rtl="1">
              <a:buNone/>
            </a:pPr>
            <a:endParaRPr lang="fa-IR" sz="3500" dirty="0">
              <a:cs typeface="B Nazanin" panose="00000400000000000000" pitchFamily="2" charset="-78"/>
            </a:endParaRPr>
          </a:p>
          <a:p>
            <a:pPr marL="1485900" lvl="2" indent="-571500" algn="r" rtl="1">
              <a:buFont typeface="+mj-lt"/>
              <a:buAutoNum type="romanUcPeriod"/>
            </a:pPr>
            <a:r>
              <a:rPr lang="fa-IR" sz="2700" dirty="0">
                <a:cs typeface="B Nazanin" panose="00000400000000000000" pitchFamily="2" charset="-78"/>
              </a:rPr>
              <a:t>تخصیص حافظه ایستا   -&gt;&gt;&gt;&gt;&gt; تکه تکه شدن داخلی</a:t>
            </a:r>
          </a:p>
          <a:p>
            <a:pPr marL="1485900" lvl="2" indent="-571500" algn="r" rtl="1">
              <a:buFont typeface="+mj-lt"/>
              <a:buAutoNum type="romanUcPeriod"/>
            </a:pPr>
            <a:endParaRPr lang="fa-IR" sz="2700" dirty="0">
              <a:cs typeface="B Nazanin" panose="00000400000000000000" pitchFamily="2" charset="-78"/>
            </a:endParaRPr>
          </a:p>
          <a:p>
            <a:pPr marL="1485900" lvl="2" indent="-571500" algn="r" rtl="1">
              <a:buFont typeface="+mj-lt"/>
              <a:buAutoNum type="romanUcPeriod"/>
            </a:pPr>
            <a:endParaRPr lang="fa-IR" sz="2700" dirty="0">
              <a:cs typeface="B Nazanin" panose="00000400000000000000" pitchFamily="2" charset="-78"/>
            </a:endParaRPr>
          </a:p>
          <a:p>
            <a:pPr marL="1485900" lvl="2" indent="-571500" algn="r" rtl="1">
              <a:buFont typeface="+mj-lt"/>
              <a:buAutoNum type="romanUcPeriod"/>
            </a:pPr>
            <a:endParaRPr lang="fa-IR" sz="2700" dirty="0">
              <a:cs typeface="B Nazanin" panose="00000400000000000000" pitchFamily="2" charset="-78"/>
            </a:endParaRPr>
          </a:p>
          <a:p>
            <a:pPr marL="1485900" lvl="2" indent="-571500" algn="r" rtl="1">
              <a:buFont typeface="+mj-lt"/>
              <a:buAutoNum type="romanUcPeriod"/>
            </a:pPr>
            <a:r>
              <a:rPr lang="fa-IR" sz="2700" dirty="0">
                <a:cs typeface="B Nazanin" panose="00000400000000000000" pitchFamily="2" charset="-78"/>
              </a:rPr>
              <a:t>تخصیص حافظه پویا - &gt;&gt;&gt;&gt; تکه تکه شدن خارجی</a:t>
            </a:r>
          </a:p>
        </p:txBody>
      </p:sp>
    </p:spTree>
    <p:extLst>
      <p:ext uri="{BB962C8B-B14F-4D97-AF65-F5344CB8AC3E}">
        <p14:creationId xmlns:p14="http://schemas.microsoft.com/office/powerpoint/2010/main" val="3317569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28F3-1E45-42AB-BDCD-5A255660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/>
              <a:t>First Fit</a:t>
            </a:r>
          </a:p>
          <a:p>
            <a:pPr algn="l">
              <a:lnSpc>
                <a:spcPct val="150000"/>
              </a:lnSpc>
            </a:pPr>
            <a:r>
              <a:rPr lang="en-US" sz="3200" dirty="0"/>
              <a:t>Best Fit</a:t>
            </a:r>
          </a:p>
          <a:p>
            <a:pPr algn="l">
              <a:lnSpc>
                <a:spcPct val="150000"/>
              </a:lnSpc>
            </a:pPr>
            <a:r>
              <a:rPr lang="en-US" sz="3200" dirty="0"/>
              <a:t>Next Fit</a:t>
            </a:r>
          </a:p>
          <a:p>
            <a:pPr algn="l">
              <a:lnSpc>
                <a:spcPct val="150000"/>
              </a:lnSpc>
            </a:pPr>
            <a:r>
              <a:rPr lang="en-US" sz="3200" dirty="0"/>
              <a:t>Worse Fit</a:t>
            </a:r>
          </a:p>
          <a:p>
            <a:pPr algn="l">
              <a:lnSpc>
                <a:spcPct val="150000"/>
              </a:lnSpc>
            </a:pPr>
            <a:r>
              <a:rPr lang="en-US" sz="3200" dirty="0"/>
              <a:t>Buddy Fit</a:t>
            </a:r>
            <a:endParaRPr lang="fa-IR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2D9B22-BFAB-45F9-9976-9D0EFFD0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مدیریت حافظه اصلی</a:t>
            </a:r>
          </a:p>
        </p:txBody>
      </p:sp>
    </p:spTree>
    <p:extLst>
      <p:ext uri="{BB962C8B-B14F-4D97-AF65-F5344CB8AC3E}">
        <p14:creationId xmlns:p14="http://schemas.microsoft.com/office/powerpoint/2010/main" val="32134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6 , 7</vt:lpstr>
      <vt:lpstr>بن بست (Dead Lock)</vt:lpstr>
      <vt:lpstr>PowerPoint Presentation</vt:lpstr>
      <vt:lpstr>PowerPoint Presentation</vt:lpstr>
      <vt:lpstr>مدیریت حافظه اصلی</vt:lpstr>
      <vt:lpstr>مدیریت حافظه اصلی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matin borhani</dc:creator>
  <cp:lastModifiedBy>matin borhani</cp:lastModifiedBy>
  <cp:revision>5</cp:revision>
  <dcterms:created xsi:type="dcterms:W3CDTF">2019-12-10T23:27:49Z</dcterms:created>
  <dcterms:modified xsi:type="dcterms:W3CDTF">2019-12-11T00:09:30Z</dcterms:modified>
</cp:coreProperties>
</file>