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5:27.8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1,'13798'0,"-13696"0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10.3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672 44,'-12'-1,"0"0,0-1,1 0,-15-5,-22-4,-159-8,183 18,0 1,0 2,0 0,0 2,0 0,-34 12,50-13,-1 1,1 0,0 1,1 0,-1 0,1 1,0 0,0 0,0 1,1-1,0 2,1-1,-1 0,1 1,1 0,0 0,0 1,0-1,1 1,0 0,1 0,-2 9,0 9,1 0,1 0,2 0,0 0,2 1,6 34,-5-48,1 0,1 0,0 0,0-1,1 0,1 0,0-1,1 0,14 17,11 10,49 44,-64-67,189 163,-66-60,-112-94,1-1,1-2,0-1,60 30,-84-48,-1 0,0 0,-1 0,1 1,0 0,-1 0,0 0,0 1,0-1,-1 1,0 1,0-1,0 0,0 1,-1 0,0 0,0 0,0 0,-1 1,0-1,0 0,-1 1,0 0,0-1,-1 1,1 0,-2 7,2 1,0-1,-2 1,0-1,0 1,-5 17,4-26,0-1,0 1,-1 0,0-1,0 1,0-1,0 0,-1 0,0 0,0 0,-1-1,1 0,-1 0,0 0,-5 3,9-6,-19 12,1-1,-2 0,-42 16,58-26,-1 0,1-1,0 0,-1 0,1 0,-1-1,1 0,-1 0,1 0,-8-2,10 1,0 0,0 0,1 0,-1 0,0-1,1 1,-1-1,1 0,-1 1,1-1,0-1,-1 1,1 0,1 0,-1-1,0 1,0-1,1 1,-1-1,0-3,-3-6,1-1,1 0,0 0,0 0,1 0,0-21,6-88,0 60,-4 36,1-50,2 0,4 0,33-147,-23 170,2 0,2 1,3 1,1 1,3 1,44-58,-48 73,-2-1,24-49,-25 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46.7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322 281,'-55'1,"32"1,-1-2,0 0,1-2,-39-7,56 8,1-1,-1 0,0 0,1-1,-1 1,1-1,0 0,0-1,0 1,0-1,1 0,0 0,-1 0,1-1,1 0,-1 0,1 0,0 0,0 0,0 0,1-1,-4-10,5 12,-1-1,1 1,0-1,0 1,0-1,1 1,0-1,0 1,0-1,0 1,1-1,-1 1,1-1,0 1,1-1,-1 1,1 0,0 0,0 0,0 0,0 0,1 0,0 0,0 1,0-1,0 1,0 0,1 0,-1 0,1 0,0 1,0 0,0-1,7-2,8-2,-1 1,1 0,0 2,1 0,-1 1,37-1,-45 4,12-2,0 2,-1 0,38 7,-53-6,-1 1,1 0,-1 0,0 0,0 1,0 0,0 0,0 0,0 1,-1 0,0 0,0 1,0-1,0 1,0 0,-1 0,4 7,3 8,0 2,-1 0,0 0,10 42,12 98,-30-152,3 21,2 48,-7-68,-1 0,0 0,0-1,-1 1,0-1,-1 1,0-1,-7 15,-4 0,0-1,-1-1,-36 43,-68 58,63-67,-13 11,36-37,1 2,-50 66,48-52,6-10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57.3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2,'2007'0,"-1955"-1,19 1,83 9,-136-7,1 0,-1 2,0 0,-1 2,1 0,-1 0,0 2,-1 0,28 18,-37-20,0 1,0 0,-1 1,0-1,0 1,-1 0,0 1,0-1,-1 1,0 0,-1 0,0 0,0 0,-1 1,2 16,0 14,-1 0,-5 59,1-62,21 507,1-107,-22 31,2-432,2 0,1-1,2 1,1-1,1 0,16 37,5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57.9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 1,'0'22,"0"31,0 29,0 12,0 24,0 3,0 4,0-8,0-1,0-9,0-11,0-11,-11-20,-5-20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58.6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0 266,'11'-20,"1"0,0 1,2 0,0 1,1 1,1 0,0 1,1 1,1 0,1 2,0 0,40-20,-48 27,1 1,0 1,0 0,0 1,0 0,1 1,0 0,-1 1,1 0,0 1,-1 1,1 0,-1 0,1 1,-1 1,1 0,-1 1,0 0,-1 1,1 0,-1 1,0 0,0 1,-1 0,11 10,2 4,-1 1,-1 1,-1 1,-1 1,-1 0,17 33,-8-6,-3 0,27 83,-35-79,-3 0,-2 1,-2 1,1 62,-13 234,0-270,3-75,-1 41,-2-1,-13 68,13-103,-1 0,0 0,-1-1,0 1,-1-1,-1-1,0 1,0-1,-1 0,-1-1,0 0,-20 19,11-15,-1-1,0-1,-31 17,3-9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59.4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72 1,'-12'0,"-3"23,0 30,3 29,4 11,2 2,4-4,1-6,1-7,0-4,1-5,-1-1,1-2,-1 0,0 0,1-12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00.4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 79,'0'-2,"-3"-42,3 42,-1 0,1 1,0-1,-1 1,1-1,-1 1,1-1,-1 1,0-1,0 1,0 0,1-1,-1 1,-1 0,1-1,0 1,0 0,0 0,0 0,-1 0,1 0,-1 1,-1-2,2 2,1 0,-1 0,0 0,1 0,-1 0,0 0,1 0,-1 0,1 0,-1 0,0 1,1-1,-1 0,1 0,-1 1,0-1,1 0,-1 1,1-1,-1 1,1-1,-1 1,1-1,0 1,-1-1,1 1,0-1,-1 1,1-1,-1 2,-7 23,-1 31,2 0,3 0,2 0,8 80,-5-128,1 0,-1 0,1 1,1-1,-1 0,2-1,-1 1,1-1,0 1,0-1,6 7,-8-12,-1 0,1 1,0-1,0 0,0 0,1 0,-1-1,0 1,1 0,-1-1,1 0,-1 1,1-1,0 0,-1 0,1-1,0 1,0-1,0 1,0-1,0 0,-1 0,1 0,0 0,0-1,0 1,0-1,0 1,-1-1,1 0,0 0,-1-1,1 1,3-2,-1-2,0 0,1 0,-2 0,1 0,0-1,-1 0,0 0,-1 0,1 0,-1 0,0-1,-1 0,0 1,0-1,0 0,1-8,1-11,-1-1,0-50,-3 68,0 0,0 0,-1 1,0-1,-1 0,0 0,0 1,-1-1,0 1,0 0,-1 0,0 0,-1 0,0 1,0 0,0 0,-1 0,0 1,-13-12,-24-8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10.3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472 0,'-11'0,"-16"0,-14 0,-23 0,-12 0,-4 0,0 0,13 11,41 4,37-1,27-2,18-4,12-3,17-2,-6-2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13.7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0,'0'46,"0"48,0 21,0 24,0 23,0 18,0 23,0 1,0 11,0-9,0-5,0-14,0-4,0-23,12-4,3-6,-1-17,-3-31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14.6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1,'43'1,"-1"3,58 12,2 1,151 15,102 13,104 7,99 14,92 13,2545 135,1076-194,-3269-24,231 1,8924-4,-7411 8,-2552-1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17.0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0,'0'12,"0"26,0 18,0 22,0 10,0 11,0 2,0-6,0-7,0-8,0-5,0-5,0-3,11-13,16-15,2-15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11.9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63,'1888'-24,"1803"5,-2328 23,-1239-4,380-15,-435 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17.7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413 1,'-78'-1,"-100"4,171-2,1 0,0-1,0 2,-1-1,1 1,0 0,0 0,1 1,-1 0,0 0,1 0,0 0,0 1,0 0,0 0,-6 8,5-4,0 0,1 1,1-1,-1 1,2 0,-1 0,1 1,0-1,-2 20,1-8,2 0,0 0,1 0,1 0,1 0,1 0,1 0,1 0,0 0,2-1,8 21,-7-26,0 0,2 0,-1-1,2 0,0-1,0 0,1 0,1-1,0-1,1 0,0-1,0 0,1 0,21 9,-11-8,0-1,0-1,1-1,0-1,0-1,1-2,27 2,-42-4,0-2,0 1,0-2,0 1,0-2,0 1,0-1,0-1,-1 0,1-1,-1 0,1 0,-1-1,-1 0,1-1,-1 0,0-1,13-12,-14 9,1 0,-2-1,0 0,0-1,-1 0,0 0,-1 0,0-1,-1 0,-1 1,0-2,-1 1,0 0,-1 0,0-1,-2-13,-1-3,-2 0,-2 0,0 1,-2 0,-23-55,-25-41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0.9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0,'4'6,"0"-1,0 1,0 0,-1 0,0 1,0-1,-1 1,1-1,-2 1,1 0,1 9,3 10,24 101,-6 1,-5 1,4 231,-27 744,4-1086,-5 83,4-92,-1 0,0 0,0-1,-1 1,0 0,-1-1,0 0,-9 15,-16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2.6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130 329,'0'924,"0"-1431,2 466,1-1,2 1,1 0,3 0,1 0,2 1,2 1,1 0,2 1,2 1,2 1,1 0,1 2,53-59,-66 82,0 1,1 1,0 0,0 0,1 1,0 0,1 1,0 1,0 0,0 1,1 0,23-4,-28 7,1 1,-1 0,1 0,-1 1,0 1,1 0,-1 0,1 1,-1 0,0 0,0 1,0 0,0 1,-1 0,0 0,1 1,-1 0,-1 0,14 12,-9-4,-1 0,0 0,-1 1,0 1,-1-1,-1 2,0-1,-1 1,-1 0,6 22,-5-13,-2 1,0 0,-2 0,-1 1,-1-1,-3 28,0-39,-1 1,-1 0,0-1,-1 1,-9 18,8-19,0 0,1 0,-5 25,9-33,0 0,1 0,0 1,1-1,-1 0,1 0,0 0,1-1,0 1,0 0,6 12,46 76,-35-64,24 51,-38-71,-1 0,0 1,-1-1,-1 1,1 0,-2 0,0 0,0 21,-3-16,-1-1,-1 1,0-1,-1 0,0 0,-2-1,0 1,0-1,-2-1,0 0,0 0,-1 0,-1-1,0-1,-1 0,-24 19,16-16,0 0,-1-2,0 0,-1-1,0-1,-1-2,0 0,-1-1,0-2,-48 8,3-8,0-4,-119-11,177 9,0-2,0 1,0-1,1-1,-1 0,0-1,1 0,0 0,0-1,0 0,1-1,0 0,0-1,0 0,1 0,-9-9,-12-26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3.7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529 1,'-12'0,"-15"0,-13 11,-13 4,-7 22,-6 5,-3-5,-1-9,1-9,22-8,31-5,19-4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38.9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 0,'-12'0,"-3"11,0 27,3 18,15 34,7 24,2 4,10 5,1 4,9 3,9-9,-1-2,-9-22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39.9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1 201,'9'-1,"0"0,-1-1,1 0,0-1,-1 0,0-1,1 1,-1-1,-1-1,1 0,-1 0,8-6,29-18,-5 9,2 1,0 2,1 3,1 0,0 3,1 2,0 2,0 1,49 1,-79 5,0 0,0 1,1 1,-1 0,-1 1,1 0,0 2,14 5,-22-7,1 1,0 0,-1 0,0 0,0 1,0 0,-1 0,1 0,-1 1,-1-1,1 1,-1 1,0-1,0 1,0-1,-1 1,2 8,2 7,-2 0,0 0,-2 1,2 37,-9 96,1-102,-1 106,-8 122,8-252,-1-1,-1 0,-2-1,0 0,-2 0,-2 0,-27 48,16-39,-2 0,-1-2,-2 0,-49 47,26-35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45.7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0,'0'11,"0"27,0 18,0 22,0 9,0 13,0 1,0-6,0 4,0-4,0-6,12 3,3-1,0-5,-3-6,-4-17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46.6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1,'0'23,"0"18,11 37,4 28,-1 7,-3-4,-3 2,9-7,1-9,-2-10,-4-8,-4 6,-4 0,-2-2,10-16,3-18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5.9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332 1,'-11'0,"-4"11,1 16,2 25,-7 27,-1 22,3 29,5 15,-8 5,0 11,3-10,-6-8,0-17,-7 4,1 2,6-9,6-14,7-26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7.8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1,'0'11,"0"27,0 18,0 22,0 10,0 0,0 9,0-1,0-6,0-6,11-18,4-9,-1-14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15.6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1,'17'267,"0"-53,-14-102,0 11,27 189,-1-169,-9-54,-5 1,8 139,-5 89,-2-94,-14 46,-3-162,1-72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28.4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1,'0'22,"0"43,0 21,0 18,0 26,0 14,0 4,0 1,0-14,0-19,0-17,0-14,0-11,0-6,0-4,0-12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2.7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1332 141,'0'-5,"0"0,0 0,0 1,-1-1,0 0,0 1,0-1,0 0,-1 1,0-1,0 1,0 0,0 0,-5-7,2 7,1 0,0 1,-1-1,0 1,0 0,0 0,0 0,-1 1,1 0,-1 0,1 0,-8-1,-37-7,-1 2,0 2,-1 3,-89 5,115 1,0 1,0 1,1 2,0 0,0 2,1 0,0 2,0 0,2 2,-1 1,-39 32,26-16,0 3,3 1,1 1,1 2,-45 71,52-65,2 0,2 1,1 2,3-1,-12 58,7-5,-12 150,31-227,0 14,-1 0,-2 1,-1-2,-2 1,-1-1,-16 40,0-26,15-31,1 0,1 1,-7 24,13-37,1 1,0-1,0 1,1 0,-1 0,1-1,0 1,1 0,0 0,0-1,0 1,0-1,1 1,0-1,4 8,0-1,2-1,-1-1,2 1,-1-1,1-1,1 0,0 0,0 0,0-2,22 13,1-2,1-2,55 19,323 82,-323-95,-57-13,6 2,1-2,0-1,0-2,46 0,-76-5,0-1,-1-1,1 0,0 0,-1 0,1-1,-1-1,0 1,1-2,-1 1,0-1,-1 0,1 0,-1-1,0 0,0 0,0-1,-1 0,0 0,0-1,0 1,-1-1,0-1,5-9,13-37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3.2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0 141,'11'0,"16"0,25 0,16 0,30 0,32-23,7-7,1 1,0 5,0 8,-12 6,-5 4,-12 4,-24 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3.8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0,'0'1982,"30"-1453,-1-43,-28-467,0 0,-2 1,0-1,-2 0,0 0,-7 25,10-44,0-1,0 1,0 0,0-1,-1 1,1-1,0 1,0 0,0 0,0-1,0 1,0 0,-1-1,1 1,0 0,0-1,0 1,-1 0,1 0,0-1,0 1,-1 0,1 0,0 0,-1-1,1 1,0 0,-1 0,1 0,0 0,-1 0,1 0,0 0,-1 0,1 0,0 0,-1 0,1 0,0 0,-1 0,1 0,0 0,-1 0,1 0,0 0,-1 0,1 0,0 1,-1-1,1 0,0 0,0 0,-1 1,1-1,0 0,0 0,-1 1,1-1,0 0,0 1,0-1,0 0,-1 0,1 1,0-1,0 0,0 1,0 0,-9-28,-1-22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4.6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1,'0'23,"0"30,0 51,0 32,0 3,0 1,0-1,0-12,0-17,0-16,0 0,0-6,0-17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5.5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1 122,'0'-4,"-1"-1,1 1,1-1,-1 1,1-1,-1 1,1-1,1 1,-1 0,0-1,1 1,0 0,0 0,1 0,-1 0,1 1,-1-1,1 1,0-1,0 1,1 0,-1 0,1 1,0-1,-1 1,1-1,0 1,0 0,1 1,-1-1,8-1,-4 0,0 1,0 0,1 1,-1 0,0 0,1 1,-1 0,0 1,1 0,-1 0,0 0,0 1,0 0,14 7,-9-3,-1 0,0 2,-1-1,0 1,0 1,0 0,-1 1,12 15,-4-3,-2 1,0 1,-2 0,-1 2,0-1,-2 1,-1 1,9 39,-14-41,-2 1,0-1,-1 0,-2 1,0-1,-2 1,-1-1,-1 0,-1 0,-1 0,-1-1,-2 0,0 0,-1-1,-20 32,10-22,9-17,1 1,1 0,-9 23,16-34,0 0,1 0,0 0,0 0,0 1,0-1,1 0,0 0,1 1,-1-1,1 0,0 1,1-1,2 8,4 2,1-2,1 1,0-1,0 0,1-1,16 14,-13-14,-1 2,0 0,-1 0,-1 1,16 28,-26-39,1-1,0 1,-1-1,0 1,0 0,0 0,-1 0,1-1,-1 1,-1 0,1 0,-1 0,1 0,-1-1,0 1,-1 0,1-1,-1 1,0-1,0 1,-1-1,1 0,-1 0,0 0,0 0,-7 6,-4 3,0-1,-1-1,0 0,-1-1,-20 9,36-19,-60 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6.4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2309 51,'0'-2,"0"0,-1 0,1 0,-1 0,0 1,1-1,-1 0,0 0,0 0,0 0,0 1,-1-1,1 1,0-1,-1 1,1-1,-1 1,0 0,1-1,-1 1,0 0,1 0,-1 0,0 1,0-1,0 0,0 1,-4-1,-6-2,-1 0,1 2,-18-2,-11 4,0 1,0 2,0 1,0 3,-41 13,-72 23,-254 109,-131 120,441-218,3 4,2 4,-124 111,183-140,0 1,3 2,0 1,-31 54,44-62,2 2,1 0,2 1,1 0,1 1,-10 61,16-62,1 0,2 0,2 1,1-1,1 0,2 1,1-1,14 45,236 601,-237-634,-1 0,-2 1,-2 1,-2 0,-3 1,-1 0,0 53,-8-26,-1-10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6.8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1,'23'0,"30"0,29 0,35 0,31 0,14 0,1 0,8 0,-14 0,-23 0,-34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7.1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 0,'0'11,"0"38,0 45,0 18,0 24,0 11,0 15,0-9,-11-30,-5-24,2-19,2-22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7.5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42,'12'-12,"14"-3,4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16.3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 0,'-7'0,"-2"7,1 21,1 13,2 12,2 4,1 5,2-1,0 2,0-3,7-12,2-14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8.3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0,'0'12,"11"2,27 12,18 12,11 0,5-7,-20-9,-20-7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9.0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349 1165,'32'0,"1"-1,-1-1,35-8,-47 5,-1-1,0-1,-1 0,1-2,-2 0,23-14,17-17,-3-2,57-56,93-107,-201 201,57-59,79-110,-119 144,-2 0,0-2,-2 0,-2 0,-1-1,16-56,-27 81,-1 0,0 1,0-1,0 0,-1 0,0 0,0 1,-1-1,0 0,0 0,0 1,-1-1,-4-9,4 12,-1-1,0 1,0-1,-1 1,1 0,-1 0,0 1,0-1,0 1,0 0,-1 0,1 0,-1 1,0 0,0-1,0 2,-10-3,-21-5,-1 3,-1 1,1 2,-1 1,1 2,-1 2,1 1,-1 2,1 2,-51 15,62-12,0 1,1 0,1 2,0 1,1 2,0 0,1 1,1 1,1 0,-30 37,7 0,3 1,2 3,-33 68,20-24,4 2,-51 177,-20 230,82-276,-9 350,46 237,3-610,2 109,-4-300,-1-50,1-4,8-92,5-18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9.3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1550 72,'0'-12,"-11"-3,-50 0,-47 3,-29 4,-37 3,1 2,-5 2,-7 1,-5 0,6 1,35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29.8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1418 73,'-1'-2,"1"0,0 0,-1 0,1 0,-1 0,0 1,1-1,-1 0,0 0,0 1,0-1,0 0,0 1,-1-1,1 1,0 0,-1-1,1 1,-1 0,0 0,1 0,-1 0,0 0,1 0,-1 1,0-1,-3 0,-61-11,57 11,-165-13,0 8,-207 20,337-11,0 2,1 2,0 2,1 1,-1 3,-58 26,86-32,1 0,0 1,1 0,0 2,0-1,1 2,0-1,1 2,0-1,1 2,0-1,1 1,1 1,0 0,0 0,2 0,0 1,0 0,1 0,-5 30,9-39,0 2,0-1,1 0,0 0,0 0,1 0,-1 0,2 0,-1 0,1 0,0 0,0-1,1 1,0-1,0 1,6 8,-3-8,1 0,-1 0,1-1,1 1,-1-1,1-1,0 0,0 0,1 0,-1-1,1 0,10 2,17 5,-1-2,1-1,64 5,115-6,-179-7,-26 0,580-14,-580 14,0-1,-1 0,1-1,0 0,-1-1,0 0,0 0,0-1,0 0,0-1,-1 0,9-6,-12 6,-1 1,1-2,-1 1,0 0,-1-1,1 1,-1-1,0 0,-1 0,1-1,-1 1,0 0,-1-1,0 1,0-1,0 1,-1-1,0-8,-2-16,-1 1,-1 0,-2 0,-1 1,-1 0,-2 0,-1 0,-1 2,-26-45,-5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31.3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1,'24'334,"-7"-157,94 507,-10-107,-99-560,79 617,-78-615,2 1,0-1,1 0,16 35,7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31.9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1,'15'1,"-1"0,0 2,0 0,0 0,17 8,33 7,37-4,0-4,184-5,-163-6,4671 1,-1981-3,-2616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33.6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0 141,'0'-4,"0"1,1-1,-1 1,1-1,0 1,0 0,0-1,0 1,0 0,1-1,-1 1,1 0,0 0,0 1,0-1,1 0,-1 1,0-1,1 1,0 0,0-1,-1 1,1 1,7-4,4-1,1 0,1 1,-1 1,22-4,-34 8,86-15,137-4,100 17,-224 2,2398 6,-1896 29,-71 0,712-34,-584-4,1016 3,-1565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58.9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60,'11'0,"50"0,48 0,51 0,56 0,81 0,47 0,34 0,-3 0,-19 0,-48 0,-64 0,-51-11,-36-4,-22 1,-11 2,-27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59.6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0,'4151'0,"-4046"0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15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0,'35'0,"33"0,74 0,69 0,67 0,78 12,45 15,2 2,-13-3,-37-6,-68-7,-48-5,-53-4,-58 9,-39 2,-34-2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17.3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370 101,'0'-4,"0"0,0 0,-1 0,0-1,0 1,0 0,0 0,0 0,-1 1,0-1,0 0,0 0,0 1,0-1,-1 1,0 0,1 0,-1 0,0 0,-1 0,1 1,0-1,-1 1,0 0,1 0,-1 0,0 1,0-1,0 1,0 0,0 0,-9-1,5 1,0 0,0 1,-1 0,1 0,0 1,-1 0,1 0,0 1,0 0,0 1,0-1,0 1,1 1,-1 0,1 0,-7 5,7-2,-1 0,1 1,1 0,0 0,0 0,0 1,1 0,1 0,-5 10,-28 93,24-66,7-30,2 0,0 0,0 0,2 0,0 1,0 19,3-30,-1 0,1 0,1 0,-1 0,1-1,0 1,0 0,0-1,1 0,0 0,0 1,0-2,1 1,-1 0,1-1,1 1,-1-1,0-1,1 1,7 4,12 5,0-1,1-1,1-2,0 0,52 10,-17-5,-41-7,1-2,0-1,0 0,1-1,-1-2,1 0,28-3,-46 1,0 0,0-1,0 1,0-1,0 0,-1-1,1 1,-1 0,1-1,-1 0,0 0,0 0,0 0,-1 0,1-1,-1 1,1-1,-1 0,0 0,-1 0,1 0,-1 0,0 0,1 0,-2 0,2-5,1-11,-1 0,-1 0,0 0,-3-23,0 17,-1 0,0 1,-3-1,0 1,-1-1,-20-43,23 59,-1 1,-1-1,0 1,0 0,0 0,-1 0,-1 1,1 1,-2-1,1 1,-1 0,0 1,0 0,0 0,-1 1,0 1,0-1,-18-4,9 5,0 1,-30-1,12 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15.7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0,'712'29,"-251"-5,760-6,-1149-18,1 3,-1 3,102 22,337 100,-383-98,-17-2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18.9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0,'11'0,"16"0,25 0,27 0,46 0,12 0,18 0,38 0,33 0,69 0,52 0,24 0,-6 0,-20 12,-67 14,-83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21.5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69,'11'0,"16"0,14 0,12 0,7 0,17 0,7 0,11 0,14 0,43 0,8-11,11-4,11 1,8 3,-17 3,-15 3,-23 2,-35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35.8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0 270,'2'7,"-1"0,1 0,0-1,1 1,0-1,0 1,0-1,1 0,7 10,8 15,-4 4,-2 0,-1 1,-2 0,-2 1,7 63,-2 190,-12-258,-1 15,5 129,-3-147,2 0,1-1,14 48,-12-63,-1-18,-1-25,-3-25,-2 0,-3 1,-18-99,1 11,1-478,19 609,0-3,0-1,1 1,6-26,-6 35,0 0,1 0,0 0,0 1,1-1,-1 1,1-1,0 1,0 0,1 0,-1 0,1 1,0-1,6-4,7-3,1 1,0 0,0 2,1 0,0 1,23-5,5 1,72-6,-107 15,0 1,1 1,-1 0,1 1,-1 0,0 1,0 0,23 8,-30-8,0 0,0 0,-1 1,1 0,-1 0,0 0,0 0,0 1,0 0,0-1,-1 1,0 1,1-1,-2 0,1 1,0 0,-1-1,0 1,0 0,0 0,-1 0,0 1,1 6,-1 11,0 1,-2-1,0 1,-2-1,-6 27,3-20,2 0,-2 53,7-75,-1 1,1-1,0 0,1 1,0-1,0 0,1 0,0 0,1 0,-1 0,1-1,1 1,0-1,6 7,3 0,-1 1,0 0,-1 1,-1 0,0 1,-2 0,0 1,0 0,-2 0,7 23,-9-17,-1 1,0 0,-2 0,-1 0,-3 32,1-47,0 0,-1 1,0-1,-1 0,0 0,0 0,-1-1,-1 1,0-1,0 0,0 0,-1-1,-1 0,1 0,-10 9,-27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37.0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1,'0'2114,"-1"-2094,1 0,1-1,0 1,2-1,0 1,1-1,1 0,1 0,10 23,13 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04.4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0,'0'23,"0"19,0 24,0 36,12 22,3 3,0-10,-4 10,-2-5,7-13,2-12,-3-2,-3-4,-5-18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05.2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1 486,'1'-7,"1"1,0-1,1 0,0 1,0-1,0 1,0 0,1 0,0 0,1 1,8-10,5-9,-2 2,21-33,3 1,48-49,-75 89,1 1,0 0,1 1,0 1,1 0,0 1,1 1,0 1,0 0,1 1,0 1,19-4,-13 6,-1 0,1 2,0 0,0 2,0 1,35 5,-47-3,0-1,0 2,0 0,-1 0,1 1,-1 0,0 1,-1 1,1 0,-1 0,-1 0,1 2,-1-1,11 14,-1 5,-1 0,-1 1,-2 1,0 1,-2 0,-2 0,-1 2,-1-1,9 62,-6 9,-2 191,-9-199,0-14,-2-1,-21 132,19-199,-1-1,0 1,0-1,-1 0,0 0,-1 0,-1 0,1-1,-2 0,1-1,-1 0,-1 0,-17 14,-8 2,-1-1,-65 33,-12 7,-28 31,80-58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06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160 1,'0'22,"0"20,0 36,0 16,0 15,0 12,0 19,0 9,0 1,0 10,0-11,0-8,-23-17,-7 5,1 3,5-10,-4-25,3-29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07.4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1 346,'0'705,"0"-811,27-194,-21 262,4-21,30-103,-34 143,2 0,0 0,1 1,1 1,1 0,0 0,1 1,1 0,18-18,-6 13,1 1,1 0,0 2,1 1,1 2,1 0,0 2,1 2,0 0,1 2,0 2,0 0,1 3,0 0,54 2,-81 3,0-1,0 1,0 0,0 0,0 0,0 1,0 0,-1 0,1 1,0 0,-1 0,0 0,0 0,0 1,0 0,-1 0,1 0,-1 1,0-1,0 1,3 5,-3-2,-1 0,1 0,-1 0,-1 1,0-1,0 1,0 0,-1-1,-1 1,1 0,-1 0,-1 0,0-1,-2 10,-2 5,-1-1,-1 0,-1-1,-13 23,12-25,1 0,0 0,2 1,-7 29,12-40,0 0,1-1,0 1,1-1,-1 1,2-1,-1 1,1-1,0 0,1 1,0-1,0 0,1-1,8 14,25 30,1-3,81 78,-87-94,66 58,-68-66,-2 1,0 2,-2 1,28 38,-49-58,0 1,0 0,0 0,-1 0,0 0,-1 1,0 0,-1-1,0 1,0 0,-1 0,-1 0,1 1,-2-1,1 0,-1 0,-5 17,3-16,-1 0,0-1,-1 0,0 0,-1 0,0-1,0 0,-1 0,0 0,-1-1,0 0,0-1,-1 1,0-2,-17 11,-6 0,-1-3,0 0,-1-2,-1-2,0-1,0-1,-1-3,1 0,-39-1,1-1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36.2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1542 1,'-11'0,"-16"0,-25 45,-27 61,-11 35,-25 28,-14 41,-21 8,4-10,5-7,-9 20,11-5,17-17,30-30,30-34,25-38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23.3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234 13,'-1'-1,"0"0,0 0,1 1,-1-1,0 0,0 0,0 0,0 1,0-1,0 0,0 1,0-1,0 1,0-1,0 1,0-1,0 1,0 0,-1 0,1 0,0-1,0 1,0 0,0 0,-1 1,1-1,0 0,0 0,0 0,0 1,-3 0,2 1,0 0,0 1,0-1,0 0,1 1,-1-1,0 1,1-1,0 1,0 0,0 0,-1 4,-3 13,1 1,-3 34,-5 329,3-41,1-169,-9 107,8-229,-3-2,-22 65,-14 55,44-149,0 0,2 0,1 1,0-1,1 1,4 21,4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37.2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13,'1'-1,"0"-1,1 1,-1 0,1 0,0 0,-1 0,1 0,0 1,-1-1,1 0,0 1,0-1,0 1,0 0,-1-1,1 1,0 0,0 0,0 0,0 0,0 1,0-1,-1 0,3 2,2 0,0 0,0 1,0 0,-1 0,11 7,3 7,0 0,-2 0,0 2,-1 0,20 31,-18-24,147 204,218 285,-230-329,126 159,-213-253,105 191,-115-183,3-3,110 138,-90-131,62 76,-92-123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13.6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1559 1,'-20'21,"2"0,0 2,2 0,0 1,2 0,-14 32,-2 1,-147 272,-317 568,140-353,303-480,-3-3,-2-2,-114 92,127-119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16.6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1285 3,'-279'-2,"-320"6,564-3,-1 2,-49 10,74-11,1 1,-1 0,1 1,0 1,0-1,1 1,-1 1,1 0,0 0,1 1,-1 0,-9 11,5-1,0 1,2 0,0 1,1 0,1 0,1 1,0 1,2-1,0 1,2 0,-4 28,1 30,4 134,4-195,13 597,-14-584,1 0,2 0,1 0,9 34,-10-53,1 0,0-1,1 1,0-1,1 0,0-1,0 1,1-1,1 0,0-1,0 0,1 0,17 13,-3-8,1 0,1-1,1-1,0-2,0 0,1-2,0-1,0-1,32 2,40 1,117-5,-176-4,-20 0,-10 1,0 0,0-1,0 0,0-1,0 0,-1-1,1 0,-1 0,19-8,-27 10,-1-1,1 1,-1-1,1 1,-1-1,0 1,1-1,-1 1,1-1,-1 0,0 1,0-1,1 0,-1 1,0-1,0 0,0 1,0-1,0 0,0 1,0-1,0 0,0 1,0-1,0 0,0 1,0-1,-1 0,1 1,0-1,0 1,-1-1,1 0,0 1,-1-1,1 1,-1-1,1 1,-1-1,1 1,-1-1,0 0,-11-8,0 0,0 1,-1 0,0 1,-1 0,-19-6,-17-10,-89-47,-5-3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16.9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0,'34'11,"45"15,32 3,53 9,23-4,12-6,31 15,20 10,15-3,-28-10,-54-12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6.8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308 0,'2'254,"-5"314,-18-305,-59 285,29-235,47-285,-45 275,31-217,-42 121,37-145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7.3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276 1,'0'23,"-11"30,-4 51,1 43,-9 18,-1 5,-18-5,-3-18,7-24,9-20,10-6,9-7,5-20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28.0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66 312,'36'-21,"-1"-2,0-1,51-49,-58 47,2 1,1 2,0 0,54-27,-75 46,0 0,0 0,0 1,0 0,1 1,-1 1,1-1,0 1,-1 1,1 0,0 1,-1 0,1 0,-1 1,1 1,-1 0,0 0,0 1,0 0,-1 0,1 2,-1-1,0 1,0 0,-1 1,0 0,0 0,-1 0,1 1,-2 1,10 13,-1 3,-1 1,-1 0,-2 0,0 2,-2-1,-1 1,-1 0,-2 1,3 36,-1 43,-7 122,-2-187,2-42,0 81,-4 0,-4 0,-32 147,23-173,-3-1,-1-1,-3-1,-3-1,-34 51,40-71,-2 0,-2-2,0-1,-2-1,-1-2,-2 0,0-2,-55 33,64-46,-2 0,1-2,-1-1,-1 0,1-2,-1-1,-1-1,1 0,0-2,-1-1,-25-3,-8-2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2.8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1194 0,'-1'14,"0"-1,-1 0,0 1,-1-1,-1 0,-9 23,-41 70,39-77,-3 4,-2 1,-1-2,-1-1,-2-1,-1 0,-1-2,-31 25,45-43,0-1,-1 0,0-1,-1 0,1-1,-2 0,1-2,-1 1,1-2,-1 0,-1-1,1 0,0-1,-1-1,1 0,-1-1,1-1,-1-1,1 0,-17-4,23 3,-1 0,1-1,-1 0,1 0,0-1,1 0,-1 0,1-1,0 0,0-1,1 0,0 0,0 0,1-1,0 0,0 0,-6-13,-3-11,1 0,2-1,-14-57,-2-5,27 92,-7-22,-2-1,-15-27,22 48,1 0,-2-1,1 1,0 0,-1 1,0-1,0 1,-1 0,1-1,-1 2,0-1,0 1,0-1,0 2,-1-1,-5-2,8 5,1-1,-1 1,0 0,1 0,-1 0,0 0,1 1,-1-1,1 1,-1 0,0-1,1 1,0 0,-1 1,1-1,-1 0,1 1,0-1,0 1,0 0,0-1,0 1,0 0,1 0,-3 3,-3 5,0 0,1 1,0-1,-4 13,-2 6,-10 45,17-52,-1-1,-1 0,-1-1,-18 35,24-52,0-1,1 1,-1-1,1 1,0 0,0-1,0 1,0 0,0 0,0 0,1 0,0 0,-1 0,1 0,0 0,0-1,1 1,-1 0,1 0,-1 0,1 0,0 0,0 0,0-1,3 5,3 2,0-1,0 0,1 0,0-1,18 13,6 5,658 631,-641-603,-3 1,-3 3,-2 1,-2 2,-3 2,-3 1,39 106,-1 40,-54-154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5.0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 0,'0'1207,"-32"-690,5-166,18 133,10-427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5.7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138 1,'-11'0,"-5"34,2 23,-9 24,-1 10,5 12,5 0,5 5,3 7,4-15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24.6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0,'0'13,"0"17,13 17,4 7,7 14,4 8,-1 5,-6 1,-7 0,-5-7,-4-4,-3-7,4-8,1-13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6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0 598,'1'-28,"2"1,0 0,2-1,1 2,1-1,1 1,1 0,1 0,2 1,0 1,2 0,1 1,0 0,2 1,23-24,-24 30,0 0,1 1,0 1,2 0,-1 2,2 0,-1 1,2 1,-1 1,1 0,1 2,-1 0,1 2,1 0,-1 2,0 0,1 2,40 1,-50 1,-1 0,0 1,1 1,-1-1,0 2,0 0,-1 0,1 1,-1 1,0 0,-1 0,1 1,-1 0,0 1,-1 0,0 1,0 0,-1 0,0 0,-1 1,0 1,0-1,-1 1,-1 0,0 1,6 17,-3 0,-1 1,-2-1,-1 1,1 41,-11 123,2-114,1 70,-14 173,13-289,-2 0,-2-1,-1 0,-1 0,-2-1,-1-1,-21 38,13-33,-3-1,0-1,-37 40,52-65,-1 1,1-1,-1-1,-1 0,1 0,-2-1,1 0,-1-1,0 0,0-1,0 0,-1-1,1-1,-20 3,-22-6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7.0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0,'0'23,"0"30,0 40,0 16,0 12,0-3,0 0,0-7,0-1,0-7,0-10,0-21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8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895 926,'-129'1,"-277"-4,378 3,-1-2,1-2,0 0,-52-16,70 17,2 0,-1-1,0-1,1 1,0-1,0-1,0 1,0-1,1-1,0 1,1-1,-1-1,1 1,1-1,-1 0,2 0,-1 0,-4-13,2 2,1-1,1 0,1-1,1 1,1-1,1 1,0-1,3-23,6-27,17-70,-9 59,13-109,-20 117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39.1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139 15,'0'-11,"-11"7,-5 16,2 29,-9 18,-1 11,5 5,5 1,4-1,5-3,3 0,2-3,0-1,1-1,0 0,0-1,0 1,-1-13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1.0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133 0,'0'1592,"-8"-1457,-4-1,-37 158,-3 27,40-217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1.8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872 1,'-232'7,"197"-4,-1 2,1 2,0 1,-46 16,71-20,1 0,-1 1,1 0,-1 0,1 1,1 0,-1 1,1-1,0 2,1-1,0 1,0 0,0 1,1 0,1 0,-1 0,2 0,-1 1,1 0,1 0,-1 0,2 0,-1 1,0 11,1-3,-4 33,-3-1,-23 82,-2-31,4 2,-27 180,44-175,-57 673,68-754,2 1,1-1,2 1,0-1,12 44,-12-63,0 0,1 0,0-1,0 1,1-1,0 0,0 0,1-1,0 1,1-1,-1-1,1 1,1-1,-1 0,1-1,0 1,0-2,1 1,-1-1,14 4,13 2,1-2,0-2,0-1,1-2,-1-1,52-5,-74 3,0-2,-1 1,1-2,-1 0,1-1,-1 0,0-1,-1 0,18-10,13-18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2.4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 96,'-11'-11,"18"-4,20 1,28 2,16 4,30 3,9 3,-14-11,-23-3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3.3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0,'11'0,"4"23,-1 30,-3 40,-2 16,-4 0,-3-7,-1 3,-1-6,0 3,-1-4,12 3,15-3,4-8,-5-7,-5-18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4.8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1069 2,'-149'-2,"-175"6,288-1,1 1,0 2,-59 18,80-20,-1 2,1 0,1 0,-1 2,1-1,0 2,1 0,0 0,0 1,-20 23,-1 14,1 2,2 1,3 2,-33 88,49-115,1 1,2 0,-9 45,16-65,0 0,0-1,0 1,1 0,0-1,0 1,1 0,-1 0,1-1,0 1,1 0,-1-1,1 1,0-1,1 0,-1 0,1 0,0 0,0 0,1 0,-1-1,1 0,8 8,0-5,0-1,0 0,0-1,0 0,1-1,0 0,0-1,0-1,18 2,129 0,-114-5,55-4,147-26,66-4,-309 34,-1 1,1 0,-1 0,1 0,-1 1,1-1,-1 1,1 0,-1 1,0-1,1 1,-1 0,0 0,0 0,0 0,-1 1,1-1,0 1,3 4,-4-3,-1 1,1-1,-1 1,0 0,0 0,0 0,-1 0,0 0,0 0,0 0,-1 1,1-1,-1 0,0 1,-1-1,0 6,-3 10,-1 0,0-1,-1 0,-2 0,0-1,-1 1,0-2,-2 1,0-2,-1 1,-23 23,12-15,0-2,-2 0,-1-2,-1-1,-1-1,-42 23,5-11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7.8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0,'1'17,"2"-1,-1-1,2 1,0 0,1-1,1 0,9 19,12 36,-8-2,-3 2,-3 0,7 113,-15 218,-6-280,-4 976,5-1039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26.0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782 41,'0'-1,"-1"0,1 0,0 0,0 0,-1 1,1-1,-1 0,1 0,-1 1,1-1,-1 0,1 1,-1-1,0 0,1 1,-1-1,0 1,0-1,1 1,-1-1,0 1,0 0,0-1,1 1,-1 0,-2 0,-28-7,26 7,-125-13,-215 9,229 5,106-1,0 0,0 0,0 1,0 1,0 0,-14 4,21-4,0-1,0 1,0-1,0 1,0 0,1 0,-1 0,1 1,-1-1,1 1,0-1,0 1,0 0,0 0,1 0,-1-1,1 2,0-1,0 0,0 0,0 0,0 1,0 4,-2 32,1 1,8 79,0-20,-6-64,-1-24,1 0,0 0,1 0,0 0,1 0,5 15,-6-23,1 0,0 0,0-1,1 1,-1-1,1 1,-1-1,1 0,0 0,1 0,-1 0,0-1,1 1,0-1,-1 0,1 0,0 0,0-1,0 1,0-1,0 0,6 1,44 6,0-2,1-3,0-2,60-7,1 1,-115 5,59-1,1 1,106 16,-149-12,-1 0,1 1,-1 0,0 1,0 2,0-1,-1 2,0 0,-1 1,0 1,-1 0,0 1,21 23,-15-11,-2 0,0 2,-2 0,25 55,-32-61,-2 0,0 0,-1 1,-2 0,0 0,-1 0,1 41,-5-56,1 0,-1-1,0 1,-1 0,1 0,-1-1,0 1,-1-1,1 0,-1 1,0-1,0-1,-1 1,1 0,-1-1,0 1,0-1,-1 0,1-1,-1 1,0-1,-9 5,-8 3,0-2,-1 0,0-2,-29 6,34-8,-80 16,0-4,-119 6,151-20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8.3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1,'0'11,"0"27,0 30,0 25,0 20,0 13,0-2,0-1,0 2,0 3,0-10,0-24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9.0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1 209,'0'-5,"2"0,-1 0,0 0,1 0,0 0,0 0,0 0,1 1,-1 0,1-1,0 1,1 0,-1 0,1 0,-1 1,1-1,0 1,5-3,7-5,0 0,1 1,25-11,-4 6,0 2,0 2,1 1,1 2,-1 2,1 2,0 1,1 2,-1 2,0 2,0 1,0 2,-1 2,40 13,-60-13,0 0,0 1,-1 0,-1 2,0 0,0 1,-1 1,21 21,-18-13,0 1,-1 1,-1 1,-1 1,16 35,-8-6,-3 2,-2 0,-2 1,-3 1,8 75,-8 41,-11 284,-7-269,4-169,-1 0,0 0,-2 0,-1-1,0 1,-7 20,6-30,1 1,-1-1,-1 0,0-1,-1 1,1-1,-2 0,1-1,-1 0,-1 0,1 0,-12 6,-105 65,108-70,0-1,0-1,-1-1,0 0,-31 6,2-9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49.8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 0,'-23'0,"-7"12,1 26,6 30,6 26,7 8,4-2,4 16,2 0,1 3,1-8,-1-11,0-11,0-9,-1-19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1.0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417 1402,'0'-20,"1"1,1 0,0 0,1 0,2 0,9-31,-10 41,1-1,0 1,0 0,0 0,1 0,1 1,-1 0,1 0,1 0,0 1,0 1,0-1,14-7,-19 11,0 1,1 1,-1-1,1 0,-1 1,1 0,0 0,-1 0,1 0,0 0,0 1,0 0,0 0,-1 0,1 0,6 2,-7-1,0 0,0 0,0 1,0 0,0 0,0 0,-1 0,1 0,-1 0,1 1,-1-1,0 1,0-1,0 1,0 0,-1 0,1 0,-1 0,2 4,5 16,-2 0,0 1,-1 0,-1 0,1 41,-4-11,-9 81,7-121,-1 0,-1 0,0 0,-1 0,0-1,-1 0,-12 24,13-31,0 0,-1 0,0 0,1-1,-2 1,1-1,0-1,-1 1,0-1,0 0,-1 0,1-1,-1 1,0-2,1 1,-14 3,-6-1,-2 0,1-1,0-2,-1-1,-49-4,62 2,1-1,-1-1,1 0,-1-1,1-1,0 0,0-1,1 0,0-1,0-1,1 0,-16-12,15 6,1 0,1 0,0-1,0-1,2 0,0 0,0-1,2 0,0-1,1 1,1-1,-4-27,2 1,2-1,1 0,3 0,5-49,0 55,2 0,2 0,1 1,2 0,1 1,3 0,0 1,32-52,16-9,115-138,-98 136,69-113,-111 144,-9 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4.7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807 2,'-112'-1,"-264"4,360-2,0 0,-1 2,1 0,0 1,0 0,-26 12,34-12,0 0,0 1,1 0,-1 1,1-1,0 1,1 1,-1-1,1 1,1 0,-1 1,1-1,-8 17,-1 10,1 1,2 0,1 1,2 0,1 1,-1 39,0 227,9-292,-1 61,6 130,-6-193,1-1,0 0,1 1,-1-1,2 0,-1 0,1 0,0 0,1-1,0 1,0-1,0 0,1 0,0 0,1 0,-1-1,1 0,1 0,-1-1,1 0,0 0,0 0,0-1,1 0,-1-1,1 1,13 2,9 2,1-2,1-1,-1-1,60-2,-67-2,-1-2,-1-1,1-1,0-1,-1 0,0-2,28-12,7-13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5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1 133,'11'-11,"16"-4,25 1,27 2,12-7,12-1,12 3,-3 5,-8 4,-22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2.2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332 0,'-5'6,"1"1,0 0,0 0,1 0,-1 0,2 0,-1 1,1-1,0 1,0 0,1 0,0 9,-2-1,-24 289,-5 33,-43-24,-8 49,55-194,-12 94,33-183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2.9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0,'0'23,"0"42,0 21,0 18,0 26,0 14,0 4,0-11,0-5,0-4,0-11,11-15,4-13,-1 1,9-15,0-20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1:53.7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451 68,'6'-5,"1"-1,0 1,1 1,-1-1,1 1,0 1,0 0,0 0,1 0,-1 1,10-2,18-1,49 0,-48 3,-20 1,49-4,0 3,0 2,81 12,-138-10,0 0,0 0,0 0,0 1,-1 1,1-1,-1 1,0 1,0 0,0 0,9 8,-13-9,0 1,0 0,0 0,-1 0,0 0,0 1,0-1,0 1,-1 0,0 0,0 0,-1 0,1 0,-1 0,-1 0,1 1,-1 8,-2 7,0 1,-1-1,-1 0,-2-1,0 1,-11 26,-67 127,33-73,7-5,-72 144,91-197,-2-1,-1-2,-45 51,-342 359,398-433,-2-2,0-1,-1 0,0-1,-32 15,-30 22,-11 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06.1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 1,'-6'6,"1"0,0 0,1 1,0 0,0-1,0 2,1-1,0 0,0 1,-3 15,0 7,-2 46,7-67,-9 596,12-398,34 247,1 23,-39-350,2-72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29.7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75,'993'1,"2383"-18,-2075-1,805-18,-1953 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06.8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 0,'-11'0,"-4"11,1 39,2 21,4 33,3 33,2 4,2 13,1 14,1 1,-1 17,1 0,-1 3,1-9,-1-35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07.6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0 134,'4'-6,"0"0,0 0,1 1,0-1,0 1,0 0,0 1,1-1,0 1,0 0,0 0,0 1,8-4,9-2,-1 1,38-9,-18 8,0 1,0 2,1 2,0 1,44 5,-59 0,0 1,0 2,-1 1,0 1,0 2,-1 0,0 2,46 26,5 15,-2 3,73 70,-70-57,-20-18,-2 2,-2 2,81 108,-114-132,-1 2,-2 0,-1 0,-1 2,-2 0,-1 1,-2 0,-2 1,9 67,-12-46,-3 1,-6 83,-1-110,0 0,-2 0,-1 0,-2-1,-1 0,-15 33,-24 29,-66 95,49-85,-124 217,142-237,33-56,-1-1,-1-1,-1-1,-2 0,0-1,-1-1,-1-2,-27 20,33-29,0 0,0 0,-1-2,-1 0,1-1,-1-1,-1-1,1 0,-1-1,1-1,-1-1,0-1,-31-1,-11-12,14-7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09.3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1,'0'11,"0"16,0 25,0 16,0 19,0 6,0-2,0-4,0 16,0 3,0-17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10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660 69,'0'-2,"-1"0,0-1,1 1,-1 0,0 0,0-1,0 1,-1 0,1 0,0 0,-1 0,1 0,-1 1,0-1,0 0,0 1,0-1,0 1,0 0,0-1,0 1,0 0,0 0,-1 1,1-1,-5 0,-10-4,1 1,-28-2,37 5,-22-3,-1 2,1 0,0 2,-1 2,1 0,-56 13,71-10,0-1,0 2,0 0,1 0,0 1,0 1,1 0,0 1,0 0,1 1,0 0,1 1,0 0,0 1,-12 20,13-16,0 2,1-1,0 1,2 0,0 0,1 1,1 0,0-1,2 2,0-1,2 38,1-42,1 1,0-1,1 0,1 0,0 0,1-1,1 0,0 0,1 0,0 0,1-1,1-1,0 1,1-1,18 18,22 16,1-1,3-3,1-2,103 56,-135-85,-1 1,0 1,-1 1,30 25,-40-29,-1 0,-1 1,1 0,-2 0,1 1,-2 1,0-1,0 1,7 21,-5-5,-1 1,-2 0,-1 0,-1 0,-2 1,-1-1,-1 1,-5 31,5-55,-2-1,1 1,-1 0,0 0,0-1,-1 1,0-1,0 1,0-1,-1 0,0-1,0 1,0-1,-1 1,0-1,0-1,-8 7,9-9,0 1,0-1,-1 0,1 0,0-1,-1 1,1-1,-1 0,0 0,1-1,-1 1,0-1,1 0,-1 0,0-1,1 1,-1-1,1 0,-1 0,1-1,-1 1,1-1,0 0,-1 0,1-1,-5-3,1 0,1-1,0 1,1-1,-1 0,1-1,0 0,1 0,0 0,0-1,1 1,0-1,1 0,0 0,0 0,-3-18,0-13,2 0,0-57,4 82,4-463,2 111,-6 311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1.7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1,'0'65,"12"293,45 909,-55-1223,2 0,2 0,12 43,2 12,-11-43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2.6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1482 1,'-107'0,"1"5,-162 29,-392 115,634-142,1 0,0 2,0 1,-43 24,57-27,0 1,1 0,0 1,0 0,1 0,0 1,1 0,0 0,0 1,1 1,-9 20,5-5,1 1,1 0,2 0,1 1,1 0,-1 34,6 181,2-174,0 103,6 142,-7-297,1 0,1 0,0 0,2-1,0 0,7 18,-9-27,1-1,0-1,0 1,0 0,1-1,0 0,0 0,0-1,1 1,0-1,0 0,0-1,1 1,-1-1,1 0,12 4,1-2,-1 0,1-2,0 0,0-2,23 1,106-5,-98-1,14 0,71-13,-50-2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3.2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0 123,'11'-11,"27"-4,29 1,15 2,5 4,-1-8,-4-3,-5 4,-15 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3.8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 0,'0'12,"-12"26,-2 18,-1 22,4 10,3 11,3 13,2-2,2-8,1-9,1-11,-1-7,1-5,-1-3,1-13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4.8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525 550,'-23'0,"-179"-6,175 3,1-1,0-1,0-1,1-1,-37-15,53 17,0 1,0-1,1 0,0-1,0 0,0-1,-12-12,17 16,0-1,1 0,-1 0,0 0,1 0,0 0,0 0,0-1,1 1,-1-1,1 1,0-1,1 0,-1 1,1-1,-1 0,2 0,-1-4,3-2,0 0,0 0,1 0,0 1,1 0,0 0,1 0,0 1,11-14,3-1,1 1,28-24,-30 31,1 1,1 1,0 1,1 0,0 2,1 1,0 0,0 2,46-10,-41 13,1 1,0 1,0 1,-1 2,1 1,0 1,0 1,32 9,-49-9,1 1,-1 0,0 1,0 0,0 1,0 0,-1 1,0 0,-1 1,0 0,0 1,-1 0,0 1,14 18,-13-13,-2 0,1 1,-2 0,0 0,-1 1,-1 0,0 0,-2 0,1 1,0 29,-11 402,-3-224,9-171,-16 104,14-142,-1 0,0 0,-1-1,-1 0,0 0,-1 0,-1-1,0 0,-1 0,-20 22,4-11,-2-2,-1-1,-60 36,35-25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5.6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1,'1'0,"1"0,-1 1,1-1,-1 1,0-1,1 1,-1-1,0 1,0 0,1 0,-1-1,0 1,0 0,0 0,0 0,0 1,0-1,0 0,-1 0,1 0,0 1,-1-1,2 2,11 37,-12-35,10 46,-3 1,-2 0,-3 100,3 14,3-84,40 158,46 74,-69-230,-3-11,-4 2,-3 1,-3 0,4 113,-16-128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31.3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196 0,'-2'48,"-12"67,-1 2,10-34,-4-1,-4-1,-30 105,28-132,3 1,1 1,-4 84,13 167,3-238,-2-47,-1-1,-1 0,-10 39,7-35,-7 52,11-4,2-40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6.5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1 207,'0'-14,"0"2,0-1,1 1,0-1,4-15,-4 24,0 0,1 0,0 0,0 0,0 0,0 0,1 1,-1-1,1 1,0 0,0 0,0 0,0 0,1 0,6-4,6-1,1 0,-1 1,1 0,0 2,1 0,-1 1,1 0,0 2,22-1,6 2,1 2,60 8,-84-6,0 1,0 1,-1 1,1 1,-1 1,29 15,-36-14,-1 0,0 0,0 1,-1 1,-1 0,0 1,0 0,-2 1,17 24,-12-11,0 2,-2-1,-1 1,-2 1,0 0,-2 1,-2 0,0 0,2 56,-6-46,-3 0,-1-1,-2 0,-1 1,-3-1,-1-1,-15 43,0-27,-3 0,-1-1,-3-2,-49 61,-3 9,70-102,1 2,0-1,-9 28,19-43,0 0,0 1,0-1,1 1,0 0,0-1,0 1,1 0,0 0,0-1,1 1,-1 0,1-1,0 1,1 0,-1-1,1 1,4 7,-2-8,0 1,1-1,-1 1,1-1,1-1,-1 1,0-1,1 0,0 0,12 5,4 1,1-1,28 7,62 11,224 22,-205-38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6.9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127 43,'0'-12,"-11"-3,-16 0,-2 15,3 18,6 18,6 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7.9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1001 6,'-85'-2,"47"0,0 1,0 2,1 1,-1 2,1 2,-44 12,33 0,0 2,1 3,1 1,2 3,0 1,2 2,1 2,2 2,1 1,-36 44,62-63,1 1,0 0,1 1,1 0,1 0,0 1,2 0,0 1,1-1,1 1,1 0,0 0,2 1,1 34,2-23,1 0,2 0,1 0,2-1,0 0,2-1,2 0,24 48,-27-65,0 1,1-1,0-1,1 0,0 0,1-1,0-1,1 0,0 0,0-1,1-1,0 0,1-1,0-1,0 0,0-1,1-1,17 3,27 3,1-4,-1-1,88-7,-126 2,-1 0,5 0,-1-1,0-1,45-10,-66 12,0-1,1 0,-1 0,0-1,-1 1,1-1,0 0,0 0,-1 0,1 0,-1-1,1 1,-1-1,0 0,0 0,-1 0,1-1,0 1,-1-1,0 1,0-1,0 0,0 0,-1 1,0-1,1 0,-1-1,-1 1,2-6,-8-33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8.2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0 130,'23'-11,"19"-5,36-10,39 0,22 3,11 6,-21 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29.4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2895 2498,'-310'2,"-555"-18,754 5,1-5,0-4,2-5,0-5,-109-47,131 40,2-4,1-3,3-4,2-3,2-4,-98-91,126 101,2-2,-54-70,88 99,0 1,1-2,1 1,0-1,2-1,0 0,1 0,1-1,1 1,1-1,-2-25,5 0,2 1,2 0,2 0,10-44,61-176,-27 144,5 3,84-137,-121 225,2 1,1 0,1 2,2 0,0 2,47-39,-48 47,1 1,1 2,0 0,1 1,1 2,0 0,0 2,53-12,-9 10,1 2,96 1,149 17,-152-2,-56-4,10-1,171 25,-176-4,-1 5,135 52,199 122,-396-176,-2 2,0 2,-2 3,-2 1,-1 2,48 53,-70-65,-1 1,-1 0,-1 2,-2 0,0 1,-2 0,-2 1,0 1,-2 0,-1 0,-1 1,5 49,-10-28,-2 1,-2-1,-2 1,-3-1,-2 0,-2 0,-2-1,-34 86,12-57,-3-1,-3-2,-4-2,-76 100,75-118,-2-3,-2-1,-3-3,-69 53,80-73,0-1,-2-3,-1-1,-1-2,-1-2,-85 25,47-26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51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74 0,'-23'321,"5"-114,-15 748,35 5,0-487,0 155,-2-525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51.9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1153,'1'14,"1"-1,0 0,1 0,0 0,10 24,2 10,18 61,6-2,65 131,133 187,-217-391,22 39,2-3,79 93,-107-144,1 0,1-1,1 0,0-2,1 0,0-2,2 0,-1-1,1-1,1-1,0-1,46 11,-30-14,-1-2,1-1,0-2,-1-2,1-2,0-1,-1-2,0-2,65-21,-38 5,-1-3,-1-2,-1-3,90-64,-85 46,-1-4,-4-3,-1-2,-4-3,-2-2,-3-3,59-98,-30 24,-7-3,105-289,-117 255,-8-2,-8-3,-9-2,16-196,-51 328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49.7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829 281,'1'-10,"0"0,1 0,0 0,1 0,0 0,0 1,1 0,0-1,1 1,0 1,0-1,1 1,0 0,1 0,0 1,0 0,0 0,1 0,0 1,14-8,-2 1,0 2,0 0,1 2,1 0,0 1,0 1,0 1,26-3,26 2,1 3,-1 4,81 9,-142-7,1 1,-1 0,0 1,0 0,0 1,0 1,-1 0,0 0,0 2,0-1,-1 1,-1 1,1 0,-1 0,-1 1,0 1,0-1,-1 1,0 1,-1 0,0 0,5 13,-7-14,-1 0,0 1,0-1,-1 1,-1 0,1-1,-2 1,0 0,-1 0,0 0,0 0,-1 0,-1 0,0 0,-1 0,0-1,0 1,-2-1,1 0,-1 0,-1 0,0-1,0 0,-1 0,-10 11,1-7,0 1,0-2,-1 0,-1-1,0-1,-35 16,-128 40,111-43,-272 71,318-89,0 1,1 1,0 1,0 0,-28 18,45-23,0 0,0 0,1 0,0 1,0 0,0 0,1 0,-1 1,1-1,-4 10,6-11,0 0,1 0,0 1,0-1,0 0,0 1,1-1,0 0,-1 1,2-1,-1 0,0 1,1-1,0 1,0-1,0 0,4 8,-1-4,0 0,1 0,0-1,0 0,1 0,0 0,0 0,1-1,-1 0,1-1,9 6,12 7,50 22,-49-26,43 20,-26-14,-2 2,0 2,73 54,-108-71,1 1,-1 0,-1 1,0 0,0 0,-1 1,0 0,0 0,-1 0,0 1,-1 0,-1 0,1 1,-2-1,0 1,0 0,-1 0,0 0,-1 0,-1 22,-1-25,-1 0,0-1,0 1,-1-1,0 1,-1-1,0 0,0 0,0 0,-1-1,0 1,-1-1,0-1,0 1,0-1,-1 0,0 0,-13 8,-6 3,-1-2,0-1,-1-1,-34 10,3-4,-1-3,0-3,-1-2,-65 2,11-8,-148-11,222 2,0-2,1-2,0-1,0-2,1-2,-44-21,-4-9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4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2796 1,'-72'1,"-135"23,-68 33,233-47,-1053 275,641-161,43 4,392-121,0 1,1 1,0 1,1 1,0 0,-24 21,33-24,0 1,1-1,0 1,0 1,1-1,1 1,-1 0,2 0,-1 1,2-1,-1 1,-3 20,0 27,2 0,3 0,3 0,8 66,-2-28,33 1590,-40-1642,-1-1,-2 1,-2 0,-11 43,-14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5.0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1 196,'45'0,"61"0,69-11,62-5,35 1,52-8,-7-11,-46 0,-46 5,-50 9,-55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5:32.1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61,'2'2,"0"0,1-1,-1 1,1 0,-1-1,1 1,0-1,0 0,-1 0,1 0,0 0,0 0,0-1,4 1,9 2,62 10,137 4,56-11,113-7,146-2,171-1,158 0,163 1,130 0,1519 3,1249-3,-3210-2,-132-4,-122 0,-112-3,-305 10,104-4,203-34,-281 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32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2 201,'0'-27,"-1"13,1 0,0 0,1 0,1 0,4-16,-5 26,0 1,1-1,-1 0,1 1,0-1,0 1,0 0,1 0,-1 0,1 0,0 0,0 0,0 1,0-1,0 1,0 0,1 0,-1 0,1 0,-1 1,1-1,7-1,0 0,0 1,0 0,0 1,0 0,0 0,0 2,0-1,0 1,-1 1,1 0,0 0,0 1,-1 1,0-1,0 2,0-1,0 2,0-1,-1 1,0 0,0 1,-1 0,0 1,0 0,-1 0,0 0,8 14,1 2,-2 1,-1 0,-1 0,-1 2,-1-1,-1 1,-2 1,-1-1,5 50,-5 2,-4 0,-11 101,6-154,-2 0,0 0,-2 0,-1-1,-1 0,-1 0,-1-1,-1 0,-1-1,-19 24,-23 26,-104 105,89-103,66-71,0 0,1 0,0 0,0 0,0 0,0 1,0 0,-2 7,5-11,0-1,0 1,-1 0,1 0,0 0,0 0,0 0,1-1,-1 1,0 0,0 0,0 0,1 0,-1-1,0 1,1 0,-1 0,0 0,1-1,-1 1,2 1,0-1,-1 1,1-1,0 0,0 0,1 0,-1 0,0 0,0 0,0 0,1-1,2 2,42 4,0-1,1-3,86-6,-38 0,75 2,-130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5.3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409 0,'0'11,"0"27,0 41,0 52,0 50,-11 61,-4 37,-11 15,-12 26,-11-7,3-23,8-27,-11-23,3-42,-3-43,8-48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5.6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0 462,'12'-11,"37"-4,67-10,72-2,93 5,68-6,20-9,15-11,-23 4,-39 9,-74-1,-69-5,-64-8,-51 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6.1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1,'12'11,"14"4,38 10,41 13,94 0,70 5,69 6,57 18,29-3,-12-12,-31-15,-69-14,-64-10,-74-8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6.7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1810 0,'-1'22,"-1"-1,-1 1,0-1,-2 0,0 0,-2 0,0-1,-1 0,-1 0,-1-1,-1 0,-1-1,0 0,-1-1,-1 0,0-1,-2-1,0 0,-27 19,-290 179,46-35,221-132,1 3,3 4,2 1,3 4,2 2,-81 113,98-113,3 1,2 1,3 2,-39 123,-32 117,8-27,72-202,-20 138,26-11,14 276,1-461,2 50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7.0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0,'11'0,"49"0,49 0,51 12,44 2,32 12,0 0,-7 8,-31-2,-37-7,-36-7,-37-7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7.6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1428 1195,'-13'0,"-40"-2,0 3,0 3,1 1,-67 16,23 6,1 3,-98 46,128-45,2 2,1 3,-100 76,132-86,1 1,1 2,2 1,1 1,1 1,2 1,1 1,1 0,2 2,-23 68,25-53,2 1,2 0,3 0,2 2,2-1,3 0,7 84,-1-99,1 0,3-1,1 0,1 0,2-1,2 0,1-1,22 36,-11-30,2-1,1 0,2-3,1 0,63 53,-34-41,2-2,130 73,151 38,-203-105,3-6,2-7,1-5,2-8,197 12,-324-37,1-2,0 0,-1-1,1-2,-1 0,1-1,-1-1,0-2,24-9,-33 9,-1 0,0-1,-1 0,0-1,0 0,-1-1,0 0,-1-1,0 0,0 0,-1-1,-1 0,0 0,-1-1,0 0,4-14,7-23,-2-1,-3 0,8-66,4-173,-18 112,-22-251,1 301,-5 1,-62-215,36 205,-5 2,-6 3,-6 2,-146-223,153 273,-3 3,-4 2,-3 3,-3 3,-3 3,-2 3,-4 3,-87-50,106 78,-2 2,-1 3,-1 3,-1 2,-1 3,-1 4,0 2,-1 3,0 3,-1 2,1 4,-78 8,-47 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15.2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5729 5236,'-422'73,"-471"20,283-88,478-14,0-7,-207-50,190 22,2-6,-227-112,-252-196,16-57,427 274,-196-194,294 248,4-3,4-4,-96-151,128 170,3-3,4-1,3-2,4-2,-30-122,38 92,5-2,5-1,6 1,4-1,5 0,6 0,30-161,-17 182,5 1,4 1,3 1,5 2,4 2,84-133,-89 162,3 3,3 1,2 2,2 2,2 2,3 2,1 3,2 2,2 2,2 3,1 2,2 4,126-47,-64 40,2 5,0 5,138-11,-51 22,237 12,-385 7,0 2,-1 3,1 2,-2 4,1 2,83 33,-7 12,207 122,114 122,-281-165,-6 7,-6 8,180 214,-156-135,308 493,-452-646,-4 3,61 163,-86-189,-3 1,-2 0,-3 0,-3 1,2 97,-13-78,-4 0,-3-1,-3 0,-4-1,-3-1,-48 117,46-140,-3-1,-2-1,-3-2,-1 0,-2-3,-3 0,-1-3,-2-1,-2-1,-90 66,72-66,9-7,-72 61,72-45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5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187 1,'0'23,"0"41,0 45,-11 25,-4 25,1 20,2 12,-7-2,-2-12,-7-1,0-19,5-25,7-35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5.6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1 175,'4'-3,"0"-1,0 1,0 0,1 1,-1-1,1 1,0 0,-1 0,1 0,0 0,5 0,65-7,-44 7,434-18,-63 14,143 3,120 2,93 1,3223 3,-3421-5,-130-8,-390 9,445-28,-442 24,0-2,0-1,43-16,-32 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6.2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 0,'0'1281,"0"-1257,-2-1,-1 1,0 0,-2 0,-8 24,-1-6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33.6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391 81,'-4'-6,"0"1,0-1,-1 1,0 0,0 0,0 1,0 0,-1 0,1 0,-1 0,0 1,-1 0,1 0,0 1,-1 0,0 0,1 0,-13-1,-5-1,-1 2,0 0,-45 3,66-1,0 1,0-1,1 1,-1 0,0 0,0 1,0-1,1 1,-1 0,1 0,-1 0,1 0,0 0,0 1,-5 4,3-1,1 0,-1 0,1 0,1 0,-1 1,1 0,-5 13,1 6,1 1,1 1,-1 40,5-56,-4 70,9 147,2-197,1 0,2-1,1 0,1-1,1 0,29 48,18 46,-52-105,2-1,0 1,1-2,0 0,2 0,0 0,1-2,0 0,23 20,-26-27,0-1,0 0,1-1,0 0,0 0,0-1,1-1,0 0,0 0,0-1,0-1,0 0,1-1,-1 0,0-1,23-2,-30 2,0-1,1 0,-1 0,0-1,0 1,0-1,0 0,0 0,0-1,-1 0,1 1,-1-1,0-1,1 1,-1-1,-1 0,1 0,-1 0,1 0,-1 0,0-1,-1 0,1 1,-1-1,0 0,0 0,2-10,0-10,0 1,-2 0,0-1,-5-45,2 34,1 13,-14-225,9 211,-1-1,-3 1,0 1,-24-56,20 61,-1 1,-1 1,-29-40,37 59,-1 1,-1-1,1 1,-2 0,1 1,-1 0,0 1,-1 0,1 0,-1 1,-1 1,-13-6,-36-5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7.0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72 30,'0'-11,"-12"-4,-3 12,0 18,3 40,4 34,3 13,2 13,2-3,1-10,0-9,1-10,0-8,-1-5,12-3,4-12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7.8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412 1,'-25'-1,"0"2,1 1,0 1,-29 7,42-7,0 1,1 0,-1 1,1 0,0 0,0 1,1 0,0 1,0 0,0 1,-8 9,2 1,1 0,1 1,0 1,1 0,2 0,0 1,1 1,-9 33,12-36,1 0,2 0,0 1,1-1,0 1,2 0,1-1,0 1,1 0,7 25,-7-38,0 0,1 0,0-1,1 0,0 1,-1-1,2 0,-1-1,1 1,0-1,0 0,0 0,1 0,0-1,0 0,0 0,0 0,1-1,-1 0,1 0,0-1,0 0,0 0,0 0,10 0,8 1,0-2,0 0,0-2,0 0,47-10,-56 8,0-1,-1-1,1 0,-1 0,-1-2,1 0,26-18,-36 22,0-1,0 0,0-1,0 1,-1-1,0 0,0 0,0-1,0 1,-1-1,0 1,0-1,0 0,-1-1,0 1,0 0,-1 0,0-1,0 1,0-1,-1 1,0-8,-1 5,0 0,-1 0,0 0,-1 0,0 0,0 1,-1-1,0 1,0 0,-1 0,0 0,0 1,-1 0,0 0,0 0,-1 1,0 0,-9-6,-30-17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5.2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1 735,'0'1596,"41"-856,-41-735,1 1,0-1,-1 0,2 0,-1 0,1 0,3 8,-4-16,0 1,0 0,0-1,0 1,0 0,0-1,0 1,-1-1,1 1,-1-1,0 0,0 1,0-1,-1-4,12-586,-12 403,-28-794,14 783,-12-447,28 631,0 1,0 0,2 0,0 0,1 0,1 0,0 1,1 0,0 0,2 0,-1 1,2 0,0 0,1 1,0 0,1 1,0 0,1 1,23-18,-4 8,0 2,1 1,1 1,1 1,0 2,1 2,0 1,1 2,0 1,41-3,-65 10,1 1,-1 1,0 0,0 0,0 1,0 1,0 0,0 0,-1 2,1-1,-1 1,0 1,-1 0,1 0,-1 1,0 1,-1 0,12 12,6 9,-3 1,0 1,-2 2,28 54,-3 3,-4 2,-4 1,-5 2,42 184,-70-254,-2 1,-1 0,-1 0,-1 1,-2-1,0 0,-8 41,5-51,-1-1,0 0,0 0,-2 0,0-1,-1 0,0 0,-1-1,0 0,-1 0,-1-1,0-1,-20 17,3-7,-1-1,0-1,-2-2,0-1,-1-2,-1-1,-47 13,-13-4,-137 17,218-38,-12 1,0 1,1 1,-1 2,1 0,1 1,-26 12,44-17,0 1,0-1,0 1,0 0,1 1,0-1,-1 1,1-1,0 1,1 0,-1 0,1 0,-1 0,1 1,0-1,1 1,-1-1,1 1,0 0,0-1,1 1,-1 0,1 0,0-1,0 1,2 7,1 6,0 0,2-1,0 1,1-1,14 28,125 228,-63-103,151 296,48 89,-262-514,14 27,-30-63,-1 0,1 0,0-1,1 1,-1-1,1 0,0 0,8 6,-11-10,-1 1,1-1,0 0,-1 0,1 0,-1 0,1 0,-1 0,1 0,0 0,-1 0,1 0,-1 0,1 0,0 0,-1 0,1 0,-1-1,1 1,-1 0,1 0,-1-1,1 1,-1 0,1-1,-1 1,1 0,-1-1,1 1,-1-1,0 1,1-1,-1 1,0-1,1 1,-1-1,0 1,0-1,0 0,1 1,-1-1,0 1,0-1,0 0,10-45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6.2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137 1085,'2'1,"-1"-1,1 1,-1-1,1 1,-1-1,1 1,-1 0,0 0,0 0,1 0,-1 0,0 0,0 0,0 0,0 0,0 0,0 1,0-1,-1 0,1 1,0-1,-1 1,1-1,-1 0,1 1,-1 2,11 52,-10-46,26 515,-26-454,0-19,-2 85,0-120,0 0,-2 0,0-1,-1 1,-9 24,13-41,0 1,0-1,0 1,-1-1,1 1,0-1,0 0,0 1,0-1,0 1,-1-1,1 1,0-1,0 0,-1 1,1-1,0 0,0 1,-1-1,1 0,0 1,-1-1,1 0,-1 1,1-1,0 0,-1 0,1 0,-1 0,1 1,-1-1,1 0,-1 0,1 0,0 0,-1 0,1 0,-1 0,1 0,-1 0,1 0,-1 0,1 0,-1-1,1 1,0 0,-1 0,1 0,-1-1,1 1,0 0,-1 0,0-1,-3-4,-1 0,0 1,1-2,0 1,0 0,1-1,0 0,0 0,-3-7,-22-70,6-5,4 0,-9-120,6-186,20 388,-2-137,19-176,-7 245,3-1,3 2,4 0,30-77,-44 135,1 1,0-1,1 1,1 1,0-1,1 1,0 1,1-1,0 2,1-1,0 1,1 1,1 0,-1 1,1 0,1 1,0 1,0 0,0 1,28-8,-7 5,2 2,-1 2,1 1,-1 2,52 3,-81-1,0 1,1 0,-1 0,0 1,0 0,0 0,0 0,0 1,-1 0,1 0,-1 1,0 0,9 7,-9-5,0 1,-1-1,0 1,0 0,-1 1,1-1,-2 1,1 0,-1 0,-1 0,4 14,4 28,-2 1,3 88,-13 111,-1-159,3-39,-15 208,12-234,-1 0,-2-1,-1 1,0-1,-2-1,-1 1,-21 36,26-53,-1 0,1-1,-1 0,-1 0,1-1,-1 0,0 0,-1-1,-7 6,-5-1,-1 0,-25 9,13-7,27-9,0-1,0 1,0-1,1 2,-1-1,1 1,0-1,0 1,0 1,0-1,1 1,0 0,0 0,0 0,1 0,0 1,0-1,0 1,0 0,1 0,0 0,0 0,1 0,0 1,0-1,0 0,1 1,0-1,0 1,0-1,1 0,0 1,3 7,3 12,1-1,1 1,2-1,0-1,2 0,29 41,226 275,35-12,-25-28,-247-266,1 0,1-2,1-2,44 30,-62-50,1 0,0-1,0-1,1 0,0-1,1-1,-1-1,1-1,0 0,0-2,1 0,23-1,47-8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6.6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478 0,'-3'5,"0"0,0 0,0-1,-1 1,0-1,0 0,-7 6,-9 9,-9 12,1 2,2 1,2 1,0 2,3 0,1 1,-26 72,10-3,-39 200,36-70,-14 451,52-621,2-1,4 1,3-1,2 0,4-1,2 0,3-1,45 104,-55-150,1 1,0-1,1-1,1 0,25 27,-30-37,0 0,1-1,0 1,0-2,1 1,-1-1,1 0,1-1,-1 0,1 0,-1-1,1 0,11 1,32-1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7.7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552 2,'-22'-2,"-1"2,0 1,0 1,0 1,1 1,-1 1,1 1,0 0,1 2,-1 1,-26 15,29-12,1 0,0 2,1 0,1 0,0 2,1 0,1 1,0 0,1 1,1 1,1 0,-9 21,9-16,2 0,1 1,1 0,0 1,3-1,0 1,1 0,2 0,3 52,-2-72,1 0,0 1,0-1,1 0,0 0,0 0,0 0,1 0,0 0,0-1,0 1,1-1,0 0,0 0,0 0,1-1,-1 0,1 1,0-1,0-1,8 5,-8-6,1 1,-1-2,1 1,0 0,0-1,-1 0,1 0,0-1,0 0,0 0,0 0,0-1,-1 1,1-2,0 1,0 0,-1-1,1 0,-1-1,0 1,1-1,-1 0,6-4,-3 0,0 0,0-1,-1 0,0 0,0 0,-1-1,0 0,0 0,-1-1,0 1,-1-1,6-18,1-12,12-81,-1-129,-32 610,11-200,-37 892,1-46,33-944,1-23,5 61,2-84,4-18,12-25,-19 23,47-77,65-144,-25 42,50-66,-88 155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8.0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1,'11'0,"16"0,36 0,54 0,41 0,50 0,25 0,-6 0,-29 0,-38 0,-45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8.4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1,'0'11,"11"4,27-1,41-3,30-3,30-2,3-4,-23-1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9.2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1758 1320,'-1297'0,"1273"0,-1-1,0-1,0-1,1-1,0-1,-36-12,47 12,0-1,1-1,0 0,0 0,0-1,1-1,0 0,1-1,0 1,1-2,-1 0,-10-17,6 6,2-1,1 0,0-1,2 0,0 0,2-1,-4-27,5 15,1-1,3 1,0-1,6-47,0 60,1-1,1 1,1 1,1-1,2 1,0 1,1 0,21-31,130-167,-120 168,42-49,-9 18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09.8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203 15,'0'0,"0"-11,0 7,0 17,0 16,0 27,0 26,-11 22,-4 5,1 6,-9-5,-12-9,1-11,5-10,8 5,8-12,5-19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0.9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1839,'1'-28,"1"1,1 0,2 0,1 1,9-28,55-124,-28 76,318-726,-233 550,-88 177,-26 66,0 1,24-42,-36 75,0 0,-1 0,1 0,0-1,-1 1,1 0,0 0,0 1,0-1,0 0,0 0,0 0,0 0,0 1,0-1,0 1,0-1,3 0,-3 1,0 0,-1 0,1 0,0 0,0 1,0-1,0 0,-1 0,1 1,0-1,0 1,-1-1,1 1,0-1,0 1,-1-1,1 1,-1-1,1 1,0 1,4 5,-1 0,0 0,-1 1,5 12,-6-14,43 137,36 194,-52-196,80 229,58-23,-130-278,-11-19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10.9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342 0,'0'61,"13"622,-1-512,66 330,-31-305,66 307,-86-349,11 199,-36-309,-2-1,-1 1,-3-1,-1 0,-2 0,-2-1,-2 0,-2 0,-2-1,-27 56,32-81,0 0,-1-1,-1 0,0-1,-1 0,0-1,-1 0,-18 11,-15 8,-69 34,-29 19,127-73,-1 0,-33 15,11-11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30.1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1,'0'12,"0"26,0 18,0 45,0 28,23 38,7 13,10 10,-2 18,-7 8,2 23,-5-5,-6-21,-8-11,-6-29,-4-22,8-36,3-37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31.5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80,'414'-22,"-139"3,42 7,98 3,1199-8,123 53,-668-6,648-14,-1475-16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32.0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0,'0'1598,"3"-1467,6 0,32 160,-25-199,131 632,-125-631,-5-17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37.1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87 2638,'-38'-856,"37"845,-43-561,40 437,6 1,24-166,-10 201,4 1,38-110,-52 189,0 1,1 0,0 1,2-1,0 2,1-1,1 1,0 1,23-25,-30 37,0 0,0 0,0 0,0 0,1 1,-1-1,1 1,-1 0,1 1,0-1,0 1,0 0,-1 0,1 1,10-1,-7 2,-1 0,1 0,0 1,-1 0,1 0,-1 1,0 0,0 0,10 7,0 1,-1 1,0 1,-1 0,0 2,-1-1,-1 2,15 21,0 7,-2 1,-3 1,26 70,40 156,-67-202,44 151,87 269,-101-343,53 164,-78-215,21 127,-35-75,-13-91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37.7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0,'23'0,"30"0,29 0,34 0,9 0,7 0,2 0,2 0,-11 0,-4 0,-23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42.4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211 20,'-4'0,"0"0,0 0,-1 1,1-1,0 1,0 0,0 0,0 0,0 0,0 1,0 0,1 0,-1 0,0 0,1 0,-1 1,1-1,-3 4,1 1,0 0,1 0,0 0,0 0,1 0,0 1,0-1,-2 15,-7 39,3 0,3 1,3 0,5 79,-1-66,-1-37,2 1,1-1,2 0,1 0,2 0,15 39,-19-64,1-1,1 0,0-1,0 1,1-1,0 0,1-1,1 1,0-2,0 1,0-1,1-1,1 0,-1 0,1-1,1 0,-1-1,1 0,0-1,1-1,17 5,-7-4,1-1,-1-1,1-2,0 0,0-1,0-2,0 0,-1-1,1-2,30-10,-40 11,0-1,0-1,-1 0,1-1,-1 0,-1-1,0-1,0 0,-1-1,0 0,0 0,-1-1,0 0,-1-1,-1 0,0-1,10-21,-10 17,-2 1,0-1,-1 0,0 0,-2-1,0 1,-1-1,0 0,-2 0,0 0,-1 1,-1-1,0 0,-2 1,0-1,-1 1,0 0,-1 1,-1-1,-1 1,-1 0,0 1,-1 0,0 1,-1 0,-20-20,-6 2,-2 2,-1 1,-2 2,-70-34,41 22,-253-130,232 128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43.6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269 2,'159'-1,"194"4,-330-2,0 1,0 1,-1 1,1 1,-1 0,39 17,-50-17,-1 1,0 0,0 0,0 1,0 0,-1 1,-1 0,1 0,-1 1,-1 0,1 0,-2 1,1 0,-1 0,5 12,-4-4,0 0,-1 0,-1 1,-1-1,-1 1,0 0,-1 0,-1 0,-1 0,-3 29,1-36,0-1,-1 1,0-1,0 0,-1 0,-1-1,0 1,0-1,-1 0,-1 0,1-1,-1 0,-1 0,0 0,0-1,-1 0,0-1,-15 10,-9 0,0-2,-1-1,-1-2,0-1,0-2,-67 9,46-8,-81 24,95-14,40-19,1 0,0 0,-1 0,1 0,0 1,0-1,0 0,0 0,0 1,0-1,0 1,0-1,1 1,-1-1,0 4,1-2,1-1,-1 1,1 0,0 0,0 0,0-1,0 1,1 0,-1-1,1 1,-1-1,1 0,0 0,0 1,0-1,0 0,0 0,0-1,1 1,-1 0,1-1,4 2,37 27,1-1,-1 2,73 67,-106-87,0 1,-1 0,0 1,-1-1,0 2,-1 0,0 0,-2 0,1 1,-2-1,0 2,-1-1,0 0,2 23,-6-31,0 0,0 0,0 0,-1 0,0 0,-1 0,1 0,-1 0,0-1,-1 1,0 0,0-1,-6 10,2-7,0 0,-1-1,0 1,0-1,-1-1,1 0,-19 11,1-4,0-1,-1-1,0-2,-1 0,-51 9,-4-8,-1-3,1-4,-132-10,187 5,-30-2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3:59.8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70 1,'-5'6,"0"0,1 0,-1 1,1 0,0 0,1 0,0 1,0-1,0 1,-2 14,-1 9,-1 45,5-54,-8 672,13-426,-2 2374,-1-2578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0.2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0 337,'9'0,"0"-2,0 1,0-1,0 0,14-6,24-6,46-11,156-37,51 11,108 9,101 10,96 10,3450-50,12 70,-1804 6,-2115-4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1.7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1,'20'0,"12"0,15 0,19 0,4 0,10 0,11 0,4 0,-2 0,-10 0,-19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1.0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1,'1550'17,"-6"71,1084 234,446 86,-2411-342,853-22,-1421-47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2.2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1,'-1'48,"1"74,25 212,51 127,82 548,-131-829,23 274,-48-264,-3-103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03.4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0 223,'1'16,"1"-1,1 0,0 1,0-1,2-1,9 25,5 15,161 637,-63-221,2 17,-111-458,-6-28,0-6,-2-50,0 44,-39-393,0-3,39 392,3-511,1 471,2 2,3-1,2 1,23-67,-27 99,1 0,1 1,0 0,2 1,0 0,1 0,1 1,1 1,1 0,0 1,1 0,0 2,24-17,-23 22,-1 1,2 0,-1 1,1 1,0 1,0 0,1 1,-1 1,1 1,0 1,0 1,0 0,-1 1,1 1,0 1,-1 1,1 0,-1 1,0 1,-1 1,0 1,0 0,0 1,-1 1,0 0,-1 1,0 1,-1 0,21 24,-20-17,-1 1,-1 1,0 0,-2 1,0 0,-1 0,11 42,-17-47,0 1,-1-1,-1 0,0 1,-2 0,0-1,-1 1,0-1,-2 1,0-1,-8 25,-12 16,17-47,1 0,0 1,0 0,2 0,-1 1,1-1,1 1,1-1,-1 1,2 21,3-17,1 0,0 0,1-1,1 1,1-1,0 0,1-1,1 0,0 0,16 19,9 6,1-2,54 45,226 161,-33-31,-226-165,-1 3,79 94,-78-65,-52-73,0 0,0 0,-1 1,-1 0,1-1,-1 1,0 0,1 16,-3-20,0-1,-1 1,1-1,-1 0,0 1,0-1,0 1,0-1,-1 0,1 0,-1 0,0 0,0 0,0 0,0 0,0-1,-1 1,1-1,-1 0,0 1,1-1,-1 0,0-1,0 1,-1 0,1-1,0 0,0 0,-1 0,1 0,-7 1,-13 2,0-1,1-1,-42-2,44 0,-506-11,42 0,220 11,167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0.5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0,'0'11,"0"38,0 56,0 55,0 35,0 7,23 26,7-2,10-7,-2-29,-7-23,2-19,-4-21,-7-23,-7-28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1.2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2913 258,'-36'-2,"-1"-1,1-2,0-1,0-2,1-1,-45-19,-14-3,-75-15,-3 6,-1 9,-2 7,0 7,-245 9,351 12,0 2,0 3,1 4,1 2,0 3,1 4,1 2,1 2,-88 53,112-55,2 3,1 1,1 1,2 2,0 2,-37 48,48-50,2 0,0 2,3 1,0 0,3 1,0 1,3 0,-11 48,14-42,2 0,2 0,0 57,5-81,1 1,1-1,0 0,1 0,2 0,0 0,0 0,2-1,0 0,12 20,-3-13,1-1,2-1,0 0,1-1,30 23,124 84,-129-98,22 16,2-3,2-4,1-2,2-4,111 34,-16-20,3-8,310 31,-345-61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5.0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0 628,'1'-3,"0"0,0 0,0 0,1 0,-1 1,1-1,0 1,0-1,0 1,0-1,0 1,0 0,0 0,1 0,-1 0,1 1,-1-1,1 0,0 1,5-2,-2 0,26-12,1 2,0 1,1 2,0 1,1 2,62-5,-36 4,62-17,-40 3,431-105,-440 115,133-5,75 18,-123 2,667 0,-733-8,0-4,152-34,18-4,313 10,0 39,-300 1,381 25,-365-1,361-13,-512-26,173-38,-5-1,506 23,-671 29,1368 4,-1467-4,100-5,-128 2,1 0,-1-1,0-1,-1-1,33-13,-44 15,-1 1,1-1,0 0,-1 0,0 0,1-1,3-3,7-20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5.6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73 1,'-2'0,"0"0,0 1,0-1,0 1,0-1,1 1,-1 0,0-1,0 1,1 0,-1 0,1 1,-1-1,1 0,-1 0,1 1,0-1,-1 1,1-1,0 1,0-1,0 1,0 0,1 0,-1-1,0 1,0 2,-11 56,11-50,-14 153,10 260,8-263,-3-40,28 217,-19-289,10 70,5-2,46 133,-12-99,-26-74,-4 1,30 130,-45-126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6.8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0,'1017'0,"-988"2,1 0,-1 2,1 1,-1 1,-1 2,48 18,-15 2,109 65,-154-84,0 1,0 1,-1 1,-1 0,0 1,20 25,-30-34,-1 1,0 0,0 0,0 0,-1 0,1 0,-1 1,-1-1,1 1,-1-1,0 1,0 0,0 0,-1-1,0 1,0 0,-1 0,1-1,-1 1,-1 0,1-1,-1 1,0-1,0 1,0-1,-4 5,-10 16,-2-1,0-1,-23 23,-15 19,12-8,3 3,-65 125,89-148,0 2,3-1,1 2,2 0,2 0,-5 63,10-44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8.0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1,'0'11,"0"27,0 29,0 15,0 16,0 14,0 11,11 18,15 8,4 2,7-26,-2-33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18.7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1 822,'1'-28,"1"0,1 1,2-1,0 1,2 0,16-38,3 4,51-85,-64 123,2 1,1 0,0 2,2 0,0 0,2 2,0 0,0 2,25-15,-11 10,2 2,1 1,0 2,1 1,51-11,12 5,0 5,2 4,185 3,-234 9,42-1,-1 4,108 18,-185-18,0 1,0 1,0 0,26 12,-41-16,0 1,0-1,-1 1,1-1,0 1,0 0,-1 0,1 0,-1 0,0 0,0 1,1-1,-1 1,-1-1,1 1,0 0,-1 0,1 0,-1-1,0 2,0-1,0 0,-1 0,1 0,-1 0,1 0,-1 1,0-1,0 0,-1 0,1 0,-1 1,0 3,-3 3,0 0,-1-1,0 1,-1-1,1 0,-2-1,-10 13,-61 54,40-40,34-31,-17 15,1 0,1 2,1 0,-24 39,38-54,0 0,1 1,0-1,1 1,-1 0,1 0,1-1,-1 2,1-1,0 0,1 0,0 0,0 0,0 0,1 1,0-1,0 0,1 0,0 0,0-1,1 1,0 0,6 10,10 11,1-2,0 0,2-1,48 41,119 84,-131-106,63 46,165 136,-269-210,0 0,-1 1,0 0,-1 1,-1 1,18 33,-30-49,0 0,-1 1,1 0,-1-1,0 1,0 0,0 0,0 0,-1 0,0 0,0-1,0 1,0 0,0 0,-1 0,0 0,0 0,0 0,0-1,0 1,-1-1,0 1,0-1,0 1,0-1,0 0,-1 0,1 0,-1 0,0 0,0-1,-4 4,-5 2,0-1,0 0,-1 0,0-2,0 1,0-2,-23 6,-20 1,1-3,-89 2,-117-12,143-1,-693-6,718 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2.4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590 0,'-7'0,"-8"14,-15 23,-16 38,-13 27,4 8,5 6,4 2,3-5,3-3,7 0,4-13,0-9,4-7,-6 3,2-7,6-16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2.8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1 147,'1874'0,"-1751"-6,-1-5,128-29,81-9,293 16,6 34,-404 1,14-10,-227 7,1 0,0 1,0 0,-1 1,1 1,19 5,-27-5,0 0,0 1,-1-1,1 2,-1-1,0 0,0 1,0 0,0 0,0 0,-1 1,0 0,0 0,0 0,-1 0,5 9,3 10,-1 0,-1 0,-1 1,-2 1,0-1,3 42,2 167,-11-201,11 156,41 227,9 106,-58-453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3.9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1234 417,'-199'1,"-240"-4,381-1,-74-12,105 10,0 0,0-2,0-1,-44-22,63 27,0-1,0 0,1 0,0 0,0-1,0-1,0 1,1-1,0 0,1 0,0-1,0 0,0 0,-6-15,9 18,1 0,0 0,0 0,0 0,0-1,1 1,0 0,0 0,1 0,-1-1,1 1,0 0,0 0,1 0,-1 0,1 0,1 1,-1-1,0 0,1 1,0 0,0-1,0 1,1 1,-1-1,9-6,1 0,1 0,0 2,1-1,0 2,0 0,1 1,0 0,0 1,0 1,18-2,0 1,1 2,-1 0,66 6,-91-2,0 1,0-1,0 2,0-1,0 1,-1 1,1-1,-1 1,0 1,0 0,11 8,-8-3,-1 0,1 0,-2 1,0 1,0-1,12 22,-6-3,-1 1,-2 0,-1 1,-1 0,8 51,-8-16,-4 2,-2-1,-3 1,-11 84,6-122,-2 0,-1 0,-1 0,-2-1,-1-1,-20 39,7-24,-1-1,-3-1,-45 53,42-61,-1-2,-1-1,-2-1,-1-2,-44 25,26-21,-1-3,-2-2,-73 23,64-28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5.0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1138 64,'0'-2,"-1"0,1 1,-1-1,1 0,-1 0,0 1,0-1,0 0,0 1,0-1,0 0,0 1,0 0,0-1,-1 1,1 0,-1-1,1 1,-1 0,1 0,-1 0,0 1,1-1,-1 0,0 0,0 1,-2-1,-60-12,54 12,-50-6,0 3,0 2,0 3,-63 10,84-6,-1 2,1 2,0 2,1 2,0 1,1 1,-39 24,59-28,1 1,0 0,1 1,0 1,1 1,0 0,1 0,1 1,-11 21,8-12,2 1,1 0,1 1,1 0,-10 48,-9 63,6 1,-6 169,28-270,3 219,-3-250,2 0,-1 0,1 0,0-1,1 1,-1 0,1 0,1-1,-1 0,1 1,0-1,1 0,-1 0,1-1,0 1,1-1,-1 0,1 0,0 0,0 0,1-1,-1 0,1 0,0-1,0 0,0 0,1 0,12 3,8 2,-1-2,1-1,0-1,34 0,112-7,-111 0,60 0,163-10,-267 12,-1-2,1 0,-1-2,1 1,-2-2,1 0,31-18,-37 18,-1-1,0 0,-1 0,1-1,-1 0,-1-1,0 0,0-1,-1 1,0-1,0-1,6-14,1-15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6.3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1989 13,'0'-1,"0"1,0-1,0 1,0-1,0 1,0-1,0 1,0-1,-1 1,1-1,0 1,0-1,-1 1,1 0,0-1,0 1,-1-1,1 1,0 0,-1-1,1 1,-1 0,1-1,-1 1,1 0,0 0,-1-1,1 1,-1 0,0 0,-22 0,-23 16,27-4,2 1,0 1,0 0,2 1,0 1,0 1,-19 29,-368 566,313-466,-231 392,-204 318,145-365,332-435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7.8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255 0,'-7'145,"-44"249,8-95,6 321,38 4,1-387,-2-229,1 17,-2 1,-6 42,6-61,-1 1,0-1,-1 0,0 0,0 0,0 0,-1 0,0-1,0 1,-1-1,1 0,-12 10,-42 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39.4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129 240,'2'148,"-5"171,1-294,-1 0,-1 0,-1 0,-1-1,-12 31,18-55,0 0,0 1,0-1,0 1,0-1,0 0,0 1,0-1,-1 0,1 1,0-1,0 0,0 1,0-1,0 0,-1 1,1-1,0 0,0 1,-1-1,1 0,0 0,0 1,-1-1,1 0,0 0,-1 0,1 1,0-1,-1 0,1 0,0 0,-1 0,1 0,0 0,-1 0,1 1,-1-1,1 0,0 0,-1-1,1 1,0 0,-1 0,-6-19,2-34,9 2,18-85,-3 24,-14 73,19-69,-20 95,0 0,2 0,-1 1,2 0,-1 0,2 0,0 1,17-20,8 1,1 1,42-27,-15 12,-46 33,0 0,0 1,1 1,0 1,1 0,0 1,0 0,1 2,26-6,-38 11,1-1,-1 0,1 1,-1 0,1 1,0 0,-1 0,1 0,-1 1,0 0,1 0,-1 0,0 1,0 0,-1 0,1 0,0 1,-1 0,0 0,0 1,0-1,-1 1,1 0,-1 0,0 0,-1 1,1 0,-1-1,4 11,24 73,-24-66,1 1,1-1,15 29,-1-18,2 0,0-2,39 36,28 36,-87-98,0 0,0 1,-1 0,0 0,0 0,-1 0,0 1,0-1,-1 1,1 0,-2 0,1-1,-1 1,0 0,-1 1,0-1,0 0,-1 0,0 0,0 0,-1-1,0 1,-1 0,1 0,-1-1,-1 0,1 0,-1 0,-1 0,1 0,-1-1,-10 11,-14 12,-54 41,58-51,1 1,1 1,1 1,-22 28,32-33,1 2,0 0,1 0,1 1,1 0,0 1,2 0,-5 29,2 10,-1 99,7-96,4-57,-1 0,-1 1,1-1,-1 0,0 1,0-1,-1 0,0 0,0 0,0 0,-1 0,0-1,0 1,0-1,-1 1,0-1,0 0,0-1,-1 1,1-1,-1 0,0 0,0 0,-1-1,1 0,-1 0,0 0,-6 2,-58 15,-1-3,0-3,-128 7,53-13,85-7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40.0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1736 0,'-12'0,"-14"46,-49 49,-23 30,-40 52,-31 7,-32 17,7 9,2 3,34-12,21-7,11-12,27-27,30-28,27-36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4:40.4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1,'0'11,"11"61,15 41,38 46,53 87,40 48,51 30,58 62,30 23,20 10,3-21,-8-10,-34-26,-52-51,-65-78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02.0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1,'0'11,"0"16,0 25,0 16,0 19,0 28,0 18,0 20,0-4,0-5,0-16,0-6,12-2,15 2,2-20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03.0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1 276,'21'-9,"0"1,1 1,0 0,26-3,3-2,206-68,-158 46,177-38,-154 55,165-3,126 23,-209 1,-198-4,42 1,50 7,-83-6,1 1,-1 1,0 0,0 1,0 1,-1 0,18 11,-8-2,0 2,-2 0,0 1,-1 2,-1 0,-1 1,19 27,-25-30,-1 0,-1 2,-1-1,0 2,-2-1,0 1,-1 0,-1 1,5 39,-7 25,-9 132,1-127,3-57,-2-1,-1 1,-2-1,-1-1,-2 1,-1-1,-1-1,-2 0,-1 0,-1-1,-26 37,-5-1,-2-3,-3-2,-112 103,132-137,-2-3,0 0,-2-2,0-2,-2-1,0-1,-1-3,0-1,-63 14,1-13,-2-4,0-4,-119-8,99-2,-191 22,228-6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3.3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570 666,'14'-17,"0"-1,0 0,-2 0,18-36,17-27,-19 44,0 1,3 1,0 1,2 2,2 1,1 2,1 1,1 2,2 2,0 1,1 2,2 2,0 2,0 2,2 2,0 1,0 3,1 1,0 3,59 0,-100 5,1 0,-1 0,1 0,-1 1,1 0,-1 0,1 0,-1 1,0-1,0 1,1 1,-2-1,1 1,0 0,0 0,-1 0,1 1,-1-1,0 1,0 0,-1 0,1 1,-1-1,0 1,0-1,0 1,-1 0,0 0,0 1,0-1,0 0,1 11,1-1,-1 0,-1 0,0 0,-1 0,0 1,-1-1,-1 0,-1 0,0 1,0-1,-2 0,0-1,-7 18,4-17,-1 0,-1 0,0-1,-1 0,-1 0,0-1,-1 0,0-1,0-1,-2 0,-23 16,-105 50,103-59,1 3,1 0,-48 38,79-55,1 1,0 0,0 0,1 0,-1 1,1-1,0 1,1 0,-1 0,1 0,1 1,-1-1,-2 13,4-13,0-1,1 1,0-1,0 1,1 0,-1-1,1 1,0-1,1 1,-1-1,1 0,0 1,1-1,-1 0,1 0,0 0,6 7,12 12,0-2,35 29,-40-39,0 1,-2 1,1 0,-2 1,0 0,-1 1,0 1,-2 0,10 19,-17-30,-2-1,1 0,0 1,-1-1,0 1,-1-1,1 1,-1 0,0-1,0 1,-1-1,0 1,0 0,0-1,0 0,-1 1,0-1,0 0,-1 0,1 0,-1 0,0 0,-1 0,1-1,-1 0,1 0,-1 0,-1 0,-4 3,-9 7,-2-2,1 0,-1-2,-1 0,-39 13,-24 3,-1-3,0-4,-2-4,-110 5,-354-12,500-9,-27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19.8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1 310,'17'-1,"1"-1,-1 0,0-2,25-7,36-8,77 1,299 6,-295 13,1535 1,-1004-22,804-128,-1071 81,-404 64,0 0,29 1,-46 2,-1 0,1 0,-1 0,1 0,-1 1,1-1,-1 0,1 1,-1 0,1-1,-1 1,0 0,1-1,-1 1,0 0,1 0,-1 0,0 0,0 1,0-1,0 0,0 0,0 1,-1-1,1 0,0 1,0-1,-1 1,1-1,-1 1,0-1,1 1,-1-1,0 1,0-1,0 1,0 2,-1 7,0 0,-1-1,-1 1,-5 15,3-7,-22 101,5 2,-10 213,30 255,6-323,-3-241,-2 1,-1-1,-8 41,-4-20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1.0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333 266,'2'345,"-6"389,0-659,-19 101,16-141,-1 1,-2-1,-2 0,-28 59,36-86,-1 0,0-1,0 1,0-1,-1 0,0-1,-9 9,13-14,1 0,-1 0,1 0,-1 0,0 0,0 0,0 0,0 0,0-1,0 1,0 0,0-1,0 0,0 0,0 1,0-1,0-1,0 1,0 0,0 0,0-1,0 1,0-1,0 1,1-1,-1 0,0 0,0 0,0 0,1 0,-1 0,0-1,1 1,-1 0,1-1,0 1,-1-1,0-2,-8-10,0-1,1 0,1-1,1 1,0-1,1-1,0 1,-4-30,-16-147,26 190,-4-55,3 1,2-1,3 0,2 1,3 0,3 0,2 1,29-75,-14 60,3 2,3 1,3 2,3 2,91-110,-31 35,-75 99,2 0,60-64,-78 94,1 1,0 0,1 0,0 1,0 1,0 0,1 1,0 0,1 1,-1 0,1 1,0 1,0 0,0 1,18-1,-13 3,0 1,0 1,-1 1,1 0,-1 2,0 0,0 1,0 0,0 2,-1 0,16 11,0 1,0 2,-2 1,57 53,-76-63,0 0,0 1,-1 0,-1 1,0 0,-2 1,1 0,-2 0,0 1,8 31,-13-38,-1-1,0 1,-1 0,0 0,-1 0,0 0,0 0,-1 0,0-1,-1 1,0 0,0-1,-1 0,-6 10,-9 12,0-1,-39 44,18-22,20-26,1 1,2 0,1 2,-19 47,29-62,2 1,0 0,0 0,2 0,0 1,0-1,2 1,0-1,0 1,2-1,5 28,2-12,1-1,1-1,2 0,1-1,22 34,101 129,-105-149,-9-11,120 169,-122-168,-3 1,0 1,-3 1,17 51,-29-77,-1 0,0 1,0-1,-1 1,0-1,0 1,-2-1,1 1,-1-1,0 0,-1 1,0-1,0 0,-1 0,0 0,-1 0,0 0,-1-1,1 0,-2 0,1 0,-1 0,0-1,0 0,-1 0,0-1,0 0,-1 0,0-1,0 0,0 0,-1-1,1 0,-12 4,-43 13,-1-4,0-2,-1-2,-85 4,115-14,0-1,0-2,-46-5,17-7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1.8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134 1,'-12'0,"-3"23,0 41,3 33,4 22,2 14,4 18,-11-4,-1-17,0-19,3-5,4-10,2-21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2.5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619 2,'-124'-1,"-154"4,266-3,0 2,0-1,0 1,1 1,-1 0,1 1,-1 0,1 1,0 0,1 0,-16 11,21-11,-1 0,1 0,0 0,0 1,0 0,1 0,0 0,0 0,1 1,0-1,0 1,0 0,1 0,0 0,0 0,1 1,0-1,0 0,1 13,0-15,0 1,1 0,0-1,0 0,1 1,-1-1,1 0,0 1,1-1,-1-1,1 1,0 0,0 0,1-1,-1 0,1 0,0 0,0 0,0 0,1-1,-1 0,1 0,0 0,0 0,0-1,10 3,8 3,-1-1,1-2,1 0,-1-1,25 0,-31-3,0-1,-1 0,1-1,-1-1,1-1,29-8,-42 10,0 0,0 0,0-1,0 1,0-1,-1 0,1 0,-1-1,1 1,-1-1,0 1,0-1,0 0,0 0,0-1,-1 1,1-1,-1 1,0-1,0 0,-1 1,1-1,-1 0,0 0,1 0,-2 0,1-1,0 1,-1 0,0 0,0 0,-1-9,-1 7,1 0,-1 0,0 0,0 0,-6-9,-19-28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29.9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2319 1,'-22'1,"0"2,0 0,0 1,1 1,-1 1,1 1,1 1,0 1,0 1,0 0,1 2,1 0,-20 17,-26 26,3 2,-63 75,45-45,-324 358,220-238,33-49,-7-6,-5-8,-234 158,353-271,0 2,-48 50,36-21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32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1 677,'634'-46,"-276"11,939-22,164-12,341-167,-1422 178,-339 52,665-123,-554 88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32.8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41,'4587'0,"-3890"-26,-568 12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34.2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1,'4'1,"1"1,-1-1,1 1,-1 0,0 1,0-1,0 1,0 0,-1 0,1 0,-1 0,0 1,0-1,0 1,0 0,4 7,2 1,91 126,126 233,-151-249,162 202,125 89,-230-268,-117-128,648 676,-480-540,-127-108,10 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1.3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1,'0'11,"11"26,4 19,10 23,2 31,-5 20,17 11,2-8,-6-14,3-17,6-25,6-4,-4-13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1.9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1080 1113,'-157'-7,"-278"-49,422 54,-36-5,-1-3,1-1,1-3,-61-25,96 33,1-1,-1 0,1-1,1 0,0-1,0-1,0 1,-12-17,16 17,1 0,1 0,-1-1,1 0,1 0,0 0,0-1,1 1,0-1,1 0,0 0,0-14,2 13,1 0,0 0,0 0,1 0,1 0,0 0,1 1,0-1,0 1,12-20,7-7,48-58,-13 17,50-98,-41 64,-18 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4.5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1403 116,'-7'-4,"1"-1,-1 1,0 1,0-1,-1 1,1 0,-1 1,0 0,1 0,-12-1,2 0,-150-27,-328-16,458 45,1 1,-1 2,0 2,1 1,0 2,0 1,-65 26,84-28,0 2,1 0,0 1,1 1,0 1,1 0,0 0,0 1,1 1,1 1,0-1,1 2,1 0,0 0,1 1,0 0,-10 30,10-17,2 0,1 1,1 0,-1 53,6-18,10 76,-9-129,0 0,1-1,0 0,1 1,1-1,0 0,0 0,1-1,0 1,1-1,0 0,1-1,0 1,0-1,1-1,0 1,0-1,1-1,13 9,15 11,1-2,1-2,1-1,1-2,1-2,49 14,16-8,1-5,0-5,1-4,204-9,-288-3,1 0,0-3,36-9,-10-4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2.5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1,'0'22,"12"9,3 9,0 10,-3 8,-4 16,-2 8,-3 11,-2 3,-1 6,-1 10,1-4,-1-8,0-21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4.1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192 0,'-12'0,"-3"11,0 16,3 25,-7 16,-1 18,3 29,4 18,-7 9,0-9,4-15,3-27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5.0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1 474,'8'-7,"2"0,-1 0,1 1,20-9,10-7,62-42,2 5,141-58,-208 102,64-26,185-50,-253 84,0 1,1 1,-1 2,1 1,-1 2,1 1,-1 2,1 1,-1 2,34 10,-54-11,1 1,-2 0,1 1,-1 1,0 0,0 0,-1 1,0 1,-1 0,0 0,-1 1,0 0,0 1,-1 0,-1 0,12 26,-1 4,-2 1,-1 0,16 90,-23-89,-1 2,-3-1,-1 1,-6 68,1-87,-2 0,-2 0,0 0,-1-1,-2 0,-1 0,-1-1,-23 39,4-20,-1-2,-3-1,-1-1,-2-2,-1-2,-2-2,-2-1,-45 27,66-48,-1-2,0 0,0-1,-1-1,0-1,0-2,0 0,-35 2,-14-1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6.7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1,'-2'373,"6"433,7-682,50 227,-42-257,0 25,4 150,-18-173,-3-67,1 0,1-1,2 1,9 32,-12-53,0 1,1-1,0 0,0 0,1 0,0-1,0 1,0-1,1 0,0-1,1 1,-1-1,1 0,1-1,-1 0,1 0,9 4,46 13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7.4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1146 54,'0'-1,"0"-1,-1 1,1 0,-1-1,1 1,-1 0,0-1,0 1,1 0,-1 0,0 0,0-1,0 1,0 0,-1 0,1 0,0 1,0-1,0 0,-1 0,1 1,0-1,-1 1,1-1,-3 0,-45-10,43 10,-32-5,0 1,-1 3,1 1,0 1,-1 3,1 1,0 2,0 1,1 2,0 2,1 1,0 2,1 1,0 2,1 1,1 2,1 1,1 2,1 1,-35 36,38-33,1 0,1 2,1 1,2 1,1 1,1 1,2 0,1 2,2 0,2 0,1 1,1 1,2 0,2 1,2-1,-2 46,10 390,3-227,-6-231,0 6,0 1,2-1,0 0,7 25,-8-40,1 0,0 0,1-1,-1 1,1-1,0 1,0-1,1 0,-1 0,1-1,0 1,1-1,-1 0,1 0,0 0,0 0,0-1,0 0,0 0,7 2,9 2,0-1,1 0,-1-2,39 4,92-5,-102-3,-38 0,137-6,-132 4,0-1,0 0,0-1,-1-1,0-1,25-12,9-14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7.8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0 130,'12'0,"15"0,14 0,34 0,28 0,29-11,27-4,10-10,-14-2,2 4,-15 6,-31 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9.3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69,'4412'0,"-4296"-5,122-22,17-1,45 19,-223 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49.9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1,'11'258,"71"405,33-124,-64-323,-44-192,1-1,1 1,1-1,1-1,25 39,-10-20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0.7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0,'18'341,"-11"-287,3-1,2 0,2 0,27 63,208 460,-204-449,-37-98,1 1,1-2,2 1,1-2,1 0,32 46,-40-66,0-1,0 1,1-2,0 1,0-1,1 0,0 0,0-1,0 0,0-1,13 5,29 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1.7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808 205,'0'-5,"0"0,-1-1,1 1,-1 0,-1 0,1-1,-1 1,0 0,0 0,0 0,-1 1,1-1,-1 1,0-1,-5-4,1 2,0 0,-1 1,0 0,0 1,0-1,0 1,-17-6,-6-1,-1 2,0 2,-60-9,44 9,-1 2,1 2,-1 2,0 2,-67 9,109-8,0 1,-1-1,1 1,0 1,0-1,0 1,0 0,1 1,-1 0,1 0,0 0,0 1,0-1,1 2,0-1,0 0,0 1,1 0,-1 0,1 1,1-1,-1 1,1 0,0 0,1 0,0 0,0 0,0 0,1 1,-1 8,2 1,0 0,1 0,1 0,1 0,0 0,1 0,9 23,7 9,28 53,-10-36,89 118,-99-147,-12-15,0-2,1 1,1-2,1-1,0 0,2-1,0-1,0-1,2-1,24 12,195 67,-49-22,-140-43,-52-28,-1 1,1-1,0 0,-1 1,1-1,0 1,-1-1,1 1,-1-1,1 1,-1-1,1 1,-1-1,1 1,-1 0,1-1,-1 1,0 0,1 0,-1-1,0 1,0 0,0-1,1 1,-1 0,0 0,0 0,0-1,0 1,0 0,0 0,-1-1,1 1,0 0,0 0,-1-1,1 1,0 0,-1 0,-4 5,1 0,-1-1,0 0,-1 0,1 0,-1-1,0 1,0-1,-11 5,-71 30,82-37,-51 20,0-2,-1-3,-1-2,-118 13,160-27,1-1,-1 0,0-1,0-1,-31-8,43 9,0-1,0 1,0-1,0 0,0-1,0 1,1-1,0 0,-1 0,1-1,0 1,0-1,1 0,-1 0,1 0,0 0,0-1,0 1,0-1,1 0,0 1,-3-10,4 6,0-1,0 1,0-1,1 1,0-1,1 0,0 1,0-1,5-12,1-4,23-49,11-7,84-129,72-62,-184 255,37-54,-29 39,46-52,-29 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45.1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197 0,'-2'103,"-5"0,-30 162,-38 286,39-309,-1 5,34-209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3.0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891 1,'-15'0,"-329"11,299-6,1 2,0 1,0 2,1 3,-63 26,93-33,0 0,0 1,1 0,0 1,0 0,1 1,0 1,1 0,0 0,0 1,1 0,1 0,0 1,0 0,1 1,1 0,0 0,0 0,2 1,0 0,0 0,1 0,1 0,0 0,1 18,16 379,-12-359,24 204,-11-119,-12-102,0 0,2-1,2 1,1-1,17 42,-20-65,-1 1,2-1,-1 0,1-1,1 0,0 0,1-1,-1 1,2-2,-1 0,1 0,1 0,-1-1,1-1,0 0,1 0,-1-2,16 6,-10-5,0-1,1-1,0 0,-1-1,1-1,21-2,-33 1,1-1,0 0,-1 0,0-1,1 0,-1 0,0 0,11-7,-14 7,0 0,0 0,-1 0,1 0,-1-1,1 0,-1 1,0-1,0 0,0 0,0 0,-1 0,1 0,-1-1,0 1,0 0,1-6,0-38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3.4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1 249,'11'0,"26"0,53 0,34 0,18-12,8-14,1-15,-2-12,-16 4,-7 9,-25 13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5.1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1 210,'5'-5,"0"1,1 0,0 0,-1 0,2 1,-1 0,0 0,0 1,1 0,-1 0,1 0,0 1,12-2,733-112,-62 63,1 54,-274 3,397-5,-798-1,-1 1,0 1,1 0,-1 2,0-1,20 7,-30-6,0-1,1 1,-1 0,0 0,-1 0,1 1,-1 0,1 0,-1 0,0 0,0 1,-1-1,0 1,1 0,-2 0,1 0,0 1,-1-1,0 1,1 5,5 24,-2 0,-1 0,-2 0,-1 0,-4 51,1-30,-15 902,19-898,2-1,2 1,18 66,-13-71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5.6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0,'0'12,"0"25,0 30,11 27,26 19,8 2,-5 4,3 5,-6 4,2-9,-6-12,-8-14,-9-11,-6-20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6.5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393 516,'-52'1,"19"0,1 0,0-3,-1 0,-36-9,61 10,1-1,0 0,0-1,0 1,0-1,1-1,-1 1,1-1,0 0,0-1,0 1,1-1,-1 0,1-1,0 1,1-1,-1 0,1 0,0-1,1 1,0-1,0 0,-4-12,4 2,1 0,1-1,0 1,1-1,1 1,0-1,2 1,0 0,0 0,2 0,0 0,1 0,1 1,1 0,0 1,0 0,2 0,17-21,-23 32,0-1,1 1,0 0,-1 1,1-1,1 1,-1 0,0 0,1 1,0 0,10-3,-13 4,0 0,0 1,1 0,-1 0,0 0,1 0,-1 0,0 1,0 0,0-1,1 1,-1 0,0 1,0-1,0 0,0 1,0 0,-1 0,1 0,0 0,-1 0,0 0,4 5,2 3,0 1,-1 1,-1-1,0 1,0 0,-2 1,1-1,4 25,1 12,2 55,-1 114,-10-133,4-1,24 128,22 0,25 114,-61-243,8 167,-23-241,-4 211,0-191,0 0,-2 0,-1-1,-1 1,-19 41,1-7,2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7.2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178 0,'-2'1,"-1"-1,1 1,0 0,0-1,-1 1,1 1,0-1,0 0,0 0,0 1,0-1,0 1,0 0,1-1,-1 1,0 0,1 0,0 0,-1 0,1 0,0 0,0 1,0-1,0 0,1 1,-2 4,-2 9,0 1,-2 27,5-37,-21 283,-30 308,49-540,-2 0,-15 71,6-65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8.0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0 326,'1'-11,"1"0,0-1,0 1,1 1,1-1,0 0,0 1,1 0,0 0,1 0,0 0,1 1,0 0,0 1,1-1,0 2,0-1,12-8,5-2,0 0,0 2,2 1,0 1,45-16,-62 26,0 0,0 1,0 0,0 1,0 0,1 0,-1 1,0 1,1 0,-1 0,1 1,-1 0,0 1,1 0,-1 1,0 0,-1 0,1 1,0 0,-1 1,0 0,0 1,-1 0,1 0,-1 0,0 1,12 15,-4-3,0 1,-2 0,-1 1,0 0,-2 1,0 0,-1 1,-2 1,0-1,-1 1,5 42,-4 13,-3 0,-8 106,0-109,3-43,-3 0,-9 52,10-74,-1 0,0-1,-1 1,0-1,-1 0,0 0,0-1,-1 1,0-1,-1-1,0 1,-9 8,-5 0,0-1,-1-1,-1-1,-47 21,-109 35,154-62,-36 14,-85 17,68-26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5:59.1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1,'2338'0,"-2334"0,29-1,0 2,-1 1,64 13,-88-14,0 2,0-1,0 1,0 1,-1-1,1 1,-1 1,0-1,0 1,-1 0,1 1,-1 0,0 0,-1 0,1 1,-1-1,-1 1,1 0,-1 1,5 11,-1 8,-2 0,0 0,-2 1,0 0,-3 0,0 0,-5 49,2-25,-4 143,-15 1339,22-1720,-1 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00.3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1079 52,'0'-3,"-1"1,0 0,1-1,-1 1,0 0,0-1,0 1,0 0,-1 0,1 0,0 0,-1 0,0 0,1 1,-1-1,0 1,0-1,0 1,0-1,0 1,0 0,0 0,-1 0,1 0,0 0,-1 1,1-1,0 1,-1-1,1 1,-4 0,-9-2,0 1,0 0,-27 3,-8 3,1 2,-1 3,1 1,1 2,-72 31,78-26,1 3,1 0,1 3,1 1,1 2,2 2,0 1,2 2,2 1,-38 50,54-64,0 1,2 0,1 1,0 0,1 1,2 0,0 1,2 0,0 0,-4 27,4 31,7 145,2-148,9 98,-7-149,1-1,1-1,2 1,18 43,-6-28,2-1,2-1,1-2,2 0,41 42,-42-52,0-2,2-1,0-1,2-1,0-2,2-1,34 15,-45-25,0-1,0 0,0-2,1-1,0-1,0 0,0-2,0-1,0 0,32-4,-40-2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01.5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1479,'-2'-295,"6"-345,-2 594,1 0,2 0,2 1,26-87,-29 119,1 1,0-1,1 1,1 0,-1 0,2 1,0 0,0 1,1-1,0 1,1 1,0 0,0 0,1 1,0 1,1 0,0 0,0 1,0 0,1 1,15-4,-10 4,1 0,-1 2,1 0,0 1,0 1,0 1,0 0,0 1,0 2,0 0,-1 0,1 2,-1 0,0 2,0 0,-1 0,0 2,0 0,-1 1,0 1,-1 0,0 1,-1 1,0 0,-1 1,-1 0,0 1,19 31,-16-18,-1 0,-1 2,-1-1,-2 2,-1-1,-2 1,6 49,3 232,-9-74,11-63,-1-28,-5 267,-14-392,0 0,-1 0,-2-1,0 1,-1-1,-1-1,-1 1,-1-1,-1-1,0 1,-2-2,-26 35,-8 0,-70 63,113-114,1 0,-1 0,0 1,1-1,0 1,-1-1,1 1,0 0,0 0,1 0,-1 0,1 1,-1-1,1 0,0 1,0-1,0 1,1-1,-1 5,2-5,1 0,-1 0,1 0,-1 0,1-1,0 1,0-1,0 1,0-1,1 0,-1 0,1 0,-1 0,1 0,0 0,0-1,-1 1,1-1,0 0,0 0,0 0,5 1,29 8,1-2,0-1,58 3,-25-3,254 31,356 34,-625-66,0-2,1-3,103-12,-65-13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51.6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221 39,'323'-19,"15"-1,-327 20,0 1,-1 0,1 1,-1 0,1 0,-1 1,0 0,0 1,0 0,-1 1,1 0,-1 1,0-1,-1 2,1-1,-1 1,-1 1,10 10,5 10,-2 2,-1 0,-1 1,14 37,27 44,-35-72,10 14,39 86,-65-122,-1-1,-1 1,-1 1,0-1,-2 1,0 0,-1-1,-1 1,-1 29,-2-36,0-1,-1 0,0 1,0-1,-1 0,-1-1,-6 13,-49 68,26-40,13-18,-1-1,-1 0,-2-2,-1 0,-2-2,0-1,-57 40,42-40,-2-2,0-2,-1-3,-1-1,-1-2,-1-2,0-3,-1-1,0-3,0-2,-100-1,79-5,13 1,0-2,-68-10,84 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02.1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544 30,'-65'-1,"29"-1,0 2,1 2,-62 10,85-9,0 0,0 1,0 1,1 0,0 0,0 1,0 1,1 0,0 0,0 1,1 0,0 1,0 0,-12 17,9-9,1 1,1 0,1 0,1 1,0 1,1-1,-7 39,4 0,-4 87,13-118,1 0,1 0,1 1,2-2,0 1,2 0,1-1,2 0,0-1,1 1,2-2,27 44,-25-48,0-1,2 0,0-1,1-1,1-1,0 0,1-2,1 0,0-1,1 0,0-2,1-1,0 0,38 9,-17-9,1-1,-1-3,2-2,-1-1,67-5,-97 1,0-1,0 0,-1-1,1 0,0-1,-1-1,22-10,-27 11,0-1,0-1,0 0,-1 0,0 0,0-1,-1 1,0-2,0 1,-1-1,1 0,5-13,0-7,-1-1,-1 0,-1 0,-2-1,4-53,7-30,35-91,-33 141,-3 0,-3-1,8-88,-20 145,-1 1,0-1,0 1,-1-1,0 1,0 0,0-1,-1 1,0 0,0 0,0 0,-1 0,0 0,0 0,-6-6,5 7,-1 1,-1-1,1 1,-1 0,1 0,-1 0,-1 1,1 0,0 0,-1 1,1 0,-1 0,-8-1,-62-9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03.4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540 52,'74'1,"-30"1,0-2,-1-2,65-11,-68-2,-40 15,1 0,-1 0,0 0,1-1,-1 1,0 0,1 0,-1 0,0-1,1 1,-1 0,0 0,0-1,1 1,-1 0,0-1,0 1,0 0,1-1,-1 1,0 0,0-1,0 1,0 0,0-1,0 1,0-1,1 1,-1 0,0-1,0 1,-1 0,1-1,0 1,0-1,0 1,0 0,0-1,0 1,0 0,-1-1,1 1,0 0,0-1,0 1,-1 0,1-1,0 1,0 0,-1 0,1-1,0 1,-1 0,1 0,0 0,-1-1,1 1,0 0,-1 0,1 0,-1 0,1 0,0 0,-1 0,-30-7,-21 7,-1 2,1 3,0 1,-99 28,112-25,1 3,1 1,0 1,1 3,-44 26,66-34,0 1,0 0,1 1,0 1,1 0,1 1,0 0,0 1,1 0,1 1,1-1,0 2,1-1,-11 33,0 26,3 0,4 1,-3 88,13 231,3-247,-2-134,0 0,1 0,1 0,0 0,0 0,2-1,-1 1,7 13,-7-20,1 0,-1-1,1 1,0-1,1 0,-1 0,1 0,0 0,0-1,1 0,-1 0,1 0,0-1,0 0,0 0,0 0,12 2,15 3,0-2,1-2,0-1,-1-1,48-5,-34 2,21-1,87-14,-57-3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04.0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0 121,'34'0,"46"0,19-11,17-4,0 1,-9 2,-10 4,0-20,-16-5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18.5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1 338,'7'-5,"1"-1,-1 1,1 0,1 1,-1 0,1 0,-1 1,1 0,0 0,0 1,0 0,1 1,-1 0,12 0,25-5,-31 4,173-31,268-12,788 43,-608 6,-510-4,34 2,252-28,-217-6,484-49,-356 47,14 1,-322 32,0 1,0 1,0 0,0 1,-1 1,1 0,-1 1,17 6,-25-7,1 1,0 0,-1 0,0 0,0 1,0 0,-1 0,1 0,-1 1,0-1,-1 1,0 1,0-1,0 0,0 1,-1 0,0 0,2 10,3 11,-2 1,-1 0,-1 1,-1 32,-7 125,0-91,4-87,-3 59,3 0,3 1,16 91,2-60,99 395,11-37,29 83,-133-460,-3-10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46.5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0,'10'23,"0"1,-2 0,-1 0,4 26,-4-20,20 105,16 248,-28 146,-15-522,-3 770,5-713,2 0,3 0,17 66,60 179,-48-191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6:47.9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118 271,'0'-6,"-1"0,0 0,0 0,0 0,0 1,-1-1,0 0,0 1,-1-1,1 1,-7-8,-42-47,14 19,37 41,-1-1,1 1,0 0,-1-1,1 1,0 0,0-1,-1 1,1-1,0 1,0 0,-1-1,1 1,0-1,0 1,0-1,0 1,0 0,0-1,0 1,0-1,0 1,0-1,0 1,0-1,0 1,0-1,0 1,0 0,0-1,1 1,-1-1,0 1,0-1,0 1,1 0,-1-1,0 1,1 0,-1-1,0 1,1 0,-1 0,0-1,1 1,-1 0,1-1,30-6,-21 5,442-44,7 34,-363 10,2420-4,-1468 9,-1026-3,12-1,0 2,0 1,53 11,-77-11,-1 1,0 0,0 0,0 1,0 0,0 1,-1 0,0 0,0 1,0 0,-1 0,1 1,-2 0,1 0,-1 1,10 15,-6-4,-1 0,-1 1,-1 0,0 0,-2 0,0 1,-1 0,1 27,-4 177,-4-138,3-4,3-1,4 0,4 0,3-1,47 154,-43-182,116 318,29-15,-122-282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05.7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 1,'-3'277,"8"327,14-372,68 321,-62-448,0-20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07.1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2059,'1'-11,"1"0,0 0,0 0,1 0,0 1,5-12,11-37,-7-12,3-126,1-9,62-248,-70 391,3 1,3 0,2 1,4 1,1 1,4 1,36-65,-31 73,1 2,3 1,1 2,3 1,2 2,73-61,-102 94,1 1,0 1,0 0,0 1,22-9,-31 14,1 0,0 0,0 0,0 0,0 1,0 0,0 0,0 0,0 0,0 0,0 1,0 0,0 0,0 0,0 0,0 0,-1 1,1 0,0 0,-1 0,1 0,-1 0,4 5,2 2,-1 1,-1-1,0 1,0 1,-1 0,0 0,-1 0,0 0,-1 1,4 19,4 21,5 62,-9-54,36 458,-41 3,-4-480,2-34,-1 1,0-1,-1 1,0-1,0 0,0 1,-1-1,0 0,-1 0,1 0,-1 0,-1-1,1 1,-1-1,-6 8,-33 28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07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1,'11'0,"16"0,14 0,12 0,19 0,9 0,-9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03.0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0 407,'32'-3,"-2"0,1-3,-1 0,1-2,-2-1,57-26,-21 10,617-213,-619 219,1 3,1 3,106-9,198 18,-368 4,16 0,0 1,0 1,0 0,22 7,-34-8,-1 0,0 1,0-1,0 1,0 0,0 1,-1-1,1 1,-1-1,1 1,-1 0,0 0,0 1,0-1,-1 1,1-1,-1 1,0 0,0 0,0 0,0 0,1 7,-1 1,-1 0,0 0,-1 0,-1 1,0-1,0 0,-1 0,0-1,-2 1,-7 20,-4 8,-38 65,35-75,-1-1,-1-1,-2-1,-1-1,-1-1,0-1,-2-1,-40 27,26-24,-1-1,-1-3,-1-1,0-2,-74 20,41-17,0-4,-158 17,211-33,8-2,0 1,0 0,0 1,1 1,-24 7,37-10,0 1,-1-1,1 1,0-1,0 1,0 0,0-1,-1 1,1 0,0 0,0 0,1 0,-1 0,0 0,0 0,0 0,1 0,-1 0,0 0,1 1,-1-1,1 0,0 0,-1 1,1 0,0 0,0 0,1 0,-1 0,1 0,0 0,-1 0,1 0,0 0,0 0,0 0,0-1,1 1,-1 0,2 1,6 6,0-1,0-1,0 0,20 12,23 6,2-2,92 27,28 11,-71-19,-1 6,-2 3,172 121,-260-162,0-1,-1 2,0 0,-1 0,0 1,0 0,-2 0,1 1,-2 0,0 1,0 0,4 16,-7-19,-1 1,-1-1,0 1,-1-1,0 1,-1 0,0 0,0-1,-2 1,1 0,-2-1,1 0,-2 1,1-1,-1 0,-8 13,0-2,-1 0,-1-1,-2-1,0 0,0-1,-35 30,21-24,-2-2,-1 0,-60 29,-6-8,-1-5,-123 30,173-54,-1-3,0-2,0-2,-1-2,0-3,-87-5,133 1,-1 0,0 0,1-1,-1 1,1-1,-1-1,1 1,0-1,0 0,0-1,0 0,1 1,-6-6,-16-22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53.2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1319 88,'-12'-5,"-1"0,1 1,-1 1,0 0,0 0,0 1,-16 0,-23-4,-46-9,13-1,-1 5,1 3,-126 4,-33 29,202-19,1 3,0 1,-68 28,102-35,1 0,-1 0,1 1,0 0,1 0,-1 0,0 1,1-1,0 1,0 1,1-1,0 1,-1 0,2 0,-1 0,1 0,0 1,-3 10,2-4,2 0,0 0,0 0,1 1,1-1,1 0,-1 1,2-1,3 15,2-1,2-2,0 1,2-1,1-1,29 46,-20-34,27 58,-23-29,-3 0,-3 2,-3 0,-2 2,-4-1,-2 1,-3 90,-6-128,-1-16,2 1,0-1,3 25,-3-37,0 0,1 0,0 0,-1 0,1 0,0 0,1-1,-1 1,0 0,1-1,0 1,-1-1,1 1,0-1,0 0,0 0,1 0,-1 0,1 0,-1 0,1-1,-1 1,6 2,18 1,0-1,1 0,-1-2,1-1,-1-2,31-3,14 1,653-6,-668 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22.5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325 66,'75'-4,"93"-18,-103 9,0 2,1 3,99 1,-159 7,0 0,0 1,0 0,-1 0,1 1,0-1,-1 1,1 0,-1 1,0 0,1-1,-1 2,-1-1,1 0,0 1,-1 0,0 0,0 0,0 1,0 0,5 8,-6-7,-1 0,1 1,-1-1,0 0,-1 1,0-1,0 1,0-1,-1 1,0 0,0-1,-1 1,0-1,0 1,0-1,-1 1,0-1,0 0,-4 8,-4 6,-1-1,-1 0,-1-1,0 0,-2-1,0 0,0-1,-2-1,0-1,-1 0,-21 12,4-5,0-2,-1-2,-1-1,0-2,-57 14,71-22,-3 0,-47 17,67-21,1 1,-1-1,0 1,1 1,-1-1,1 1,0 0,0 0,1 1,-1-1,1 1,0 0,-4 6,7-8,0-1,0 1,0 0,0 0,1 0,-1 0,1-1,-1 1,1 0,0 0,0 0,1 0,-1 0,1 0,-1 0,1 0,0 0,0-1,0 1,0 0,1-1,-1 1,1-1,-1 1,1-1,0 0,0 0,3 3,7 7,1 0,0-1,25 15,-29-20,61 37,89 40,61 37,-197-104,-1 1,-1 1,-1 1,0 1,-2 1,0 0,27 43,-33-44,-1 0,-1 0,-1 1,0 0,-2 1,0 0,-2 0,0 0,2 42,-7-55,-1-1,0 1,0 0,-1-1,0 1,0-1,-1 1,-1-1,1 0,-1 0,0-1,-1 1,0-1,0 0,-1 0,0 0,0-1,0 0,-1 0,0-1,0 0,-13 7,-2 1,-1-1,-1-1,0-2,0 0,-1-1,-39 6,-436 48,287-40,199-21,0 1,0 1,1 0,-1 1,1 0,0 1,0 0,-13 8,-13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23.3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2431,'1'0,"1"-1,0 1,-1-1,1 1,-1-1,1 0,-1 0,1 1,-1-1,0 0,0 0,1-1,-1 1,0 0,0 0,0 0,0-1,0 1,0-1,0-1,20-39,-14 25,20-50,-3-2,-3 0,18-105,-6 22,45-133,25-114,-57 146,8-38,-36 212,45-120,-52 171,1 1,2 0,0 1,2 1,28-35,-35 49,1 0,0 1,0 1,1 0,0 0,0 1,1 0,0 1,1 0,-1 1,1 1,0 0,20-5,-29 9,1 0,0 0,0 1,0-1,-1 1,1 0,0 0,0 1,0-1,0 1,-1 0,1 0,0 1,-1-1,1 1,-1 0,0 1,1-1,-1 1,0-1,0 1,-1 0,1 1,-1-1,1 1,-1-1,0 1,0 0,-1 0,1 0,-1 1,0-1,3 9,2 10,-2 0,0 0,-1 0,-1 0,-1 36,-7 570,-3-277,9-234,-5 110,3-217,0 0,-1 0,0 0,-1 0,0-1,-1 1,0-1,-12 20,-13 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23.9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94,'23'0,"30"-12,6-14,5-4,-10 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39.4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0 143,'0'0,"1"-1,-1 0,0 0,0 1,0-1,0 0,1 0,-1 1,0-1,0 0,1 0,-1 1,1-1,-1 1,1-1,-1 0,1 1,-1-1,1 1,-1-1,1 1,0-1,-1 1,1 0,1-1,24-7,-20 6,68-10,-1 2,134 1,-123 7,1855-8,-1179 13,1098-2,-1431-14,-301 2,166-37,-287 47,1-1,-1 1,1 0,0 1,-1-1,1 1,0 0,-1 0,7 2,-10-1,0 0,-1 0,1 0,0 0,-1 0,1 0,0 1,-1-1,0 1,1-1,-1 1,0-1,0 1,0 0,0 0,0 0,0-1,0 1,-1 0,1 0,-1 0,1 0,-1 0,0 0,0 0,0 3,4 54,-4-1,-9 86,1-33,-2 713,16-738,5-1,3 0,3 0,48 136,-37-147,60 112,-68-148,-2 1,14 44,-9-7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40.3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1139 200,'-9'0,"1"-2,0 1,-1-1,1 0,0-1,0 0,1 0,-13-8,-2 0,-45-20,2 0,-1 3,-75-22,118 44,1 1,0 1,-1 1,0 1,0 1,0 1,1 1,-1 1,0 1,-40 10,41-5,0 1,1 1,0 0,1 2,0 0,1 2,0 0,1 1,1 1,0 0,2 1,-1 1,2 1,-12 19,10-12,1 0,1 1,1 1,2 0,0 1,2 0,2 0,0 1,2 0,-2 47,7-59,1 0,1 0,0 0,1 0,2-1,-1 1,2-1,0 0,1 0,1-1,1 0,0 0,1-1,0-1,1 1,1-1,0-1,1 0,21 15,-11-11,1 0,1-2,0-1,1-1,1-1,0-1,1-1,-1-2,2-1,-1-1,46 3,-46-6,1-2,0-1,-1-2,1 0,44-11,-15-5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41.8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2162 16,'0'-1,"0"0,0 1,-1-1,1 0,0 1,0-1,-1 0,1 0,-1 1,1-1,0 1,-1-1,1 0,-1 1,1-1,-1 1,0-1,1 1,-1-1,0 1,1 0,-1-1,0 1,1 0,-1-1,0 1,1 0,-1 0,0 0,0 0,0 0,1-1,-1 1,-1 1,-36 1,30-1,-62 12,1 4,1 2,-98 42,84-30,-54 19,1 7,4 5,-186 119,-257 190,560-364,0 2,1 0,0 0,1 1,0 1,0 0,1 0,0 1,1 1,1 0,0 0,-8 16,1 3,-44 85,-45 127,103-238,0-1,0 1,1-1,0 1,0-1,1 1,-1-1,1 1,0 0,1-1,-1 1,2 5,-1-8,0-1,0 0,1 1,-1-1,0 0,1 0,0 0,-1 0,1 0,0 0,0 0,0-1,0 1,0-1,1 1,-1-1,0 0,1 0,-1 0,0 0,1 0,-1-1,1 1,0-1,-1 0,1 1,-1-1,6-1,7 1,0-1,0-1,-1 0,1-1,0-1,22-8,86-44,-63 27,2 0,15-9,2 3,1 4,134-33,-202 61,0 2,-1 0,1 0,0 1,0 0,-1 1,1 0,21 6,-25-4,-1-1,0 1,0 0,0 1,0-1,-1 2,1-1,-1 1,0-1,-1 2,1-1,-1 1,0 0,8 12,-5-4,-1 0,-1 0,0 1,-1 0,-1 0,0 1,3 31,-1 115,-6-128,1 5,-13 367,12-398,-1 1,0-1,-1 1,0-1,0 0,-1 1,0-1,0-1,-1 1,0 0,0-1,-1 0,0 0,0 0,-1 0,0-1,0 0,0 0,-1-1,0 0,0 0,0 0,-1-1,1 0,-1-1,0 0,0 0,-14 3,-43 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50.5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1 275,'12'-1,"-1"-1,1 1,-1-2,20-6,12-2,59-7,162-5,110 19,-252 4,2604 3,-2319-34,-105 3,771 18,-618 14,1034-4,-1441-4,0-1,0-3,0-1,88-32,-77 22,1 3,78-11,-70 20,1 3,109 7,-169-2,0 0,-1 0,1 1,0 0,-1 0,1 1,-1 0,11 6,-13-5,-1 0,0-1,-1 2,1-1,-1 0,0 1,0 0,0 0,-1 0,0 0,0 1,0-1,3 9,12 44,-1 2,-4 0,9 89,-6-42,24 122,30 221,-54-344,42 155,-32-160,21 169,-29-120,-4-80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51.5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1488 1218,'-209'1,"-276"-3,422-2,0-2,1-3,-1-2,2-4,0-2,1-2,-91-44,135 55,0-1,0-1,1 0,1 0,0-2,0 0,1 0,-21-27,26 28,1 0,1 0,0-1,0 1,1-1,1-1,0 1,1-1,0 1,1-1,0 0,0-26,3 15,2 1,0-1,1 0,2 1,0-1,1 2,2-1,0 1,1 0,1 1,2 0,0 1,1 0,0 1,2 1,21-20,8-3,1 2,3 2,1 2,1 3,73-35,-76 44,2 2,0 3,1 1,1 3,1 2,0 3,0 2,0 2,1 2,0 3,60 7,-109-6,1 0,-1 0,0 1,1-1,-1 1,0 0,0 0,0 1,0 0,0 0,-1 0,1 0,-1 1,7 7,-5-4,-1 0,0 1,0 0,-1-1,0 2,0-1,-1 0,4 13,0 13,-2 0,-1 0,-1 63,-2-75,-1 100,-5 0,-41 234,30-281,-4 0,-3-1,-3-1,-3-2,-70 124,77-161,-1-2,-2 0,-1-2,-1-1,-44 37,-167 109,-17 15,167-111,10-7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7:52.7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206 663,'0'802,"-33"-319,-40-7,72-469,-5 33,-2 0,-1-1,-18 47,27-85,0 0,-1 0,1 0,0 0,-1-1,1 1,-1 0,1 0,0-1,-1 1,0 0,1-1,-1 1,1 0,-1-1,0 1,1-1,-1 1,0-1,0 1,0-1,-1 1,-7-13,-1-34,-2-94,8-190,5 197,-1-16,5-300,-1 388,2 2,2-1,3 1,3 0,2 1,2 1,4 0,42-81,-37 90,2 2,2 1,2 1,2 2,2 1,1 2,2 2,2 1,72-46,287-129,-355 189,2 1,0 3,1 2,87-18,-129 33,0 0,0 1,0 0,0 0,-1 0,1 0,0 1,0 1,0-1,-1 1,1 0,8 4,-10-3,-1 0,0 0,0 0,0 1,0 0,0-1,-1 1,1 1,-1-1,0 0,0 1,-1-1,0 1,1 0,-1 0,2 10,3 14,-1 0,-2 1,2 58,-11 99,1-105,0 43,-3-3,6 0,23 204,-13-273,-1-13,-2 1,-2-1,0 53,-5-82,0 0,0 0,-1 0,0 0,-1 0,0 0,-1-1,0 1,0-1,-1 0,-1 0,0-1,0 0,-1 0,0 0,-15 14,-17 5,-1-1,-1-3,0-1,-79 30,93-41,-85 37,13-6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11.2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1,'4220'0,"-4201"0,4-1,0 2,0 0,0 1,-1 1,28 7,-45-8,1 0,-1 0,1 1,-1-1,0 1,0 1,0-1,-1 0,1 1,-1 0,0 0,0 0,0 1,0 0,-1-1,0 1,0 0,0 0,-1 1,1-1,-1 1,-1-1,1 1,-1-1,1 11,2 33,-2 1,-3-1,-9 70,-1 18,5 826,8-535,-2-77,1-332,-1 0,2 0,1 0,0-1,12 37,13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01.9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0,'0'2321,"0"-2285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55.0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1,'7'0,"8"0,15 0,9 0,24 0,21 0,15 0,25 0,10 0,8 0,-6 0,-27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11.8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 1,'-12'0,"-2"11,-1 27,4 29,3 26,3 9,13 21,6 12,0 6,-2 13,-3-8,-3-7,-3-3,10-14,14-16,2-27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12.6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462 41,'-18'-1,"1"-1,0-1,0 0,-22-8,22 5,1 2,-2 0,-30-2,42 6,0 0,0 0,0 1,0 0,0 0,1 0,-1 1,0 0,1 0,-1 1,1-1,0 1,0 0,0 1,-6 4,-4 6,1 1,0 1,1 0,0 1,2 0,0 1,1 0,1 0,0 1,-9 34,12-37,2 1,0-1,1 1,0 0,2 0,0 0,1 0,0 0,2 0,0-1,1 1,0 0,9 24,-7-31,0-1,0 0,0-1,1 1,1-1,-1 0,1-1,1 0,-1 0,1 0,0-1,1 0,-1 0,1-1,1-1,-1 1,0-1,1-1,0 0,0 0,19 2,15 0,1-2,0-2,79-7,-66 2,-45 3,0 0,0-1,-1 0,1-1,15-5,-23 6,1-1,-1 1,0-1,0 0,1-1,-2 1,1-1,0 0,-1-1,0 1,0-1,0 1,5-10,-3 3,-1 0,0-1,5-19,6-37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14.2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341 952,'-1'0,"-1"0,1 1,-1-1,1 1,-1-1,1 1,0 0,-1 0,1 0,0-1,-1 1,1 0,0 1,0-1,0 0,0 0,0 0,-1 3,-19 31,12-19,-14 27,2 1,2 1,1 1,3 1,2 0,2 1,-10 98,-43 320,62-451,0-1,-2 1,0-1,0 0,-1-1,-9 17,14-30,0 1,0-1,-1 0,1 1,0-1,0 1,-1-1,1 0,0 1,0-1,-1 0,1 0,0 1,-1-1,1 0,-1 0,1 1,0-1,-1 0,1 0,-1 0,1 0,0 0,-1 1,1-1,-1 0,1 0,-1 0,1 0,-1 0,1 0,0-1,-1 1,1 0,-1 0,1 0,-1 0,1 0,0-1,-1 1,1 0,0 0,-1-1,1 1,0 0,-1 0,1-1,0 1,-1-1,1 1,0 0,0-1,0 1,-1 0,1-1,0 1,0-1,0 1,0-1,0 1,0 0,0-1,0 0,-9-33,-3-83,6-226,8 218,-2-32,5-220,0 318,2-1,3 1,3 1,2 0,2 1,3 1,3 0,2 2,58-93,-75 134,2 1,-1 0,2 1,-1 0,2 0,-1 1,1 1,1 0,23-12,-6 7,0 2,1 1,47-10,14-8,-67 19,0 2,1 1,1 1,32-3,-55 8,0 1,0 0,0 0,0 1,0-1,0 1,0 0,0 0,0 0,0 1,-1-1,1 1,0 0,-1 0,1 0,-1 0,0 1,0-1,0 1,0 0,0 0,-1 0,1 0,-1 0,0 1,0-1,0 1,0 0,0-1,-1 1,0 0,1 5,3 13,-2-1,0 1,-2 0,-1 39,-1-40,-4 153,-33 216,30-341,-3 12,3-1,2 2,3 97,6-137,1 1,1-1,0 0,2 0,1-1,0 1,2-2,0 1,2-2,16 24,20 20,93 91,-24-27,-106-114,0 1,-1 0,-1 1,0-1,0 2,-2-1,11 34,-15-41,-2 0,1 1,-1-1,-1 1,1-1,-1 1,-1-1,0 1,0-1,0 1,-1-1,-1 0,1 0,-1 0,-1 0,1 0,-9 12,1-4,-1-1,-1 0,0-1,-1-1,-1 0,0-1,-26 16,-126 64,142-80,11-5,-39 21,0-2,-2-3,-1-2,-60 14,59-25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27.9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0,'0'73,"3"1,18 107,27 110,17 513,-57-626,38 217,69 168,-44-300,-56-203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29.1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0 208,'77'-1,"0"-4,-1-4,0-2,95-28,-3-1,2 8,245-15,344 24,-719 22,1592 3,-820 2,-771-4,-10-1,1 1,-1 2,0 1,33 8,-60-11,0 1,0 1,0-1,0 1,0-1,0 1,0 1,0-1,-1 0,1 1,-1 0,0-1,0 1,0 1,0-1,0 0,-1 1,1-1,-1 1,0 0,3 6,-2 3,0 0,-1 0,-1 0,0 0,-1 24,0 11,6 16,25 122,36 69,-11-47,-29-80,-13-57,34 104,-23-109,57 178,-64-182,1-8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29.8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0,'12'11,"2"16,12 25,1 27,19 12,12 23,8 5,5 15,-11-3,-15-12,-4-5,3-9,-6-24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30.6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207 50,'-1'-3,"1"1,-1 0,1 0,-1 0,0 0,0-1,0 1,0 0,-1 1,1-1,0 0,-1 0,1 0,-1 1,0-1,1 1,-1-1,0 1,0 0,0 0,0 0,0 0,0 0,0 0,-1 1,1-1,0 0,-4 1,0-2,0 1,-1 0,1 0,0 1,-1 0,1 0,0 0,-1 1,-6 1,8 0,0 1,0 0,0-1,1 2,-1-1,1 0,0 1,0 0,1 0,-1 0,1 0,-1 1,1-1,1 1,-1 0,1 0,0 0,0 0,0 0,0 0,-1 12,-2 11,2 1,-1 53,3-61,7 374,-5-376,0 0,2 0,1-1,0 1,1-1,1 0,15 31,-18-42,1-1,0 1,1-1,0 0,-1 0,2-1,-1 0,1 0,0 0,0 0,0-1,0 0,1 0,0-1,0 0,0 0,0-1,0 1,0-2,1 1,-1-1,12 1,-11-2,-1 0,1 0,-1-1,1 0,-1 0,0 0,1-1,-1-1,0 1,0-1,-1 0,1 0,0-1,-1 0,0 0,0-1,0 0,0 0,-1 0,0 0,0-1,-1 0,1 0,-1 0,0-1,-1 0,0 1,4-11,3-12,-2 0,0-1,-2 1,-1-1,1-53,-6 74,3-34,-2 0,-7-66,4 98,1 0,-2 0,1 0,-2 0,1 1,-1 0,-1-1,0 1,0 1,-1-1,0 1,-1 0,0 0,0 1,-9-8,-28-14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32.3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1,'0'11,"0"15,0 15,0 23,0 12,0 4,0 12,0 12,12-11,3 2,11-5,1-6,-4-6,-7-16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33.2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2 412,'0'-11,"-1"-25,2 1,1 0,2-1,8-35,-9 61,0 0,0 0,1 0,0 1,1 0,0 0,1 0,0 0,0 1,1 0,0 0,0 1,1 0,0 0,0 0,0 1,1 1,13-7,-12 7,1 1,-1 0,1 0,-1 1,1 1,0 0,0 0,0 1,1 1,-1 0,0 0,22 4,-17 0,0 1,0 0,0 1,-1 0,0 1,0 1,-1 1,14 10,-3 0,-1 2,-1 0,-1 2,-1 0,-1 1,-2 1,0 1,27 55,-29-45,-2 2,-1 0,14 79,3 122,-26-201,7 71,-3 119,-10-194,0 1,-2-1,-2 0,-1-1,-1 1,-2-1,-25 56,23-68,7-15,1 0,1 1,-1 0,1 0,-3 12,5-18,1 1,0-1,0 0,0 1,0-1,0 1,0-1,0 1,0-1,0 0,1 1,-1-1,1 0,-1 1,1-1,-1 0,1 0,0 1,0-1,0 0,-1 0,1 0,0 0,0 0,1 0,-1 0,0 0,0-1,0 1,0 0,1-1,-1 1,0 0,1-1,2 1,20 4,0 0,1-2,0 0,-1-2,1-1,25-3,-6 2,167-6,-113 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34.3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0,'0'12,"0"26,0 29,0 15,0 5,0 22,11 3,5 6,-2-6,-2-11,-3 0,-4-16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05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1406 2,'-292'-1,"-331"3,534 0,-140 21,218-21,1 0,-1 1,1 0,0 0,0 1,0 1,1 0,-16 10,20-11,0 1,0-1,1 1,-1 0,1 0,0 0,0 1,1-1,0 1,0 0,0 0,1 0,0 1,0-1,-1 8,-2 24,2 0,2 0,1 0,7 48,-1 7,16 202,116 552,-100-626,-34-169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35.4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0 476,'1'-11,"1"0,0 0,0 0,1 0,7-18,-2 7,0-2,2 1,0 0,2 1,0 0,2 1,0 0,1 1,1 1,1 0,1 1,0 1,1 1,36-24,-40 31,-1 1,1 0,1 1,-1 1,1 0,0 1,0 1,1 0,-1 1,1 1,0 1,0 0,0 1,-1 1,1 0,0 2,-1 0,1 0,-1 2,0 0,20 9,-19-6,1 1,-2 1,1 0,-1 2,-1-1,0 2,-1 0,20 23,-25-24,0 0,-2 1,1 0,-1 0,-1 0,0 1,-1 0,-1 0,0 1,-1-1,2 28,-7 347,-5-174,7-198,0 21,-7 52,4-76,1 0,-2-1,0 0,0 0,-1 0,-1-1,-10 17,-3 2,-1-2,-2 0,-40 41,51-59,-1 0,0-1,-1-1,0 0,0 0,-1-1,0-1,0-1,-1 0,-28 8,-3-7,-1-3,-85-2,63-3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1.2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1,'0'1,"1"1,-1 0,1 0,-1 0,1-1,0 1,0 0,-1-1,1 1,1 0,-1-1,0 1,0-1,0 0,1 1,-1-1,1 0,-1 0,1 0,-1 0,1 0,0 0,-1 0,1-1,0 1,3 0,56 12,-49-11,103 10,1-4,131-9,-102-1,4150-2,-2452 5,-1836-1,25-1,1 2,-1 1,1 2,37 8,-62-10,0 1,0-1,0 1,0 1,-1-1,0 1,1 1,-1-1,-1 1,1 1,-1-1,0 1,0 0,-1 0,1 1,-1-1,-1 1,1 1,-1-1,-1 0,6 15,-2 3,-1 0,-1 1,-2-1,2 39,-9 106,0-101,-11 1099,15-1093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2.0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72 15,'-12'-11,"-3"7,0 28,3 20,4 27,3 11,2 16,2 1,1-4,0-7,13 4,3-13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3.2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748 1,'-53'0,"0"2,1 2,-67 15,99-15,1 2,-1 0,1 1,0 1,1 1,0 0,0 2,1 0,1 1,-1 0,-21 24,14-10,2 1,1 1,1 1,1 1,2 0,1 2,2 0,1 0,-9 35,8-13,3-1,3 1,2 1,2-1,3 64,2-106,-1 14,1 0,1-1,1 1,13 46,-14-66,0 0,1 0,0 1,0-2,0 1,1 0,0-1,0 1,0-1,1 0,0-1,0 1,0-1,0 0,1 0,0 0,0-1,0 0,0 0,0-1,0 0,1 0,9 2,5 0,1-2,0 0,-1-1,1-1,0-1,0-1,-1-1,1 0,24-9,15-9,101-49,-109 44,1 3,79-23,-125 44,0 0,-1 1,1 0,0 0,-1 0,1 1,0 1,0-1,0 1,-1 1,1-1,11 5,-15-5,-1 1,1 1,0-1,-1 0,1 1,-1 0,0 0,1 0,-1 0,-1 0,1 1,0-1,-1 1,0 0,0-1,0 1,0 0,-1 0,1 0,-1 1,0-1,-1 0,2 6,-2-1,0-1,0 0,0 0,-1 0,0 0,-1 1,0-2,0 1,0 0,-1 0,-1-1,1 1,-1-1,0 0,-1 0,0-1,0 1,0-1,-10 9,-12 9,-1-1,-1-2,-41 23,10-6,-98 70,85-57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3.8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1,'0'23,"0"18,0 37,0 17,0 14,12 12,3-4,0-10,-3 0,-4-8,-3-8,-2-10,-2-6,-1-4,0-4,-1-12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4.4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0 420,'91'-106,"-61"69,48-47,-57 64,0 2,2 0,0 1,1 1,0 1,2 2,-1 0,2 2,0 0,0 2,0 1,1 2,0 0,39-2,-9 5,1 3,79 9,-116-6,1 1,-1 0,0 2,0 1,0 1,-1 0,0 2,-1 0,21 15,-32-18,0 1,0 1,0 0,-1 0,0 0,-1 1,0 0,-1 1,0-1,0 1,5 17,2 11,-2 1,6 42,-9-44,-1-3,54 303,-54-276,-2 1,-3 0,-9 91,4-128,-1 1,-1-1,-2 1,0-2,-2 1,-1-1,-1 0,-1-1,-1-1,-1 0,-1 0,-1-2,-1 0,-1 0,0-2,-2 0,0-2,-1 0,-1-1,0-1,-1-1,-27 11,-3-2,-2-2,0-3,-87 16,53-19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6.7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1 176,'6'-5,"1"1,0 0,1 0,-1 0,0 1,1 0,0 1,0 0,0 0,0 0,0 1,14 0,-2-2,201-16,254 10,-330 9,-29 0,872-25,164-20,0 45,-572 3,4340-2,-4881-3,-1-1,71-16,-36 4,-69 15,0-1,0 0,0 1,0-1,0 1,0 0,0 1,0-1,0 1,0-1,0 1,0 1,0-1,7 3,-9-1,1-1,0 0,-1 1,0-1,0 1,1 0,-2 0,1 0,0 0,0 0,-1 0,0 0,0 0,0 1,0-1,0 0,0 5,5 41,-3 0,-2 1,-7 71,1-33,-6 1124,11-859,2-314,1-1,2 0,1 0,2 0,2-1,1 0,30 66,-20-60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7.9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193 270,'0'-4,"0"0,1 0,0 1,0-1,0 0,1 1,-1-1,1 1,-1 0,1-1,0 1,1 0,-1 0,1 0,-1 0,1 1,3-3,53-37,-58 42,39-25,1 3,2 2,0 1,1 2,0 2,2 2,61-9,-71 17,-1 1,1 1,0 3,-1 1,1 1,46 10,-71-10,0 1,-1 0,0 1,0 0,0 0,0 1,0 1,-1-1,0 1,-1 1,1 0,-1 0,0 1,-1 0,0 0,0 1,-1 0,0 0,0 0,-1 1,-1 0,1 0,-2 0,1 0,1 13,0 1,-2 1,-1 0,-1 0,-1 0,-1 0,-1 0,-7 31,-2-6,-2 0,-31 75,22-76,-2-1,-2-2,-3 0,-1-2,-60 68,31-49,-3-2,-123 91,88-87,-4-6,-158 70,213-110,34-15,-1 1,1 1,-1 0,-19 13,32-19,-1 1,1-1,-1 0,1 1,0-1,-1 1,1-1,-1 1,1-1,0 1,-1-1,1 1,0-1,-1 1,1-1,0 1,0-1,0 1,0-1,-1 1,1 0,0-1,0 1,0-1,0 1,0 0,0-1,1 1,-1-1,0 1,0 0,0-1,0 1,1-1,-1 1,0-1,1 1,-1-1,0 1,1-1,-1 1,0-1,1 0,-1 1,1-1,-1 1,1-1,-1 0,1 0,0 1,17 8,0 0,0-2,1 0,0-1,0-1,1 0,22 1,-4 2,401 69,701 33,-976-104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8.4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1021 62,'-20'-9,"-1"1,-1 1,1 0,-44-6,-90 0,126 11,-3 0,-1 2,1 1,0 1,0 2,0 2,1 0,0 2,-41 16,50-14,1 0,0 2,0 0,1 1,1 1,0 1,1 1,0 1,2 0,0 1,-23 34,23-26,1 0,1 1,2 1,1 0,1 1,2 0,0 1,2-1,1 1,2 0,1 1,1-1,2 0,0 1,3-1,0 0,2-1,13 42,-15-58,1-1,0 0,0-1,1 1,1-1,0 0,0-1,1 0,0 0,1 0,0-1,1-1,0 1,0-2,1 1,0-1,0-1,0 0,1-1,0 0,0-1,19 5,39 4,-1-3,1-3,1-3,116-8,-142 2,-1-1,-1-3,1-1,46-15,-76 17,0 0,0-1,0-1,-1 0,0-1,21-16,-27 17,0 1,0-1,-1 0,0-1,0 0,-1 0,0 0,0 0,-1-1,0 0,5-16,-5 7,0-1,-1 1,-2-1,1 0,-2 1,-1-1,0 0,-1 0,-1 1,-1 0,0-1,-9-20,-9-6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9.3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1678 1,'-1129'0,"1106"0,-2-1,1 1,0 2,-1 0,-46 11,66-12,-1 1,0 0,1 1,0-1,-1 1,1 0,0 1,0-1,1 1,-1 0,1 0,0 0,0 1,0-1,0 1,1 0,0 0,0 0,0 1,1-1,0 0,0 1,0 0,1 0,-2 9,0 15,1 61,3-66,-1 0,-1 0,-1-1,-7 31,-70 237,-46 188,93-295,30-165,1 0,0 0,2 0,0 0,1 0,1 0,7 23,-7-36,0 1,1-1,-1 0,2 0,-1-1,1 0,0 1,1-1,-1-1,1 1,0-1,0 0,1 0,0-1,0 0,0 0,0-1,0 0,1 0,-1 0,14 1,14 4,0-3,1 0,51-2,-78-2,326-5,-247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06.1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16,'19'0,"27"0,31 0,23 0,7 0,-9 0,-13 0,-9-7,-17-1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8:49.8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69,'12'0,"26"0,41 0,18-11,15-4,35 1,49 2,36 4,24 3,-8 2,-24 2,-16 1,-32 1,-45-1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1.4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3.2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70 251,'-1'0,"0"0,-1 0,1 0,0 0,-1 1,1-1,0 0,0 1,-1-1,1 1,0 0,0-1,0 1,0 0,-1 0,1 0,0 0,1 0,-1 0,0 0,0 0,0 0,1 0,-1 0,0 0,0 2,-10 42,10-41,-15 139,4 245,12-268,0 840,1-437,-2-748,4-322,1 433,5 1,6 0,4 1,4 1,6 1,5 1,79-175,-71 195,69-135,-83 175,2 0,47-57,-70 97,0 1,1-1,0 2,0-1,1 1,0 0,0 1,1 0,0 1,0 0,0 0,0 1,20-5,-20 8,0 0,0 0,0 1,0 0,0 0,0 1,0 1,0 0,0 0,-1 1,1 0,-1 1,0 0,0 0,11 7,-4 0,0 0,-1 2,0 0,-1 0,-1 1,0 1,-1 0,0 1,-1 1,-1-1,-1 1,0 1,-1 0,10 35,-5-5,-3 0,-1 1,-2 0,0 86,-7-104,-1 0,-6 42,4-58,-1-1,0 0,0 0,-2 0,1-1,-2 1,-10 16,0-7,-1 0,-1-1,-1-1,0-1,-2-1,0-1,-38 24,45-33,0 2,1-1,0 2,1 0,0 0,-12 16,20-21,0 0,1 1,0 0,0-1,1 1,0 1,0-1,1 0,0 1,1-1,-1 1,2-1,-1 1,2 14,2 1,1 0,0-1,2 1,1-1,1-1,1 1,1-1,15 24,114 161,-116-176,234 299,-201-253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3.6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1,'33'0,"47"0,43 0,46 0,28 0,-8 0,-24 0,-41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3.9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0,'11'0,"26"0,42 0,41 0,23 0,-2 0,-13 0,-28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4.3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1,'22'0,"20"0,48 0,54 0,93 0,97 0,84 0,94 0,86 0,55 0,30 0,-10 0,-52 0,-74 0,-119 0,-131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5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1,'2'25,"1"-1,2 1,0 0,1-1,2 0,0-1,2 0,15 27,-4-4,371 794,-389-833,111 202,-99-184,2-1,1-1,1 0,0-2,2 0,24 18,-38-33,0 0,1-1,-1 0,1-1,0 0,0 0,1 0,-1-1,1-1,-1 1,1-1,0-1,0 1,0-2,0 1,0-1,0-1,0 1,0-2,0 1,-1-1,1 0,0-1,-1 0,1-1,-1 1,0-1,0-1,-1 0,12-9,-6 3,-1-1,-1 0,0-1,-1-1,0 1,-1-1,11-23,44-117,-36 79,-21 57,4-11,2-1,0 2,2-1,20-26,-31 48,1 1,0 0,0 0,0 1,1-1,0 1,0 0,1 1,-1-1,1 1,0 1,0-1,0 1,1 1,-1-1,1 1,-1 0,1 1,0 0,0 0,0 0,8 2,-3 1,0 0,-1 1,1 0,-1 1,0 1,0 0,0 0,-1 1,0 1,0 0,-1 0,12 11,15 16,59 70,-69-74,189 225,-216-255,14 18,0-1,1-1,1-1,0 0,19 13,-30-25,0 0,1 0,-1-1,0 0,1 0,-1 0,1 0,-1-1,1 0,0 0,0 0,0-1,-1 0,1 0,0-1,0 1,0-1,-1 0,1-1,0 0,-1 1,1-2,-1 1,6-4,2-2,0-1,0 0,-1-1,0 0,-1-1,17-21,54-85,-24 19,-4-4,53-139,54-226,-119 341,-7 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5.7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0,'34'11,"46"4,42-1,47-2,29-4,-9-3,-1-2,-23-2,-16-1,-33-1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6.0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1,'0'12,"0"26,0 18,0 11,0 16,0 6,0 11,11 11,4-3,-1-18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6.9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1995 73,'-1'-2,"1"-1,-1 1,0-1,0 1,0 0,0 0,0-1,0 1,-1 0,1 0,-1 0,1 0,-1 1,0-1,0 0,0 1,0-1,0 1,0-1,0 1,0 0,-1 0,1 0,0 0,-1 1,1-1,-4 0,-12-3,0 0,-29-2,44 6,-66-7,-128 3,178 5,0 0,0 2,0 0,0 1,1 1,0 0,0 2,0 0,0 1,1 1,-31 21,40-23,0 0,0 1,1 0,0 0,1 1,0-1,0 1,1 1,0-1,0 1,1 0,0 0,1 0,0 0,1 1,0-1,1 1,0 0,1-1,0 1,0 0,1-1,3 13,0-1,2-1,0-1,1 1,1-1,1 0,1-1,1 0,1-1,0 0,20 22,18 13,107 89,75 32,-156-119,-44-32,0 2,-2 1,29 33,-52-52,-1 1,1 0,-1 0,0 0,-1 1,0 0,0 0,-1 1,-1-1,1 1,-1 0,-1 0,0 0,0 0,-1 0,0 0,-1 13,-1-17,-1 0,1 0,-1-1,0 1,0 0,-1-1,1 1,-1-1,0 0,-1 0,0 0,1 0,-1-1,-1 1,1-1,-1 0,1-1,-1 1,-6 3,-5 1,0 0,0 0,-1-2,0 0,-28 5,-48 6,-132 6,-25 3,-319 91,464-87,1 5,2 4,-125 67,206-95,1 1,0 1,0 1,1 1,1 0,1 1,0 1,1 1,-23 32,7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07.4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1426 121,'0'-1,"-1"-1,1 1,-1 0,1-1,-1 1,1 0,-1-1,0 1,1 0,-1 0,0 0,0 0,0 0,0 0,0 0,0 0,0 0,-1 0,1 1,0-1,0 0,-1 1,1-1,0 1,-1-1,-2 1,-41-9,41 9,-105-8,66 7,-68-11,56 1,-35-8,-2 4,-105-3,176 18,-13-1,0 1,-41 6,64-4,0 0,1 1,-1 0,1 1,0 0,0 0,0 1,0 1,1 0,-17 13,3 3,1 0,1 2,-28 40,-45 84,94-147,-22 41,1 2,3 1,-14 48,19-55,9-27,-6 18,1 0,2 0,-5 31,11-54,0 0,1 0,0 0,-1 1,2-1,-1 0,1 0,0 0,0 0,1 0,0 0,0 0,0 0,1 0,-1-1,2 1,-1-1,0 0,1 0,0 0,5 4,4 0,1-1,0-1,1 0,-1-1,1-1,0 0,1-1,-1-1,1 0,20 0,347 23,7-32,-209 2,12 0,-132 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39.0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791 56,'-10'-7,"0"1,0-1,-1 2,0-1,0 2,0-1,-1 1,1 1,-1 0,0 1,0 0,0 1,0 0,-22 2,29 0,0 0,0 0,-1 0,1 0,0 1,0 0,0 0,1 1,-1-1,0 1,1 0,0 0,0 1,0-1,0 1,0 0,1 0,-1 0,1 1,0-1,1 1,-1-1,1 1,-3 7,1-2,1 1,0 0,1-1,0 1,1 0,0 0,0 0,1 0,1 0,3 22,1-14,1 1,1-1,0-1,1 1,1-1,1-1,1 0,0 0,1-1,17 17,20 17,90 70,21 20,-148-127,0 1,-1 0,0 1,-1 0,13 26,-19-34,-1 1,-1-1,1 0,-1 1,-1 0,1-1,-1 1,0 0,-1 0,0 0,0 0,-1 0,0-1,-1 1,-2 9,0-6,0-1,-1 1,0-1,-1-1,0 1,0-1,-1 0,0 0,-11 9,2-4,0 0,-1-1,0-1,-27 13,-13 2,0-3,-80 22,-64 13,-76 25,147-39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9:49.3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12190 0,'-1'13,"0"0,-1-1,-1 1,-3 13,-7 34,-13 177,-6 41,-132 1565,140 264,28-1336,-4-282,0-470,0 0,-2 1,0-1,-1 0,-5 18,5-27,-1-1,0 1,-1-1,0-1,0 1,-1-1,0 0,0 0,-1 0,0-1,0 0,-9 6,-33 23,-1-3,-2-2,0-3,-81 32,-248 65,-420 42,-20-72,-488-26,-8-56,286-5,962-7,-1878 54,-308 107,2212-158,-1357 92,1284-95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13.4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1,'-2'367,"6"427,28-362,1 62,-31-271,-3-124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30.1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36.5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468 213,'0'-3,"-1"1,1 0,-1-1,0 1,0 0,0 0,0-1,-1 1,1 0,0 0,-1 0,0 1,1-1,-1 0,0 0,0 1,0 0,0-1,0 1,0 0,0 0,-1 0,1 0,0 0,-1 0,-4 0,-10-4,0 1,-27-2,37 5,-7-1,-11-1,1 1,-38 1,56 1,0 1,-1 0,1 0,0 0,0 0,0 1,0 0,1 1,-1-1,1 1,-1 0,1 0,0 1,0 0,-7 6,1 4,2-1,-1 2,2-1,0 1,0 0,2 1,0 0,-7 30,2 3,-7 86,16-114,1-1,1 1,0 0,2-1,0 1,9 33,-8-45,0 0,1 0,0 0,1-1,-1 0,1 1,1-2,0 1,0-1,0 0,1 0,0 0,0-1,1 0,0-1,16 9,-5-5,0-1,1-1,-1-1,1 0,0-2,1 0,-1-2,1 0,33-1,-41-2,0 1,0-2,1 0,-1 0,0-2,-1 1,1-2,0 1,-1-2,0 0,-1 0,1-1,-1 0,0-1,14-14,-13 7,0-1,-1 0,-1 0,-1-1,0 0,-1-1,-1 0,-1 0,-1 0,0-1,-1 0,1-22,1-29,-6-136,0 191,-1-1,0 1,-1-1,-1 1,-1 0,0 0,-1 0,-1 1,0-1,0 1,-2 1,0-1,0 1,-20-23,-15-8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36.7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0 139,'62'1,"18"0,121-15,408-66,93 34,10 47,-273 3,1694-4,-1272 75,-844-72,775 54,4-56,-362-4,-402 3,-1 1,0 2,0 1,0 1,-1 1,37 14,132 47,-161-58,0 0,1-3,52 3,-47-9,0-2,0-1,0-2,0-3,-1-1,0-2,-1-2,0-1,56-30,-37 18,106-31,-134 43,-26 11,-16 12,2-1,0 0,1 1,0-1,0 1,1 0,0 1,1-1,0 1,0 0,1 0,-3 16,-1 17,-4 62,10-85,-6 596,11-365,-1-158,5-1,21 100,-17-129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37.3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 1,'-11'0,"-4"22,1 31,2 40,4 27,14 16,7 19,11 5,3-1,-4-5,-5-6,16-17,4-8,-6-13,3-27,19-3,11-4,-5-16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37.9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604 349,'0'-2,"-1"-1,1 1,-1 0,0-1,0 1,0 0,0 0,0-1,0 1,-1 0,1 0,-1 0,1 1,-1-1,0 0,1 1,-4-3,-36-23,39 26,-13-8,-1 1,-1 1,0 0,0 1,0 1,0 1,-1 0,0 1,0 1,-29 1,36 1,-1 1,0 0,0 1,1 1,-1 0,1 0,0 1,0 1,0 0,0 0,1 1,0 1,0-1,1 1,-1 1,2 0,-10 10,4 0,1 1,1 0,1 0,0 1,2 1,0 0,1 0,1 1,-7 40,9-36,2 0,1 1,0-1,2 1,1-1,2 1,0-1,8 30,-1-24,0 0,2-1,2 0,0-1,2-1,2 0,35 45,-35-53,1-1,1-1,1 0,1-1,0-2,1 0,1-1,0-2,45 19,-29-18,1-1,0-2,71 10,-91-18,0-1,0-1,0-1,0-1,0-1,0-1,0-1,0 0,25-10,-33 8,-1-1,0 0,0 0,-1-1,0-1,0 0,-1-1,0 0,-1 0,0-1,-1 0,0 0,11-22,4-14,-2 0,19-68,-33 93,47-144,-8-3,31-220,-75 372,-1-1,0 1,-3-34,1 44,0 0,0 0,-1 0,-1 1,1-1,-1 0,0 1,0 0,-1-1,0 1,-6-7,1 4,0-1,-1 2,-16-12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38.7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2242 139,'-11'-9,"-2"0,1 0,-1 1,-1 1,1 0,-1 1,0 1,-1 0,1 1,-1 0,-17-2,23 4,-80-15,-150-10,-97 16,271 10,-90-1,-245 27,345-17,1 2,0 2,1 3,1 2,0 2,1 3,-92 54,123-63,2 0,-1 2,2 0,0 1,0 1,2 1,0 0,1 1,1 0,1 1,1 1,0 0,2 0,0 1,2 0,0 0,1 1,2 0,-4 44,5-26,1 0,2 1,2-1,2 0,1-1,2 1,2-1,25 67,-22-78,1-1,2 0,0-1,2 0,1-2,2 0,0-1,1-1,1-1,1 0,2-2,26 17,3-3,1-3,116 46,131 17,-229-77,0-3,104 6,-105-17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43.3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0 407,'1491'0,"-1266"-9,0-10,333-71,-394 56,41-10,317-26,267 35,-788 35,1165-69,0 34,-989 33,459 7,-603-4,1 1,-1 2,59 14,-85-17,1 2,-1-1,0 1,0 0,0 0,-1 1,1 0,-1 0,0 1,0 0,-1 0,1 0,-1 1,0-1,0 1,-1 0,0 1,0-1,0 1,-1 0,0 0,3 9,-1 16,0 1,-2-1,-2 1,-1-1,-1 1,-9 48,2-1,-14 946,23-807,0-198,-2 0,0 0,-1 0,-6 22,-6-1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08.8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1001 1,'-65'0,"-137"5,174-2,0 1,1 2,-1 0,1 2,-30 13,1 3,1 3,-95 64,127-75,1 2,0 0,2 1,0 1,1 1,1 0,1 2,-22 37,31-42,0 0,2 0,0 1,0 0,2 0,0 0,0 26,3 141,3-66,-18 138,-1 25,17-222,0-8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44.0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0,'0'12,"0"14,0 27,0 37,0 26,0 17,0 8,0 14,0-7,0-19,0-7,0-14,0-25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44.8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2 879,'-1'-145,"4"-176,-1 298,1 0,1 0,0 0,2 1,1 0,1 0,0 0,18-29,-19 39,1-1,0 2,1-1,0 1,1 0,0 1,0 0,1 1,1 0,0 1,0 0,0 1,1 0,21-8,-9 8,1 0,0 2,0 1,0 1,1 1,-1 1,0 1,1 2,-1 1,0 1,0 1,0 1,-1 1,0 1,0 2,-1 0,0 2,-1 0,42 31,-37-22,0 1,-2 1,0 2,-2 1,-1 0,-1 2,-1 0,-1 2,-2 0,-1 1,-1 1,-2 0,-1 1,12 50,-12-14,-3 1,3 103,-18 144,1-174,-4 372,8-486,-1-1,-2 0,-1 0,-1 0,-1 0,-16 43,13-52,0 0,0-1,-2 0,0-1,-2 0,0 0,0-2,-1 1,-28 21,-24 17,4-5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4.3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0,'11'0,"4"23,-1 53,-2 36,-4 33,-3 26,-3 30,-1-9,-1-2,0-23,-1-16,1-23,-1-10,12-26,16-16,2-22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5.3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1600 139,'-10'-9,"-1"1,0 0,0 1,-1 0,0 0,0 1,-1 1,-16-5,-110-23,131 31,-116-16,0 6,0 5,-139 11,206-3,0 4,0 1,0 3,1 3,-107 36,150-41,0 0,0 1,0 0,1 1,1 1,-1 0,1 0,1 1,0 0,1 1,0 0,0 1,-11 24,5-6,2 0,1 1,1 0,2 1,-5 36,9-38,2 1,1 0,2 0,1-1,1 1,2 0,14 59,-11-67,1 0,1-1,0 0,2-1,1 0,0 0,2-1,1-1,0 0,30 29,-33-39,0 0,0-1,1-1,0 1,1-2,0 0,0-1,0 0,1-1,0-1,0 0,0-1,1-1,-1 0,0-1,1-1,22-2,17-5,0-3,-1-2,83-29,16-5,-124 39,0 1,0 1,1 2,31-1,-55 4,1 0,-1 0,0 1,0 0,1 0,-1 0,0 1,0 0,0 0,-1 0,1 1,0 0,-1 0,0 1,1-1,-1 1,-1 0,1 0,-1 1,1 0,-1-1,-1 1,1 1,-1-1,5 9,-6-8,0-1,0 1,-1-1,0 1,0 0,0 0,-1 0,1 0,-1 0,-1-1,1 1,-1 0,0 0,-3 6,1-1,-1-1,-1 0,0 0,0-1,-1 0,0 0,-9 10,-3 2,-2-1,-1-2,0 0,-1-1,-33 19,-80 32,119-61,-49 23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20.6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83,'0'-2,"1"0,-1 0,1 0,-1 1,1-1,0 0,-1 0,1 1,0-1,0 0,1 1,-1-1,0 1,0-1,1 1,-1 0,1-1,-1 1,1 0,-1 0,1 0,0 0,0 1,-1-1,1 0,4 0,57-12,-52 11,129-12,247 8,-235 8,2529 1,-2189 32,-13 1,-239-35,246-32,-11-19,-466 49,5-1,1 0,0 1,-1 1,22 2,-32-1,0-1,0 1,-1 0,1 0,-1 1,1-1,-1 1,1 0,-1 0,0 0,0 0,0 0,0 1,0-1,-1 1,1 0,-1 0,1 0,-1 0,0 0,0 0,1 5,3 8,-1 0,0 0,-1 1,-1-1,-1 1,0 27,-7 113,1-87,-1 40,-4 140,10-192,2 1,14 69,24 60,24 157,-44-194,-7-80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21.6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147 211,'-8'-1,"-1"0,1 0,0-1,-1 0,1 0,0-1,0 0,0-1,1 0,-13-7,17 9,0 0,0 0,0 0,0 0,0-1,1 1,-1-1,1 0,-1 1,1-1,0 0,0 0,1-1,-1 1,0 0,1-1,0 1,0-1,0 1,0-1,1 1,-1-1,1 0,0 1,0-1,0-4,2 5,-1-1,1 1,-1 0,1 0,0-1,0 1,0 0,1 1,-1-1,1 0,-1 1,1-1,0 1,0 0,0 0,0 0,1 0,-1 1,0-1,6-1,9-2,-1 0,33-5,-43 9,31-5,0 2,0 1,0 2,45 4,-64-1,-1 1,1 1,-1 1,1 0,-1 1,-1 1,1 1,-1 0,-1 2,25 16,-22-10,-1 1,0 1,-1 0,-1 1,-1 1,0 0,-2 1,0 1,-2 0,0 1,-1 0,-2 0,11 44,-10-20,-1 0,-3 0,-2 0,-1 0,-3 1,-10 67,9-105,-1 1,-1-1,1 0,-2 0,1 0,-1 0,-1-1,0 0,0 0,-1 0,-9 9,7-8,1 0,0 1,1-1,0 2,-8 16,14-24,0 0,0 0,0 1,1-1,-1 0,1 0,0 1,0-1,0 0,1 0,0 1,0-1,0 0,0 0,0 0,4 7,3 3,-1-2,2 1,13 15,-4-7,1 0,1-2,0 0,36 23,99 53,-95-61,66 50,-115-76,-1 1,0 0,0 0,-1 1,16 21,-23-28,0 0,0 0,-1 1,1-1,-1 1,1-1,-1 1,0 0,-1-1,1 1,0 0,-1 0,0 0,0-1,0 1,-1 0,1 0,-1-1,0 1,0 0,0-1,0 1,-1 0,1-1,-3 4,-3 2,0 0,0 0,-1-1,0 0,0 0,-1-1,1 0,-2-1,1 1,-15 5,-13 5,-59 20,35-19,-2-3,0-2,0-3,-68 2,-259-9,345-4,-57-2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22.3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128 2628,'-2'-30,"-1"0,-1 1,-1-1,-11-34,-6-26,-10-113,8 0,5-250,20 337,5 0,5 1,6 0,32-118,-28 155,4 1,3 1,3 2,4 1,3 1,75-106,-90 146,35-35,-50 58,1 1,0 0,0 1,1 0,0 0,0 1,0 1,12-6,-19 10,0 0,0 0,0 1,0-1,0 0,0 1,0 0,0 0,0 0,0 0,1 0,-1 0,0 1,0 0,0-1,0 1,-1 0,1 0,0 1,0-1,-1 1,1-1,0 1,-1 0,0 0,1 0,-1 0,0 1,0-1,0 0,-1 1,3 2,3 9,0 0,-1 0,0 1,-1-1,3 17,-7-29,14 63,-3 1,7 92,-10 139,1-7,25 177,-32-411,3 0,20 87,6-40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8:22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1 111,'0'-11,"11"-4,16 1,14 2,11 4,9-8,5-3,-8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17.0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1 625,'1904'0,"-1873"1,0-2,-1-1,1-1,-1-2,51-14,-71 15,1 0,-1-1,0 0,0 0,-1-1,0-1,0 1,0-1,-1-1,0 0,0 0,-1 0,0-1,-1 0,0-1,0 1,-1-1,0 0,4-11,-3 0,-1 0,-1-1,-1 0,-1 1,-1-1,-1-23,-1 24,1 0,1 0,1 0,1 1,1-1,10-33,-11 49,-1 0,1 0,1 0,-1 1,1-1,0 1,0 0,0 0,0 0,1 0,-1 1,1 0,0 0,0 0,0 0,1 1,-1 0,0 0,1 1,0-1,6 0,15-2,1 1,0 1,32 3,-28-1,484 11,17-1,878-11,-1355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19.3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69,'5902'0,"-5858"1,0-1,-1-3,1-1,-1-2,76-21,-49-2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09.3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31,'7'0,"8"0,22 0,24 0,21 0,3 0,14 0,9 0,-7 0,-14-6,-16-3,-12 0,-18 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27.3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1,'88'0,"148"-1,336 41,516 56,-9-94,-1021-3,-13-1,47 5,-80-2,1 1,-1 0,0 1,-1 0,1 0,0 2,-1-1,18 11,-24-11,-1-1,1 1,-1 0,0 1,0-1,0 1,0-1,-1 1,0 0,0 0,0 1,-1-1,0 1,0-1,0 1,-1 0,1-1,-1 9,2 11,-2-1,-1 1,-4 27,2-21,-5 56,2-35,1 1,3-1,3 0,11 81,14-5,39 197,-35-163,19 124,-44-233,3-1,1 0,32 89,-20-94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28.8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1219 215,'-56'-3,"-104"-19,118 14,0 1,0 3,0 1,-69 4,81 3,0 2,0 0,1 2,0 1,0 2,1 0,1 2,0 1,-37 26,48-29,1 2,-1-1,2 2,0 0,1 1,0 1,1-1,1 2,1 0,0 0,1 1,1 0,0 1,2-1,-7 27,7-11,1 0,1 0,2 0,2 0,4 47,-1-61,0-1,1 0,1 0,1 0,0 0,2-1,0 0,1-1,1 1,19 25,11 1,1-2,86 69,-74-68,89 94,-74-54,-4 4,-4 2,51 102,-46-76,39 76,-94-168,-1 1,-1 0,-1 0,0 1,-2 0,2 35,-7-54,1 0,-2-1,1 1,-1 0,1-1,-2 1,1-1,-1 1,1-1,-2 1,1-1,0 0,-1 0,0 0,0 0,-1-1,1 1,-1-1,0 0,0 0,-1 0,1-1,-1 1,1-1,-1 0,0-1,0 1,-6 1,-13 5,-1-1,0-2,0 0,0-2,-26 1,-61 4,-1-6,0-4,0-6,-135-24,230 28,0-1,0 0,1-1,0-1,0 0,-30-17,39 18,1 0,0-1,0 1,1-2,0 1,0-1,0 1,1-2,0 1,0-1,1 1,0-1,0 0,1-1,0 1,-2-10,0-1,1 1,1-1,1 0,1 0,0 0,1 0,1 0,1 0,1 0,0 1,2-1,0 1,1 0,0 0,2 1,0-1,1 2,1-1,0 1,22-24,200-216,13-14,169-310,-335 464,3-4,-4-3,94-207,-113 176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30.2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372 215,'-13'29,"1"1,1 0,-11 60,11-43,-24 96,-52 202,58-249,-62 137,86-222,0 0,-1 0,0-1,-8 10,13-19,1 0,-1 0,0 0,1-1,-1 1,0 0,0-1,0 1,1 0,-1-1,0 1,0-1,0 1,0-1,0 0,0 1,0-1,-2 0,3 0,-1 0,1 0,-1-1,1 1,0 0,-1-1,1 1,-1 0,1-1,0 1,-1-1,1 1,0-1,0 1,-1-1,1 1,0-1,0 1,0-1,-1 1,1-1,0 1,0-1,0 1,0-1,3-45,117-511,-110 525,2 1,0 0,3 1,0 1,2 0,1 1,1 1,1 1,2 0,39-36,3 5,3 3,139-85,-175 121,0 2,2 2,-1 1,2 1,0 2,0 1,0 2,49-4,-4 6,1 3,128 15,-192-12,1 2,-1 0,0 1,0 0,0 1,-1 1,27 15,-37-19,-1 1,0-1,0 1,0 0,0 0,0 1,-1-1,0 1,1 0,-1 0,0 0,-1 0,1 0,-1 1,0-1,0 1,0-1,-1 1,0 0,0 0,0 0,0-1,-1 1,0 0,0 0,0 0,0 0,-1 0,0 0,-2 6,-2 3,-1 0,0-1,-1 0,-1 0,0 0,0-1,-14 14,11-14,1 1,0 1,1 0,1 0,0 1,-9 24,13-25,0 0,1 1,1-1,1 1,0 0,1-1,0 1,1 0,1-1,0 1,1-1,9 27,5 1,1-1,44 71,-35-68,34 81,-57-115,-1 0,0 0,-1 0,0 0,-1 0,0 0,0 1,-1-1,0 0,-1 1,0-1,-3 11,0-7,-1 0,-1 0,1 0,-2-1,0 0,-1 0,-13 18,-9 3,-2 0,-1-2,-2-2,-51 36,55-43,0-3,-1 0,0-2,-53 21,25-20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6.5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0,'0'23,"0"19,0 36,0 39,0 34,0 25,0 17,0-2,0-22,0-16,0-13,0-7,0-14,0-28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7.8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0 406,'1'-2,"-1"0,0 0,1 0,-1 0,1 1,-1-1,1 0,0 0,0 1,0-1,0 1,0-1,0 0,0 1,1 0,-1-1,0 1,1 0,-1 0,1 0,0 0,-1 0,1 0,0 0,-1 0,4 0,55-13,-56 14,850-72,5 59,-36 2,-517 1,912-51,-1214 60,1398-113,-1 47,-87 64,-1278 3,9-1,1 3,83 13,-123-14,0 0,-1 1,1 0,0 0,-1 0,1 1,-1-1,0 2,0-1,0 0,0 1,-1 0,1 0,-1 0,0 1,0-1,-1 1,1 0,-1 0,0 0,0 1,2 7,0 6,0 0,-1 1,-2 0,0-1,-1 28,2 5,11 72,35 145,0-7,-27-121,63 493,-83-617,1 16,1 0,11 39,1-27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8.7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0,'11'11,"4"27,-1 29,9 26,1 32,-4 28,5 23,11 3,10 6,20 40,-1-7,0-7,-11-27,-15-35,-14-19,0-20,-4-30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39:59.7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1006 0,'-11'2,"-1"0,0 1,1 0,-1 1,1 0,0 0,0 1,1 1,0 0,0 1,0-1,-10 11,-18 9,-416 258,436-274,-14 10,1 2,1 1,0 1,2 2,1 1,-26 32,40-42,0 1,1 0,1 0,1 1,0 1,2 0,0 0,1 0,1 1,1 0,1 0,-2 26,6-42,-1 0,1-1,0 1,1 0,-1-1,1 1,0 0,0-1,1 1,-1-1,1 0,0 1,0-1,0 0,1 0,0 0,-1-1,1 1,0-1,1 1,-1-1,1 0,-1 0,8 4,5 1,1-1,-1-1,1 0,1-1,23 3,-11-1,142 29,175 45,-290-65,-1 4,-1 1,99 55,-138-67,-1 1,0 1,-1 0,0 0,-1 2,22 26,-31-34,-1 0,1 0,-1 0,0 0,-1 1,1-1,-1 1,0 0,-1-1,1 1,-1 0,0 0,-1 0,1 0,-1 0,0 0,-1 0,0 0,0 0,0 0,0 0,-1 0,-3 7,-1-2,-1 0,0-1,-1 0,0 0,0 0,-1-1,0-1,-1 1,1-2,-2 1,1-1,-1-1,0 0,-20 8,-17 4,0-1,-58 11,90-24,-13 7,29-11,1 0,-1 1,0-1,0 0,0 1,0-1,0 0,0 1,1-1,-1 0,0 0,0 1,0-1,1 0,-1 0,0 1,0-1,1 0,-1 0,0 0,0 0,1 1,-1-1,0 0,1 0,-1 0,0 0,1 0,-1 0,0 0,1 0,-1 0,0 0,0 0,1 0,-1 0,0 0,1 0,-1 0,1 0,68 3,-65-3,114 0,15-1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0:00.7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1 207,'0'-6,"1"-1,0 1,0-1,1 1,0 0,0-1,0 1,1 0,0 0,0 0,1 1,-1-1,1 1,0 0,1 0,-1 0,1 1,0-1,0 1,0 0,1 0,-1 1,1 0,10-4,9-4,1 1,0 2,0 0,46-6,5 4,0 2,0 4,82 7,-144-2,0 0,-1 1,0 1,1 1,-1 0,0 0,-1 2,1-1,-1 2,0 0,-1 0,20 16,-18-11,-2 1,1 1,-2 0,0 0,-1 1,0 0,-1 1,0 0,10 30,-3-4,-2 0,-1 1,-2 1,-3 0,5 53,-12-78,-1 0,0 0,-2 0,0 0,-1 0,-1 0,-1-1,0 0,-1 0,-1 0,-1 0,-1-1,0-1,-21 29,12-24,-1-1,-1-1,-1 0,-1-2,0-1,-42 24,-158 67,138-70,50-22,-104 54,123-61,1 2,0-1,0 2,1 0,0 1,-17 20,29-30,-1 0,1-1,0 1,0 0,0 0,0 0,0-1,0 1,0 0,0 1,1-1,-1 0,1 0,0 0,-1 0,1 4,1-5,-1 1,1-1,-1 0,1 1,-1-1,1 0,0 1,0-1,-1 0,1 0,0 0,0 0,0 0,0 0,0 0,1 0,-1 0,2 0,5 3,1-1,-1 0,0-1,1 0,-1 0,12 0,177 9,-42-4,27 10,168 10,-287-24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0:01.3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463 6,'-86'-2,"50"-1,-1 2,1 2,-1 2,-68 13,98-14,0 0,0 1,1 0,-1 0,0 0,1 1,0 0,0 0,0 1,1 0,-1 0,1 0,0 1,1-1,-1 1,1 0,0 1,1-1,-1 1,1 0,1-1,-1 1,1 0,0 1,1-1,0 0,0 0,0 14,1-3,1 0,1-1,0 1,2 0,0-1,0 0,2 0,0 0,1-1,18 31,-10-25,1-1,1 0,1-1,1-1,1-1,1-1,22 15,11 4,99 48,-115-65,1-2,0-1,1-2,44 10,-72-22,0 0,1-1,-1-1,0 1,1-2,-1 0,25-5,-30 4,0 0,1-1,-1 0,0-1,0 1,0-1,-1-1,0 1,1-1,-2 0,1 0,0-1,8-11,19-39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0:02.2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2307 3,'-360'-2,"-465"8,403 30,344-24,0 4,1 3,-97 38,150-48,1 1,0 1,1 2,0 0,1 1,-23 20,34-24,0-1,1 2,0-1,1 1,0 0,1 1,0 0,1 0,0 1,1-1,1 1,0 0,-3 14,0 34,3-1,2 1,3-1,10 75,-2-17,4 477,-14-574,2 0,0 0,1-1,2 1,10 37,-12-50,1-1,1 0,-1 0,1 0,0-1,1 1,-1-1,1 0,1 0,-1-1,1 0,0 0,0 0,0 0,1-1,0 0,-1-1,1 1,10 2,7 1,0-1,0 0,0-2,38 1,106-5,-104-2,443-7,-419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9:10.3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778 0,'-398'0,"384"0,1 1,-1 0,1 1,-1 0,1 1,0 0,0 1,0 1,-23 11,29-12,-1 1,1 0,0 1,1 0,0 0,-1 0,2 0,-1 1,1 0,0 1,0-1,1 1,0 0,1 0,0 0,-4 13,0 11,2 1,2 1,0 56,-4 39,1-85,0-5,-1 82,7-109,1 0,1 1,0-1,0 0,1 0,1 0,0 0,1-1,0 1,11 18,17 16,1-2,55 54,91 73,-144-138,-19-17,8 6,-1 1,22 28,-39-41,0-1,-1 1,-1 0,1 0,-2 0,1 1,-1 0,-1 0,4 21,-4-10,-1-1,-1 1,0-1,-2 1,-5 30,5-44,-1 0,0 1,0-1,-1-1,0 1,0 0,-1-1,0 1,0-1,-1 0,1 0,-2-1,1 0,-1 1,0-2,0 1,-8 4,-3 0,0-2,-1 0,0-1,0 0,-1-2,0 0,0-1,-33 2,-165-4,167-3,-15-1,8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0:02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27,'12'0,"14"0,25 0,28 0,22 0,41 0,28 0,33 0,3 0,2 0,-13 0,-27 0,-32-11,-38-5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42.0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44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19.2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2031 1,'-93'-1,"-522"22,535-12,1 3,0 4,1 3,1 3,-118 52,164-59,1 0,0 2,1 2,1 0,1 2,1 1,0 0,2 3,1 0,1 1,1 1,1 1,2 0,0 2,3 0,0 1,2 0,-15 54,-98 570,59-188,66-460,-13 105,-46 175,37-219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19.5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1 139,'11'-11,"15"-4,15 1,23-9,35 0,45 3,45 5,23 6,11 4,1 2,-15 3,-21 0,-29 1,-21 0,-32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0.1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178 0,'0'12,"0"26,11 52,5 33,-1 19,-4 19,9 17,0-11,-3-12,7-19,0-11,-17-15,-19-15,-21-24,-26-23,-27 1,2 6,15-8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0.5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71,'23'0,"30"0,17 0,20 0,17-11,13-5,10 1,-8 4,-11 2,-15 4,-11 2,-20 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1.0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79,'11'0,"39"0,43 0,30 0,39 0,27-11,25-4,-11-11,-40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1.6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1512 5,'-170'-2,"16"-1,-171 20,299-14,0 1,1 2,0 0,0 2,0 1,1 1,0 1,1 1,0 0,1 2,0 1,2 1,-31 29,14-10,2 2,2 1,1 2,3 1,0 1,3 2,2 0,2 2,-18 52,2 28,5 1,-23 183,38-126,5 206,13-362,2 21,-3 1,-2 0,-1 0,-13 48,3-48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2.0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1,'23'0,"19"0,25 0,23 0,9 0,9 0,10 0,-4 0,12 0,20 0,-5 0,-26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4.6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1,'19'6,"40"10,42 1,57 11,53 7,56 5,10 1,22-6,0-8,2-10,-12-7,-41-6,-64-3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2.6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814 1,'-130'-1,"-161"4,277-2,1 0,-1 1,1 1,0 0,0 1,0 0,0 1,1 0,-1 1,1 0,1 1,-17 13,14-8,1 1,0 1,1 0,1 1,0 0,1 1,0 0,-9 23,1 4,1 1,3 1,1 1,3 0,1 0,-2 53,6 286,5-373,0 14,1 0,1 0,2 0,11 46,-13-66,0 1,1-1,0 1,0-1,1 0,-1 0,1 0,1-1,-1 1,1-1,0 0,0 0,0-1,1 1,-1-1,1-1,0 1,0-1,1 0,-1 0,1-1,0 1,10 1,32 3,1-3,-1-1,1-3,0-2,-1-2,72-15,-81 10,-1-1,0-3,0-1,-1-1,-1-2,-1-2,0-2,-2 0,33-28,-44 30,-1-1,-1 0,-1-2,-1 0,-1-2,-1 0,-1 0,-1-2,-1 0,-1-1,-2 0,0 0,7-37,9-63,-6-1,8-200,-28 271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29.3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0,'0'1082,"34"-523,-1-96,-3-111,-16-272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40.0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1432 17,'-232'-2,"-283"6,490-4,1 2,-1 1,0 0,1 2,0 1,0 1,1 1,-1 1,2 1,-1 1,2 1,-1 1,2 1,0 0,-27 26,17-8,2 0,0 2,3 0,1 2,1 1,3 1,0 1,3 0,1 1,2 1,2 1,2 0,1 0,3 1,1-1,2 2,2-1,2 0,7 48,-7-82,1 1,1-1,-1 1,1-1,1 0,0 0,0 0,1 0,0-1,1 0,-1 0,1 0,1-1,0 0,0 0,0-1,1 0,0 0,0 0,0-1,1-1,0 1,0-1,0-1,16 5,-6-4,0 0,0-1,0-2,0 0,0 0,0-2,1 0,-1-2,0 0,-1-1,1 0,22-10,-8-1,-2-1,1-1,-2-2,-1-1,0-1,-1-2,-2 0,0-2,-2-1,38-51,-22 19,-2-2,-3-2,-3-1,36-96,-41 76,-4 0,-4-2,16-162,-56 1108,21-641,10 246,-2-364,5-1,39 158,-12-131,112 245,99 97,-206-389,4-3,106 128,-149-200,5 7,1-1,0 0,17 12,-27-22,0 0,0-1,1 1,-1-1,1 1,-1-1,1 0,-1 0,1 0,0-1,0 1,-1 0,1-1,0 0,0 0,0 0,-1 0,1 0,0 0,0-1,-1 1,1-1,0 0,0 0,2-1,-1-1,0 0,0-1,0 1,-1-1,1 1,-1-1,0 0,0-1,0 1,-1 0,3-8,21-57,-22 55,36-115,-4 7,80-178,-24 101,-65 147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40.4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0,'23'0,"19"0,24 0,25 0,18 0,3 0,-6 0,-21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40.7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0,'12'0,"37"0,45 0,29 0,16 0,-4 0,-13 0,-6 0,-9 0,-25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41.3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1,'1'16,"1"0,0 1,8 26,2 12,118 740,-91-485,-23-158,69 294,14-93,-70-258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6.6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0 465,'0'11,"34"5,68-13,85-18,113-18,51-3,67-30,21-3,15 10,-14 3,-12 12,-35 2,-49 8,-72 9,-82 10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35.1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0 141,'1'-4,"-1"0,1 0,0 0,0 0,0 1,0-1,1 0,0 0,0 1,0-1,0 1,0 0,1-1,-1 1,1 0,0 0,0 1,0-1,0 1,1-1,-1 1,1 0,5-2,5-3,1 1,0 0,1 1,24-4,32-3,131-5,77 17,-143 2,2424 3,-2009 29,-189-6,-284-25,-1 4,-1 3,0 4,93 28,-93-16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36.0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0,'11'0,"4"12,-1 25,-2 19,-4 22,-3 20,-2 17,-2 0,-1 4,-1-8,1 0,-1-7,0 1,1-6,0 4,0-5,0-20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1.1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685 0,'0'2,"0"0,-1-1,1 1,-1 0,1 0,-1-1,0 1,1 0,-1-1,0 1,0-1,0 1,0-1,-1 1,1-1,0 0,0 0,-1 1,1-1,-1 0,1 0,-1-1,0 1,1 0,-3 1,-51 12,-82-1,99-12,-1 2,1 2,-56 14,76-13,0 0,0 1,0 1,1 0,0 2,1 0,-23 17,31-20,0 1,1 0,-1 0,2 1,-1 0,1 0,0 1,1-1,0 1,1 1,0-1,0 0,1 1,-2 16,2-6,0-1,2 1,0 0,2-1,0 1,1 0,1-1,10 34,-10-43,1-1,0 0,0 0,1 0,0-1,1 0,0 0,1 0,0-1,0 0,1 0,0 0,0-1,1-1,0 1,0-1,0-1,11 5,5-1,0 0,0-2,0-1,1-1,0-2,0 0,0-2,0 0,1-2,30-5,-48 4,1 0,-2-1,1 0,0-1,-1 0,1 0,-1-1,0 0,-1 0,1-1,-1 0,0 0,-1-1,1 0,-1 0,-1-1,8-11,3-11,0 0,-3-1,16-48,-22 58,8-32,-1-1,-3 0,-3-1,3-81,-8 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5.1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0,'33'7,"49"15,18 4,38-3,47-4,32-7,25-4,17-4,-10-3,-20-1,-24-1,-26 0,-31 0,-28-7,-33-1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2.3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1,'0'11,"0"26,0 19,0 11,0 6,0 13,0 3,0 9,0-1,0 6,0-3,0 5,0-6,0-18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3.3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1888,'23'-278,"-5"117,-4 5,48-214,-1 91,28-113,-85 379,1-13,2 1,1 0,1 1,21-42,-27 61,0 0,0 0,1 0,-1 1,1-1,0 1,0 0,1 0,-1 1,1-1,0 1,0 0,0 0,0 0,1 1,-1 0,1 0,-1 0,1 1,0 0,0 0,-1 0,1 1,0 0,0 0,11 2,-9-1,0 0,1 1,-1 0,0 1,-1-1,1 2,0-1,-1 1,0 0,0 0,0 1,0 0,-1 1,8 7,-5-2,-1 0,0 1,-1-1,0 1,-1 1,0 0,7 26,71 174,-53-140,40 136,16 255,-80-397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4.2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65,'22'0,"20"0,24 0,14 0,-8-11,-4-4,-3 1,11 3,14 3,-7 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18.3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0,'2428'0,"-2369"4,1 2,-1 3,0 2,85 29,-15-6,-65-21,0-4,1-3,80-1,-9-1,-123-4,0 1,0 1,0 0,0 1,20 7,-28-8,-1-1,0 2,0-1,0 0,0 1,-1 0,1-1,-1 2,0-1,0 0,0 1,0-1,0 1,-1 0,1 0,-1 0,0 0,-1 0,4 9,-1 6,0 1,-2 0,0 0,-2 38,-13 88,3-59,-14 939,26-806,-2-183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19.2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1 124,'0'-1,"0"-1,1 0,-1 1,0-1,1 0,0 1,-1-1,1 1,0-1,0 1,-1-1,1 1,0-1,1 1,-1 0,0 0,0 0,0-1,1 1,-1 0,1 0,-1 1,1-1,2-1,45-13,-33 11,60-20,-37 11,74-16,-101 27,1 1,-1-1,1 2,-1 0,1 1,-1 0,1 1,-1 0,0 1,17 5,-14-1,0-1,0 2,-1 0,0 1,0 0,-1 1,0 1,19 20,-16-11,0 0,-2 0,0 2,-2 0,13 28,8 23,36 112,-62-159,-1 0,-1 1,-1 0,-1 0,-1 0,-2 0,-1 0,-5 37,-1-32,-2 0,-1 0,-1-1,-1-1,-2 1,-2-2,-22 34,-149 180,162-213,24-29,-10 12,-1 0,2 1,0 1,1 0,-13 28,20-40,1 0,0 0,1 0,-1 1,1-1,-1 0,1 0,0 1,0-1,0 0,1 1,-1-1,1 0,0 0,1 5,0-5,0 1,1-1,-1 0,1 0,-1 0,1 0,0 0,0-1,0 1,1-1,-1 0,0 0,1 0,0 0,6 2,12 4,0-2,1 0,-1-1,42 3,96-4,-95-4,401-5,-356 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20.4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562 1,'-3'64,"-23"123,12-102,-45 223,-1 7,46-216,-3 26,-38 141,44-239,6-30,2-15,-5-99,13-184,-2 260,2 0,2 1,1 0,2 1,2 0,25-58,-6 33,3 2,79-110,-94 146,1 2,1 0,1 1,1 2,1 0,0 1,47-27,-49 35,0 1,1 1,0 2,0 0,1 1,0 1,0 1,1 2,0 0,28 1,-44 2,-1 0,1 1,0 0,-1 0,1 1,0 0,-1 1,0 0,0 0,0 0,0 1,0 1,-1-1,1 1,-1 1,-1-1,8 8,-9-7,0 1,0 0,-1 0,0 0,0 0,-1 0,0 1,0-1,-1 1,0 0,0 0,-1 0,0 0,0 0,-1 0,0 0,0 1,-3 13,-2 2,-1-1,-1 0,-1 0,0 0,-16 26,-68 107,14-26,56-90,-1 0,-2-2,-46 56,56-77,-1-2,0 0,-1 0,-1-2,0 0,-1-1,0-1,-1-1,-31 12,-75 18,-2-6,-139 19,249-51,1 1,0 1,0 1,0 1,0 0,-22 12,24-7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22.9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782 139,'-40'-2,"-23"2,120-31,-33 17,1 1,1 1,29-9,-5 8,-1 2,2 3,67-4,155 10,-240 3,-10-1,0 1,0 1,-1 1,1 1,-1 1,23 8,-36-9,0 0,0 0,0 1,-1 0,0 1,0-1,0 2,0-1,-1 1,0 0,-1 1,0-1,0 1,0 0,-1 1,5 11,-5-7,0 0,-1 0,-1 1,0-1,-1 1,-1 0,0 0,0-1,-2 1,1 0,-2 0,0 0,-1-1,0 1,-1-1,0 0,-1 0,-12 22,10-21,-1-2,0 1,0-1,-1-1,-1 1,0-1,-1-1,1 0,-2-1,0 0,0 0,0-2,-1 1,0-2,-1 1,0-2,-27 8,-14-5,-1-3,1-2,-95-6,78-1,-112 10,72 8,-373 26,218-40,193-1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42.5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1,'4325'0,"-4302"0,-7-1,0 1,-1 1,1 1,20 3,-31-3,-1-1,1 1,-1 0,1 0,-1 0,0 0,0 1,0 0,0 0,0 0,-1 0,1 0,-1 1,0-1,0 1,0 0,-1 0,4 8,2 6,-2 0,0 0,-1 1,-1 0,4 38,-3 105,-4-138,-11 427,3-206,-27 118,1-40,29-168,4-93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43.7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1227,'0'-807,"0"779,-1-10,2-1,1 1,11-56,-11 85,0 0,0 1,1-1,0 1,1-1,0 1,0 0,0 0,1 1,0-1,1 1,0 0,0 0,0 1,1 0,0 0,0 1,1 0,-1 0,14-6,0 4,1 2,0 0,0 1,0 1,1 1,-1 2,0 0,33 4,-46-3,0 0,-1 1,1 0,-1 1,1 0,-1 0,0 1,0 0,-1 0,1 0,-1 1,0 1,7 5,-5-2,-1 1,0 0,0 0,-1 1,0-1,-1 2,0-1,5 14,2 18,-1 1,-2 1,8 90,-14-98,44 271,-41-235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44.6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68,'11'0,"15"-12,15-3,12 0,7 3,18 4,-6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6.0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1444 0,'-19'1,"0"1,0 1,0 1,0 0,-22 10,-20 3,-41 8,-463 122,444-112,27-9,-141 59,227-82,0 1,1 0,-1 1,1-1,0 2,0-1,1 1,-1-1,1 2,1-1,-1 1,1 0,-6 10,5-4,1-1,1 1,0 0,1 0,0 1,1-1,1 0,-1 17,1 114,17 150,37 145,-5-146,98 331,-122-522,-19-67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46.4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0,'116'4,"1"4,-1 6,114 29,324 116,-530-151,184 67,-172-60,0 2,-1 2,44 30,-70-42,0 0,0 0,-1 1,0 0,0 1,-1 0,-1 0,9 14,-13-19,0 0,0-1,0 1,-1 0,0 0,0 0,0 1,0-1,-1 0,0 0,0 0,0 0,0 1,0-1,-1 0,0 0,0 0,0 0,0 0,-1 0,0 0,1 0,-1-1,-4 6,-3 2,-1-1,0 0,0 0,-1-1,0-1,0 0,-1-1,-22 11,-4 0,-72 21,59-25,-1-2,-84 8,-110-6,127-10,105-3,0-1,0 1,0 1,1 1,-1 0,1 0,-1 2,1-1,-14 9,25-12,0 0,0 0,0 1,0-1,1 0,-1 1,0 0,1-1,-1 1,1 0,0 0,-1 0,1 0,0 0,0 0,0 0,1 0,-1 0,0 0,1 0,-1 1,1 3,0-1,1-1,0 1,1-1,-1 1,0-1,1 1,0-1,0 0,1 0,-1 0,5 5,8 11,2-1,0 0,1-1,1-1,34 24,120 64,-120-75,0 2,73 59,-115-81,1 0,-2 1,0 0,0 1,-1 0,14 25,-20-32,-1 1,1 0,-1-1,0 1,-1 0,1 0,-1 0,0 0,-1 0,0 0,0 0,0 0,0 0,-1 1,0-1,-1-1,1 1,-1 0,-4 9,-1-4,0 1,-1-1,0 0,-1-1,0 0,0 0,-1-1,-1 0,1-1,-1 0,-1-1,0 0,-21 9,-7 1,-1-2,-81 18,47-18,-1-4,0-3,-103-2,111-7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00.4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3,'250'-2,"293"5,-183 30,83 1,375-37,-734 8,-1 4,141 32,-211-38,0 1,-1 0,1 0,-1 1,0 1,0 0,0 1,-1 0,0 1,15 13,-8-3,-1 1,-1 1,-1 0,21 37,-21-30,-1 1,-2 1,0 0,-3 0,0 1,-2 1,-1-1,3 35,-4 35,-7 119,-1-111,-1 11,0-23,4 0,15 123,-2-166,2-1,2 0,2-2,41 78,-8-18,11 37,-31-79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17.7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811 2,'-45'-1,"-1"0,-91 11,121-7,1 0,-1 1,1 1,0 0,1 1,-1 1,1 0,1 1,-21 15,7-3,1 2,-44 48,61-58,-1 0,2 1,0-1,0 2,2-1,-1 1,2 0,0 0,-4 16,-11 65,6-26,-3-1,-36 97,28-105,3 1,2 2,-14 84,29-118,1 1,2 0,0-1,3 1,0 0,2-1,1 1,1-1,15 47,-17-67,1-1,0 0,1 0,-1 0,2 0,-1-1,1 0,0 0,0-1,1 1,0-1,0-1,1 1,-1-1,1-1,0 1,0-1,1-1,-1 0,1 0,0 0,15 1,16 2,0-3,0-1,78-6,-56 1,388-6,-434 9,-1 0,0 0,0-1,1-1,-1-1,-1 0,1-1,0 0,-1-2,0 1,0-2,19-11,-2-9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12.0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0,'109'4,"0"5,0 5,-2 4,0 5,114 41,501 227,-502-187,269 174,-345-182,-4 6,209 200,-151-98,-8 9,-10 7,-10 9,245 436,-353-554,-6 3,-5 2,-4 2,31 131,17 156,-58-251,-29-126,-5-27,0-14,-2-23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12.5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1371 1,'2'183,"8"-1,42 232,65 144,-110-531,0-2,-1 0,-1 1,-1-1,-1 1,-1 0,-2 33,-1-53,0-1,0 1,0-1,-1 0,0 1,0-1,0 0,-1 0,0 0,0-1,0 1,0-1,-1 1,0-1,0 0,0-1,0 1,0-1,-1 1,0-1,1-1,-1 1,0-1,-1 0,1 0,-9 2,-10 1,0 0,-1-2,1-1,-41-2,54 0,-81-7,0-3,-175-44,26 5,-183-2,317 26,17-5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49.3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177 0,'-12'468,"-85"835,67-744,6-362,11-123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49.8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0,'6925'0,"-6855"0,0 3,101 18,-50 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0.8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1 312,'8'-6,"0"0,1 0,0 0,0 1,0 1,1 0,0 0,20-5,-24 7,60-15,0 2,118-11,148 9,-271 16,1789-10,-1142 16,821-4,-1277-7,283-41,-354 23,374-57,-445 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1.9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1973 137,'-16'-7,"-1"0,-1 1,1 1,-1 0,-32-3,19 3,-265-38,-1 13,-411 10,689 20,-167 10,158-6,0 0,0 2,1 1,-38 15,57-19,1 0,0 1,0 0,0 1,0-1,1 1,0 0,0 1,0 0,1 0,-1 0,2 0,-1 1,1 0,0 0,0 0,0 0,1 1,1 0,-1-1,-2 17,1 7,2 0,1 0,1 0,7 44,-3-20,3 77,13 138,-12-218,1 0,3-1,22 62,-19-75,1-1,2 0,1-2,3 0,0-1,2-2,1 0,2-1,1-2,1-1,2-1,46 31,18 5,3-4,3-4,190 73,-144-76,3-6,195 33,-324-76,61 12,117 6,-177-20,-1-1,1 0,-1-2,1-1,-1 0,0-2,0 0,-1-2,1 0,29-16,-37 15,0-2,-1 0,0 0,-1-1,0-1,-1 0,0 0,-1-1,0 0,12-26,1-8,30-92,-37 91,-3-1,-1 0,-3-1,3-61,-10 80,-1-1,-2 0,-1 1,-1 0,-2 0,-1 0,-21-55,11 48,-2 1,-2 1,-1 1,-1 1,-37-40,9 18,-3 2,-61-47,18 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2.3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0,'23'12,"7"14,-1 27,6 26,8 11,-3 2,-9-3,-9 5,-8-1,4-6,11-17,12-21,-2-18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7:56.4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0,'6'0,"3"13,-1 11,-2 15,-1 7,-2 15,-2 4,0 4,-1-3,0 0,-1 2,1 2,0-3,0-7,6-8,3-5,-1-11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6.4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1 117,'0'-7,"13"-1,24 0,25 1,35 2,27-4,31-8,17-1,4 3,-8 4,-26 4,-36 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3.0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1,'0'51,"2"195,-1-237,0 1,0 0,1-1,0 0,1 1,0-1,1 0,0 0,0 0,6 9,-5-12,-1-1,1 0,-1 0,1 0,1-1,-1 1,1-1,-1 0,1-1,0 0,1 0,-1 0,0 0,1-1,7 1,1 0,0 0,0-1,0-1,1 0,-1-2,0 1,1-2,-1 0,18-5,-30 7,1-1,0 0,-1 0,1-1,-1 1,0-1,1 1,-1-1,0 0,0 0,0-1,0 1,-1-1,1 1,0-1,-1 0,0 0,0 0,0 0,0 0,0-1,-1 1,1 0,-1-1,0 1,0-1,0 0,-1 1,1-1,-1 0,0 1,0-1,0 0,0 1,-1-1,1 0,-1 1,0-1,0 1,-1-1,1 1,-3-6,0 1,-1 0,0 0,0 0,0 1,-1 0,0 0,0 0,-1 1,0 0,0 0,-10-6,-34-19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4.1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340 0,'-2'0,"0"1,0-1,0 0,1 1,-1-1,0 1,1 0,-1-1,0 1,1 0,-1 0,1 0,-1 0,1 1,-1-1,1 0,0 0,0 1,-1-1,1 1,0-1,0 1,1 0,-1-1,0 1,0 2,-13 53,11-41,-125 568,59-110,37 7,14-183,-19 495,36-712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4.4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1 282,'4747'0,"-4446"0,1358-26,759-191,-2141 179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5.0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1 128,'11'0,"50"0,116 0,108 0,119 0,115 0,107 0,94 0,73 0,71 0,3 0,-55 0,-86 0,-110-11,-125-5,-135-10,-128-11,-103-1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5.7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1230 300,'-45'2,"-1"1,1 3,-1 2,2 2,-1 2,2 1,0 3,-75 38,41-11,2 3,2 3,-107 95,146-113,1 2,1 1,2 1,2 2,1 1,1 1,3 2,-23 52,32-60,2 1,1 0,2 1,1 0,1 1,3-1,1 1,1 0,2 0,2 0,7 45,-5-60,1-1,1 1,0-1,2-1,0 1,2-2,0 1,1-1,14 18,-7-14,1-1,0-1,2 0,1-2,0-1,27 17,5-4,2-2,1-2,2-3,0-2,91 19,37-3,2-9,0-7,295-7,-454-14,-1-2,0-1,0-1,0-1,0-1,-1-2,28-12,-36 11,0-1,-1-1,0-1,-1 0,-1-2,0 0,-1-1,0 0,22-29,-19 17,0-1,-2-1,-1-1,-1 0,-2-1,-1 0,-2-1,0-1,4-36,0-28,3-180,-18 206,-3 1,-3 0,-3 1,-3 0,-3 0,-4 2,-2 0,-3 1,-2 2,-4 1,-52-81,58 104,-1 2,-2 1,-36-37,47 56,-2 1,0 1,-1 1,-1 0,0 2,-1 0,-27-11,20 13,0 1,-41-8,-51-2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6.2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1,'11'0,"4"22,22 32,5 27,-5 13,3 1,-6-4,4-6,-6-6,15-17,22-7,-1-2,1-10,10 0,-8-8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7.1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1,'11'0,"15"23,15 7,23 22,11 24,17 11,3 2,9-3,9-4,-14-17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1:57.7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1,'0'11,"0"16,0 25,0 16,22 19,9 16,-3 15,-4 9,4 7,-2-21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2:59.3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339 0,'1'155,"-3"191,-3-249,-28 150,-40 102,-59 322,111-545,-8 37,-15 294,44-394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00.3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1680,'0'-1147,"-1"1098,3-1,1 0,16-71,-16 106,1 0,1 0,0 1,1-1,1 1,0 0,1 1,0 0,1 0,1 1,0 0,1 0,0 1,0 1,17-12,-20 16,0 1,1 0,0 1,0 0,0 0,0 1,1 0,0 0,-1 1,1 1,0 0,0 0,0 1,0 0,0 0,0 1,-1 1,1 0,0 0,-1 1,1 0,-1 0,0 1,13 7,13 11,0 1,-1 1,-1 2,-1 1,-2 1,-1 2,-1 1,-2 1,24 39,-1 8,-4 2,-4 2,32 91,-45-103,10 20,-5 1,34 152,-15 120,-51-360,9 46,-2 1,-3-1,0 58,-5-103,0-1,-1 1,1-1,-1 1,0-1,0 0,-1 0,1 1,-1-1,0 0,0 0,0 0,-1-1,1 1,-1 0,0-1,0 0,0 0,0 0,-1 0,1 0,-1 0,0-1,0 0,0 0,0 0,0 0,0-1,0 1,-1-1,1 0,-1 0,1-1,-5 1,-48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7.1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196 14,'0'0,"0"0,1-1,-1 1,0-1,0 1,0 0,0-1,0 1,0-1,0 1,0 0,0-1,0 1,0-1,0 1,0 0,-1-1,1 1,0-1,0 1,0 0,0-1,-1 1,1 0,0-1,0 1,-1 0,1-1,0 1,-1 0,1 0,0-1,-1 1,1 0,0 0,-1 0,1-1,-1 1,1 0,0 0,-1 0,1 0,-1 0,1 0,-1 0,1 0,0 0,-1 0,1 0,-1 0,1 0,0 0,-1 0,1 1,-1-1,1 0,0 0,-1 0,1 1,0-1,-1 0,1 0,0 1,-1-1,1 0,0 1,0-1,-1 1,-21 23,14-3,0 0,1 1,1 0,1 0,-4 43,-4 19,-8 8,-5 23,4 1,-8 152,29-164,1-66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00.8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1,'23'0,"19"0,24 0,13 0,5 0,-1 0,-4 0,-14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04.6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1077 1,'-1'19,"-1"0,0 0,-7 21,-3 22,-17 119,-80 271,-286 730,282-864,-198 457,293-735,1 0,2 1,-18 81,23-53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15.5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1,'0'11,"0"15,0 38,0 30,0 33,12 7,3 3,0 1,19 11,5 3,-5-12,-8-9,-8-14,-8-16,-5-25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16.4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0 584,'10'-12,"0"0,-1 0,-1-1,11-20,5-7,101-139,-104 153,0 2,2 0,1 1,43-31,-41 36,0 0,2 2,0 1,0 1,1 2,1 0,51-11,-75 22,0 0,0 0,0 1,0 0,0 0,1 1,-1-1,0 1,0 1,-1-1,1 1,0 0,0 0,-1 1,1 0,8 6,-8-5,-1 1,0 1,0-1,0 1,0 0,-1 0,0 0,0 1,-1-1,0 1,0 0,2 8,-1 4,0-1,-1 1,0 0,-2 0,0 0,-2 0,0 0,-1 0,-8 35,1-27,-2 0,-1-1,-1 0,-1-1,-1-1,-1 0,-22 24,19-25,1 1,1 0,1 1,2 1,0 1,2 0,-11 35,20-53,1 1,1 0,0-1,0 1,1 0,0 0,0 0,1 0,1 0,0-1,0 1,1-1,0 1,0-1,1 0,9 15,-2-8,1 0,0-1,1 0,1-1,0 0,1-1,26 16,-29-20,8 5,0 0,31 32,-44-39,-1 1,0 0,0 0,-1 1,0-1,-1 1,0 0,0 1,-1-1,3 11,-3-3,-1 1,-1-1,0 1,-1-1,-1 1,-1-1,0 0,-1 1,-1-1,0 0,-12 26,6-19,-1 1,-1-2,-2 1,0-2,-1 0,-1-1,-20 21,19-27,0 0,-1-1,-1-1,0-1,-1 0,0-2,-41 16,14-10,0-3,-78 13,62-17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3:25.2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1441 1,'-12'23,"-14"52,-38 72,-19 20,-18 29,-15 2,-10 26,-7-14,9-10,-10 8,-3-21,9-30,15-31,27-25,28-30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06.6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1,'3'0,"-1"0,0 1,1 0,-1-1,0 1,0 0,0 0,1 0,-1 1,0-1,-1 0,1 1,0-1,0 1,-1 0,1-1,0 1,1 3,23 40,-2 18,-4 1,-2 0,11 76,1 3,55 174,28 125,-113-441,61 327,-48-231,1 138,-15-167,0-11,2-1,2 1,15 78,8-26,39 106,-34-137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08.4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1615 1,'-1005'0,"955"0,1 3,-50 9,74-7,0 0,0 2,1 1,0 1,-44 23,55-23,1 0,1 1,-1 0,2 1,0 0,0 1,1 0,0 0,1 1,0 0,1 0,-8 24,-2 7,3 1,-15 82,18-64,3 0,3 1,2-1,9 92,-5-145,1 1,0 0,1-1,0 0,1 0,0 0,0 0,1 0,0-1,1 0,0 0,0 0,1-1,0 0,1 0,0-1,0 0,0 0,1-1,0 0,13 6,49 29,125 62,-169-92,1-1,0-1,0-1,1-2,50 6,40-6,211-14,-271-1,0-3,89-29,-84 22,18-4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21.2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1764 1,'-8'0,"1"1,-1 0,1 0,-1 1,1 0,0 1,0-1,0 1,0 1,0-1,0 1,1 0,0 1,0-1,0 1,-6 7,-8 11,0 0,-28 47,22-32,-57 89,6 3,-64 148,-96 291,149-347,-30 33,7-14,-156 289,67-147,37-62,122-247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25.9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1,'244'-1,"963"27,-506 40,-492-42,268-2,-446-23,0 1,0 2,0 1,0 2,45 12,-68-14,1 0,-1 0,1 1,-1 0,0 1,0 0,-1 0,0 1,0 0,0 0,0 0,-1 1,0 0,-1 1,1-1,-1 1,-1 0,0 0,0 0,0 1,-1-1,0 1,1 10,3 29,-3 0,-1 0,-3 0,-9 77,1-4,2 667,7-493,-1-259,1 0,2 1,1-1,2 0,1-1,2 1,2-2,15 36,25 31,1-7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28.0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205 1,'0'1014,"0"-1004,1 0,-1 1,0-1,-1 0,0 1,-1-1,0 0,-5 13,7-22,0 0,-1-1,1 1,0 0,-1 0,1-1,-1 1,0 0,1-1,-1 1,1-1,-1 1,0-1,1 1,-1-1,0 1,0-1,0 0,1 1,-1-1,0 0,0 0,0 0,1 1,-1-1,0 0,0 0,0 0,0 0,0-1,1 1,-1 0,0 0,0 0,0-1,0 1,1 0,-1-1,0 1,0 0,1-1,-1 1,0-1,1 0,-1 1,1-1,-1 1,1-1,-1 0,1 0,-1 1,0-3,-28-38,8-4,3-1,1 0,2-2,2 1,-6-54,7 11,0-170,11 249,1 0,1 0,0 1,1-1,0 0,0 1,1 0,1-1,0 1,0 0,1 1,0-1,0 1,1 0,1 0,-1 1,2 0,-1 0,1 0,0 1,0 0,1 1,0 0,0 0,1 1,-1 0,1 1,0 0,18-5,2 2,0 1,0 1,1 1,32 1,128 10,-77-1,-74-6,-19 0,0 0,0 2,41 7,-57-8,0 1,1 0,-1 0,0 0,0 0,0 1,-1 0,1 0,0 0,-1 1,0-1,0 1,0 0,0 0,-1 1,0-1,0 1,0-1,4 10,-1 1,-1 0,-1 0,-1 1,0-1,-1 1,0 19,-5 100,0-81,0 42,4-52,-2 1,-2 0,-2-1,-2 0,-13 46,14-78,0 0,0 0,-1 0,-1-1,0 0,-1 0,0-1,0 0,-1-1,0 0,-1 0,0-1,0-1,-1 0,0 0,-20 8,-12 2,0-1,0-2,-66 11,24-10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7.5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16,'0'-6,"0"-3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30.6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554 130,'586'0,"-565"-1,-1 2,0 0,0 2,22 4,-34-5,-1 1,0 0,0 0,0 0,0 1,-1-1,1 2,-1-1,0 1,0 0,0 0,-1 1,0-1,5 8,6 14,-2 0,0 1,-2 0,15 54,-17-55,-2 0,0 0,-1 1,-2-1,-1 1,1 39,-5-58,0 0,0 0,-1 0,0 0,-1 0,0 0,0-1,-1 1,0-1,0 0,-1 0,0 0,-1 0,1 0,-1-1,-1 0,0 0,0-1,0 1,-14 9,5-7,-1 0,-1-2,1 0,-1-1,0-1,0 0,-1-1,-30 3,-152-2,164-5,-60-1,-1-4,-132-25,154 15,-97-34,147 40,0-1,1-1,0-1,1-1,0-1,1-1,-28-26,39 29,1 0,0 0,1 0,1-1,0-1,0 0,2 0,0 0,0 0,1-1,1 0,1 0,-4-29,3-15,2 1,7-78,-3 88,2-21,-1 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32.3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1348 1193,'-59'-3,"-1"-4,1-2,0-3,-61-20,38 10,-94-13,-99 21,190 14,-132-18,205 16,0-1,0 0,0 0,1-1,0 0,-1-1,1-1,-13-8,21 11,0 1,0 0,0-1,0 1,1-1,-1 0,1 0,0 0,0 0,0 0,0-1,1 1,-1 0,1-1,0 0,0 1,0-1,0 1,1-1,0 0,-1 0,1 1,1-1,-1 0,0 0,1 1,0-1,0 1,2-7,9-18,1 1,1 1,31-44,9-14,-21 27,-4-1,-1-2,-4 0,-2-2,-2 0,-4-2,14-102,-25 98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33.2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311 0,'-11'0,"-27"0,-6 11,3 27,10 18,9 22,9 10,7 0,-8-3,-1-4,2-5,-8-4,-1-2,4-3,16-12,8-16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34.6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1548 3,'-243'-2,"-275"6,475-1,0 1,1 2,0 2,0 2,1 1,1 3,0 1,0 2,-56 33,65-30,-6 2,1 2,-65 55,91-68,0-1,1 1,0 1,0 0,1 0,1 1,0 0,1 0,0 0,1 1,1 0,-5 24,3-1,2 0,1 1,2-1,2 1,1-1,2 0,2 0,1 0,2-1,24 62,-10-34,-14-35,2 0,27 51,-33-73,-1 1,2-1,-1 0,0-1,1 1,1-1,-1 0,1-1,0 0,0 0,0 0,1-1,0 0,13 5,0-3,-1-1,1-1,0-1,41 0,90-10,-96 3,92-6,355-17,-481 26,0 1,0 1,0 1,0 1,41 12,-57-14,-1 1,0 0,1 1,-1-1,0 1,0 0,0 0,-1 0,1 1,-1 0,0 0,0 0,0 0,0 1,-1-1,0 1,0 0,0 0,0 0,-1 0,0 1,0-1,0 1,-1-1,0 1,0 0,0 9,-2-4,0-1,-1 1,0-1,0 1,-1-1,-1 0,0 0,0 0,-1 0,0-1,-1 0,0 0,0-1,-1 1,0-1,0-1,-1 1,-9 6,-3 3,-1-1,-1-1,0-1,-1-1,-1 0,-32 10,21-13,0-1,-1-2,0-2,0-1,-66-2,16 0,76-1,-1 0,1 1,0 0,0 0,0 1,0 0,0 1,-17 9,-15 14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48.6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938 1,'0'81,"-7"357,-1-326,-42 208,-1-88,-44 183,-28-16,-78 96,-2 6,32 5,143-401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49.75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92,'9846'0,"-8968"-27,-305 3,1768 8,-2206 17,165-12,-200-3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51.3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765 1,'-8'1,"-1"0,1 1,0 0,0 1,-1 0,2 0,-1 1,0-1,1 2,-1-1,-7 8,-26 12,-24 9,0 0,-86 57,133-77,0 1,0 1,1 0,1 1,1 1,0 1,1 0,-19 35,19-30,2 1,1 0,1 1,1 0,1 1,-7 44,-31 182,1-13,45-238,-2 13,0 0,1 0,1 0,2 27,-1-37,0 0,-1 0,1-1,1 1,-1-1,1 1,-1-1,1 0,0 1,0-1,0 0,1 0,-1 0,1 0,0-1,-1 1,1-1,0 0,1 0,-1 0,0 0,0 0,1-1,4 2,6 1,0-1,0-1,1 0,-1-1,1-1,-1 0,0-1,1 0,-1-1,20-6,27-9,63-26,-59 19,279-74,-280 86,-1 2,1 4,102 1,-150 5,0 2,0 0,0 0,-1 2,1 0,-1 0,18 9,-25-10,-1 1,0 0,-1 1,1-1,-1 1,1 1,-2-1,1 1,0 0,-1 0,0 0,-1 1,0 0,0 0,0 0,3 9,-3-1,0 0,0 0,-2 1,0 0,0 26,8 55,0-60,2 0,1-1,2 0,2-2,1 0,44 62,347 429,-313-411,35 45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52.8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1,'11'21,"6"10,-2 1,0 1,-3 1,11 39,38 184,74 363,-113-478,-5 1,-4 210,-21 505,8-826,2-1,9 51,3-22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4:54.5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211 1662,'-5'0,"1"0,-1-1,0 0,0 0,1-1,-1 1,1-1,-1 0,1 0,0 0,-1-1,1 1,0-1,1 0,-1 0,1-1,-1 1,1-1,0 1,0-1,0 0,1 0,-1-1,1 1,0 0,0-1,-2-8,0-1,1 0,0 1,0-1,2-1,0 1,0 0,1 0,3-21,-1 24,1-1,0 1,0 0,1 0,1 0,0 0,0 1,1 0,0 0,1 0,11-12,-6 9,1 0,1 1,0 1,1 0,0 1,32-16,-22 15,1 0,1 2,0 1,0 1,1 1,-1 2,1 1,0 0,43 4,-57 0,-1 0,0 1,1 1,-1 0,0 1,-1 1,1 0,-1 0,18 12,-25-14,0 0,0 1,-1 0,0 0,0 0,0 0,0 1,-1-1,1 1,-1 0,0 0,-1 1,1-1,-1 0,0 1,-1-1,1 1,-1 0,0 0,0-1,-1 1,0 0,0 0,-1 8,0-8,0 1,0-1,-1 1,0-1,0 0,0 1,-1-1,0 0,0-1,-1 1,1 0,-1-1,0 0,-1 0,-8 8,4-6,0-1,0 0,-1-1,1 0,-1 0,0-1,-1 0,1-1,-11 2,-3 0,0-2,0-1,0-1,0-1,0-1,0-1,0-1,-30-7,45 8,-1-1,1 0,0 0,-1-1,2 0,-1-1,0 0,1 0,0-1,0 0,1 0,0-1,0 0,0 0,1-1,0 1,0-2,1 1,0 0,0-1,1 0,-3-11,-7-31,2 0,2-1,-3-57,7 51,-2 0,-22-75,-25-7,38 106,3-2,0 0,-14-68,21 56,-2-66,9 92,0 1,2 0,0 0,1 0,10-32,-11 46,1 0,0 1,1-1,0 1,0-1,0 1,0 0,1 1,0-1,0 1,1 0,0 0,0 0,0 1,7-4,43-20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17.9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2317,'1'-13,"1"0,1 0,0 0,1 0,0 1,0-1,2 1,-1 1,10-15,5-12,71-176,117-421,-103 142,-17 56,-80 410,0 0,2 0,1 1,1 0,1 1,18-26,-21 38,0 0,0 0,1 1,1 1,0 0,0 0,1 1,1 1,-1 0,1 1,27-11,-37 17,0 0,1 0,0 0,-1 1,1 0,0 0,-1 0,1 1,0-1,0 1,0 0,0 0,0 1,-1 0,1-1,0 2,0-1,-1 0,1 1,-1 0,1 0,-1 1,0-1,0 1,0 0,0 0,0 0,-1 0,0 1,1-1,-1 1,0 0,-1 0,1 0,-1 0,0 1,3 5,2 10,0 0,-1 1,-1 0,-1 0,3 41,-6 116,-2-124,-1 52,-5 0,-22 115,-3-39,-8 44,25-155,3-10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9.1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1086 81,'0'-2,"-1"0,1 0,-1 0,0 0,0 0,0 0,0 1,0-1,0 0,0 1,-1-1,1 1,-1-1,1 1,-1-1,1 1,-1 0,0 0,0 0,0 0,-2-1,-43-16,18 10,-1 1,1 2,-58-3,-92 9,166 0,-218 15,204-13,1 2,-1 1,1 1,1 1,0 1,-38 20,53-22,-1 1,2 0,-1 0,1 1,0 1,1-1,0 1,1 1,0-1,0 1,-5 15,-1 3,1 0,2 0,-10 44,7 13,3 1,4 0,7 110,0-123,3 33,4-1,24 109,62 200,-19-95,-64-265,-2 0,2 96,-12-115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18.5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0 165,'23'0,"19"0,25 0,12-11,5-5,22 2,3 2,-4 3,-10-7,-20-13,0-2,-14 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20.9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1,'0'3301,"2"-3228,2-60,2-12,9-23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22.1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2,'981'0,"-959"0,-10-1,1 1,-1 0,0 1,0 0,1 1,-1 0,18 7,-28-9,-1 1,1-1,-1 1,1-1,-1 1,0 0,1 0,-1 0,0 0,1 0,-1 0,0 0,0 0,0 1,0-1,0 0,0 1,0-1,-1 0,1 1,0-1,-1 1,1-1,-1 1,0-1,1 1,-1 0,0-1,0 1,0 0,0-1,0 1,0-1,-1 1,1-1,0 1,-1 0,0-1,1 1,-1-1,-1 3,-4 5,0 0,-1 0,1-1,-2 0,-8 8,13-13,-52 50,4 3,1 1,4 3,-75 123,75-89,-54 151,-7 109,73-187,7-25,11-84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44.7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57.1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1656 69,'-4'-1,"0"1,0-1,1 0,-1 0,0 0,1-1,-1 1,-5-4,-20-8,-18 1,-1 3,-90-7,-104 11,177 5,9-1,-299 9,300-3,1 3,-1 2,1 2,-72 27,111-33,1 2,0-1,1 1,-1 1,2 1,-1-1,1 2,1 0,0 0,-17 24,9-7,0 1,2 1,-26 63,35-73,1 2,1-1,0 1,2-1,1 1,1 1,0-1,2 0,1 0,0 0,2 1,0-2,2 1,0 0,2-1,0 0,1 0,1-1,1 0,15 22,-13-21,2 0,0-1,1-1,1 0,1-1,1-1,0-1,1 0,1-1,0-2,34 19,3-9,1-2,0-3,2-2,0-3,109 10,310-14,-373-11,-39 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5:47.1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823 66,'-1'-2,"1"0,0 0,-1 0,1 1,-1-1,1 0,-1 1,0-1,0 0,0 1,0-1,0 1,0-1,0 1,0 0,-1-1,1 1,0 0,-1 0,1 0,-1 0,0 0,1 0,-1 1,0-1,-2 0,-50-12,47 12,-29-5,1 1,-1 3,0 1,0 1,-36 6,51-3,1 1,0 1,0 1,1 1,0 0,0 2,0 0,1 1,1 1,-22 17,18-11,1 1,1 1,0 1,2 1,0 0,2 1,0 1,-22 47,24-39,2 0,1 1,1 0,2 0,1 1,-3 66,6-22,3 0,4 0,21 127,-21-189,1 0,0-1,1 0,0 0,1 0,0-1,1 0,1-1,0 1,1-2,21 21,-14-17,1-1,1-1,0 0,1-1,0-2,1 0,30 10,464 129,-485-142,-4 1,1-2,-1-1,42 2,-62-7,-1 1,1-2,0 1,0 0,-1-1,1 0,0-1,-1 1,1-1,-1 0,0 0,1-1,-1 0,0 0,-1 0,1 0,0-1,-1 0,0 0,0 0,0 0,4-6,-4 2,1-1,-1 0,0 0,4-18,6-42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09.2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2430 1,'-14'0,"-1"2,1-1,-1 2,1 0,0 1,0 0,0 1,1 0,-16 9,-11 10,-58 44,75-51,-67 54,-101 103,-72 102,113-115,-564 531,667-651,-276 247,27 27,257-268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33.2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1815 1,'-14'16,"1"0,0 1,1 1,1-1,-14 33,6-13,-372 643,-38 74,388-676,-337 702,363-743,-125 284,102-247,-2-1,-57 76,90-139,-1 0,-1 0,1 0,-2-1,1 0,-1-1,-1 0,-13 7,-18 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09.6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 9,'-1'0,"1"-1,0 0,-1 1,1-1,-1 1,1-1,-1 1,1-1,-1 1,0-1,1 1,-1 0,0-1,1 1,-1 0,0-1,1 1,-1 0,0 0,1 0,-1 0,0-1,0 1,1 0,-1 0,0 1,0-1,1 0,-1 0,0 0,1 0,-1 1,0-1,-1 1,1 1,-1 0,1 0,-1 1,1-1,0 0,0 1,0-1,0 1,1-1,-2 6,-7 46,2 0,3 0,3 57,0-35,2 65,40 274,66 139,22 169,-33-176,-81-475,-10-42,1 1,17 46,-6-40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13.6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1,'0'814,"6"-681,48 253,2 12,-50-105,-7-244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9.4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0 145,'13'0,"11"0,22 0,28 0,21-7,15-15,1-3,2 1,-12 6,-11 5,-13-1,-13 2,-18 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57.8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26,'23'0,"52"0,60 0,75 0,70 0,67 0,65 0,53 0,28 0,20 0,-8 0,-22 0,-48 0,-63 0,-85 0,-90-11,-78-4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58.5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1 206,'593'-37,"-392"19,608-51,-704 61,1382-66,-536 77,-851-2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59.3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1,'0'1845,"43"-1032,-24-574,-8 147,-2-332,5-12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04.7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1,'0'1349,"0"-1330,1 0,0 1,1-1,6 22,6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05.9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0 141,'5'-1,"1"0,-1 0,0 0,-1-1,1 1,0-1,0-1,-1 1,1-1,-1 1,6-6,8-4,11-3,1 0,1 2,0 2,1 0,0 2,0 2,1 1,34-2,276 2,-243 8,-75-2,0 1,1 1,-1 1,47 12,-65-13,1 1,-1 0,0 0,0 1,0 0,-1 0,1 0,-1 1,0 0,0 0,-1 1,0 0,0 0,0 0,0 0,-1 1,0-1,-1 1,1 0,2 9,1 15,-1-1,-1 1,-2 0,-1 1,-1-1,-6 52,2-18,-14 145,13-182,-1-1,-2 0,-1 0,-1 0,-20 40,-8-4,-3-1,-88 103,113-150,0 0,-2-1,1-1,-2 0,0-1,0-1,-1-1,0-1,-1 0,0-1,0-2,-1 0,-35 5,-19 0,-1-4,-108-3,102-5,12-1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0.8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121 0,'-1'0,"0"0,0 0,-1 1,1-1,0 0,0 0,0 1,0-1,0 1,0-1,0 1,0-1,0 1,0 0,0 0,0-1,0 1,0 0,1 0,-1 0,0 0,1 0,-2 2,-9 29,-12 76,-13 168,16 115,19-383,-5 959,9-561,-3-331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1.8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1075 61,'0'-3,"-1"1,0 0,1 0,-1 0,0 0,0 0,0 0,0 1,-1-1,1 0,0 0,-1 1,0-1,1 1,-1-1,0 1,1 0,-1 0,0 0,0 0,0 0,0 0,0 0,0 0,0 1,0-1,-4 1,-67-12,70 11,-53-4,0 3,0 1,-86 12,111-6,-1 1,2 2,-1 1,1 1,0 2,1 1,-48 29,45-22,1 2,1 1,2 1,0 2,1 1,-44 58,57-64,1 0,1 1,0 0,2 1,1 1,0-1,2 1,1 1,1-1,1 1,-2 32,11 229,0-99,-5-176,0 0,1-1,0 1,0 0,1-1,1 0,6 18,-7-23,1-1,0 1,0-1,0 0,0 0,1 0,0 0,-1-1,1 1,1-1,-1 0,0 0,1-1,-1 1,1-1,0 0,0 0,6 1,29 5,0-2,0-1,0-2,0-2,44-4,-49 2,41-1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2.6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0,'10'0,"13"0,24 0,32 0,15 0,0 0,-6 0,-7 0,-8 0,-6 0,-5 0,-2 0,-12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6.2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920 1,'-2'1,"0"-1,0 1,-1 0,1 0,0 0,0 0,0 1,0-1,0 0,1 1,-1 0,0-1,0 1,1 0,0 0,-1 0,1 0,0 0,0 0,0 0,-2 5,-8 12,-35 44,-91 137,32-5,-147 384,145-253,54-156,-83 339,119-426,0-17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37.0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744 0,'-49'0,"0"2,0 2,-61 14,90-14,0 2,1 0,0 1,0 1,1 1,0 1,0 0,1 1,0 1,-26 24,18-9,1 1,1 1,2 1,1 1,1 1,1 0,2 1,2 1,1 1,1 0,-8 48,5 1,4 1,4 0,6 154,4-112,5 92,-6-207,0 1,1 0,1-1,0 1,1-1,0 0,1 0,1-1,-1 0,2 0,-1-1,2 1,-1-2,1 1,1-1,0-1,12 9,17 10,0-2,2-1,60 24,41 11,2-5,268 61,-298-88,183 31,-218-55,-23-10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3:59.9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1212 63,'0'-3,"-1"0,1 1,-1-1,0 0,1 1,-2-1,1 1,0-1,0 1,-1-1,1 1,-1 0,0 0,0 0,1 0,-1 0,-1 0,1 0,0 1,0-1,-1 1,1 0,-1-1,1 1,-1 0,1 0,-1 1,0-1,1 1,-1-1,-4 1,-12-3,0 1,0 1,-26 2,37 0,-33 2,1 2,0 1,0 3,1 1,0 2,1 2,-37 18,3 4,3 2,-99 74,136-88,1 3,1 0,1 2,2 1,1 1,1 1,2 2,1 0,2 1,1 1,2 1,2 1,1 0,2 1,2 0,1 1,2 0,2 0,1 1,3-1,1 1,10 74,-4-84,1 0,2 0,1 0,2-1,0-1,2 0,2-1,0-1,2 0,0-1,2-1,1-1,1 0,35 28,-28-29,1 0,1-2,1-2,1 0,0-3,1 0,1-2,1-2,-1-1,2-2,-1-2,43 4,-63-10,0 0,0-1,0-1,0 0,0-1,0-1,-1 0,1-1,-1-1,0-1,0 0,-1-1,0 0,0-1,0-1,-1 0,-1-1,1 0,-1-1,-1 0,0-1,-1 0,0-1,-1 0,-1 0,11-22,-2 0,-2-1,-2-1,0 0,-3-1,8-52,-8 12,0-129,-10 162,-3-1,-1 1,-3 0,-1 1,-3-1,-1 2,-2 0,-33-69,8 40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48.0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1091 0,'0'12,"-11"14,-27 49,-29 35,-15 9,-27 41,-7 17,5 12,10-15,11-25,9-15,19-20,8-29,2-17,10-9,1-4,7-11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03.0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0 278,'0'1390,"0"-2398,0 970,2 1,1-1,2 1,2 0,18-61,-17 77,0 0,2 1,0 0,1 0,2 1,-1 1,2 0,1 1,0 0,33-28,-26 29,0 1,1 1,0 0,1 2,0 1,1 1,1 1,-1 1,45-7,-22 8,-1 2,1 3,0 2,77 8,-116-7,1 1,-1-1,1 2,-1-1,0 1,0 0,0 1,0 0,0 1,-1 0,0 0,0 1,0 0,8 8,-9-5,0-1,-1 1,0 0,0 0,-1 1,-1 0,1 0,-2 0,1 0,-1 1,-1-1,2 21,-1-9,-1 1,-1 0,-2-1,0 1,-1 0,-1-1,-1 1,-1-1,-1 0,-2 0,1-1,-2 0,-1-1,-1 1,-18 25,16-30,1 0,1 1,1 0,0 1,1 0,-11 36,18-47,1 1,0-1,0 1,0-1,1 1,1-1,-1 1,1-1,0 0,1 1,0-1,0 0,1 0,-1 0,1 0,1 0,0-1,-1 1,2-1,-1 0,10 9,5 5,1-1,1-1,0-1,31 18,102 52,-46-29,-66-34,-1 2,-1 1,61 54,-89-69,-1 0,1 1,-2 0,0 1,-1 0,0 0,-1 1,-1 0,0 1,-1 0,-1 0,0 0,-1 0,1 19,-1-4,-2 0,-1 1,-1-1,-2 1,-1-1,-10 39,10-56,-1 0,-1 0,0 0,-1-1,-1 0,0 0,-1 0,0-1,0 0,-2-1,1 0,-2 0,1-1,-1 0,-21 13,0-5,-1-1,0-2,-1-1,0-2,-1-1,-1-2,-48 6,-2-4,-171-3,194-10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03.6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0,'0'3338,"0"-3306,9 425,-2-364,3 0,41 163,-49-249,0 1,0-1,1 0,0 0,0-1,5 8,-8-13,0-1,0 0,1 0,-1 0,0 1,0-1,0 0,0 0,1 0,-1 0,0 1,0-1,1 0,-1 0,0 0,0 0,1 0,-1 0,0 0,0 0,1 0,-1 0,0 1,0-1,1-1,-1 1,0 0,0 0,1 0,-1 0,0 0,0 0,1 0,-1 0,0 0,0 0,1 0,-1-1,8-15,3-59,-4-25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05.1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1091 4,'-96'-1,"25"-2,1 4,-88 12,137-10,1 1,1 1,-1 1,1 0,0 2,0 0,1 1,0 1,0 0,1 1,1 1,-21 20,8-2,3 2,0 0,-31 54,-52 116,84-155,1 0,-69 144,84-168,1 1,0-1,2 1,1 1,1-1,-1 33,5-43,1 0,1 0,0 0,1 0,0-1,1 1,1-1,0 0,0 0,2-1,-1 1,2-2,0 1,0-1,1 0,18 18,3-2,1-2,2 0,0-3,59 32,68 22,176 60,46 18,-355-141,0 1,-1 0,0 2,-2 1,0 1,-1 1,22 24,-38-37,-1 1,0 1,-1-1,0 1,0 0,0 0,-1 0,0 0,-1 1,0 0,0 0,-1 0,0 0,-1 0,1 0,-2 0,1 1,-2-1,1 0,-1 1,0-1,-1 0,0 0,-1 0,0 0,-5 10,0-5,0 0,-1-1,0 0,-1-1,-1 0,0 0,-1-1,0-1,0 0,-1 0,0-2,-1 1,0-2,-30 12,-1-2,-1-2,-1-2,-77 11,108-21,-124 14,122-16,0-1,0 0,1-2,-1 0,-28-7,40 7,0 0,0-1,1 0,-1 0,1 0,0-1,0 1,0-1,0-1,1 1,-1-1,1 1,0-1,1 0,-1-1,1 1,0-1,0 1,1-1,0 0,0 0,0 0,-1-9,-2-13,2 0,0 0,4-55,3 28,2 1,2 0,3 0,20-57,89-204,-90 239,-3-2,18-92,40-88,-56 182,-3-1,17-87,-28 56,-5-1,-6-179,-6 219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49.7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392 384,'-11'28,"1"0,1 0,-10 59,5-20,-70 316,34 10,43-299,-5 0,-30 119,13-77,21-85,-3-1,-2 0,-27 67,40-116,0 0,0 0,-1 0,1 0,0 0,-1 0,1 0,-1 0,1-1,-1 1,1 0,-1 0,1 0,-1 0,0-1,0 1,1 0,-1-1,0 1,0 0,0-1,0 1,0-1,1 0,-1 1,0-1,0 0,-2 1,1-2,1-1,0 1,0 0,0-1,1 1,-1-1,0 0,0 1,1-1,-1 0,1 1,-1-1,1 0,0 1,0-1,0 0,0-2,-1-56,2-1,3 1,23-112,-20 128,126-531,-89 435,6 2,71-136,-89 208,3 2,3 1,3 2,90-104,-115 149,2 1,0 1,1 0,0 1,25-12,107-42,-55 27,-76 31,-6 2,0 0,0 1,1 1,19-4,-31 8,0 0,0 1,0 0,0-1,0 1,0 0,0 1,0-1,0 0,0 1,-1 0,1-1,0 1,0 0,0 1,-1-1,1 0,-1 1,1 0,-1-1,0 1,1 0,-1 0,0 0,0 0,0 1,-1-1,3 5,2 5,-2-1,0 1,0 1,-1-1,0 0,-1 1,-1 0,0-1,-1 1,0 0,-1-1,0 1,-1 0,0-1,-1 0,-8 22,-8 16,-3 0,-42 73,53-103,-72 118,-18 32,84-138,2 1,1 1,-12 46,23-69,2 0,-1 0,1 0,1 0,0 0,1 0,0 0,1 0,0 0,0-1,1 1,1-1,0 1,0-1,9 15,9 10,1-1,51 58,-45-58,-4-5,12 15,-1 1,35 60,-64-93,0 0,-1 0,0 1,-1-1,0 1,-1 1,-1-1,0 1,-1-1,0 1,-1 0,-1 0,0-1,-3 24,0-29,1 1,-1-1,0 0,-1 0,0-1,0 1,-1-1,1 0,-2 0,1 0,-1-1,0 0,0 0,-1 0,0-1,0 0,0 0,0-1,-1 0,0 0,0-1,0 0,0 0,0-1,-1 0,-12 1,-45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51.1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0,'0'3466,"0"-3442,0 0,2 1,8 35,4-14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53.2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1270 1019,'-1'2,"1"1,-1-1,0 0,0 0,0 1,0-1,0 0,0 0,-1 0,1 0,-1 0,1 0,-1 0,0-1,1 1,-1 0,0-1,0 0,0 1,-1-1,1 0,0 0,0 0,-1 0,1-1,-5 2,-10 2,0 0,-27 2,37-5,-78 8,0-5,-147-10,205 2,-1-1,1-2,-1 0,2-2,-1-1,2-1,-1-1,-35-23,14 4,2-3,1-1,-52-54,75 66,1-1,1-2,0 0,3-1,0 0,1-1,-12-34,11 17,1-1,3-1,1 1,-5-53,14 78,0 0,1 0,2 0,3-29,-4 44,2 0,-1 0,0 0,1 0,0 0,1 1,-1-1,1 1,0 0,0 0,1 0,0 0,0 0,0 1,0 0,0-1,1 2,0-1,0 0,7-3,0 2,0 0,1 1,-1 0,1 0,0 2,0 0,0 0,0 1,1 1,-1 0,0 0,0 2,0 0,0 0,22 8,-15-3,0 1,-1 0,0 2,0 0,-1 2,-1 0,0 0,0 2,16 18,6 9,-2 2,-1 2,-3 1,-2 2,-2 0,-2 3,-2 0,-3 1,-2 1,-2 1,-3 1,-2 0,-2 1,4 81,-7-25,-8 119,-3-183,-2-1,-2 1,-2-1,-3-1,-17 50,15-67,0 1,-2-2,-1 0,-1-1,-2-1,0-1,-2 0,-1-2,-29 24,-1-5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07.4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257 16,'-12'-12,"-3"8,0 16,3 40,-7 23,-13 9,-1 14,6 1,7-5,7 16,6 1,4-8,-9-9,-2-10,1-7,3-18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08.3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13 200,'0'0,"-1"0,1 0,-1 0,1 0,-1 0,1 0,-1 0,1 0,-1 0,1-1,0 1,-1 0,1 0,-1 0,1 0,-1-1,1 1,0 0,-1 0,1-1,0 1,-1 0,1-1,0 1,-1 0,1-1,0 1,0 0,-1-1,1 1,0-1,0 1,0-1,0 1,-1 0,1-1,0 1,0-1,0 1,0-1,0 1,0-1,0 1,0-1,0 1,1 0,-1-1,0 0,14-23,-6 17,-1 1,1 0,0 0,0 1,1 0,0 1,0 0,0 0,17-4,97-17,-67 16,62-20,48-8,-147 34,0 1,-1 1,1 1,0 1,0 0,31 7,-37-4,0 1,0 0,0 1,-1 0,0 1,0 0,-1 1,0 1,-1-1,1 2,-2-1,1 2,-1-1,-1 1,10 16,9 19,-2 2,31 79,-45-100,28 70,-5 2,-4 1,29 176,-55-249,-2 1,-1-1,-2 1,0 0,-2-1,-1 0,-1 1,-2-2,0 1,-2-1,-1 0,0 0,-2-2,-2 1,-27 39,7-16,-3-2,-2-1,-61 56,74-79,0-1,-2-1,0-1,-1-2,-1 0,-1-2,-43 14,47-20,0 0,0-2,-1-1,1-2,-1 0,0-2,-1-1,-48-5,17-10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19.5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0 208,'44'0,"18"1,0-2,1-3,88-18,-67 3,421-80,312 40,7 54,-735 6,782 6,-776-6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4:00.7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81 0,'0'963,"-4"-870,-32 173,-3 32,38-258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20.1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207 1,'3'567,"-8"645,-2-1026,-49 294,37-379,-99 707,114-704,4-101,0-1,0 1,0-1,0 1,0-1,1 1,-1-1,1 1,-1-1,1 0,0 1,0-1,2 4,-2-6,0 0,-1 1,1-1,-1 0,1 0,-1 0,1 0,-1 0,1 0,0 0,-1 0,1 0,-1 0,1 0,-1-1,1 1,-1 0,1 0,-1 0,1-1,-1 1,1 0,-1-1,1 1,-1 0,0-1,1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20.9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 0,'-2'0,"0"1,0-1,0 0,1 1,-1 0,0-1,0 1,1 0,-1 0,1 0,-1 0,1 0,-1 0,1 0,-1 0,1 1,0-1,0 0,0 1,0-1,0 1,0 0,0-1,0 1,0 0,0 3,-12 54,13-54,-14 152,9 213,6-224,2 764,-3-856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21.8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135 15,'0'-1,"0"1,0-1,0 0,0 1,0-1,-1 1,1-1,0 0,0 1,-1-1,1 1,0-1,-1 1,1-1,-1 1,1-1,0 1,-1-1,1 1,-1 0,1-1,-1 1,0 0,1-1,-1 1,1 0,-1 0,0-1,1 1,-1 0,1 0,-1 0,0 0,1 0,-1 0,0 0,1 0,-1 0,0 0,1 0,-1 0,1 1,-1-1,0 0,-31 13,27-8,-1 1,1-1,0 1,0 0,1 0,-1 0,1 1,1 0,-1 0,1 0,1 0,-1 0,-2 15,-2 12,-4 59,10-81,-1 22,1 0,2-1,1 1,1-1,2 1,2-1,1-1,1 1,2-2,20 43,-23-57,1-1,0-1,1 1,1-2,0 1,1-2,0 1,1-2,1 1,0-2,0 0,1-1,1 0,0-1,0-1,1-1,-1 0,2-1,-1-1,29 5,-5-5,-1-3,1-1,0-3,76-11,-111 12,0 0,0 0,1-1,-1 0,-1 0,1-1,0 0,-1 0,1 0,-1 0,0-1,0 0,0 0,0-1,-1 1,7-9,-6 4,0-1,0 1,-1-1,0 0,0 0,-1-1,-1 1,0-1,1-12,4-34,-3-108,-5 143,0 0,-2 0,0 1,-2-1,-1 1,0 0,-18-40,-8 11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26.4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0 274,'8'-6,"-1"1,1 0,0 0,0 0,1 1,-1 0,16-4,4-3,48-16,1 2,96-16,-131 31,63-10,1 5,131-3,220 20,-233 2,-81-2,228-4,-164-28,-21 2,-79 19,1 5,112 11,-215-7,1 1,-1-1,1 1,-1 1,0-1,1 1,-1 0,0 0,0 0,0 1,-1 0,1 0,0 0,-1 1,0-1,0 1,0 0,-1 0,6 8,-3-2,-1 0,-1 1,0 0,0 0,-1 0,0 0,-1 1,1 15,5 109,-12 206,-3-137,3 925,5-728,0-358,2-1,1 0,15 57,-5-41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27.9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297 76,'-1'0,"-1"0,1 1,0-1,0 0,-1 0,1 1,0-1,0 1,-1-1,1 1,0-1,0 1,0 0,0 0,0-1,0 1,0 0,0 0,0 0,0 0,0 0,1 0,-1 0,0 2,-12 36,-9 126,7-48,-27 269,15-118,15-193,-3-1,-4 0,-2-2,-41 91,47-134,15-29,0 0,0 0,0 1,0-1,0 0,0 0,0 0,0 0,-1 0,1 0,0 0,0 0,0 1,0-1,0 0,0 0,-1 0,1 0,0 0,0 0,0 0,0 0,-1 0,1 0,0 0,0 0,0 0,0 0,0 0,-1 0,1 0,0 0,0 0,0 0,0 0,0 0,-1 0,1 0,0-1,0 1,0 0,0 0,0 0,0 0,0 0,-1 0,1 0,0 0,0-1,0 1,0 0,0 0,0 0,0 0,0 0,0-1,0 1,0 0,0 0,0 0,0 0,0 0,0-1,0 1,0 0,0 0,0 0,1-52,0 40,7-125,23-238,-21 310,3-1,3 2,40-109,-30 111,3 1,49-79,-60 113,1 1,1 1,1 1,1 0,2 2,0 1,31-21,-27 23,0 2,1 2,1 0,1 2,0 1,0 2,1 1,0 1,1 2,-1 1,62-1,-83 6,0 0,1 1,-1 0,1 0,19 7,-28-7,1 0,-1 1,1-1,-1 1,0 0,1 0,-1 0,0 0,0 1,-1-1,1 1,0 0,-1 0,0 0,0 0,0 0,0 0,0 0,0 1,-1-1,2 6,-1-2,-1 0,0 1,0-1,-1 0,0 1,0-1,-1 1,0-1,0 0,-1 1,0-1,-3 8,-5 10,-2 1,-15 23,15-26,0-1,-14 39,20-37,1 0,1 0,2 1,0-1,1 1,2-1,1 0,0 1,2-1,1 0,1 0,16 42,-2-16,2-1,2-1,3-1,59 81,10-19,13 18,-99-113,0 0,-1 1,-1 0,0 0,-1 1,-1 0,6 21,-11-30,0-1,0 1,0 0,-1 0,0-1,0 1,0 0,-1-1,0 1,-1 0,1-1,-1 1,0-1,-1 0,-6 12,3-9,0 0,-1-1,-1 1,1-2,-1 1,0-1,-1 0,-18 11,-10 2,0-2,-2-2,-79 23,112-38,-79 24,-176 28,186-46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32.2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135 1,'2'177,"-6"217,-5-301,-40 168,-1 1,30-8,16 322,7-319,-3-195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34.2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1 274,'0'1844,"2"-1912,3 0,19-88,44-135,-32 150,19-157,-41 145,-8 68,30-146,-20 161,3 1,4 1,39-85,-36 98,-15 31,0 0,2 1,1 0,20-25,-29 42,1 0,0 0,0 0,1 1,-1 0,1 0,1 1,-1 0,0 0,1 1,0 0,0 0,0 1,0 0,0 0,1 1,12-1,-14 2,0 0,0 0,0 1,0 0,0 0,-1 1,1 0,0 0,-1 1,1-1,-1 1,0 1,8 5,-5-2,0 0,0 1,-1 1,0-1,0 1,-1 0,8 15,-2 0,-1 0,-1 1,-2 0,0 1,-2 0,6 35,-5-4,-3 1,-2 0,-3 0,-9 69,5-106,-1 0,-1 0,-1 0,-1-1,-1 0,-16 27,11-19,0 0,-9 30,20-47,0 0,1 0,0 1,0-1,1 1,1-1,0 1,1-1,2 15,4 3,2 0,2 0,0-1,2-1,1 0,32 46,18 37,-53-88,0 0,-2 0,-1 1,-1 0,0 0,4 38,-10-50,-1 1,0-1,0 1,-1-1,-1 0,0 1,0-1,-1 0,-1 0,1-1,-2 1,0-1,0 0,-1 0,0 0,-8 9,-10 6,-1-2,-1 0,-1-1,0-2,-2-1,-42 21,7-2,33-20,0-1,-57 20,22-15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36.9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69 0,'-11'0,"-4"23,1 18,3 15,3 19,3 32,2 9,2 6,1-4,0-1,1-8,0-12,-1-22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37.8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135 0,'-2'1,"0"-1,0 0,0 1,0-1,1 1,-1 0,0 0,1 0,-1 0,0 0,1 0,-1 0,1 0,0 0,-1 1,1-1,0 1,0-1,0 1,0-1,0 1,0 0,0-1,1 1,-1 0,0 0,1 2,-13 58,11-51,-19 347,-1 1,-14 81,32-1,4-400,1 25,-1-7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43.3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1 124,'26'-2,"-1"-1,1 0,49-16,34-5,69 9,269 12,-251 6,629-3,-715-5,137-25,-119 12,-115 16,0 1,1-1,-1 2,1 0,-1 1,0 0,20 5,-28-4,0 0,0 0,0 0,-1 1,1 0,0 0,-1 0,0 0,0 1,0 0,0-1,0 2,-1-1,0 0,0 1,0-1,0 1,-1 0,0 0,0 0,2 6,2 11,-1 0,0 0,-2 1,2 39,-10 98,1-81,-6 865,10-944,-5 124,-32 177,27-235,-46 242,43-227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4:01.1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31,'0'7,"12"8,19 2,29-2,50-3,33-4,18-4,2-2,12-1,15-1,9-1,-17 0,-33 1,-34-1,-38-6,-45-15,-47-16,-21-3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44.3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0,'0'12,"0"26,0 30,0 25,0 9,0 9,0-2,0 3,0-7,0 2,0-5,0 1,0-4,0-8,0-20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45.4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0 404,'3'-21,"0"-1,1 0,1 1,1 0,1 0,1 1,0 0,2 0,0 1,19-26,-19 31,1 1,0 0,1 0,0 1,1 1,0 0,1 1,16-9,-22 14,1 0,-1 1,1 0,-1 1,1-1,0 2,1-1,-1 1,0 1,1 0,-1 0,1 1,-1 0,0 1,1 0,9 2,-15-2,1 1,-1 0,0 0,1 0,-1 0,0 1,0-1,-1 1,1 0,-1 1,1-1,-1 0,0 1,0 0,0 0,-1 0,1 0,-1 0,0 0,2 8,2 6,-1 1,-2 0,4 34,-4-25,55 667,-56-588,-8 224,5-320,-2-1,1 1,-1-1,-1 1,0-1,0 0,-1 0,-1-1,1 0,-2 0,1 0,-1 0,-12 11,6-8,0 0,-1-1,-1-1,0 0,0 0,-1-2,-22 10,-9-2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51.5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0 155,'20'-9,"1"1,0 0,0 2,0 0,31-4,112-3,-136 12,1054-10,-684 14,5795-1,-3252-3,-2736 0,-1-9,240-42,-333 28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52.8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 1,'-3'450,"8"513,27-540,1 35,-32-318,-1-115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53.7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0,'0'11,"0"16,0 13,0 36,0 26,11 19,4 12,-1 5,-2 15,-4-9,20-5,4-16,-2-28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54.8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0 214,'0'-10,"1"1,0-1,0 1,0-1,1 1,1 0,0 0,0 0,1 0,0 0,0 1,1 0,0 0,0 0,1 0,0 1,1 0,-1 0,1 1,1-1,-1 2,1-1,0 1,0 0,1 1,14-6,-18 9,-1 0,0 1,0-1,1 1,-1 0,0 0,0 1,1-1,-1 1,0 0,0 0,0 0,0 1,0 0,0-1,0 1,-1 1,1-1,-1 0,1 1,-1 0,0 0,0 0,0 0,0 0,-1 0,4 7,6 8,-1 1,-1 0,15 42,-25-60,37 103,-5 0,35 204,-64-286,-1-1,-1 1,-1 0,0 0,-2-1,0 1,-7 26,4-33,0 0,0 0,-1 0,-1-1,-1 0,0 0,-1-1,0 0,-1 0,-19 19,-15 5,-1-1,-2-3,-55 31,101-64,-45 33,45-33,1 0,-1 0,1 1,-1-1,1 0,-1 0,1 1,-1-1,1 1,-1-1,1 0,-1 1,1-1,0 1,-1-1,1 1,0-1,-1 1,1-1,0 1,0-1,0 1,-1-1,1 1,0 0,0-1,0 1,0-1,0 1,0-1,0 1,0 0,0-1,0 1,1-1,-1 1,0-1,0 1,0-1,1 1,-1 0,0-1,1 0,-1 1,0-1,1 1,0 0,28 6,42-1,0-3,77-8,-35 1,282-2,-298 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4.4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1656 3,'-1183'0,"1134"-1,19-1,0 2,-31 5,52-4,0 1,0 0,0 0,1 1,-1 0,1 0,0 1,0 1,0-1,0 1,-8 7,3 1,1 0,0 1,1 0,1 1,0 1,0-1,2 2,0-1,-9 28,0 10,-18 102,21-58,-2 129,16 102,1-236,-1-68,0-10,0 1,1-1,0 1,5 16,-5-27,1 0,-1 0,1 0,1 0,-1 0,1 0,0-1,0 1,0-1,1 0,-1 0,1 0,0 0,0-1,0 0,7 4,17 6,1-1,0-1,0-2,1-1,0-1,49 4,-70-10,493 81,-435-67,111 16,-161-29,0-1,0 0,0-2,0 0,0-1,0 0,32-10,-2-10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4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1 255,'0'-10,"20"-4,47 1,41-18,44-3,46 4,18 7,14-2,-22 2,-28-4,-43 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2.6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 0,'0'11,"0"22,0 37,0 26,-10 27,-3 3,0 0,3-2,3 9,3-9,1 5,2 1,1-2,1-13,-1-15,1-15,-1-23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3.3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 0,'0'10,"0"13,0 23,0 14,0 16,0 16,0 12,0-1,0 1,0-6,0-1,0-6,0-8,-10-9,-3-16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4:01.6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0,'13'0,"24"0,32 0,23 0,17 0,9 0,-3 0,-8 0,-21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4.0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1 360,'0'-5,"1"0,0 1,0-1,0 1,1-1,-1 1,1 0,0-1,0 1,1 0,3-5,36-41,-35 43,12-14,18-20,51-43,-75 73,1 1,-1 1,2 0,-1 0,1 2,0 0,1 0,23-5,-10 5,-1 3,1 0,0 2,47 2,-57 1,0 1,0 1,0 0,-1 2,1 0,-1 1,34 16,-42-15,1 1,-1 0,-1 0,1 1,-1 1,-1-1,0 1,0 1,-1 0,-1 0,9 18,1 5,-2 1,15 59,-17-42,-3 0,6 99,-15 108,-2-177,2-51,-2-1,-10 56,10-76,-1 0,0 0,0 0,-1-1,0 1,-1-1,0 0,-1-1,0 1,0-1,-1 0,-11 11,2-7,0-1,-1 0,0-1,0-1,-1 0,-1-2,-31 10,-9-2,-71 8,57-12,-1-4,0-3,-83-6,62-9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4.8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243 1,'-21'0,"-16"10,-2 23,6 26,8 14,-2 14,5 22,5 14,6 14,4-4,4-6,3-14,0 3,1-7,0-12,0-14,0-9,0-19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5.6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1123 1,'-403'8,"301"-1,-188 38,259-38,1 2,0 0,-45 21,66-26,1 1,-1 0,1 0,0 1,1 0,-1 0,1 0,1 1,-1 1,1-1,0 1,1 0,0 0,0 0,-6 15,2 7,0 2,2-1,-5 57,4 99,7-152,0-5,4 321,-2-334,1-1,0 0,1 1,1-1,1-1,0 1,9 17,-10-24,1-1,0 0,1 0,0 0,0 0,1-1,0 0,0 0,1-1,0 0,0 0,0-1,12 6,1-3,0 0,0-1,1-1,0-1,0-1,38 2,138-6,-166-2,-7 2,0-2,0-1,35-9,-15-3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6.0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1,'31'0,"49"0,42 0,20 0,16 0,1 0,-16 0,-22 0,-33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6.9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64 0,'-11'0,"-2"11,0 12,2 23,4 14,2 17,3 5,1 19,1 12,0-3,1-10,-1-12,1-11,-1-8,10-17,4-16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7.8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59,'0'-1,"0"0,1-1,-1 1,1 0,0-1,-1 1,1 0,0 0,0 0,0-1,0 1,0 0,0 0,0 1,0-1,0 0,0 0,1 0,-1 1,0-1,1 1,-1-1,0 1,1-1,-1 1,3-1,48-7,-41 6,136-13,270 7,-393 8,0 2,0 1,0 1,0 1,-1 1,0 1,-1 1,44 22,-54-23,0 0,-1 2,0-1,0 1,-1 1,0 0,-1 1,0-1,-1 2,0-1,0 1,-2 0,1 1,-2 0,1 0,4 19,-7-20,-1 0,1 1,-2-1,0 1,0-1,-1 1,-1-1,0 1,-1-1,0 1,-1-1,0 0,-1 0,0 0,-1 0,-1-1,0 0,0 0,-1 0,0-1,-1 0,0-1,0 1,-1-1,-1-1,-18 14,-1-5,-53 23,56-28,1 0,0 1,-26 19,45-27,0 0,1 0,-1 1,1-1,0 1,1 0,0 1,0-1,0 1,0 0,1 0,0 0,1 0,0 0,0 1,0-1,1 1,0-1,1 1,-1 0,3 13,0-5,0-1,2 1,0-1,0 0,2 0,-1-1,2 0,0 0,15 21,14 14,-15-22,-2 0,17 33,-32-54,0 1,-1 0,-1 0,1 0,-1 0,0 1,-1-1,1 1,-2-1,1 1,-1-1,0 1,0-1,-3 13,1-15,1-1,-1 0,0 1,0-1,0 0,-1 0,1 0,-1-1,0 1,0-1,0 1,-1-1,1 0,-1 0,-4 2,-6 3,0 0,-30 11,-15 9,58-28,1 0,0 0,-1 1,1-1,0 0,-1 0,1 0,0 0,-1 0,1 1,0-1,-1 0,1 0,0 0,-1 1,1-1,0 0,0 0,-1 1,1-1,0 0,0 1,0-1,-1 0,1 1,0-1,0 1,0-1,0 0,0 1,0-1,0 0,0 1,0-1,0 1,0-1,0 0,0 1,0-1,0 0,0 1,0-1,0 0,0 1,1-1,-1 1,0-1,0 0,0 0,1 1,-1-1,0 0,0 1,1-1,-1 0,1 1,8 2,1 0,0 0,1 0,-1-2,0 1,1-1,-1-1,1 1,12-3,15 2,296 3,-148-4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8.2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244 0,'0'11,"0"42,-10 34,-3 11,-20 19,-14-10,1 7,9-6,10-1,10 1,7 2,6-7,14-2,4-17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8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1401 1613,'-15'-6,"1"0,-2 1,1 1,0 1,-1 0,-19-1,-8-2,-234-40,-339-102,578 137,0-2,1-1,1-3,-53-31,80 42,0 0,1-1,0 0,0-1,0 0,1 0,0 0,1-1,-7-12,10 15,0 0,1-1,0 1,0-1,0 1,1-1,0 0,0 0,1 0,0 0,0 0,0 1,1-1,0 0,4-12,1 3,0-1,1 1,1 1,1 0,0 0,1 0,1 2,13-16,108-97,-104 101,315-298,-266 243,-4-4,72-107,-86 100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9.1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 1,'0'10,"-10"24,-3 15,0 21,3 17,3 5,3 6,1-3,2-17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39.6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187 1,'0'9,"0"25,0 25,0 33,-11 32,-2 34,-20 30,-5 4,5-11,8-26,8-19,7-23,5-21,4-26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2:36.7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5308 2844,'-19'-1,"0"0,0-1,1-1,-21-6,4 1,-153-33,-713-151,-1870-466,2311 525,106 17,341 112,-192-76,174 66,0-2,1-1,-51-38,73 49,0-1,1 0,0 0,0 0,0-1,1 0,1 0,-1-1,1 0,1 0,0 0,0 0,0 0,1-1,1 0,0 0,0 0,1 0,0 0,1 0,0 0,0 0,1 0,1 0,4-19,2 5,1 1,0 0,2 0,0 1,2 1,0 0,2 1,0 0,29-28,6 0,100-73,79-35,-207 141,112-71,4 5,3 7,3 6,3 6,178-50,-110 61,2 8,420-25,441 55,-1069 13,772 17,-675-12,-1 4,115 26,-168-22,1 2,-2 2,0 2,-1 2,84 50,-89-41,0 1,-2 3,-2 1,-1 2,-2 1,39 52,-50-55,-2 2,-2 1,-1 1,-2 0,-2 2,-1 0,-2 1,9 46,-9-10,-4 0,1 155,-28 162,9-285,4-62,1 1,-2-1,-2 1,-12 48,14-82,-1-1,0-1,0 1,-1-1,-1 0,-1 0,1 0,-2-1,0-1,0 1,-1-2,-1 1,1-1,-20 13,-1-4,-2-2,0 0,0-3,-2 0,0-3,0 0,-73 10,-267 8,345-28,-972 0,852-3,-99-2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0.5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644 1,'-23'2,"-1"1,1 1,0 1,0 1,1 1,0 1,0 1,-21 13,32-17,-12 5,-28 13,1 1,-91 62,130-78,0 0,0 1,1 0,0 1,0 0,1 1,1-1,0 2,0-1,1 1,1 0,0 1,0 0,2-1,-1 2,2-1,-4 22,5 0,1-1,2 1,2 0,1-1,1 0,2 0,20 57,-24-83,1-1,0 1,0-1,1 0,0 0,1 0,-1 0,1-1,1 0,-1 0,1-1,0 0,0 0,0-1,1 1,0-2,-1 1,2-1,-1 0,13 2,13 2,1-2,-1-2,63-1,-71-2,123-5,-91 0,-1 4,1 1,82 13,-130-11,0 1,0 0,0 0,0 1,-1 0,1 1,-1 0,-1 0,1 1,-1 0,0 1,0 0,0 0,-1 0,0 1,-1 0,0 1,0 0,-1-1,0 2,0-1,-1 0,-1 1,1 0,2 18,-3-13,0 1,-2 0,0 0,-1-1,0 1,-1 0,-1 0,-1-1,0 1,-1-1,0 0,-1 0,-1 0,-1 0,0-1,-11 17,8-18,-1 0,0 0,-1-1,0-1,0 0,-1 0,-1-1,-22 12,-8 0,-72 26,26-12,39-14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1.3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243 1,'0'10,"0"13,-11 44,-2 29,-10 19,-11 21,0 6,7 20,-3 2,4 13,6-3,7-1,6-9,3-14,3-21,2-44,0-35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2.1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119 0,'-10'0,"-3"11,0 12,3 13,3 11,3 17,1 17,-7 16,-4 11,2-2,3 10,2-4,3-2,2 2,1-9,1-22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3.0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770 1724,'-21'-22,"7"7,0 1,0 1,-2 0,0 1,-30-18,-5 3,-372-216,410 234,-1-1,2 0,-1-1,1 0,1 0,0-2,1 1,0-1,-15-27,21 31,0 1,1-1,0 1,1-1,-1 0,2 0,-1 0,1 0,1 0,-1 0,2 0,-1-1,1 1,1 0,-1 0,1 0,1 1,6-17,-1 11,0-1,1 1,1 1,0-1,0 2,1-1,1 2,0-1,1 2,22-15,-19 14,0 1,1 1,0 1,1 1,0 0,0 1,0 1,1 0,19-1,-24 5,0 2,0 0,0 0,0 1,0 1,0 1,-1-1,1 2,-1 0,0 1,17 10,-8-3,1 1,-2 2,0 0,-1 1,21 22,-31-26,0-1,0 1,-1 1,-1 0,0 0,-1 0,0 1,-1 0,-1 1,-1-1,4 22,-2 7,-2 0,-4 83,-1-108,-2 0,0 0,0 0,-2-1,0 1,-2-1,0 0,-1-1,0 0,-1 0,-1-1,-1 0,0-1,-19 20,11-16,0-1,-1 0,-1-2,0 0,-2-2,1 0,-2-1,0-2,-49 17,64-25,-1 0,1-1,-1 0,0-1,0 0,0 0,0-1,1-1,-1 1,0-2,0 1,0-1,1-1,-1 0,1 0,-11-6,10 4,1-1,-1-1,1 0,1 0,0-1,0 0,0 0,1-1,0 0,1 0,0 0,0-1,1 0,-4-11,-5-16,2-1,2 0,1 0,3-1,-5-77,17-207,0 197,-3 73,1 0,4 0,1 0,2 1,23-60,-20 76,1 1,1 1,2 0,2 2,1 0,1 1,52-55,-6 24,-39 36,43-49,-41 34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4.0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123 1,'0'20,"0"27,0 35,-10 34,-3 7,-9 13,-2 4,4-3,5-3,5-16,4-17,4-26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4.7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280 229,'1'-4,"-1"1,1 0,0-1,-1 1,2-1,-1 1,0 0,1 0,-1 0,1 0,0 0,0 0,0 0,1 0,-1 1,0-1,1 1,0 0,0-1,-1 1,5-1,6-5,1 1,0 0,22-7,214-59,-154 48,-64 16,0 2,65-6,-79 13,0 0,1 1,-1 0,0 2,0 0,31 10,-19-2,0 1,-1 1,0 2,-2 0,1 2,-2 1,0 1,-2 2,0 0,30 35,-38-36,-1 1,-1 0,0 1,-2 0,0 1,-2 0,-1 1,0 0,-2 0,-1 1,-1 0,-1 0,1 42,-5-41,-2 1,-1 0,-1-1,-1 1,-1-1,-1-1,-2 1,-1-1,0-1,-2 0,-1 0,-18 25,-20 20,-3-2,-91 87,89-97,-3-2,-2-4,-3-2,-1-3,-118 63,111-72,-1-3,-2-3,-1-3,-152 33,220-59,-1 0,1 0,0-1,-1-1,1 1,0-1,-1-1,1 1,-1-2,1 1,0-1,0 0,-16-7,1-14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5.4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0,'472'6,"494"72,-635-33,300 37,15-48,-586-34,-23 1,-1-1,1-2,67-13,-58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5.8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 1,'-12'235,"5"-150,3 1,11 113,6-109,34 125,44 90,-2-12,-16 50,-65-288,-3 0,-3 1,-1-1,-10 70,-3-67,-4-8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6.8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174 0,'-20'0,"-7"10,2 23,4 27,6 22,6 8,4 9,-6 7,-2 6,1-6,3-1,3-19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7.5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0,'123'6,"0"5,136 31,-95-17,69 15,-217-37,-1 1,-1 1,1 0,-1 1,1 0,-2 1,1 1,-1 0,18 15,-24-16,-1-1,1 1,-1 1,-1-1,1 1,-1 0,-1 0,1 1,-1-1,-1 1,0 0,0 0,0 0,-1 0,-1 1,1 16,-2-4,-1 0,-1-1,-1 1,-1-1,-1 0,0 0,-2 0,-10 23,-89 157,84-162,-176 283,-1 2,88-140,65-115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7:58.7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318 116,'0'-1,"-1"-1,1 0,-1 0,1 1,-1-1,0 0,0 1,0-1,0 1,0-1,0 1,0 0,0-1,-1 1,1 0,-3-2,-30-20,19 13,14 10,-1-1,1 1,0-1,0 0,0 0,-1 1,1-1,0 0,0 0,0 0,0 0,0-1,1 1,-1 0,0 0,0 0,1-1,-1 1,1 0,-1-1,1 1,-1-1,1 1,0 0,0-1,0 1,0-3,1 2,0 1,1 0,-1-1,1 1,-1 0,1 0,0 0,-1 0,1 0,0 0,0 0,-1 0,1 1,0-1,0 1,0 0,2-1,19-2,0 1,31 1,-52 1,41 1,-1 2,45 8,-71-9,-1 2,0 0,-1 0,1 2,-1 0,0 0,0 1,-1 1,15 11,-23-16,-1 1,1 0,-1 0,0 1,-1-1,1 1,-1 0,0 0,0 0,0 1,-1-1,1 0,-2 1,1 0,0-1,-1 1,0 0,0 0,-1 0,0 0,0 0,0-1,-1 1,0 0,0 0,0 0,-3 7,-1-1,0-1,0 1,-1-1,-1 0,0-1,0 1,-1-1,-1-1,1 0,-1 0,-19 14,-7-1,-1-1,0-2,-69 26,66-31,1 3,0 1,-58 38,90-52,0 1,1-1,-1 1,1 0,0 1,1-1,-1 1,1 0,0 0,1 0,-1 1,1-1,1 1,-4 9,5-11,1 0,-1 0,1 0,0 0,0 0,1 0,-1 0,1 0,0 0,0 0,1 0,0 0,0-1,0 1,0-1,0 1,1-1,0 0,0 0,6 6,13 12,1-2,1-1,0-1,38 21,16 12,-76-49,0-1,1 1,-1-1,0 1,-1 0,1 0,0 0,0 0,-1 0,0 0,2 3,-3-5,1 1,-1-1,0 1,0 0,0-1,0 1,0-1,0 1,0-1,0 1,0-1,-1 1,1-1,0 1,0-1,0 1,-1-1,1 1,0-1,0 1,-1-1,1 0,0 1,-1-1,1 1,0-1,-1 0,1 1,-1-1,1 0,-1 0,0 1,-5 1,-1 0,0 0,1 0,-1-1,0 0,-13 0,-273 6,221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27.8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8.7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865 0,'-39'0,"-1"2,1 1,0 2,0 2,1 2,-1 1,2 2,0 1,0 2,-43 25,55-26,2 1,0 0,0 2,2 0,-24 25,33-29,1 1,0 0,1 1,1 0,0 0,1 1,1 0,0 0,-6 25,-2 23,2 1,3 1,-2 124,9-150,-1 0,-3 0,-1 0,-2-1,-16 40,14-42,11-32,-5 11,1 1,1 0,-2 25,5-37,1-1,0 1,0 0,0-1,1 1,0-1,-1 1,2-1,-1 0,0 1,1-1,0 0,0 0,0 0,1 0,-1 0,1 0,4 4,3 0,-1-1,2 0,-1-1,0 0,1-1,0 0,1 0,-1-1,1-1,0 0,21 2,21 2,71-2,-101-5,431-5,-271 1,-88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49.2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14 182,'-10'-9,"6"-15,15-2,25 3,26-5,34 3,19 6,12 5,3 6,-10 4,-6 3,-21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58.1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1 237,'195'-9,"306"-53,-106 7,720-5,-531 38,973-7,-936 30,-611-1,1-1,0 1,0 1,0 0,21 5,-29-5,0 0,0 0,0 0,0 1,0-1,0 1,-1 0,1 0,-1 0,1 0,-1 0,0 0,0 1,0-1,0 1,0 0,0-1,-1 1,0 0,1 0,-1 0,1 4,1 11,-1 0,-1 1,0-1,-2 0,0 1,-1-1,-5 22,3-10,-115 562,-14 122,125-629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58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1,'0'20,"0"37,0 28,0 11,0 8,0-2,20 0,6 3,-1 5,-4-7,-7-2,-5 4,6 3,0-7,-2-10,7-11,10-19,-1-20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0.0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728 1,'-421'0,"400"0,-1 1,0 0,1 2,-1 0,-24 8,38-9,1 1,0 0,-1 0,1 1,1 0,-1 0,0 1,1 0,0 0,0 0,0 1,1 0,0 0,0 0,1 1,-1 0,-5 13,2 0,1 1,1 0,1 1,1-1,0 1,2 0,1 0,0 0,2-1,0 1,2 0,0 0,7 21,-1-11,1 0,2 0,1-1,1 0,1-1,2-1,36 47,-24-41,2-2,67 57,79 42,-25-21,-139-101,0 1,-1 1,0 0,-1 0,-1 1,0 0,0 1,-1 0,-1 1,7 16,-8-11,-1 0,-1 1,0 0,-2 0,0 0,-2 0,-1 31,0-10,-3 0,-10 56,11-86,-1 1,-1-1,0 0,0 0,-1 0,-1-1,0 0,-1 0,0 0,0-1,-1 0,-10 10,16-18,-1 1,1-1,-1 0,0 0,0 0,0 0,0-1,0 1,0-1,0 1,0-1,0 0,-1-1,1 1,0 0,-1-1,1 0,-1 0,1 0,0 0,-1 0,1-1,0 1,-4-2,3 0,0 0,0 0,0-1,1 1,-1-1,1 0,-1 0,1 0,0 0,0 0,1-1,-1 0,1 1,-1-1,1 0,0 0,1 0,-3-7,-3-14,1 0,1 0,1-1,0-34,5-112,2 101,-2-45,13-229,-8 283,4 0,1 1,31-91,-25 102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3.0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0,'0'20,"0"17,0 22,0 20,0 19,0 1,0 15,0 7,0-6,0 7,0-7,0-3,0-10,0-23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3.6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54 184,'22'-2,"0"-1,0-1,-1-2,1 0,-1-1,-1-1,0 0,32-20,37-14,-48 27,1 2,0 1,1 2,0 2,1 3,0 0,0 3,62 5,-100-2,-1-1,0 1,1 1,-1-1,0 1,0 0,0 0,0 0,0 1,-1-1,1 1,-1 0,0 1,0-1,0 1,0 0,0 0,-1 0,0 0,0 1,4 6,2 8,-1 0,-1 0,-1 1,5 26,-8-33,12 57,-3 1,-4 1,0 136,-9-187,-1 0,-1 0,-1 0,0-1,-2 1,0-1,-1-1,-11 21,4-13,-1-1,-2-1,0 0,-41 42,-7-5,-4-3,-133 88,132-99,70-48,-45 31,1 2,-65 63,96-82,-9 11,-1-1,-1-2,-1 0,-28 18,52-39,-1 0,1 0,-1 0,1 0,-1 0,0-1,1 1,-1 0,0-1,1 0,-1 1,0-1,1 0,-1 0,0 0,0 0,1 0,-1 0,0 0,0 0,1-1,-1 1,0-1,1 0,-1 1,0-1,1 0,-1 0,-1-1,-12-16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4.9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0 179,'484'2,"555"-5,-537-31,-312 17,-137 10,68-16,39-7,7 1,7-2,-153 29,-7 0,0 1,0 0,0 0,0 1,1 1,-1 1,0 0,22 6,-33-7,-1 1,1-1,-1 1,1-1,-1 1,0 0,0 0,0 0,0 1,0-1,0 0,-1 1,1-1,-1 1,1 0,-1-1,0 1,0 0,0 0,-1 0,2 3,-1 7,0 0,0 0,-2 20,0-16,-25 554,-4-294,3-36,22-194,-2-1,-2 0,-1-1,-3 0,-19 44,10-25,-10 23,14-52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5.7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1499 1,'-152'-1,"-251"5,290 2,-171 33,248-32,0 2,0 1,2 2,-1 2,1 1,1 1,1 2,-37 27,53-33,0 2,0-1,2 2,0 0,1 1,0 0,1 1,1 0,1 1,0 0,1 1,1 0,1 0,1 1,0-1,-3 26,4-10,1 0,2 1,1-1,8 62,-6-82,2-2,0 1,1 0,0-1,1 1,1-1,0-1,0 1,1-1,1 0,0 0,1-1,0 0,20 17,-3-8,0-2,1-1,1-1,0-1,1-2,0-1,33 9,222 42,-230-54,1-3,79 0,-40-12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6.1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0 151,'0'-10,"10"-4,33 1,20 3,19 3,16 2,11 2,-3 2,-19-8,-5-4,-6-9,-5-2,-16 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0.6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1 275,'0'1698,"0"-3161,-1 1418,2 1,3 0,9-50,-10 80,1-1,1 1,0 0,1 1,0-1,1 1,0 1,1-1,1 1,0 0,0 1,1 0,13-10,-10 10,0 1,1 0,0 1,0 0,1 2,1 0,-1 0,1 1,0 1,23-4,-27 7,0 1,1 0,-1 1,0 0,0 1,0 1,0 0,0 0,0 1,-1 0,1 1,-1 1,0 0,0 0,11 8,5 6,-1 1,-1 1,-1 1,28 33,75 111,-112-144,-2 1,0 0,-2 1,0 1,14 50,-21-60,-1 0,0 0,-1 1,-1-1,0 1,-1-1,0 1,-2-1,0 1,0-1,-8 21,7-27,-1-1,-1-1,1 1,-1-1,-1 1,1-1,-1-1,-1 1,1-1,-1 0,0-1,0 1,-1-1,1-1,-1 0,0 0,-1 0,1-1,-1 0,-10 2,-18 3,0-1,-1-1,-48 0,85-6,-41 1,29-2,-1 1,1 0,-1 1,1 1,-1 0,1 1,0 0,0 1,0 1,-14 6,25-9,0-1,0 0,0 0,1 1,-1-1,1 1,-1-1,1 1,0 0,-1 0,1-1,0 1,0 0,0 0,1 0,-1 0,0 0,1 0,-1 1,1 3,0-2,0 0,1 0,-1 0,1 0,0 0,0-1,1 1,-1 0,1 0,3 5,7 8,0-1,0-1,26 24,-32-33,110 107,87 91,-170-166,-1 1,-3 2,44 78,-72-118,14 26,-2 0,0 1,-2 0,-1 0,7 37,-13-33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6.6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0,'0'11,"0"22,0 27,0 33,0 30,0 15,0 14,0-9,0-18,0-11,0-14,0-15,0-11,0-19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7.3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360 782,'-1'-3,"1"-1,-1 1,1-1,-1 1,0-1,0 1,-1 0,1-1,-1 1,0 0,0 0,0 0,0 0,0 1,-5-6,-46-34,39 33,-57-37,46 31,1 0,1-2,-24-22,39 32,1-1,1 0,-1 0,1-1,1 1,-1-1,2-1,-1 1,1-1,1 1,-1-1,-2-17,4 17,1-1,0 0,0 0,1 0,1 0,-1 0,2 0,0 0,0 0,1 1,0-1,5-10,-1 7,0 1,1 0,1 0,0 1,1 0,0 1,1 0,13-10,-5 5,0 2,1 1,1 0,0 1,0 1,1 1,1 2,44-12,-32 12,1 2,1 1,-1 2,1 2,42 4,-71-3,1 1,-1 0,0 0,0 1,0 0,0 0,0 1,0 0,0 1,-1-1,0 2,1-1,9 9,-11-7,-1 0,0 1,0-1,0 1,-1 1,0-1,-1 0,1 1,-1 0,-1 0,1-1,-2 2,1-1,0 8,3 35,-2 1,-2-1,-2 1,-15 90,-65 205,60-284,-2-1,-53 99,-81 108,152-261,-26 46,2 2,-30 83,-26 122,43-128,21-66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7.82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0,'3699'0,"-3610"0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8.2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64 0,'0'10,"-11"34,-2 29,0 22,2 25,4 3,2 9,3-6,1 5,1-10,0 4,1 2,-1-11,1-15,-1-15,0-22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9.4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1 126,'12'-11,"1"0,0 2,1 0,0 0,0 1,1 1,0 0,0 1,27-7,-1 4,0 1,67-4,-78 10,-5-1,-1 2,0 1,28 2,-46-1,0 0,0 0,-1 0,1 1,0 0,-1 0,1 0,-1 1,0 0,1 0,-1 0,-1 1,1-1,0 1,-1 0,0 1,7 8,-3 1,-1 0,-1 0,0 0,-1 1,0 0,-1 0,-1 0,-1 0,0 0,0 18,-2 25,-8 75,8-129,-12 104,-4 0,-38 134,37-184,-3 0,-2-2,-2-1,-3 0,-56 84,80-135,0 0,0-1,0 1,1 0,0 0,0 0,0 0,0 0,-1 5,3-8,0 0,0-1,0 1,0 0,0-1,0 1,0 0,1-1,-1 1,0-1,0 1,0 0,1-1,-1 1,0-1,1 1,-1-1,1 1,-1-1,0 1,1-1,-1 1,2 0,24 7,62-4,123-10,-92 1,322-4,-358 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09.8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418 1,'-20'0,"-17"0,-22 0,-11 0,-3 10,10 13,16 14,16 9,14 8,18 15,21-5,25-13,16-15,6-14,3-10,-12-8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10.6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952 0,'-31'2,"-1"0,1 2,0 2,0 0,0 2,1 2,0 0,1 2,-55 31,28-7,1 1,2 3,-81 80,110-96,2 1,1 1,1 1,-22 40,-53 122,91-181,-9 20,2 0,1 0,2 1,0 1,2-1,-3 50,9-72,0-1,1 1,0 0,0-1,0 1,1-1,0 1,1-1,-1 0,1 0,1 0,-1 0,1 0,0-1,0 0,0 0,1 0,0 0,0-1,0 1,9 5,14 8,1-1,0-2,37 15,-51-23,50 18,1-2,1-4,1-2,91 11,-13-13,149-4,-213-12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10.9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1,'11'0,"43"0,62 0,62 0,51 0,27 0,20 0,-7 0,-39 0,-59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47.8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0,'11'10,"12"3,3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42.4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159 428,'-6'-1,"0"0,1 0,-1 0,1-1,-1 0,1 0,0 0,-1-1,1 0,0 0,1 0,-1 0,1-1,-1 0,1 0,0 0,0 0,1-1,-5-6,0 0,1-1,0 0,1 0,0-1,1 1,-7-27,10 32,1 1,-1-1,2 0,-1 1,1-1,0 0,0 0,0 0,1 1,0-1,1 0,0 1,0-1,0 1,1 0,-1 0,2-1,-1 2,1-1,-1 0,2 1,-1 0,0 0,1 0,0 0,0 1,1 0,-1 0,1 0,11-5,4 0,0 0,0 1,1 1,0 1,38-5,117-2,-146 12,222-2,-200 5,-1 2,93 21,-138-24,1 1,-1 0,0 0,0 1,0 0,0 0,-1 0,1 1,-1 0,0 1,0-1,0 1,0 0,-1 1,0-1,0 1,-1 0,1 0,-1 1,-1-1,1 1,-1 0,0 0,-1 0,0 0,3 12,2 26,-2 0,-1 0,-3 1,-5 56,1-23,1 29,-13 237,8-280,-2-1,-3-1,-27 82,3-51,-4-2,-5-2,-3-1,-4-3,-63 79,108-154,-19 23,2 1,-24 48,47-80,-1 0,1 0,-1 0,1 0,0 1,0-1,1 0,-1 1,1-1,-1 0,1 1,0-1,1 7,0-8,0 0,0 1,1-1,-1 0,1 0,-1 0,1 0,0-1,-1 1,1 0,0-1,0 1,1-1,-1 0,0 0,0 1,0-1,1-1,-1 1,4 1,26 6,-1-2,1-1,1-1,-1-2,43-2,-26 1,239-3,384-52,-529 37,-12 3,139-34,-171 16,-34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1.5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0 410,'1'0,"1"0,-1 0,0 1,0-1,0 1,0-1,0 1,0-1,0 1,0-1,0 1,0 0,0 0,0-1,-1 1,1 0,0 0,0 0,-1 0,1 0,-1 0,1 0,-1 0,1 0,-1 0,0 0,1 3,6 36,-6-33,17 200,15 97,46 60,-11-56,-62-284,-4-41,-19-206,-5-102,19 261,-3-90,25-298,-14 420,1 0,2 1,1 0,1 0,2 1,15-29,-18 42,1 1,0 0,1 0,1 1,1 1,0 0,0 1,1 0,1 1,0 0,24-12,-33 20,1 1,-1 0,1 0,0 1,-1 0,1 0,0 1,0-1,0 2,1-1,-1 1,0 0,0 0,0 1,0 0,0 0,0 1,0 0,0 0,-1 1,1-1,-1 1,1 1,-1-1,0 1,-1 0,1 1,-1-1,1 1,-1 0,-1 1,1-1,-1 1,0 0,6 10,2 7,0 0,-2 1,0 1,-2-1,10 51,-11-33,-1 0,-1 81,-5-115,0 0,0-1,-1 1,0 0,0-1,-1 1,0-1,0 1,-1-1,1 0,-2 0,1 0,-1 0,0-1,0 0,-1 1,0-1,0-1,-1 1,1-1,-1 0,-9 6,4-4,-2 1,1 1,0-1,0 2,-13 14,22-21,1 0,-1 0,1 0,0 0,0 1,0-1,0 1,1-1,0 1,-1 0,1 0,0 0,1 0,-1-1,1 1,-1 0,1 0,1 0,-1 0,0 0,1 0,1 4,6 10,0 0,1 0,1-1,1-1,0 0,17 17,-11-11,-10-13,307 385,25-22,-296-331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43.0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122 1,'-5'11,"-11"20,1 0,1 2,2 0,-7 35,3 14,4 0,4 0,4 150,4-214,2 0,0 0,2-1,0 1,0-1,2 0,0 0,1 0,17 28,-18-35,1 0,1-1,-1 0,2 0,-1-1,1 0,0-1,1 0,0 0,0-1,0 0,1-1,0 0,0 0,0-2,13 4,17 0,1-2,0-1,0-2,50-5,-51 2,4 0,0-2,-1-2,1-2,81-23,-107 23,0 0,-1-1,0-1,0-1,0 0,-2-1,1-1,-1-1,-1 0,0-1,-1 0,-1-1,15-22,-12 11,-2-1,-1-1,0 0,-3 0,0-1,8-44,4-50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51.1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5504 4435,'-32'30,"-2"0,-1-3,-1-1,-39 22,6-11,-103 39,17-19,-221 49,-170 0,404-83,-1-6,-1-6,-165-8,264-7,0-2,1-2,-48-14,-125-53,162 55,-1773-736,1738 713,-24-11,-117-75,201 110,1-2,0-1,2-1,0-1,2-2,1 0,1-2,-29-45,31 35,2 0,2-2,2 0,-13-49,-26-171,28 75,-2-234,30-193,2 329,-3 238,7-147,-5 170,0 0,2 0,1 1,0 0,2 0,17-34,-8 27,1 0,2 2,0 0,2 2,1 0,1 1,1 2,0 0,31-17,34-17,148-64,90-21,646-180,-406 207,10 43,-273 36,-49 2,322-34,3 46,-549 21,1 1,-1 2,0 1,0 2,0 0,-1 3,0 0,-1 2,0 1,-1 2,-1 0,0 2,-1 1,-1 2,0 0,-2 2,0 0,-2 2,-1 0,25 37,-12-6,-3 2,-2 2,-2 0,25 87,49 260,-60-158,9 294,-39-389,58 387,-64-512,-2 0,0 0,-2 0,-1 0,-1 0,-1 0,-2-1,-1 1,-1-1,-1 1,-2-2,0 1,-2-1,-1-1,-1 0,-17 24,11-24,-2 0,-1-2,0-1,-2-1,-1-1,0-1,-1-1,-43 22,12-7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9:58.6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9978 4204,'-150'2,"0"6,-215 40,274-31,-590 128,-266 80,-26-53,-662-33,-5-107,541-66,938 18,0-8,1-6,2-8,-253-94,301 86,1-4,-163-105,220 120,2-2,2-2,1-2,3-2,1-2,-65-90,71 77,2-2,3-1,3-1,3-2,-30-108,25 43,-28-257,54 339,3-1,2 1,2 0,9-58,-5 72,2 0,1 1,2 0,1 0,1 2,2-1,19-28,2 6,2 2,70-74,118-84,89-26,90-3,391-118,42 73,768-100,22 115,-1442 240,1551-204,-661 169,-1051 63,-1 2,1 0,-1 2,0 0,0 2,0 0,-1 2,25 11,-30-10,-1 1,0 1,0 1,-1 0,0 1,-2 1,1 0,-2 1,1 0,14 24,-6-3,-2 1,-1 1,-2 1,-1 1,17 68,-10-5,11 123,-18-78,-7 1,-21 292,2-346,-5-1,-4 0,-4-2,-4 0,-69 156,35-128,-5-3,-5-2,-5-4,-5-4,-5-2,-109 102,75-95,-5-5,-4-6,-4-5,-240 128,228-153,-3-7,-3-6,-279 67,189-76,-435 34,554-77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50:01.2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0,'10'0,"14"0,12 0,10 0,-2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08.8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0,'12'0,"49"0,48 0,62 0,71 0,50 0,56 0,26 0,16 0,11 0,-6 0,-24 0,-42 0,-66 0,-54 0,-63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6:09.6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0,'83'4,"83"13,2 2,645 11,8-31,-280-2,-460 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7.9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1135 2,'-69'-1,"0"2,0 4,-124 25,127-13,1 3,1 2,1 4,1 2,1 3,2 2,1 3,-97 80,147-109,1 1,0 0,1 0,-1 0,2 1,-1 0,1 0,1 0,-1 1,2-1,-1 1,1 0,1 0,-2 14,0 11,2 1,6 65,-1-44,-3-5,0-19,1 0,10 61,-9-84,1-1,-1 0,2 0,-1 0,1 0,0 0,1-1,0 0,0 0,1 0,0 0,1-1,-1 0,12 9,7 1,0-2,1 0,0-2,1-1,0-1,32 9,-1-5,1-2,62 6,-74-13,0-2,0-1,0-3,0-2,74-13,-70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8:28.6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1 231,'0'-10,"30"-3,40-20,38-4,31 5,12 7,10 8,-12-4,-21 3,-23 4,-28 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17.0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1,'0'2057,"39"-1485,-27-454,-3-27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17.5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 0,'0'11,"0"16,0 25,0 16,0 29,0 11,0 9,0-4,-11 2,-5 4,2 4,2-7,3-12,4-12,2-11,2-8,1-15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26.2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47:18.4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3,'171'-3,"192"8,-351-4,-1 0,0 1,0 0,-1 1,1 0,0 1,-1 0,0 1,0 0,0 1,-1-1,0 2,12 9,-11-6,-1 0,0 1,0 1,-1-1,0 1,-1 1,0-1,-1 1,6 18,-1 8,-2 1,-2 1,-1-1,-2 1,-2 0,-3 52,-2-1,2 4,-4 0,-5 0,-25 113,32-199,0-1,0 0,-1 1,0-1,-1 0,0-1,-1 1,1-1,-2 0,1-1,-1 1,-15 12,9-11,0 0,0-1,-1-1,-1 0,1 0,-1-1,-22 5,-17-1,1-2,-1-2,-93-2,127-3,-66-1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50:20.2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3745 2367,'0'-2,"-1"1,1-1,-1 0,1 1,-1-1,1 1,-1-1,0 1,1-1,-1 1,0-1,0 1,0 0,-1 0,1-1,0 1,0 0,0 0,-1 0,1 0,-1 0,1 1,-1-1,1 0,-1 1,1-1,-4 0,-49-9,45 9,-191-14,-248 13,237 5,143-2,-322-6,296-1,1-5,-105-24,-90-28,-67-16,7-31,-195-131,499 220,1-2,1-2,2-1,-42-35,67 48,2 1,0-2,0 1,1-2,1 0,0 0,1-1,1 0,1-1,0 0,1 0,1 0,-7-32,5-13,4 0,2 0,10-99,-1 50,-7 86,1 0,1 0,2 1,0-1,2 1,0 0,2 0,1 1,0 0,19-31,-10 26,1 1,1 0,1 2,2 0,0 2,2 0,0 2,30-19,-15 15,0 2,1 2,1 2,1 2,63-17,327-57,14 30,-335 47,1123-44,-1104 58,-1 6,0 5,-1 6,0 6,126 40,-144-28,-2 6,-2 4,-1 5,-3 4,-2 5,-4 4,108 90,-184-136,-1 2,-1 0,0 1,-2 1,0 0,-2 2,0 0,-1 0,-2 2,0-1,-2 1,-1 1,-1 0,-1 0,-1 1,-1 0,1 35,-5-46,1 90,-3-96,0 0,-1 0,0 0,0-1,-1 1,-1 0,1-1,-9 14,1-7,0-1,-2 0,1 0,-2-2,0 1,-1-2,0 0,-1-1,-17 10,-30 13,-72 28,110-51,-855 306,799-294,-2-4,-128 13,-172-9,368-22,-309 25,47-3,230-20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50:21.4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2265 2195,'-132'1,"-290"-13,366 3,0-2,0-2,1-3,-94-40,-192-117,-316-218,619 368,0-3,2 0,-62-62,85 74,1 0,0-1,2 0,-1-1,2 0,0-1,1 0,0-1,2 1,0-1,1 0,-3-21,1-26,2 0,4 0,2 0,3 1,3-1,3 1,2 0,4 1,44-116,-46 141,1 1,23-38,-30 63,0-1,1 2,0 0,0 0,1 0,1 1,0 1,0 0,17-10,-3 5,2 1,0 2,1 0,0 2,0 1,1 1,0 1,33-1,245 0,-224 9,-19-2,28-1,1 5,180 29,-247-27,0 0,-1 2,0 0,0 2,-1 1,0 1,-1 1,-1 1,0 0,-1 2,0 1,-1 0,-1 2,-1 0,20 28,-16-13,-1 2,-2 0,26 67,29 126,-36-103,-21-68,-3 1,-2 1,6 83,-13 180,-7-297,-1 1,-2-1,0 0,-2 0,-1-1,0 1,-2-2,-1 1,-1-2,-2 1,0-2,-1 0,-1-1,-1 0,-21 20,-6-2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50:44.2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1492 1,'-10'10,"-14"34,-22 39,-34 45,-23 32,-14 19,-8-2,-2-10,10-13,5-4,2-6,9-8,12-18,10-17,10-7,-4-9,10-9,16-18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50:44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61 1,'0'13,"-1"0,-1 0,-6 22,-3 20,-26 622,37-664,-1 24,1 0,2-1,10 50,-11-77,1-1,0 1,1-1,0 0,0 1,1-1,0-1,0 1,1 0,0-1,0 0,1 0,0-1,0 0,0 0,1 0,0 0,0-1,15 7,-4-4,1-2,1-1,-1 0,1-1,0-1,0-1,36-1,-20-2,-1-2,0-1,59-16,-53 7,-1-2,0-2,-1-1,-1-3,-1 0,-1-3,48-40,-4-6,131-148,-121 105,-22 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41.6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278 0,'-1'7,"0"1,-1-1,0 0,-1 0,1 0,-1 0,-1 0,1-1,-9 12,6-8,-24 37,13-22,1 0,1 1,2 1,0 0,2 0,-11 43,10-5,2 0,0 78,10 138,2-166,5 703,-6-765,-3 0,-1-1,-21 97,23-144,0 0,-1-1,0 1,0-1,0 0,0 0,0 1,-1-1,-4 4,-20 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28.6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0,'12'0,"14"11,15 4,11-1,9-2,5-4,3-3,-11-2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41.2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3,'3126'0,"-3086"-1,-11 0,1 1,-1 1,32 6,-55-6,0 0,-1 0,1 1,0-1,-1 1,1 1,-1-1,0 1,0 0,0 0,0 0,-1 1,1-1,-1 1,0 0,0 1,0-1,0 1,-1-1,0 1,4 8,-1 7,-1 0,-1 1,-1 0,0 0,-2 0,-1 32,2 24,7 51,6 0,5-2,73 241,-54-253,-5 2,-5 1,-5 2,-6 0,6 182,-23-218,4 0,4 0,3-1,26 91,-19-113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10:56.6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291 0,'-12'0,"-3"11,0 15,3 15,4 11,2 9,4 5,0 14,2 5,-10-12,-16-19,-26-17,-15-17,4-10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6.6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232 1,'-6'-1,"0"1,0 0,0 0,0 1,1 0,-1 0,0 0,0 0,1 1,-1 0,1 0,-1 1,1-1,0 1,0 0,0 1,1-1,-1 1,1 0,0 0,0 1,0-1,0 1,1 0,0 0,0 0,0 0,0 0,1 1,0-1,0 1,1-1,-1 1,1 0,0 8,-66 438,52 57,16-401,0-81,1 1,1 0,1 0,1-1,2 0,0 0,2-1,1 0,23 42,5 1,3-2,3-2,80 91,-86-115,2-1,2-2,1-3,2-1,83 48,-67-48,-27-13,2-1,67 26,-70-40,-10-7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8.0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515 156,'-1'-3,"-1"0,1-1,-1 1,0 0,0 0,0 0,0 1,-1-1,1 0,-1 1,1-1,-1 1,0 0,-4-3,5 4,-18-14,-1 1,0 1,0 1,-2 1,1 0,-32-8,42 15,-1 1,0 0,0 1,0 0,0 1,0 1,-1 0,1 1,0 0,0 1,0 0,0 1,-19 7,27-7,-1 1,0-1,1 1,0 0,-1 0,2 0,-1 1,0 0,1 0,0 0,0 1,1-1,-1 1,1 0,0 0,1 0,0 0,0 0,0 1,0-1,0 10,-2 16,1 1,2-1,3 37,-1-40,-1 1,2 0,2-1,0 0,2 1,1-2,2 1,0-1,23 46,-25-62,1 1,0-1,0 0,1-1,1 0,0-1,0 0,1 0,0-1,1 0,0-1,0-1,1 0,0 0,0-1,0-1,1 0,0-1,26 4,-30-6,-1-1,0 0,0 0,1-1,-1-1,0 0,0 0,0 0,0-1,0-1,14-4,-19 4,1 0,0 0,0 0,-1-1,0 1,1-1,-2 0,1-1,0 1,-1-1,0 1,0-1,0 0,0 0,-1 0,0 0,0-1,0 1,-1-1,1-7,5-38,-4-1,-1 1,-2-1,-9-58,4 179,3 1134,3-625,-2-561,1-13,-1-1,1 0,0 1,0-1,0 1,0-1,1 0,-1 1,1-1,0 0,0 1,0-1,3 5,-3-8,0 0,-1-1,1 1,0 0,0-1,-1 1,1 0,0-1,-1 1,1-1,0 0,-1 1,1-1,-1 1,1-1,-1 0,1 1,-1-1,0 0,1 1,-1-1,0 0,1 0,-1 0,0 0,15-30,-14 28,37-68,3 2,3 2,94-111,-122 159,3-6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05.9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 0,'-2'202,"5"224,9-305,5 0,37 133,-41-193,-3 0,3 100,-15 127,-1-106,5-53,-5 137,-3-234,-3-8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8.5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1,'19'0,"34"0,26 0,20 0,26 0,11 0,-4 0,-12 0,-20 0,-19 0,-25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8.9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0,'0'6,"20"10,19 1,16-2,19-4,28-3,25-3,9-3,8-2,5 0,5 0,-19-1,-11 0,-22 1,-27-1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39.9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40 0,'0'7,"-6"15,-3 16,1 9,1 16,3 11,1 5,1 9,2 3,0-1,0 3,0-7,1-5,-1-10,0-4,0-6,0-15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9:36:40.8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1,'2'51,"2"0,17 83,37 96,-41-169,100 316,1 3,-77-227,39 290,-78-427,-2 0,0 0,0 0,-2 0,0 0,0 0,-2-1,0 1,-1-1,0 0,-1 0,-1-1,0 0,-1 0,-12 15,-19 33,-36 78,57-105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45.5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1 274,'5290'0,"-5285"0,366-8,-290 2,-1-3,123-32,52-38,31-8,-227 73,1 3,120-8,490 20,-293 4,1576-5,-1794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48.4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748 127,'-6'-1,"0"1,0-1,1-1,-1 1,1-1,-1 0,-8-5,-13-4,-32-9,-134-38,163 51,0 2,0 0,0 2,-45 2,65 1,1 1,-1 1,1 0,0 0,0 1,0 0,0 1,0-1,0 2,1-1,0 1,0 1,0-1,1 1,0 1,0-1,0 1,1 1,0-1,0 1,1 0,0 0,1 0,0 1,0 0,0 0,-2 12,1-4,1-1,1 1,1 0,0 0,1 0,1 0,0 0,1 0,1 0,1-1,1 1,0-1,1 1,12 26,-9-27,0 0,1-1,1 0,1 0,0-1,0-1,2 0,0-1,0 0,1-1,0 0,1-1,0-1,1 0,0-1,0-1,20 6,-34-12,23 7,1 0,0-2,52 6,-70-12,0 0,0 0,1 0,-1-2,0 1,0-1,0 0,0 0,0-1,-1 0,1 0,-1-1,1 0,-1-1,-1 1,1-1,7-8,-4 3,-1-2,0 1,-1-1,0 0,-1-1,0 0,-1 0,0-1,-1 1,-1-1,4-22,0-7,-3-1,1-66,-6 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51.0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0,'0'34,"0"23,0 13,0 5,0 3,0 9,0 3,0-4,0-4,0-6,0-3,0-3,0-3,0-12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06.7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0,'4'1,"-1"-1,1 1,-1 0,1 0,-1 0,1 1,-1-1,0 1,1 0,-1 0,0 0,0 0,-1 0,1 1,0 0,-1-1,0 1,1 0,-1 0,2 3,3 5,-1 0,0 1,-1-1,7 21,0 22,-2 0,-2 0,-3 1,-1 77,6 79,7-89,37 139,-38-180,-3 0,-3 0,-2 96,-2-39,32 135,-23-183,-9-59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08.2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56 212,'-17'-31,"10"20,1 0,0-1,1 1,-6-19,10 27,0 1,1-1,-1 0,1 1,0-1,0 1,0-1,0 0,0 1,1-1,-1 0,1 1,-1-1,1 1,0-1,0 1,0-1,1 1,-1 0,1-1,-1 1,1 0,-1 0,1 0,0 0,3-2,4-1,-1 0,0 1,1 0,0 0,-1 1,2 1,-1-1,0 1,0 1,14-1,9 0,55 4,-67 0,0 2,-1 0,1 1,-1 1,0 1,-1 0,1 2,-2 0,1 1,-1 0,-1 2,0 0,0 1,-1 0,-1 1,18 23,-12-12,-2 0,0 2,-2 0,-1 1,-1 0,-1 2,-2-1,-1 1,10 51,-16-59,0 1,-2 0,0-1,-3 41,0-54,-1 0,0-1,0 1,-1 0,0 0,0-1,-1 0,0 0,0 0,-1 0,0 0,-1-1,1 0,-12 10,-13 9,-2-2,0-1,-2-1,0-2,-1-2,-1-1,-1-1,-72 19,97-32,-26 8,-65 27,95-35,0 0,0 1,1 1,-1-1,1 1,0 0,0 1,1 0,0 0,0 0,0 1,1 0,0 0,-7 11,12-16,-1-1,0 1,1-1,-1 1,1 0,0-1,-1 1,1 0,0-1,0 1,0-1,0 1,0 0,1-1,-1 1,0 0,1-1,-1 1,1-1,0 1,-1-1,1 1,2 1,-1 0,1-1,-1 1,1-1,0 0,0 0,0 0,0 0,0-1,0 1,6 1,8 1,-1 0,1-1,26 2,-42-5,312 1,-219-4,-24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50.0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137 84,'0'-8,"1"3,-1 0,0-1,0 1,0 0,-1 0,1-1,-2 1,1 0,0 0,-1 0,-4-8,6 13,0-1,0 1,-1-1,1 1,0 0,0-1,-1 1,1 0,0 0,-1-1,1 1,0 0,-1 0,1-1,0 1,-1 0,1 0,-1 0,1 0,0-1,-1 1,1 0,-1 0,1 0,-1 0,1 0,0 0,-1 0,1 0,-1 0,1 0,-1 1,1-1,0 0,-1 0,1 0,0 0,-1 1,1-1,-1 0,1 0,0 1,-1-1,1 0,0 1,0-1,-1 0,1 1,-14 24,-3 24,2 0,2 1,-12 94,3 165,21 285,4-274,-3-269,11 77,4-54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7:54.7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1,'0'6,"0"9,0 8,0 7,0 5,0 3,0 8,6-3,3-4,-1 6,-1 8,-3 8,6 0,0-3,0 7,3 0,0 2,-2-11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52.6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 1384,'-4'0,"0"0,0 0,-1 0,1-1,0 1,0-1,0 0,0 0,0-1,0 1,0-1,0 0,1 0,-1 0,1-1,-1 1,1-1,-3-3,1 0,1-1,0 1,0-1,0 0,1 0,0-1,0 1,1 0,-2-14,-9-63,4-2,3 1,7-97,-1 132,1 3,1-1,2 1,3 0,2 0,21-67,-22 92,1 0,0 0,2 1,1 0,0 0,2 2,0 0,1 0,1 1,1 1,1 1,32-24,86-48,-114 74,2 2,0 1,50-16,-69 26,0-1,0 1,0 0,0 1,0-1,1 1,-1 0,0 0,0 1,0 0,0 0,0 0,6 2,-7-1,-1 0,1 0,-1 0,0 0,0 1,0-1,0 1,0 0,-1 0,1 0,-1 0,0 1,0-1,0 1,0-1,-1 1,2 5,4 12,-2-1,-1 1,0 0,1 37,-7 88,0-94,-4 89,2 174,11-271,2 1,1-2,3 1,19 42,-10-24,59 153,-64-160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5:54.3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0,'12'0,"26"0,30 0,26 0,8 0,-2 0,5 12,-16 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29.7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205 1,'-6'8,"0"0,1 0,0 0,0 1,1 0,0 0,0 0,1 1,1-1,0 1,0-1,0 1,2 0,-1 12,-1 1,-42 407,8 206,30-353,-31 103,12-168,22-186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30.8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60,'6'-6,"1"1,-1 0,1 1,0-1,1 1,-1 0,1 1,0 0,0 0,11-2,0 1,0 1,0 0,23 0,-37 4,0-1,0 0,0 1,0 0,0 0,-1 1,1-1,0 1,-1 0,1 0,-1 0,0 1,0 0,0-1,0 2,0-1,0 0,-1 1,0-1,0 1,0 0,0 0,0 1,-1-1,0 0,2 6,4 9,-1 1,-1 0,-1 1,-1-1,1 22,7 112,-15 265,-4-200,6-200,1 1,1-1,0 0,2-1,0 1,1 0,1-1,1 0,0 0,1 0,1-1,16 26,11 4,57 60,-62-77,-2 1,-2 2,0 1,-3 1,23 43,-42-66,0 0,-1 1,0 0,-1 0,0 0,-1 0,-1 0,0 0,-1 0,0 0,0-1,-2 1,0 0,0 0,-1-1,-7 15,-3 6,-2-1,-1 0,-2-2,-38 50,42-60,-2 0,0-1,0-1,-2-1,0 0,-1-2,-1 0,0-1,-1-1,-1-1,0-2,0 0,-1-1,0-1,0-1,-31 4,-21-5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40.8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1764,'4'0,"0"-1,0 1,0-1,1 0,-1 0,0-1,0 1,-1-1,1 0,0 0,0 0,-1 0,1-1,-1 1,0-1,0 0,0 0,0 0,0 0,-1-1,0 1,1-1,-1 0,3-6,4-12,-1 0,-1 0,7-35,-5 15,260-934,-188 736,-69 210,1 1,2 0,1 1,2 1,33-41,-42 58,1 0,1 1,0 0,0 1,1 0,-1 1,2 0,-1 1,1 0,0 1,0 1,19-5,-8 5,1 0,-1 2,1 1,0 0,48 7,-61-4,-1 2,1-1,0 1,-1 1,0 0,0 1,-1 0,1 0,-1 1,-1 0,1 1,-1 0,-1 1,1 0,-2 0,14 21,-5-6,-1 1,-1 0,-2 1,0 1,-2 0,8 30,3 26,-4 1,-3 1,-4 0,-3 1,-5-1,-3 1,-13 87,4-84,-11 66,17-137,0 0,-1 0,-1-1,-1 0,0 0,-11 16,-13 10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41.5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0,'23'0,"19"0,13 0,10 0,4 0,-10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42.7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139 1,'-5'0,"0"0,1 1,-1 0,0 0,0 0,1 1,-1-1,1 1,-1 0,1 0,0 1,0-1,0 1,0 0,0 0,1 1,-1-1,1 1,0-1,0 1,0 0,1 0,-1 1,1-1,0 0,0 1,-2 9,-3 9,1 1,1 1,1-1,0 27,-4 599,13-387,-5 876,1-1105,1-1,7 40,6-2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6:44.2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63,'10'-2,"0"1,0-1,-1 0,1-1,-1 0,13-6,30-9,-22 11,0 1,0 2,0 1,52 1,-75 2,1 0,-1 1,0 0,0 0,1 1,-1 0,0 0,0 1,0 0,-1 0,1 0,-1 1,0 0,0 0,0 1,0 0,-1 0,0 0,0 0,0 1,-1 0,1 0,-1 0,4 10,-7-13,0 1,0 0,0 0,0-1,-1 1,1 0,-1 0,0 0,0 0,-1 0,1-1,-1 1,0 0,0 0,0 0,0-1,-1 1,1-1,-1 1,0-1,0 0,0 0,-1 1,1-2,-1 1,-5 5,-8 6,-1 0,-1-1,-32 19,12-9,1 2,-1 0,-54 46,83-63,1 0,0 0,1 0,0 1,0 0,0 1,1-1,1 1,0 0,0 1,-5 16,9-21,0 0,1 0,0 0,-1 0,2 0,-1 0,1 0,0 0,0-1,1 1,-1 0,1 0,1-1,-1 1,1-1,0 1,0-1,4 5,8 9,1-1,1 0,22 19,-2-3,-4-1,-2 1,48 70,-71-93,-1 0,0 1,-1 0,0 0,-1 1,0-1,-1 1,0 0,-1 0,-1 1,0-1,-1 0,-1 1,0 16,-2-21,0-1,-1 0,1 0,-1 0,-1 0,0-1,0 1,0-1,-1 0,0 0,-1-1,1 1,-1-1,0 0,-1-1,1 0,-1 0,0 0,-1-1,1 1,-1-2,-10 4,-6 2,-1-1,0-1,0-1,0-2,-1 0,-26-1,-19-1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33.4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136 1,'-2'44,"-2"1,-11 46,-4 26,-10 139,-37 508,65-147,3-335,-2-224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34.2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1,'0'1621,"0"-1608,1 30,-2-41,1 0,1-1,-1 1,0 0,0-1,1 1,-1-1,0 1,1-1,0 1,-1-1,1 1,0-1,0 1,0-1,0 0,0 1,2 0,-3-2,1 0,-1 0,1 0,0 0,-1 0,1 0,0 0,-1-1,1 1,-1 0,1-1,0 1,-1 0,1-1,-1 1,1 0,-1-1,1 1,-1-1,0 1,1-1,-1 1,0-1,1 1,-1-1,0 0,1 1,-1-1,0 0,15-32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7:57.5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273 9,'-56'-2,"35"0,0 2,0 0,0 1,1 1,-30 7,46-9,1 1,0 1,-1-1,1 0,0 1,0 0,0 0,0-1,0 2,1-1,-1 0,0 1,1-1,0 1,0 0,-1-1,2 1,-1 0,0 0,-1 4,2-2,-1 0,1 1,1-1,-1 0,1 1,0-1,0 0,0 0,1 1,0-1,0 0,2 6,1 2,1-1,0 1,1-1,0 0,1-1,0 0,1 0,0 0,18 17,-7-14,0 0,1-1,0-1,1-1,0-1,1-1,0 0,37 7,-27-8,0-2,1-2,0-1,0-1,54-5,-82 3,-1 0,1-1,-1 0,1 0,-1 0,0 0,1-1,-1 1,0-1,0 0,0-1,0 1,-1-1,1 1,-1-1,1 0,-1 0,0-1,0 1,2-4,-1-1,0 0,-1 1,-1-1,1 0,-1 0,0-1,-1 1,0 0,0-16,0-21,-10-84,9 126,-1-1,0 0,0 1,0-1,0 1,-1-1,0 1,1 0,-1 0,0 0,-1 0,1 0,0 0,-1 0,0 1,1-1,-1 1,0-1,0 1,-1 0,1 1,0-1,-6-2,-3 1,0-1,0 2,-1-1,1 2,-21-1,-12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34.9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0,'674'26,"-662"-26,1412 44,3-44,-781-3,-353 2,-200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35.8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1118 1325,'-864'0,"850"0,-9 1,0-2,0 0,0-2,-29-6,47 8,0 0,0-1,0 0,0 0,0 0,1 0,0-1,-1 1,1-1,0-1,0 1,0 0,1-1,-1 0,1 0,0 0,0 0,0 0,1-1,-1 1,1-1,0 0,0 1,1-1,-2-7,2 3,0-1,1 0,0 0,1 0,0 1,0-1,1 0,5-17,5-6,19-39,102-177,-75 144,59-140,-25-43,-59 168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36.6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299 1,'-11'0,"-16"23,-2 30,-8 6,2 4,7 3,-2 1,3 1,6 1,7-1,6-1,-7 13,-2-9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52.9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112 0,'0'12,"0"26,0 30,-12 14,-3 28,0 17,3 10,4-7,2-2,3-1,-9 1,-3 2,2-22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7:54.1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0 209,'1'-7,"0"0,0 0,0 0,1 0,0 1,0-1,1 1,0-1,0 1,0 0,1 0,0 1,0-1,0 1,1 0,0 0,0 0,9-6,-1 1,-1 1,2 1,-1 0,1 1,0 1,1 0,17-4,-7 3,0 2,1 0,-1 2,1 1,0 1,0 1,0 1,-1 2,43 9,-54-9,-1 1,0 0,0 1,-1 1,1 0,-1 1,0 0,-1 0,0 2,0-1,-1 1,0 1,0 0,-1 0,-1 1,1 0,-2 1,0 0,10 20,-11-17,0 1,-1 0,0 1,-1-1,-1 1,-1 0,0 0,-1 0,-1 0,0 0,-2-1,0 1,-1 0,0 0,-1-1,-1 0,-1 0,-9 19,-107 161,117-187,0 0,0 0,1 0,0 0,1 1,0-1,1 1,-3 13,5-17,0 0,0 0,1-1,0 1,0 0,0 0,1-1,-1 1,1-1,1 1,-1-1,1 0,0 0,0 0,0 0,5 4,38 48,-2 2,-3 1,42 82,-71-115,0 1,-2-1,-1 2,8 43,-14-53,-1 0,-1 0,0 0,-2 1,0-1,-1 0,-9 36,8-46,-1 0,1 0,-1-1,-1 0,0 0,0 0,0 0,-1-1,-1 1,1-2,-1 1,0-1,0 0,-1 0,0-1,0 0,0 0,-9 3,-11 4,-1-1,-1-2,1-1,-36 5,5-3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02.0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1215 144,'0'-4,"-1"-1,1 1,-1 0,0 0,0-1,-1 1,1 0,-1 0,0 1,0-1,0 0,0 1,-1-1,1 1,-1-1,0 1,0 0,0 0,-1 1,1-1,-1 1,1-1,-1 1,0 0,-7-2,-8-3,0 0,-1 2,0 0,-21-2,-46-4,0 3,-1 5,-117 9,185-4,1 2,0 0,0 1,0 0,1 2,0 0,0 1,1 1,0 1,0 0,-17 15,1 2,0 3,2 0,-51 66,82-96,-28 35,-31 52,51-72,1 0,0 0,1 1,0-1,2 1,0 1,-2 16,-1 18,3 1,3 62,2-92,1 1,0-1,2 0,1 0,1 0,1-1,14 33,-12-39,1-1,0 0,1-1,0 0,1-1,0 0,1-1,0 0,1-1,0-1,0 0,1-1,1 0,21 7,4-1,2-1,-1-2,1-2,61 5,398-6,-492-8,68-2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03.3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138 0,'3'230,"-18"390,-41-268,-5 59,52 352,13-423,-4-26,0-351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05.0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790 1,'-24'-1,"0"2,0 0,0 2,0 0,1 2,0 1,0 0,0 2,0 1,2 1,-1 0,1 2,1 0,0 1,-31 27,37-27,0 0,0 1,1 0,1 1,0 1,1-1,1 2,-13 27,-139 291,143-302,1 0,2 2,1-1,2 2,-9 40,18-58,1 0,1 0,0 0,1 0,2 0,-1 1,2-1,1 0,0 0,1-1,1 1,10 25,-12-35,0-1,1 0,0 0,0 0,1 0,0-1,0 0,1 0,-1 0,1 0,0-1,1 0,-1-1,10 6,-7-6,0 0,1-1,-1-1,0 1,1-1,0-1,0 0,-1 0,1-1,0 0,13-2,57-11,127-36,-80 16,-114 30,0 0,0 1,1 1,-1 0,1 0,22 3,-30-1,0 1,0-1,0 1,0 0,-1 0,1 0,-1 1,1 0,-1 0,0 0,0 1,0 0,-1 0,1 0,-1 0,0 1,5 8,-1 0,-1 1,0 0,-1 0,-1 1,0 0,-1 0,0 0,1 23,4 130,-9-139,1 23,1 10,-2 0,-3 0,-17 98,18-151,-1 1,0-1,-1 0,0 0,0 0,-1-1,0 1,0-1,-1 0,0 0,-1-1,0 0,0 0,0-1,-1 0,0 0,0 0,0-1,-1-1,0 1,-14 4,-3-1,0-2,0 0,-1-2,0 0,0-2,-42-2,3-3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18.5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0 340,'679'-47,"-14"-63,-568 91,550-94,-447 88,252 0,-233 28,-164-2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19.7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137 1,'0'81,"-27"660,-15-272,10-256,-1 32,30-190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18:58:07.7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79 0,'-1'0,"0"1,0-1,0 0,0 0,0 1,0-1,0 1,0-1,0 1,0-1,0 1,0-1,0 1,0 0,0 0,0-1,1 1,-1 0,0 0,1 0,-1 0,1 0,-1 0,1 0,-1 0,1 0,-1 1,-6 33,7-30,-10 111,8 187,4-161,-1 1010,-4-1103,-14 83,9-78,-3 58,11 41,0-120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21.2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608 1590,'-31'0,"-150"-6,157 3,-1-1,2-2,-1 0,1-1,-33-15,39 14,0-1,0-1,1 0,0-1,1-1,1 0,-22-24,28 27,0-1,1 0,0 0,1-1,0 0,1 0,0-1,1 1,0-1,1 0,0 0,1 0,-1-14,2 10,0-1,2 1,0-1,1 1,0 0,2 0,0 0,0 0,2 1,0-1,0 1,2 1,0-1,0 1,2 1,-1-1,2 2,0-1,0 2,1-1,0 1,1 1,0 1,1 0,0 0,1 1,19-7,15-2,2 2,75-13,-119 27,0 0,1 0,-1 1,0 0,1 0,-1 1,0 0,1 0,-1 1,0 0,0 0,0 0,0 1,-1 0,1 1,-1-1,0 1,0 1,0-1,0 1,-1 0,1 0,-1 1,-1-1,1 1,-1 0,0 0,0 1,-1-1,0 1,0 0,-1 0,4 13,1 13,0 0,-3 1,-1-1,-1 1,-3 35,0-53,-1 0,0-1,-1 1,-1-1,0 1,-1-1,-1 0,0-1,-1 0,-1 0,0 0,-19 24,17-27,0-1,-1 0,1-1,-2 0,1-1,-1 0,-1-1,1 0,-1-1,0 0,-24 6,29-10,1-1,-1 0,1 0,-1-1,0 1,1-2,-1 1,1-1,-1 0,1-1,0 0,-1 0,1 0,0-1,0 0,0 0,1-1,-1 0,1 0,0-1,0 0,0 0,-7-8,6 4,0-1,1 1,0-2,0 1,1 0,0-1,1 0,0 0,1 0,0-1,-1-14,-1-19,1-72,4 89,2-101,6-1,5 1,42-172,-41 246,2 1,3 0,2 2,45-82,-14 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8:22.3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1874,'55'-848,"-31"665,83-307,-105 484,46-146,-39 130,0 1,1 1,1 0,24-33,-31 48,0 1,0-1,0 1,1 0,-1 0,1 0,0 0,0 1,0 0,1 0,-1 0,1 1,0 0,-1 0,1 0,0 1,0 0,0 0,0 0,0 1,0 0,0 0,1 1,-1-1,0 1,10 3,-8-1,-1 0,1 0,-1 1,0 0,0 0,0 1,-1 0,0 0,0 1,0-1,0 1,-1 0,0 1,0 0,-1-1,1 1,-2 1,1-1,4 14,9 37,-4 1,8 67,3 123,-18-115,6 59,-8-160,2 1,1-1,21 56,50 88,-51-122,-2 1,-2 1,-4 1,16 71,-25-64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2.0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1,'12'0,"14"0,38 0,41 11,60 28,48 6,32 7,32-6,60-10,17 0,-5-6,-17-8,-31-8,-43-6,-32-4,-43-4,-30-1,-40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2.5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1,'0'23,"0"18,0 48,0 43,0 33,0 12,0 9,0 7,0-17,0-17,0-23,0-13,0-15,0-27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3.5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1,'95'0,"0"4,-1 5,0 4,104 27,-180-35,0 1,0 1,0 0,-1 1,-1 1,29 19,-39-23,0-1,-1 1,0 0,1 1,-2-1,1 1,-1 0,0 0,0 1,0-1,-1 1,0 0,-1-1,1 1,-1 1,-1-1,1 0,-1 0,0 15,-4 8,-1-1,-2 0,-1 0,-1 0,-22 50,-5 19,8-27,-2-1,-71 118,25-51,47-78,3 2,2 1,-24 103,36-109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4.8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1 508,'0'645,"1"-779,26-201,-17 277,1 0,4 1,2 1,2 0,3 1,29-52,-37 82,1 0,1 2,1-1,39-38,-49 54,1 1,0 0,0 0,1 1,0 0,0 1,0 0,0 0,1 1,0 1,0-1,0 1,0 1,1 0,-1 0,19 1,-10 3,0 0,0 2,-1 0,1 2,-1 0,30 14,-17-5,-2 2,54 40,-66-44,-2 1,0 0,0 1,-1 1,-1 0,-1 1,0 1,-2 0,0 0,0 1,-2 0,0 1,-2 0,0 0,-1 0,-1 1,-1-1,-1 1,0 0,-2 0,0 0,-2 0,0 0,-1-1,-2 1,0-1,-1 0,-13 32,-2-5,-3 8,-21 71,40-107,0 0,2 0,0 1,1 0,1-1,1 1,4 35,9 21,-5-30,-1 1,1 76,-9-107,0 0,-1 0,0-1,-1 1,-1-1,-1 0,0 0,-1 0,0-1,-1 0,-17 25,16-28,-1-1,0 0,-1 0,0-1,-1 0,1-1,-2 0,-14 8,-12 3,-54 19,-18 9,48-15,11-6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6.7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1 413,'18'-1,"-1"-1,1-1,32-9,-7 2,615-113,-158 33,-401 70,422-75,6 41,-514 54,7-2,0 2,0 0,-1 1,38 8,-52-8,0 1,-1-1,1 1,0 0,-1 0,0 1,1-1,-1 1,0 0,0 0,-1 1,1-1,-1 1,0 0,1-1,-2 1,1 1,0-1,-1 0,0 1,0-1,0 1,-1 0,2 7,4 38,-2 1,-2 0,-3-1,-10 91,1-23,-2 738,12-627,4-117,22 124,1-1,-23-150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7.9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404 2,'-41'0,"11"-2,-1 3,1 0,0 2,-39 8,60-8,0-1,1 2,-1-1,1 1,0 0,0 1,1 0,-1 0,1 0,0 1,0 0,1 1,0 0,0-1,1 2,-1-1,1 1,-7 15,7-11,0 1,0-1,1 1,1 0,0 0,0 0,2 0,-1 1,2-1,0 0,0 1,4 17,0-14,1 1,0-1,1-1,1 1,1-1,0 0,1-1,13 19,19 14,1-2,2-2,2-1,62 43,-72-57,-23-19,0 0,-1 1,0 1,-1 0,0 0,-1 1,-1 0,0 1,-1 0,0 1,-1 0,-1 0,0 0,-1 1,0 0,-2 0,0 0,-1 0,1 17,0 12,-2 0,-1 0,-3 0,-1-1,-14 60,15-96,0 0,0 0,0 0,-1-1,-1 1,1-1,-1 0,0 0,-1-1,1 1,-1-1,-1 0,1-1,-1 0,0 0,0 0,-1-1,1 0,-1 0,-11 3,2-2,-1 0,0-1,0-2,0 0,0 0,0-2,0 0,-28-4,39 3,0 0,0 0,1-1,-1 0,1 0,-1-1,1 0,0 0,0 0,0 0,0-1,0 0,1-1,0 1,0-1,0 0,0 0,1-1,0 1,0-1,1 0,-1 0,1 0,0 0,1-1,0 1,-2-9,-2-14,1-1,2 0,1 0,4-57,-2 77,2-13,1 0,1 0,1 0,1 1,1 0,1 0,1 1,14-26,14-17,55-72,10 1,82-123,-149 193,-11 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09.1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1423 141,'-1'-4,"1"1,-1-1,0 0,0 0,0 1,-1-1,1 1,-1-1,0 1,0 0,0 0,0 0,0 0,-1 0,0 0,1 0,-7-4,1 1,0 1,0-1,0 2,-1-1,-17-6,-8 1,-1 1,0 2,0 1,-50-1,-151 8,123 2,72-2,-1 2,1 1,0 3,0 1,1 2,0 2,1 1,-73 36,91-37,1 0,0 1,1 0,0 2,1 0,1 2,1 0,0 0,1 2,1-1,0 2,2 0,0 1,2 0,0 0,1 1,-7 29,6-11,2 1,2 1,2-1,1 81,4-103,1 1,0-1,1 0,1 0,1 0,1 0,1-1,0 0,1 0,1-1,1 0,19 26,-8-21,1-1,1 0,1-2,0 0,2-2,0-1,1-1,44 18,4-4,1-4,87 18,-50-20,0-5,131 3,-167-19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0T20:09:45.2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2 886,'0'902,"-2"-1204,6-390,2 569,29-165,-32 270,0 1,2 0,0-1,1 2,0-1,1 1,1 0,1 0,0 1,1 0,1 1,0 0,1 0,0 2,1-1,1 2,0 0,0 0,1 1,0 1,1 0,0 2,0 0,22-7,0 3,-1 1,1 2,1 1,-1 2,1 2,0 1,0 3,41 4,-72-3,-1-1,1 1,-1 0,0 0,0 1,0 0,0 0,-1 1,1 0,-1 0,0 0,0 1,0 0,-1 0,6 7,-5-4,0 0,-1 1,0 0,-1 0,0 0,0 1,-1-1,0 1,-1 0,2 10,-2 19,0 0,-3 1,-1-1,-12 62,13-89,-16 94,-14 118,27-176,2 0,8 84,1-70,1 0,-2 0,-3 65,-4-106,-1-1,-1 1,-1 0,-1-1,0 1,-2-1,0-1,-1 1,-1-1,-13 20,-9 3,-2-1,-1-1,-3-2,0-2,-85 62,110-89,0-1,0-1,-1 0,0 0,0-1,-25 7,-6-6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812D-535B-4D9E-A25D-14A025BF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9559-BACF-4CC5-96C9-7246638B7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EE73-36A0-47A0-B039-7CDFAFE9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6DA3-BA8D-467F-9BCE-B14DA5C1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BE3B-468D-4F9B-8E29-3CB4CAFD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1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3976-6B58-427F-B4D9-2F7C3B7D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1781-0D3C-4768-9774-E5634D0B6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F8BC-BFD4-41C9-85A7-DC7E1064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6969-219A-485F-AB0F-0D138F3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FD77-351D-4A45-843E-606A4F13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34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87313-77E3-4FAB-82C3-7CC9923B4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78C85-3519-4D07-B8B5-31D8B2DF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E01E-C575-4E46-8614-606C47E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A401-6039-4227-9EDA-FDBBF503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ACD3-B97E-408D-9451-73E38C1F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99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6156-93A1-4B74-A56D-1221CB80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B064-F04A-446F-A752-E50F8631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3A1C-1A39-420A-858C-66BE98C2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950B-D62E-4BC1-B5C7-D1544C33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4E6A3-EDC5-454A-B78D-049A73C2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9808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8C26-DEEC-40E9-8BD2-281BFF2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30B1-1B13-4508-9398-465603B3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9E9B-8EF2-428E-961E-EC97492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5EF2-6F03-4B60-9D11-2989EFCE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564F-3454-413C-9B7E-353DEDBC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37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47E-44B1-40AD-AA05-BA9C83C2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61C2-54CA-4450-83AD-AC4D9DC8C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E45B-A166-432D-979C-980B629CE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940A-0BEB-4903-B1B2-B411A144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6ABB-DEC1-41D1-A8F8-CD15886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5B31-B7A1-4C94-A2B1-9F2F667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74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AECE-CD87-462C-9C24-DAAC0C9B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A30E2-9DBC-4C6F-9084-7DDEF13B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E0B16-A6B0-43AF-9E3A-FC539194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FED3F-1C1E-462F-B2CC-4B027965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67D17-8F67-4185-B4DA-3ADF80454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BB27A-1BBF-466A-8DB6-E60CDC8C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9EA3E-BA1A-4B87-9072-4F6B48D9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F3AD-6CBF-4F8C-8D32-6624473A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032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FBFD-D46A-40BA-983C-91B59D8A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90AF0-5969-418A-942E-88C047E9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814B6-61A9-4DD8-B718-B54AC46C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47302-1DFF-4EA0-9587-5FBBDD0A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07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EE0B5-35D6-4786-BD51-F888172B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1BEB-34CC-4050-9AF4-BA644F12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6FC1-5B1B-4121-AE51-2908B0DE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843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6AB5-6A7E-4B76-BF24-8FC5B2D3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FB85-2E3D-43C1-A3E1-2814954C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77D36-42D7-4BE4-853F-57392699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28357-0CFD-4C99-9C56-81D9CE3E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1872-2E49-498B-A77A-D2EFFDE0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2E43-9FAE-45C2-8F94-1A9DB8CF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5446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B523-A04C-4F85-815D-B201D604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B9301-2C3B-4139-8F95-0D79AD717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5037-F1A3-466C-97D7-753BD568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A31F1-2CE7-418E-AADE-99ABE0C8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B2AC4-491F-4DA6-B2FF-965B87E8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8ED48-2951-4950-989D-3F1440F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755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65C-E88F-48FE-B4AF-51CA67BD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E640-7C43-4A8F-BD6F-2E778CC7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8C1C-2917-45CE-9F20-0EA0758A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E232-83B9-4272-8532-AEF863F7EA20}" type="datetimeFigureOut">
              <a:rPr lang="fa-IR" smtClean="0"/>
              <a:t>29/10/1441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61FDF-C51C-438B-AD9F-8CEB6227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D83C-9C64-4403-9DD0-1AE4E9AD1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66FF-CD35-490D-BDD4-9A764F9D11C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647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8.xml"/><Relationship Id="rId21" Type="http://schemas.openxmlformats.org/officeDocument/2006/relationships/customXml" Target="../ink/ink60.xml"/><Relationship Id="rId42" Type="http://schemas.openxmlformats.org/officeDocument/2006/relationships/image" Target="../media/image69.png"/><Relationship Id="rId63" Type="http://schemas.openxmlformats.org/officeDocument/2006/relationships/customXml" Target="../ink/ink81.xml"/><Relationship Id="rId84" Type="http://schemas.openxmlformats.org/officeDocument/2006/relationships/image" Target="../media/image90.png"/><Relationship Id="rId138" Type="http://schemas.openxmlformats.org/officeDocument/2006/relationships/image" Target="../media/image117.png"/><Relationship Id="rId159" Type="http://schemas.openxmlformats.org/officeDocument/2006/relationships/customXml" Target="../ink/ink129.xml"/><Relationship Id="rId170" Type="http://schemas.openxmlformats.org/officeDocument/2006/relationships/image" Target="../media/image133.png"/><Relationship Id="rId191" Type="http://schemas.openxmlformats.org/officeDocument/2006/relationships/customXml" Target="../ink/ink145.xml"/><Relationship Id="rId205" Type="http://schemas.openxmlformats.org/officeDocument/2006/relationships/customXml" Target="../ink/ink152.xml"/><Relationship Id="rId226" Type="http://schemas.openxmlformats.org/officeDocument/2006/relationships/image" Target="../media/image161.png"/><Relationship Id="rId247" Type="http://schemas.openxmlformats.org/officeDocument/2006/relationships/customXml" Target="../ink/ink173.xml"/><Relationship Id="rId107" Type="http://schemas.openxmlformats.org/officeDocument/2006/relationships/customXml" Target="../ink/ink103.xml"/><Relationship Id="rId268" Type="http://schemas.openxmlformats.org/officeDocument/2006/relationships/image" Target="../media/image182.png"/><Relationship Id="rId289" Type="http://schemas.openxmlformats.org/officeDocument/2006/relationships/customXml" Target="../ink/ink194.xml"/><Relationship Id="rId11" Type="http://schemas.openxmlformats.org/officeDocument/2006/relationships/customXml" Target="../ink/ink55.xml"/><Relationship Id="rId32" Type="http://schemas.openxmlformats.org/officeDocument/2006/relationships/image" Target="../media/image64.png"/><Relationship Id="rId53" Type="http://schemas.openxmlformats.org/officeDocument/2006/relationships/customXml" Target="../ink/ink76.xml"/><Relationship Id="rId74" Type="http://schemas.openxmlformats.org/officeDocument/2006/relationships/image" Target="../media/image85.png"/><Relationship Id="rId128" Type="http://schemas.openxmlformats.org/officeDocument/2006/relationships/image" Target="../media/image112.png"/><Relationship Id="rId149" Type="http://schemas.openxmlformats.org/officeDocument/2006/relationships/customXml" Target="../ink/ink124.xml"/><Relationship Id="rId5" Type="http://schemas.openxmlformats.org/officeDocument/2006/relationships/image" Target="../media/image51.png"/><Relationship Id="rId95" Type="http://schemas.openxmlformats.org/officeDocument/2006/relationships/customXml" Target="../ink/ink97.xml"/><Relationship Id="rId160" Type="http://schemas.openxmlformats.org/officeDocument/2006/relationships/image" Target="../media/image128.png"/><Relationship Id="rId181" Type="http://schemas.openxmlformats.org/officeDocument/2006/relationships/customXml" Target="../ink/ink140.xml"/><Relationship Id="rId216" Type="http://schemas.openxmlformats.org/officeDocument/2006/relationships/image" Target="../media/image156.png"/><Relationship Id="rId237" Type="http://schemas.openxmlformats.org/officeDocument/2006/relationships/customXml" Target="../ink/ink168.xml"/><Relationship Id="rId258" Type="http://schemas.openxmlformats.org/officeDocument/2006/relationships/image" Target="../media/image177.png"/><Relationship Id="rId279" Type="http://schemas.openxmlformats.org/officeDocument/2006/relationships/customXml" Target="../ink/ink189.xml"/><Relationship Id="rId22" Type="http://schemas.openxmlformats.org/officeDocument/2006/relationships/image" Target="../media/image59.png"/><Relationship Id="rId43" Type="http://schemas.openxmlformats.org/officeDocument/2006/relationships/customXml" Target="../ink/ink71.xml"/><Relationship Id="rId64" Type="http://schemas.openxmlformats.org/officeDocument/2006/relationships/image" Target="../media/image80.png"/><Relationship Id="rId118" Type="http://schemas.openxmlformats.org/officeDocument/2006/relationships/image" Target="../media/image107.png"/><Relationship Id="rId139" Type="http://schemas.openxmlformats.org/officeDocument/2006/relationships/customXml" Target="../ink/ink119.xml"/><Relationship Id="rId290" Type="http://schemas.openxmlformats.org/officeDocument/2006/relationships/image" Target="../media/image193.png"/><Relationship Id="rId85" Type="http://schemas.openxmlformats.org/officeDocument/2006/relationships/customXml" Target="../ink/ink92.xml"/><Relationship Id="rId150" Type="http://schemas.openxmlformats.org/officeDocument/2006/relationships/image" Target="../media/image123.png"/><Relationship Id="rId171" Type="http://schemas.openxmlformats.org/officeDocument/2006/relationships/customXml" Target="../ink/ink135.xml"/><Relationship Id="rId192" Type="http://schemas.openxmlformats.org/officeDocument/2006/relationships/image" Target="../media/image144.png"/><Relationship Id="rId206" Type="http://schemas.openxmlformats.org/officeDocument/2006/relationships/image" Target="../media/image151.png"/><Relationship Id="rId227" Type="http://schemas.openxmlformats.org/officeDocument/2006/relationships/customXml" Target="../ink/ink163.xml"/><Relationship Id="rId248" Type="http://schemas.openxmlformats.org/officeDocument/2006/relationships/image" Target="../media/image172.png"/><Relationship Id="rId269" Type="http://schemas.openxmlformats.org/officeDocument/2006/relationships/customXml" Target="../ink/ink184.xml"/><Relationship Id="rId12" Type="http://schemas.openxmlformats.org/officeDocument/2006/relationships/image" Target="../media/image54.png"/><Relationship Id="rId33" Type="http://schemas.openxmlformats.org/officeDocument/2006/relationships/customXml" Target="../ink/ink66.xml"/><Relationship Id="rId108" Type="http://schemas.openxmlformats.org/officeDocument/2006/relationships/image" Target="../media/image102.png"/><Relationship Id="rId129" Type="http://schemas.openxmlformats.org/officeDocument/2006/relationships/customXml" Target="../ink/ink114.xml"/><Relationship Id="rId280" Type="http://schemas.openxmlformats.org/officeDocument/2006/relationships/image" Target="../media/image188.png"/><Relationship Id="rId54" Type="http://schemas.openxmlformats.org/officeDocument/2006/relationships/image" Target="../media/image75.png"/><Relationship Id="rId75" Type="http://schemas.openxmlformats.org/officeDocument/2006/relationships/customXml" Target="../ink/ink87.xml"/><Relationship Id="rId96" Type="http://schemas.openxmlformats.org/officeDocument/2006/relationships/image" Target="../media/image96.png"/><Relationship Id="rId140" Type="http://schemas.openxmlformats.org/officeDocument/2006/relationships/image" Target="../media/image118.png"/><Relationship Id="rId161" Type="http://schemas.openxmlformats.org/officeDocument/2006/relationships/customXml" Target="../ink/ink130.xml"/><Relationship Id="rId182" Type="http://schemas.openxmlformats.org/officeDocument/2006/relationships/image" Target="../media/image139.png"/><Relationship Id="rId217" Type="http://schemas.openxmlformats.org/officeDocument/2006/relationships/customXml" Target="../ink/ink158.xml"/><Relationship Id="rId6" Type="http://schemas.openxmlformats.org/officeDocument/2006/relationships/customXml" Target="../ink/ink52.xml"/><Relationship Id="rId238" Type="http://schemas.openxmlformats.org/officeDocument/2006/relationships/image" Target="../media/image167.png"/><Relationship Id="rId259" Type="http://schemas.openxmlformats.org/officeDocument/2006/relationships/customXml" Target="../ink/ink179.xml"/><Relationship Id="rId23" Type="http://schemas.openxmlformats.org/officeDocument/2006/relationships/customXml" Target="../ink/ink61.xml"/><Relationship Id="rId119" Type="http://schemas.openxmlformats.org/officeDocument/2006/relationships/customXml" Target="../ink/ink109.xml"/><Relationship Id="rId270" Type="http://schemas.openxmlformats.org/officeDocument/2006/relationships/image" Target="../media/image183.png"/><Relationship Id="rId291" Type="http://schemas.openxmlformats.org/officeDocument/2006/relationships/customXml" Target="../ink/ink195.xml"/><Relationship Id="rId44" Type="http://schemas.openxmlformats.org/officeDocument/2006/relationships/image" Target="../media/image70.png"/><Relationship Id="rId65" Type="http://schemas.openxmlformats.org/officeDocument/2006/relationships/customXml" Target="../ink/ink82.xml"/><Relationship Id="rId86" Type="http://schemas.openxmlformats.org/officeDocument/2006/relationships/image" Target="../media/image91.png"/><Relationship Id="rId130" Type="http://schemas.openxmlformats.org/officeDocument/2006/relationships/image" Target="../media/image113.png"/><Relationship Id="rId151" Type="http://schemas.openxmlformats.org/officeDocument/2006/relationships/customXml" Target="../ink/ink125.xml"/><Relationship Id="rId172" Type="http://schemas.openxmlformats.org/officeDocument/2006/relationships/image" Target="../media/image134.png"/><Relationship Id="rId193" Type="http://schemas.openxmlformats.org/officeDocument/2006/relationships/customXml" Target="../ink/ink146.xml"/><Relationship Id="rId207" Type="http://schemas.openxmlformats.org/officeDocument/2006/relationships/customXml" Target="../ink/ink153.xml"/><Relationship Id="rId228" Type="http://schemas.openxmlformats.org/officeDocument/2006/relationships/image" Target="../media/image162.png"/><Relationship Id="rId249" Type="http://schemas.openxmlformats.org/officeDocument/2006/relationships/customXml" Target="../ink/ink174.xml"/><Relationship Id="rId13" Type="http://schemas.openxmlformats.org/officeDocument/2006/relationships/customXml" Target="../ink/ink56.xml"/><Relationship Id="rId109" Type="http://schemas.openxmlformats.org/officeDocument/2006/relationships/customXml" Target="../ink/ink104.xml"/><Relationship Id="rId260" Type="http://schemas.openxmlformats.org/officeDocument/2006/relationships/image" Target="../media/image178.png"/><Relationship Id="rId281" Type="http://schemas.openxmlformats.org/officeDocument/2006/relationships/customXml" Target="../ink/ink190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77.xml"/><Relationship Id="rId76" Type="http://schemas.openxmlformats.org/officeDocument/2006/relationships/image" Target="../media/image86.png"/><Relationship Id="rId97" Type="http://schemas.openxmlformats.org/officeDocument/2006/relationships/customXml" Target="../ink/ink98.xml"/><Relationship Id="rId104" Type="http://schemas.openxmlformats.org/officeDocument/2006/relationships/image" Target="../media/image100.png"/><Relationship Id="rId120" Type="http://schemas.openxmlformats.org/officeDocument/2006/relationships/image" Target="../media/image108.png"/><Relationship Id="rId125" Type="http://schemas.openxmlformats.org/officeDocument/2006/relationships/customXml" Target="../ink/ink112.xml"/><Relationship Id="rId141" Type="http://schemas.openxmlformats.org/officeDocument/2006/relationships/customXml" Target="../ink/ink120.xml"/><Relationship Id="rId146" Type="http://schemas.openxmlformats.org/officeDocument/2006/relationships/image" Target="../media/image121.png"/><Relationship Id="rId167" Type="http://schemas.openxmlformats.org/officeDocument/2006/relationships/customXml" Target="../ink/ink133.xml"/><Relationship Id="rId188" Type="http://schemas.openxmlformats.org/officeDocument/2006/relationships/image" Target="../media/image142.png"/><Relationship Id="rId7" Type="http://schemas.openxmlformats.org/officeDocument/2006/relationships/image" Target="../media/image52.png"/><Relationship Id="rId71" Type="http://schemas.openxmlformats.org/officeDocument/2006/relationships/customXml" Target="../ink/ink85.xml"/><Relationship Id="rId92" Type="http://schemas.openxmlformats.org/officeDocument/2006/relationships/image" Target="../media/image94.png"/><Relationship Id="rId162" Type="http://schemas.openxmlformats.org/officeDocument/2006/relationships/image" Target="../media/image129.png"/><Relationship Id="rId183" Type="http://schemas.openxmlformats.org/officeDocument/2006/relationships/customXml" Target="../ink/ink141.xml"/><Relationship Id="rId213" Type="http://schemas.openxmlformats.org/officeDocument/2006/relationships/customXml" Target="../ink/ink156.xml"/><Relationship Id="rId218" Type="http://schemas.openxmlformats.org/officeDocument/2006/relationships/image" Target="../media/image157.png"/><Relationship Id="rId234" Type="http://schemas.openxmlformats.org/officeDocument/2006/relationships/image" Target="../media/image165.png"/><Relationship Id="rId239" Type="http://schemas.openxmlformats.org/officeDocument/2006/relationships/customXml" Target="../ink/ink169.xml"/><Relationship Id="rId2" Type="http://schemas.openxmlformats.org/officeDocument/2006/relationships/customXml" Target="../ink/ink50.xml"/><Relationship Id="rId29" Type="http://schemas.openxmlformats.org/officeDocument/2006/relationships/customXml" Target="../ink/ink64.xml"/><Relationship Id="rId250" Type="http://schemas.openxmlformats.org/officeDocument/2006/relationships/image" Target="../media/image173.png"/><Relationship Id="rId255" Type="http://schemas.openxmlformats.org/officeDocument/2006/relationships/customXml" Target="../ink/ink177.xml"/><Relationship Id="rId271" Type="http://schemas.openxmlformats.org/officeDocument/2006/relationships/customXml" Target="../ink/ink185.xml"/><Relationship Id="rId276" Type="http://schemas.openxmlformats.org/officeDocument/2006/relationships/image" Target="../media/image186.png"/><Relationship Id="rId292" Type="http://schemas.openxmlformats.org/officeDocument/2006/relationships/image" Target="../media/image194.png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72.xml"/><Relationship Id="rId66" Type="http://schemas.openxmlformats.org/officeDocument/2006/relationships/image" Target="../media/image81.png"/><Relationship Id="rId87" Type="http://schemas.openxmlformats.org/officeDocument/2006/relationships/customXml" Target="../ink/ink93.xml"/><Relationship Id="rId110" Type="http://schemas.openxmlformats.org/officeDocument/2006/relationships/image" Target="../media/image103.png"/><Relationship Id="rId115" Type="http://schemas.openxmlformats.org/officeDocument/2006/relationships/customXml" Target="../ink/ink107.xml"/><Relationship Id="rId131" Type="http://schemas.openxmlformats.org/officeDocument/2006/relationships/customXml" Target="../ink/ink115.xml"/><Relationship Id="rId136" Type="http://schemas.openxmlformats.org/officeDocument/2006/relationships/image" Target="../media/image116.png"/><Relationship Id="rId157" Type="http://schemas.openxmlformats.org/officeDocument/2006/relationships/customXml" Target="../ink/ink128.xml"/><Relationship Id="rId178" Type="http://schemas.openxmlformats.org/officeDocument/2006/relationships/image" Target="../media/image137.png"/><Relationship Id="rId61" Type="http://schemas.openxmlformats.org/officeDocument/2006/relationships/customXml" Target="../ink/ink80.xml"/><Relationship Id="rId82" Type="http://schemas.openxmlformats.org/officeDocument/2006/relationships/image" Target="../media/image89.png"/><Relationship Id="rId152" Type="http://schemas.openxmlformats.org/officeDocument/2006/relationships/image" Target="../media/image124.png"/><Relationship Id="rId173" Type="http://schemas.openxmlformats.org/officeDocument/2006/relationships/customXml" Target="../ink/ink136.xml"/><Relationship Id="rId194" Type="http://schemas.openxmlformats.org/officeDocument/2006/relationships/image" Target="../media/image145.png"/><Relationship Id="rId199" Type="http://schemas.openxmlformats.org/officeDocument/2006/relationships/customXml" Target="../ink/ink149.xml"/><Relationship Id="rId203" Type="http://schemas.openxmlformats.org/officeDocument/2006/relationships/customXml" Target="../ink/ink151.xml"/><Relationship Id="rId208" Type="http://schemas.openxmlformats.org/officeDocument/2006/relationships/image" Target="../media/image152.png"/><Relationship Id="rId229" Type="http://schemas.openxmlformats.org/officeDocument/2006/relationships/customXml" Target="../ink/ink164.xml"/><Relationship Id="rId19" Type="http://schemas.openxmlformats.org/officeDocument/2006/relationships/customXml" Target="../ink/ink59.xml"/><Relationship Id="rId224" Type="http://schemas.openxmlformats.org/officeDocument/2006/relationships/image" Target="../media/image160.png"/><Relationship Id="rId240" Type="http://schemas.openxmlformats.org/officeDocument/2006/relationships/image" Target="../media/image168.png"/><Relationship Id="rId245" Type="http://schemas.openxmlformats.org/officeDocument/2006/relationships/customXml" Target="../ink/ink172.xml"/><Relationship Id="rId261" Type="http://schemas.openxmlformats.org/officeDocument/2006/relationships/customXml" Target="../ink/ink180.xml"/><Relationship Id="rId266" Type="http://schemas.openxmlformats.org/officeDocument/2006/relationships/image" Target="../media/image181.png"/><Relationship Id="rId287" Type="http://schemas.openxmlformats.org/officeDocument/2006/relationships/customXml" Target="../ink/ink193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67.xml"/><Relationship Id="rId56" Type="http://schemas.openxmlformats.org/officeDocument/2006/relationships/image" Target="../media/image76.png"/><Relationship Id="rId77" Type="http://schemas.openxmlformats.org/officeDocument/2006/relationships/customXml" Target="../ink/ink88.xml"/><Relationship Id="rId100" Type="http://schemas.openxmlformats.org/officeDocument/2006/relationships/image" Target="../media/image98.png"/><Relationship Id="rId105" Type="http://schemas.openxmlformats.org/officeDocument/2006/relationships/customXml" Target="../ink/ink102.xml"/><Relationship Id="rId126" Type="http://schemas.openxmlformats.org/officeDocument/2006/relationships/image" Target="../media/image111.png"/><Relationship Id="rId147" Type="http://schemas.openxmlformats.org/officeDocument/2006/relationships/customXml" Target="../ink/ink123.xml"/><Relationship Id="rId168" Type="http://schemas.openxmlformats.org/officeDocument/2006/relationships/image" Target="../media/image132.png"/><Relationship Id="rId282" Type="http://schemas.openxmlformats.org/officeDocument/2006/relationships/image" Target="../media/image189.png"/><Relationship Id="rId8" Type="http://schemas.openxmlformats.org/officeDocument/2006/relationships/customXml" Target="../ink/ink53.xml"/><Relationship Id="rId51" Type="http://schemas.openxmlformats.org/officeDocument/2006/relationships/customXml" Target="../ink/ink75.xml"/><Relationship Id="rId72" Type="http://schemas.openxmlformats.org/officeDocument/2006/relationships/image" Target="../media/image84.png"/><Relationship Id="rId93" Type="http://schemas.openxmlformats.org/officeDocument/2006/relationships/customXml" Target="../ink/ink96.xml"/><Relationship Id="rId98" Type="http://schemas.openxmlformats.org/officeDocument/2006/relationships/image" Target="../media/image97.png"/><Relationship Id="rId121" Type="http://schemas.openxmlformats.org/officeDocument/2006/relationships/customXml" Target="../ink/ink110.xml"/><Relationship Id="rId142" Type="http://schemas.openxmlformats.org/officeDocument/2006/relationships/image" Target="../media/image119.png"/><Relationship Id="rId163" Type="http://schemas.openxmlformats.org/officeDocument/2006/relationships/customXml" Target="../ink/ink131.xml"/><Relationship Id="rId184" Type="http://schemas.openxmlformats.org/officeDocument/2006/relationships/image" Target="../media/image140.png"/><Relationship Id="rId189" Type="http://schemas.openxmlformats.org/officeDocument/2006/relationships/customXml" Target="../ink/ink144.xml"/><Relationship Id="rId219" Type="http://schemas.openxmlformats.org/officeDocument/2006/relationships/customXml" Target="../ink/ink159.xml"/><Relationship Id="rId3" Type="http://schemas.openxmlformats.org/officeDocument/2006/relationships/image" Target="../media/image50.png"/><Relationship Id="rId214" Type="http://schemas.openxmlformats.org/officeDocument/2006/relationships/image" Target="../media/image155.png"/><Relationship Id="rId230" Type="http://schemas.openxmlformats.org/officeDocument/2006/relationships/image" Target="../media/image163.png"/><Relationship Id="rId235" Type="http://schemas.openxmlformats.org/officeDocument/2006/relationships/customXml" Target="../ink/ink167.xml"/><Relationship Id="rId251" Type="http://schemas.openxmlformats.org/officeDocument/2006/relationships/customXml" Target="../ink/ink175.xml"/><Relationship Id="rId256" Type="http://schemas.openxmlformats.org/officeDocument/2006/relationships/image" Target="../media/image176.png"/><Relationship Id="rId277" Type="http://schemas.openxmlformats.org/officeDocument/2006/relationships/customXml" Target="../ink/ink188.xml"/><Relationship Id="rId25" Type="http://schemas.openxmlformats.org/officeDocument/2006/relationships/customXml" Target="../ink/ink62.xml"/><Relationship Id="rId46" Type="http://schemas.openxmlformats.org/officeDocument/2006/relationships/image" Target="../media/image71.png"/><Relationship Id="rId67" Type="http://schemas.openxmlformats.org/officeDocument/2006/relationships/customXml" Target="../ink/ink83.xml"/><Relationship Id="rId116" Type="http://schemas.openxmlformats.org/officeDocument/2006/relationships/image" Target="../media/image106.png"/><Relationship Id="rId137" Type="http://schemas.openxmlformats.org/officeDocument/2006/relationships/customXml" Target="../ink/ink118.xml"/><Relationship Id="rId158" Type="http://schemas.openxmlformats.org/officeDocument/2006/relationships/image" Target="../media/image127.png"/><Relationship Id="rId272" Type="http://schemas.openxmlformats.org/officeDocument/2006/relationships/image" Target="../media/image184.png"/><Relationship Id="rId293" Type="http://schemas.openxmlformats.org/officeDocument/2006/relationships/customXml" Target="../ink/ink196.xml"/><Relationship Id="rId20" Type="http://schemas.openxmlformats.org/officeDocument/2006/relationships/image" Target="../media/image58.png"/><Relationship Id="rId41" Type="http://schemas.openxmlformats.org/officeDocument/2006/relationships/customXml" Target="../ink/ink70.xml"/><Relationship Id="rId62" Type="http://schemas.openxmlformats.org/officeDocument/2006/relationships/image" Target="../media/image79.png"/><Relationship Id="rId83" Type="http://schemas.openxmlformats.org/officeDocument/2006/relationships/customXml" Target="../ink/ink91.xml"/><Relationship Id="rId88" Type="http://schemas.openxmlformats.org/officeDocument/2006/relationships/image" Target="../media/image92.png"/><Relationship Id="rId111" Type="http://schemas.openxmlformats.org/officeDocument/2006/relationships/customXml" Target="../ink/ink105.xml"/><Relationship Id="rId132" Type="http://schemas.openxmlformats.org/officeDocument/2006/relationships/image" Target="../media/image114.png"/><Relationship Id="rId153" Type="http://schemas.openxmlformats.org/officeDocument/2006/relationships/customXml" Target="../ink/ink126.xml"/><Relationship Id="rId174" Type="http://schemas.openxmlformats.org/officeDocument/2006/relationships/image" Target="../media/image135.png"/><Relationship Id="rId179" Type="http://schemas.openxmlformats.org/officeDocument/2006/relationships/customXml" Target="../ink/ink139.xml"/><Relationship Id="rId195" Type="http://schemas.openxmlformats.org/officeDocument/2006/relationships/customXml" Target="../ink/ink147.xml"/><Relationship Id="rId209" Type="http://schemas.openxmlformats.org/officeDocument/2006/relationships/customXml" Target="../ink/ink154.xml"/><Relationship Id="rId190" Type="http://schemas.openxmlformats.org/officeDocument/2006/relationships/image" Target="../media/image143.png"/><Relationship Id="rId204" Type="http://schemas.openxmlformats.org/officeDocument/2006/relationships/image" Target="../media/image150.png"/><Relationship Id="rId220" Type="http://schemas.openxmlformats.org/officeDocument/2006/relationships/image" Target="../media/image158.png"/><Relationship Id="rId225" Type="http://schemas.openxmlformats.org/officeDocument/2006/relationships/customXml" Target="../ink/ink162.xml"/><Relationship Id="rId241" Type="http://schemas.openxmlformats.org/officeDocument/2006/relationships/customXml" Target="../ink/ink170.xml"/><Relationship Id="rId246" Type="http://schemas.openxmlformats.org/officeDocument/2006/relationships/image" Target="../media/image171.png"/><Relationship Id="rId267" Type="http://schemas.openxmlformats.org/officeDocument/2006/relationships/customXml" Target="../ink/ink183.xml"/><Relationship Id="rId288" Type="http://schemas.openxmlformats.org/officeDocument/2006/relationships/image" Target="../media/image192.png"/><Relationship Id="rId15" Type="http://schemas.openxmlformats.org/officeDocument/2006/relationships/customXml" Target="../ink/ink57.xml"/><Relationship Id="rId36" Type="http://schemas.openxmlformats.org/officeDocument/2006/relationships/image" Target="../media/image66.png"/><Relationship Id="rId57" Type="http://schemas.openxmlformats.org/officeDocument/2006/relationships/customXml" Target="../ink/ink78.xml"/><Relationship Id="rId106" Type="http://schemas.openxmlformats.org/officeDocument/2006/relationships/image" Target="../media/image101.png"/><Relationship Id="rId127" Type="http://schemas.openxmlformats.org/officeDocument/2006/relationships/customXml" Target="../ink/ink113.xml"/><Relationship Id="rId262" Type="http://schemas.openxmlformats.org/officeDocument/2006/relationships/image" Target="../media/image179.png"/><Relationship Id="rId283" Type="http://schemas.openxmlformats.org/officeDocument/2006/relationships/customXml" Target="../ink/ink191.xml"/><Relationship Id="rId10" Type="http://schemas.openxmlformats.org/officeDocument/2006/relationships/image" Target="../media/image53.png"/><Relationship Id="rId31" Type="http://schemas.openxmlformats.org/officeDocument/2006/relationships/customXml" Target="../ink/ink65.xml"/><Relationship Id="rId52" Type="http://schemas.openxmlformats.org/officeDocument/2006/relationships/image" Target="../media/image74.png"/><Relationship Id="rId73" Type="http://schemas.openxmlformats.org/officeDocument/2006/relationships/customXml" Target="../ink/ink86.xml"/><Relationship Id="rId78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customXml" Target="../ink/ink99.xml"/><Relationship Id="rId101" Type="http://schemas.openxmlformats.org/officeDocument/2006/relationships/customXml" Target="../ink/ink100.xml"/><Relationship Id="rId122" Type="http://schemas.openxmlformats.org/officeDocument/2006/relationships/image" Target="../media/image109.png"/><Relationship Id="rId143" Type="http://schemas.openxmlformats.org/officeDocument/2006/relationships/customXml" Target="../ink/ink121.xml"/><Relationship Id="rId148" Type="http://schemas.openxmlformats.org/officeDocument/2006/relationships/image" Target="../media/image122.png"/><Relationship Id="rId164" Type="http://schemas.openxmlformats.org/officeDocument/2006/relationships/image" Target="../media/image130.png"/><Relationship Id="rId169" Type="http://schemas.openxmlformats.org/officeDocument/2006/relationships/customXml" Target="../ink/ink134.xml"/><Relationship Id="rId185" Type="http://schemas.openxmlformats.org/officeDocument/2006/relationships/customXml" Target="../ink/ink142.xml"/><Relationship Id="rId4" Type="http://schemas.openxmlformats.org/officeDocument/2006/relationships/customXml" Target="../ink/ink51.xml"/><Relationship Id="rId9" Type="http://schemas.openxmlformats.org/officeDocument/2006/relationships/customXml" Target="../ink/ink54.xml"/><Relationship Id="rId180" Type="http://schemas.openxmlformats.org/officeDocument/2006/relationships/image" Target="../media/image138.png"/><Relationship Id="rId210" Type="http://schemas.openxmlformats.org/officeDocument/2006/relationships/image" Target="../media/image153.png"/><Relationship Id="rId215" Type="http://schemas.openxmlformats.org/officeDocument/2006/relationships/customXml" Target="../ink/ink157.xml"/><Relationship Id="rId236" Type="http://schemas.openxmlformats.org/officeDocument/2006/relationships/image" Target="../media/image166.png"/><Relationship Id="rId257" Type="http://schemas.openxmlformats.org/officeDocument/2006/relationships/customXml" Target="../ink/ink178.xml"/><Relationship Id="rId278" Type="http://schemas.openxmlformats.org/officeDocument/2006/relationships/image" Target="../media/image187.png"/><Relationship Id="rId26" Type="http://schemas.openxmlformats.org/officeDocument/2006/relationships/image" Target="../media/image61.png"/><Relationship Id="rId231" Type="http://schemas.openxmlformats.org/officeDocument/2006/relationships/customXml" Target="../ink/ink165.xml"/><Relationship Id="rId252" Type="http://schemas.openxmlformats.org/officeDocument/2006/relationships/image" Target="../media/image174.png"/><Relationship Id="rId273" Type="http://schemas.openxmlformats.org/officeDocument/2006/relationships/customXml" Target="../ink/ink186.xml"/><Relationship Id="rId294" Type="http://schemas.openxmlformats.org/officeDocument/2006/relationships/image" Target="../media/image195.png"/><Relationship Id="rId47" Type="http://schemas.openxmlformats.org/officeDocument/2006/relationships/customXml" Target="../ink/ink73.xml"/><Relationship Id="rId68" Type="http://schemas.openxmlformats.org/officeDocument/2006/relationships/image" Target="../media/image82.png"/><Relationship Id="rId89" Type="http://schemas.openxmlformats.org/officeDocument/2006/relationships/customXml" Target="../ink/ink94.xml"/><Relationship Id="rId112" Type="http://schemas.openxmlformats.org/officeDocument/2006/relationships/image" Target="../media/image104.png"/><Relationship Id="rId133" Type="http://schemas.openxmlformats.org/officeDocument/2006/relationships/customXml" Target="../ink/ink116.xml"/><Relationship Id="rId154" Type="http://schemas.openxmlformats.org/officeDocument/2006/relationships/image" Target="../media/image125.png"/><Relationship Id="rId175" Type="http://schemas.openxmlformats.org/officeDocument/2006/relationships/customXml" Target="../ink/ink137.xml"/><Relationship Id="rId196" Type="http://schemas.openxmlformats.org/officeDocument/2006/relationships/image" Target="../media/image146.png"/><Relationship Id="rId200" Type="http://schemas.openxmlformats.org/officeDocument/2006/relationships/image" Target="../media/image148.png"/><Relationship Id="rId16" Type="http://schemas.openxmlformats.org/officeDocument/2006/relationships/image" Target="../media/image56.png"/><Relationship Id="rId221" Type="http://schemas.openxmlformats.org/officeDocument/2006/relationships/customXml" Target="../ink/ink160.xml"/><Relationship Id="rId242" Type="http://schemas.openxmlformats.org/officeDocument/2006/relationships/image" Target="../media/image169.png"/><Relationship Id="rId263" Type="http://schemas.openxmlformats.org/officeDocument/2006/relationships/customXml" Target="../ink/ink181.xml"/><Relationship Id="rId284" Type="http://schemas.openxmlformats.org/officeDocument/2006/relationships/image" Target="../media/image190.png"/><Relationship Id="rId37" Type="http://schemas.openxmlformats.org/officeDocument/2006/relationships/customXml" Target="../ink/ink68.xml"/><Relationship Id="rId58" Type="http://schemas.openxmlformats.org/officeDocument/2006/relationships/image" Target="../media/image77.png"/><Relationship Id="rId79" Type="http://schemas.openxmlformats.org/officeDocument/2006/relationships/customXml" Target="../ink/ink89.xml"/><Relationship Id="rId102" Type="http://schemas.openxmlformats.org/officeDocument/2006/relationships/image" Target="../media/image99.png"/><Relationship Id="rId123" Type="http://schemas.openxmlformats.org/officeDocument/2006/relationships/customXml" Target="../ink/ink111.xml"/><Relationship Id="rId144" Type="http://schemas.openxmlformats.org/officeDocument/2006/relationships/image" Target="../media/image120.png"/><Relationship Id="rId90" Type="http://schemas.openxmlformats.org/officeDocument/2006/relationships/image" Target="../media/image93.png"/><Relationship Id="rId165" Type="http://schemas.openxmlformats.org/officeDocument/2006/relationships/customXml" Target="../ink/ink132.xml"/><Relationship Id="rId186" Type="http://schemas.openxmlformats.org/officeDocument/2006/relationships/image" Target="../media/image141.png"/><Relationship Id="rId211" Type="http://schemas.openxmlformats.org/officeDocument/2006/relationships/customXml" Target="../ink/ink155.xml"/><Relationship Id="rId232" Type="http://schemas.openxmlformats.org/officeDocument/2006/relationships/image" Target="../media/image164.png"/><Relationship Id="rId253" Type="http://schemas.openxmlformats.org/officeDocument/2006/relationships/customXml" Target="../ink/ink176.xml"/><Relationship Id="rId274" Type="http://schemas.openxmlformats.org/officeDocument/2006/relationships/image" Target="../media/image185.png"/><Relationship Id="rId27" Type="http://schemas.openxmlformats.org/officeDocument/2006/relationships/customXml" Target="../ink/ink63.xml"/><Relationship Id="rId48" Type="http://schemas.openxmlformats.org/officeDocument/2006/relationships/image" Target="../media/image72.png"/><Relationship Id="rId69" Type="http://schemas.openxmlformats.org/officeDocument/2006/relationships/customXml" Target="../ink/ink84.xml"/><Relationship Id="rId113" Type="http://schemas.openxmlformats.org/officeDocument/2006/relationships/customXml" Target="../ink/ink106.xml"/><Relationship Id="rId134" Type="http://schemas.openxmlformats.org/officeDocument/2006/relationships/image" Target="../media/image115.png"/><Relationship Id="rId80" Type="http://schemas.openxmlformats.org/officeDocument/2006/relationships/image" Target="../media/image88.png"/><Relationship Id="rId155" Type="http://schemas.openxmlformats.org/officeDocument/2006/relationships/customXml" Target="../ink/ink127.xml"/><Relationship Id="rId176" Type="http://schemas.openxmlformats.org/officeDocument/2006/relationships/image" Target="../media/image136.png"/><Relationship Id="rId197" Type="http://schemas.openxmlformats.org/officeDocument/2006/relationships/customXml" Target="../ink/ink148.xml"/><Relationship Id="rId201" Type="http://schemas.openxmlformats.org/officeDocument/2006/relationships/customXml" Target="../ink/ink150.xml"/><Relationship Id="rId222" Type="http://schemas.openxmlformats.org/officeDocument/2006/relationships/image" Target="../media/image159.png"/><Relationship Id="rId243" Type="http://schemas.openxmlformats.org/officeDocument/2006/relationships/customXml" Target="../ink/ink171.xml"/><Relationship Id="rId264" Type="http://schemas.openxmlformats.org/officeDocument/2006/relationships/image" Target="../media/image180.png"/><Relationship Id="rId285" Type="http://schemas.openxmlformats.org/officeDocument/2006/relationships/customXml" Target="../ink/ink192.xml"/><Relationship Id="rId17" Type="http://schemas.openxmlformats.org/officeDocument/2006/relationships/customXml" Target="../ink/ink58.xml"/><Relationship Id="rId38" Type="http://schemas.openxmlformats.org/officeDocument/2006/relationships/image" Target="../media/image67.png"/><Relationship Id="rId59" Type="http://schemas.openxmlformats.org/officeDocument/2006/relationships/customXml" Target="../ink/ink79.xml"/><Relationship Id="rId103" Type="http://schemas.openxmlformats.org/officeDocument/2006/relationships/customXml" Target="../ink/ink101.xml"/><Relationship Id="rId124" Type="http://schemas.openxmlformats.org/officeDocument/2006/relationships/image" Target="../media/image110.png"/><Relationship Id="rId70" Type="http://schemas.openxmlformats.org/officeDocument/2006/relationships/image" Target="../media/image83.png"/><Relationship Id="rId91" Type="http://schemas.openxmlformats.org/officeDocument/2006/relationships/customXml" Target="../ink/ink95.xml"/><Relationship Id="rId145" Type="http://schemas.openxmlformats.org/officeDocument/2006/relationships/customXml" Target="../ink/ink122.xml"/><Relationship Id="rId166" Type="http://schemas.openxmlformats.org/officeDocument/2006/relationships/image" Target="../media/image131.png"/><Relationship Id="rId187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4.png"/><Relationship Id="rId233" Type="http://schemas.openxmlformats.org/officeDocument/2006/relationships/customXml" Target="../ink/ink166.xml"/><Relationship Id="rId254" Type="http://schemas.openxmlformats.org/officeDocument/2006/relationships/image" Target="../media/image175.png"/><Relationship Id="rId28" Type="http://schemas.openxmlformats.org/officeDocument/2006/relationships/image" Target="../media/image62.png"/><Relationship Id="rId49" Type="http://schemas.openxmlformats.org/officeDocument/2006/relationships/customXml" Target="../ink/ink74.xml"/><Relationship Id="rId114" Type="http://schemas.openxmlformats.org/officeDocument/2006/relationships/image" Target="../media/image105.png"/><Relationship Id="rId275" Type="http://schemas.openxmlformats.org/officeDocument/2006/relationships/customXml" Target="../ink/ink187.xml"/><Relationship Id="rId60" Type="http://schemas.openxmlformats.org/officeDocument/2006/relationships/image" Target="../media/image78.png"/><Relationship Id="rId81" Type="http://schemas.openxmlformats.org/officeDocument/2006/relationships/customXml" Target="../ink/ink90.xml"/><Relationship Id="rId135" Type="http://schemas.openxmlformats.org/officeDocument/2006/relationships/customXml" Target="../ink/ink117.xml"/><Relationship Id="rId156" Type="http://schemas.openxmlformats.org/officeDocument/2006/relationships/image" Target="../media/image126.png"/><Relationship Id="rId177" Type="http://schemas.openxmlformats.org/officeDocument/2006/relationships/customXml" Target="../ink/ink138.xml"/><Relationship Id="rId198" Type="http://schemas.openxmlformats.org/officeDocument/2006/relationships/image" Target="../media/image147.png"/><Relationship Id="rId202" Type="http://schemas.openxmlformats.org/officeDocument/2006/relationships/image" Target="../media/image149.png"/><Relationship Id="rId223" Type="http://schemas.openxmlformats.org/officeDocument/2006/relationships/customXml" Target="../ink/ink161.xml"/><Relationship Id="rId244" Type="http://schemas.openxmlformats.org/officeDocument/2006/relationships/image" Target="../media/image170.png"/><Relationship Id="rId18" Type="http://schemas.openxmlformats.org/officeDocument/2006/relationships/image" Target="../media/image57.png"/><Relationship Id="rId39" Type="http://schemas.openxmlformats.org/officeDocument/2006/relationships/customXml" Target="../ink/ink69.xml"/><Relationship Id="rId265" Type="http://schemas.openxmlformats.org/officeDocument/2006/relationships/customXml" Target="../ink/ink182.xml"/><Relationship Id="rId286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42" Type="http://schemas.openxmlformats.org/officeDocument/2006/relationships/customXml" Target="../ink/ink217.xml"/><Relationship Id="rId47" Type="http://schemas.openxmlformats.org/officeDocument/2006/relationships/image" Target="../media/image218.png"/><Relationship Id="rId63" Type="http://schemas.openxmlformats.org/officeDocument/2006/relationships/image" Target="../media/image226.png"/><Relationship Id="rId68" Type="http://schemas.openxmlformats.org/officeDocument/2006/relationships/customXml" Target="../ink/ink230.xml"/><Relationship Id="rId84" Type="http://schemas.openxmlformats.org/officeDocument/2006/relationships/customXml" Target="../ink/ink238.xml"/><Relationship Id="rId89" Type="http://schemas.openxmlformats.org/officeDocument/2006/relationships/image" Target="../media/image239.png"/><Relationship Id="rId112" Type="http://schemas.openxmlformats.org/officeDocument/2006/relationships/customXml" Target="../ink/ink252.xml"/><Relationship Id="rId133" Type="http://schemas.openxmlformats.org/officeDocument/2006/relationships/image" Target="../media/image261.png"/><Relationship Id="rId138" Type="http://schemas.openxmlformats.org/officeDocument/2006/relationships/customXml" Target="../ink/ink265.xml"/><Relationship Id="rId154" Type="http://schemas.openxmlformats.org/officeDocument/2006/relationships/customXml" Target="../ink/ink273.xml"/><Relationship Id="rId159" Type="http://schemas.openxmlformats.org/officeDocument/2006/relationships/image" Target="../media/image274.png"/><Relationship Id="rId170" Type="http://schemas.openxmlformats.org/officeDocument/2006/relationships/customXml" Target="../ink/ink281.xml"/><Relationship Id="rId16" Type="http://schemas.openxmlformats.org/officeDocument/2006/relationships/customXml" Target="../ink/ink204.xml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32" Type="http://schemas.openxmlformats.org/officeDocument/2006/relationships/customXml" Target="../ink/ink212.xml"/><Relationship Id="rId37" Type="http://schemas.openxmlformats.org/officeDocument/2006/relationships/image" Target="../media/image213.png"/><Relationship Id="rId53" Type="http://schemas.openxmlformats.org/officeDocument/2006/relationships/image" Target="../media/image221.png"/><Relationship Id="rId58" Type="http://schemas.openxmlformats.org/officeDocument/2006/relationships/customXml" Target="../ink/ink225.xml"/><Relationship Id="rId74" Type="http://schemas.openxmlformats.org/officeDocument/2006/relationships/customXml" Target="../ink/ink233.xml"/><Relationship Id="rId79" Type="http://schemas.openxmlformats.org/officeDocument/2006/relationships/image" Target="../media/image234.png"/><Relationship Id="rId102" Type="http://schemas.openxmlformats.org/officeDocument/2006/relationships/customXml" Target="../ink/ink247.xml"/><Relationship Id="rId123" Type="http://schemas.openxmlformats.org/officeDocument/2006/relationships/image" Target="../media/image256.png"/><Relationship Id="rId128" Type="http://schemas.openxmlformats.org/officeDocument/2006/relationships/customXml" Target="../ink/ink260.xml"/><Relationship Id="rId144" Type="http://schemas.openxmlformats.org/officeDocument/2006/relationships/customXml" Target="../ink/ink268.xml"/><Relationship Id="rId149" Type="http://schemas.openxmlformats.org/officeDocument/2006/relationships/image" Target="../media/image269.png"/><Relationship Id="rId5" Type="http://schemas.openxmlformats.org/officeDocument/2006/relationships/image" Target="../media/image197.png"/><Relationship Id="rId90" Type="http://schemas.openxmlformats.org/officeDocument/2006/relationships/customXml" Target="../ink/ink241.xml"/><Relationship Id="rId95" Type="http://schemas.openxmlformats.org/officeDocument/2006/relationships/image" Target="../media/image242.png"/><Relationship Id="rId160" Type="http://schemas.openxmlformats.org/officeDocument/2006/relationships/customXml" Target="../ink/ink276.xml"/><Relationship Id="rId165" Type="http://schemas.openxmlformats.org/officeDocument/2006/relationships/image" Target="../media/image277.png"/><Relationship Id="rId22" Type="http://schemas.openxmlformats.org/officeDocument/2006/relationships/customXml" Target="../ink/ink207.xml"/><Relationship Id="rId27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customXml" Target="../ink/ink220.xml"/><Relationship Id="rId64" Type="http://schemas.openxmlformats.org/officeDocument/2006/relationships/customXml" Target="../ink/ink228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18" Type="http://schemas.openxmlformats.org/officeDocument/2006/relationships/customXml" Target="../ink/ink255.xml"/><Relationship Id="rId134" Type="http://schemas.openxmlformats.org/officeDocument/2006/relationships/customXml" Target="../ink/ink263.xml"/><Relationship Id="rId139" Type="http://schemas.openxmlformats.org/officeDocument/2006/relationships/image" Target="../media/image264.png"/><Relationship Id="rId80" Type="http://schemas.openxmlformats.org/officeDocument/2006/relationships/customXml" Target="../ink/ink236.xml"/><Relationship Id="rId85" Type="http://schemas.openxmlformats.org/officeDocument/2006/relationships/image" Target="../media/image237.png"/><Relationship Id="rId150" Type="http://schemas.openxmlformats.org/officeDocument/2006/relationships/customXml" Target="../ink/ink271.xml"/><Relationship Id="rId155" Type="http://schemas.openxmlformats.org/officeDocument/2006/relationships/image" Target="../media/image272.png"/><Relationship Id="rId171" Type="http://schemas.openxmlformats.org/officeDocument/2006/relationships/image" Target="../media/image280.png"/><Relationship Id="rId12" Type="http://schemas.openxmlformats.org/officeDocument/2006/relationships/customXml" Target="../ink/ink202.xml"/><Relationship Id="rId17" Type="http://schemas.openxmlformats.org/officeDocument/2006/relationships/image" Target="../media/image203.png"/><Relationship Id="rId33" Type="http://schemas.openxmlformats.org/officeDocument/2006/relationships/image" Target="../media/image211.png"/><Relationship Id="rId38" Type="http://schemas.openxmlformats.org/officeDocument/2006/relationships/customXml" Target="../ink/ink215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08" Type="http://schemas.openxmlformats.org/officeDocument/2006/relationships/customXml" Target="../ink/ink250.xml"/><Relationship Id="rId124" Type="http://schemas.openxmlformats.org/officeDocument/2006/relationships/customXml" Target="../ink/ink258.xml"/><Relationship Id="rId129" Type="http://schemas.openxmlformats.org/officeDocument/2006/relationships/image" Target="../media/image259.png"/><Relationship Id="rId54" Type="http://schemas.openxmlformats.org/officeDocument/2006/relationships/customXml" Target="../ink/ink223.xml"/><Relationship Id="rId70" Type="http://schemas.openxmlformats.org/officeDocument/2006/relationships/customXml" Target="../ink/ink231.xml"/><Relationship Id="rId75" Type="http://schemas.openxmlformats.org/officeDocument/2006/relationships/image" Target="../media/image232.png"/><Relationship Id="rId91" Type="http://schemas.openxmlformats.org/officeDocument/2006/relationships/image" Target="../media/image240.png"/><Relationship Id="rId96" Type="http://schemas.openxmlformats.org/officeDocument/2006/relationships/customXml" Target="../ink/ink244.xml"/><Relationship Id="rId140" Type="http://schemas.openxmlformats.org/officeDocument/2006/relationships/customXml" Target="../ink/ink266.xml"/><Relationship Id="rId145" Type="http://schemas.openxmlformats.org/officeDocument/2006/relationships/image" Target="../media/image267.png"/><Relationship Id="rId161" Type="http://schemas.openxmlformats.org/officeDocument/2006/relationships/image" Target="../media/image275.png"/><Relationship Id="rId166" Type="http://schemas.openxmlformats.org/officeDocument/2006/relationships/customXml" Target="../ink/ink2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9.xml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49" Type="http://schemas.openxmlformats.org/officeDocument/2006/relationships/image" Target="../media/image219.png"/><Relationship Id="rId57" Type="http://schemas.openxmlformats.org/officeDocument/2006/relationships/image" Target="../media/image223.png"/><Relationship Id="rId106" Type="http://schemas.openxmlformats.org/officeDocument/2006/relationships/customXml" Target="../ink/ink249.xml"/><Relationship Id="rId114" Type="http://schemas.openxmlformats.org/officeDocument/2006/relationships/customXml" Target="../ink/ink253.xml"/><Relationship Id="rId119" Type="http://schemas.openxmlformats.org/officeDocument/2006/relationships/image" Target="../media/image254.png"/><Relationship Id="rId127" Type="http://schemas.openxmlformats.org/officeDocument/2006/relationships/image" Target="../media/image258.png"/><Relationship Id="rId10" Type="http://schemas.openxmlformats.org/officeDocument/2006/relationships/customXml" Target="../ink/ink201.xml"/><Relationship Id="rId31" Type="http://schemas.openxmlformats.org/officeDocument/2006/relationships/image" Target="../media/image210.png"/><Relationship Id="rId44" Type="http://schemas.openxmlformats.org/officeDocument/2006/relationships/customXml" Target="../ink/ink218.xml"/><Relationship Id="rId52" Type="http://schemas.openxmlformats.org/officeDocument/2006/relationships/customXml" Target="../ink/ink222.xml"/><Relationship Id="rId60" Type="http://schemas.openxmlformats.org/officeDocument/2006/relationships/customXml" Target="../ink/ink226.xml"/><Relationship Id="rId65" Type="http://schemas.openxmlformats.org/officeDocument/2006/relationships/image" Target="../media/image227.png"/><Relationship Id="rId73" Type="http://schemas.openxmlformats.org/officeDocument/2006/relationships/image" Target="../media/image231.png"/><Relationship Id="rId78" Type="http://schemas.openxmlformats.org/officeDocument/2006/relationships/customXml" Target="../ink/ink235.xml"/><Relationship Id="rId81" Type="http://schemas.openxmlformats.org/officeDocument/2006/relationships/image" Target="../media/image235.png"/><Relationship Id="rId86" Type="http://schemas.openxmlformats.org/officeDocument/2006/relationships/customXml" Target="../ink/ink239.xml"/><Relationship Id="rId94" Type="http://schemas.openxmlformats.org/officeDocument/2006/relationships/customXml" Target="../ink/ink243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57.xml"/><Relationship Id="rId130" Type="http://schemas.openxmlformats.org/officeDocument/2006/relationships/customXml" Target="../ink/ink261.xml"/><Relationship Id="rId135" Type="http://schemas.openxmlformats.org/officeDocument/2006/relationships/image" Target="../media/image262.png"/><Relationship Id="rId143" Type="http://schemas.openxmlformats.org/officeDocument/2006/relationships/image" Target="../media/image266.png"/><Relationship Id="rId148" Type="http://schemas.openxmlformats.org/officeDocument/2006/relationships/customXml" Target="../ink/ink270.xml"/><Relationship Id="rId151" Type="http://schemas.openxmlformats.org/officeDocument/2006/relationships/image" Target="../media/image270.png"/><Relationship Id="rId156" Type="http://schemas.openxmlformats.org/officeDocument/2006/relationships/customXml" Target="../ink/ink274.xml"/><Relationship Id="rId164" Type="http://schemas.openxmlformats.org/officeDocument/2006/relationships/customXml" Target="../ink/ink278.xml"/><Relationship Id="rId169" Type="http://schemas.openxmlformats.org/officeDocument/2006/relationships/image" Target="../media/image279.png"/><Relationship Id="rId4" Type="http://schemas.openxmlformats.org/officeDocument/2006/relationships/customXml" Target="../ink/ink198.xml"/><Relationship Id="rId9" Type="http://schemas.openxmlformats.org/officeDocument/2006/relationships/image" Target="../media/image199.png"/><Relationship Id="rId172" Type="http://schemas.openxmlformats.org/officeDocument/2006/relationships/customXml" Target="../ink/ink282.xml"/><Relationship Id="rId13" Type="http://schemas.openxmlformats.org/officeDocument/2006/relationships/image" Target="../media/image201.png"/><Relationship Id="rId18" Type="http://schemas.openxmlformats.org/officeDocument/2006/relationships/customXml" Target="../ink/ink205.xml"/><Relationship Id="rId39" Type="http://schemas.openxmlformats.org/officeDocument/2006/relationships/image" Target="../media/image214.png"/><Relationship Id="rId109" Type="http://schemas.openxmlformats.org/officeDocument/2006/relationships/image" Target="../media/image249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222.png"/><Relationship Id="rId76" Type="http://schemas.openxmlformats.org/officeDocument/2006/relationships/customXml" Target="../ink/ink234.xml"/><Relationship Id="rId97" Type="http://schemas.openxmlformats.org/officeDocument/2006/relationships/image" Target="../media/image243.png"/><Relationship Id="rId104" Type="http://schemas.openxmlformats.org/officeDocument/2006/relationships/customXml" Target="../ink/ink248.xml"/><Relationship Id="rId120" Type="http://schemas.openxmlformats.org/officeDocument/2006/relationships/customXml" Target="../ink/ink256.xml"/><Relationship Id="rId125" Type="http://schemas.openxmlformats.org/officeDocument/2006/relationships/image" Target="../media/image257.png"/><Relationship Id="rId141" Type="http://schemas.openxmlformats.org/officeDocument/2006/relationships/image" Target="../media/image265.png"/><Relationship Id="rId146" Type="http://schemas.openxmlformats.org/officeDocument/2006/relationships/customXml" Target="../ink/ink269.xml"/><Relationship Id="rId167" Type="http://schemas.openxmlformats.org/officeDocument/2006/relationships/image" Target="../media/image278.png"/><Relationship Id="rId7" Type="http://schemas.openxmlformats.org/officeDocument/2006/relationships/image" Target="../media/image198.png"/><Relationship Id="rId71" Type="http://schemas.openxmlformats.org/officeDocument/2006/relationships/image" Target="../media/image230.png"/><Relationship Id="rId92" Type="http://schemas.openxmlformats.org/officeDocument/2006/relationships/customXml" Target="../ink/ink242.xml"/><Relationship Id="rId162" Type="http://schemas.openxmlformats.org/officeDocument/2006/relationships/customXml" Target="../ink/ink277.xml"/><Relationship Id="rId2" Type="http://schemas.openxmlformats.org/officeDocument/2006/relationships/customXml" Target="../ink/ink197.xml"/><Relationship Id="rId29" Type="http://schemas.openxmlformats.org/officeDocument/2006/relationships/image" Target="../media/image209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217.png"/><Relationship Id="rId66" Type="http://schemas.openxmlformats.org/officeDocument/2006/relationships/customXml" Target="../ink/ink229.xml"/><Relationship Id="rId87" Type="http://schemas.openxmlformats.org/officeDocument/2006/relationships/image" Target="../media/image238.png"/><Relationship Id="rId110" Type="http://schemas.openxmlformats.org/officeDocument/2006/relationships/customXml" Target="../ink/ink251.xml"/><Relationship Id="rId115" Type="http://schemas.openxmlformats.org/officeDocument/2006/relationships/image" Target="../media/image252.png"/><Relationship Id="rId131" Type="http://schemas.openxmlformats.org/officeDocument/2006/relationships/image" Target="../media/image260.png"/><Relationship Id="rId136" Type="http://schemas.openxmlformats.org/officeDocument/2006/relationships/customXml" Target="../ink/ink264.xml"/><Relationship Id="rId157" Type="http://schemas.openxmlformats.org/officeDocument/2006/relationships/image" Target="../media/image273.png"/><Relationship Id="rId61" Type="http://schemas.openxmlformats.org/officeDocument/2006/relationships/image" Target="../media/image225.png"/><Relationship Id="rId82" Type="http://schemas.openxmlformats.org/officeDocument/2006/relationships/customXml" Target="../ink/ink237.xml"/><Relationship Id="rId152" Type="http://schemas.openxmlformats.org/officeDocument/2006/relationships/customXml" Target="../ink/ink272.xml"/><Relationship Id="rId173" Type="http://schemas.openxmlformats.org/officeDocument/2006/relationships/image" Target="../media/image281.png"/><Relationship Id="rId19" Type="http://schemas.openxmlformats.org/officeDocument/2006/relationships/image" Target="../media/image204.png"/><Relationship Id="rId14" Type="http://schemas.openxmlformats.org/officeDocument/2006/relationships/customXml" Target="../ink/ink203.xml"/><Relationship Id="rId30" Type="http://schemas.openxmlformats.org/officeDocument/2006/relationships/customXml" Target="../ink/ink211.xml"/><Relationship Id="rId35" Type="http://schemas.openxmlformats.org/officeDocument/2006/relationships/image" Target="../media/image212.png"/><Relationship Id="rId56" Type="http://schemas.openxmlformats.org/officeDocument/2006/relationships/customXml" Target="../ink/ink224.xml"/><Relationship Id="rId77" Type="http://schemas.openxmlformats.org/officeDocument/2006/relationships/image" Target="../media/image233.png"/><Relationship Id="rId100" Type="http://schemas.openxmlformats.org/officeDocument/2006/relationships/customXml" Target="../ink/ink246.xml"/><Relationship Id="rId105" Type="http://schemas.openxmlformats.org/officeDocument/2006/relationships/image" Target="../media/image247.png"/><Relationship Id="rId126" Type="http://schemas.openxmlformats.org/officeDocument/2006/relationships/customXml" Target="../ink/ink259.xml"/><Relationship Id="rId147" Type="http://schemas.openxmlformats.org/officeDocument/2006/relationships/image" Target="../media/image268.png"/><Relationship Id="rId168" Type="http://schemas.openxmlformats.org/officeDocument/2006/relationships/customXml" Target="../ink/ink280.xml"/><Relationship Id="rId8" Type="http://schemas.openxmlformats.org/officeDocument/2006/relationships/customXml" Target="../ink/ink200.xml"/><Relationship Id="rId51" Type="http://schemas.openxmlformats.org/officeDocument/2006/relationships/image" Target="../media/image220.png"/><Relationship Id="rId72" Type="http://schemas.openxmlformats.org/officeDocument/2006/relationships/customXml" Target="../ink/ink232.xml"/><Relationship Id="rId93" Type="http://schemas.openxmlformats.org/officeDocument/2006/relationships/image" Target="../media/image241.png"/><Relationship Id="rId98" Type="http://schemas.openxmlformats.org/officeDocument/2006/relationships/customXml" Target="../ink/ink245.xml"/><Relationship Id="rId121" Type="http://schemas.openxmlformats.org/officeDocument/2006/relationships/image" Target="../media/image255.png"/><Relationship Id="rId142" Type="http://schemas.openxmlformats.org/officeDocument/2006/relationships/customXml" Target="../ink/ink267.xml"/><Relationship Id="rId163" Type="http://schemas.openxmlformats.org/officeDocument/2006/relationships/image" Target="../media/image276.png"/><Relationship Id="rId3" Type="http://schemas.openxmlformats.org/officeDocument/2006/relationships/image" Target="../media/image196.png"/><Relationship Id="rId25" Type="http://schemas.openxmlformats.org/officeDocument/2006/relationships/image" Target="../media/image207.png"/><Relationship Id="rId46" Type="http://schemas.openxmlformats.org/officeDocument/2006/relationships/customXml" Target="../ink/ink219.xml"/><Relationship Id="rId67" Type="http://schemas.openxmlformats.org/officeDocument/2006/relationships/image" Target="../media/image228.png"/><Relationship Id="rId116" Type="http://schemas.openxmlformats.org/officeDocument/2006/relationships/customXml" Target="../ink/ink254.xml"/><Relationship Id="rId137" Type="http://schemas.openxmlformats.org/officeDocument/2006/relationships/image" Target="../media/image263.png"/><Relationship Id="rId158" Type="http://schemas.openxmlformats.org/officeDocument/2006/relationships/customXml" Target="../ink/ink275.xml"/><Relationship Id="rId20" Type="http://schemas.openxmlformats.org/officeDocument/2006/relationships/customXml" Target="../ink/ink206.xml"/><Relationship Id="rId41" Type="http://schemas.openxmlformats.org/officeDocument/2006/relationships/image" Target="../media/image215.png"/><Relationship Id="rId62" Type="http://schemas.openxmlformats.org/officeDocument/2006/relationships/customXml" Target="../ink/ink227.xml"/><Relationship Id="rId83" Type="http://schemas.openxmlformats.org/officeDocument/2006/relationships/image" Target="../media/image236.png"/><Relationship Id="rId88" Type="http://schemas.openxmlformats.org/officeDocument/2006/relationships/customXml" Target="../ink/ink240.xml"/><Relationship Id="rId111" Type="http://schemas.openxmlformats.org/officeDocument/2006/relationships/image" Target="../media/image250.png"/><Relationship Id="rId132" Type="http://schemas.openxmlformats.org/officeDocument/2006/relationships/customXml" Target="../ink/ink262.xml"/><Relationship Id="rId153" Type="http://schemas.openxmlformats.org/officeDocument/2006/relationships/image" Target="../media/image27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png"/><Relationship Id="rId18" Type="http://schemas.openxmlformats.org/officeDocument/2006/relationships/customXml" Target="../ink/ink291.xml"/><Relationship Id="rId26" Type="http://schemas.openxmlformats.org/officeDocument/2006/relationships/customXml" Target="../ink/ink295.xml"/><Relationship Id="rId39" Type="http://schemas.openxmlformats.org/officeDocument/2006/relationships/image" Target="../media/image300.png"/><Relationship Id="rId21" Type="http://schemas.openxmlformats.org/officeDocument/2006/relationships/image" Target="../media/image291.png"/><Relationship Id="rId34" Type="http://schemas.openxmlformats.org/officeDocument/2006/relationships/customXml" Target="../ink/ink299.xml"/><Relationship Id="rId42" Type="http://schemas.openxmlformats.org/officeDocument/2006/relationships/customXml" Target="../ink/ink303.xml"/><Relationship Id="rId47" Type="http://schemas.openxmlformats.org/officeDocument/2006/relationships/image" Target="../media/image304.png"/><Relationship Id="rId50" Type="http://schemas.openxmlformats.org/officeDocument/2006/relationships/customXml" Target="../ink/ink307.xml"/><Relationship Id="rId55" Type="http://schemas.openxmlformats.org/officeDocument/2006/relationships/image" Target="../media/image308.png"/><Relationship Id="rId63" Type="http://schemas.openxmlformats.org/officeDocument/2006/relationships/image" Target="../media/image312.png"/><Relationship Id="rId68" Type="http://schemas.openxmlformats.org/officeDocument/2006/relationships/customXml" Target="../ink/ink316.xml"/><Relationship Id="rId76" Type="http://schemas.openxmlformats.org/officeDocument/2006/relationships/customXml" Target="../ink/ink320.xml"/><Relationship Id="rId7" Type="http://schemas.openxmlformats.org/officeDocument/2006/relationships/image" Target="../media/image284.png"/><Relationship Id="rId71" Type="http://schemas.openxmlformats.org/officeDocument/2006/relationships/image" Target="../media/image316.png"/><Relationship Id="rId2" Type="http://schemas.openxmlformats.org/officeDocument/2006/relationships/customXml" Target="../ink/ink283.xml"/><Relationship Id="rId16" Type="http://schemas.openxmlformats.org/officeDocument/2006/relationships/customXml" Target="../ink/ink290.xml"/><Relationship Id="rId29" Type="http://schemas.openxmlformats.org/officeDocument/2006/relationships/image" Target="../media/image295.png"/><Relationship Id="rId11" Type="http://schemas.openxmlformats.org/officeDocument/2006/relationships/image" Target="../media/image286.png"/><Relationship Id="rId24" Type="http://schemas.openxmlformats.org/officeDocument/2006/relationships/customXml" Target="../ink/ink294.xml"/><Relationship Id="rId32" Type="http://schemas.openxmlformats.org/officeDocument/2006/relationships/customXml" Target="../ink/ink298.xml"/><Relationship Id="rId37" Type="http://schemas.openxmlformats.org/officeDocument/2006/relationships/image" Target="../media/image299.png"/><Relationship Id="rId40" Type="http://schemas.openxmlformats.org/officeDocument/2006/relationships/customXml" Target="../ink/ink302.xml"/><Relationship Id="rId45" Type="http://schemas.openxmlformats.org/officeDocument/2006/relationships/image" Target="../media/image303.png"/><Relationship Id="rId53" Type="http://schemas.openxmlformats.org/officeDocument/2006/relationships/image" Target="../media/image307.png"/><Relationship Id="rId58" Type="http://schemas.openxmlformats.org/officeDocument/2006/relationships/customXml" Target="../ink/ink311.xml"/><Relationship Id="rId66" Type="http://schemas.openxmlformats.org/officeDocument/2006/relationships/customXml" Target="../ink/ink315.xml"/><Relationship Id="rId74" Type="http://schemas.openxmlformats.org/officeDocument/2006/relationships/customXml" Target="../ink/ink319.xml"/><Relationship Id="rId5" Type="http://schemas.openxmlformats.org/officeDocument/2006/relationships/image" Target="../media/image283.png"/><Relationship Id="rId15" Type="http://schemas.openxmlformats.org/officeDocument/2006/relationships/image" Target="../media/image288.png"/><Relationship Id="rId23" Type="http://schemas.openxmlformats.org/officeDocument/2006/relationships/image" Target="../media/image292.png"/><Relationship Id="rId28" Type="http://schemas.openxmlformats.org/officeDocument/2006/relationships/customXml" Target="../ink/ink296.xml"/><Relationship Id="rId36" Type="http://schemas.openxmlformats.org/officeDocument/2006/relationships/customXml" Target="../ink/ink300.xml"/><Relationship Id="rId49" Type="http://schemas.openxmlformats.org/officeDocument/2006/relationships/image" Target="../media/image305.png"/><Relationship Id="rId57" Type="http://schemas.openxmlformats.org/officeDocument/2006/relationships/image" Target="../media/image309.png"/><Relationship Id="rId61" Type="http://schemas.openxmlformats.org/officeDocument/2006/relationships/image" Target="../media/image311.png"/><Relationship Id="rId10" Type="http://schemas.openxmlformats.org/officeDocument/2006/relationships/customXml" Target="../ink/ink287.xml"/><Relationship Id="rId19" Type="http://schemas.openxmlformats.org/officeDocument/2006/relationships/image" Target="../media/image290.png"/><Relationship Id="rId31" Type="http://schemas.openxmlformats.org/officeDocument/2006/relationships/image" Target="../media/image296.png"/><Relationship Id="rId44" Type="http://schemas.openxmlformats.org/officeDocument/2006/relationships/customXml" Target="../ink/ink304.xml"/><Relationship Id="rId52" Type="http://schemas.openxmlformats.org/officeDocument/2006/relationships/customXml" Target="../ink/ink308.xml"/><Relationship Id="rId60" Type="http://schemas.openxmlformats.org/officeDocument/2006/relationships/customXml" Target="../ink/ink312.xml"/><Relationship Id="rId65" Type="http://schemas.openxmlformats.org/officeDocument/2006/relationships/image" Target="../media/image313.png"/><Relationship Id="rId73" Type="http://schemas.openxmlformats.org/officeDocument/2006/relationships/image" Target="../media/image317.png"/><Relationship Id="rId4" Type="http://schemas.openxmlformats.org/officeDocument/2006/relationships/customXml" Target="../ink/ink284.xml"/><Relationship Id="rId9" Type="http://schemas.openxmlformats.org/officeDocument/2006/relationships/image" Target="../media/image285.png"/><Relationship Id="rId14" Type="http://schemas.openxmlformats.org/officeDocument/2006/relationships/customXml" Target="../ink/ink289.xml"/><Relationship Id="rId22" Type="http://schemas.openxmlformats.org/officeDocument/2006/relationships/customXml" Target="../ink/ink293.xml"/><Relationship Id="rId27" Type="http://schemas.openxmlformats.org/officeDocument/2006/relationships/image" Target="../media/image294.png"/><Relationship Id="rId30" Type="http://schemas.openxmlformats.org/officeDocument/2006/relationships/customXml" Target="../ink/ink297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48" Type="http://schemas.openxmlformats.org/officeDocument/2006/relationships/customXml" Target="../ink/ink306.xml"/><Relationship Id="rId56" Type="http://schemas.openxmlformats.org/officeDocument/2006/relationships/customXml" Target="../ink/ink310.xml"/><Relationship Id="rId64" Type="http://schemas.openxmlformats.org/officeDocument/2006/relationships/customXml" Target="../ink/ink314.xml"/><Relationship Id="rId69" Type="http://schemas.openxmlformats.org/officeDocument/2006/relationships/image" Target="../media/image315.png"/><Relationship Id="rId77" Type="http://schemas.openxmlformats.org/officeDocument/2006/relationships/image" Target="../media/image319.png"/><Relationship Id="rId8" Type="http://schemas.openxmlformats.org/officeDocument/2006/relationships/customXml" Target="../ink/ink286.xml"/><Relationship Id="rId51" Type="http://schemas.openxmlformats.org/officeDocument/2006/relationships/image" Target="../media/image306.png"/><Relationship Id="rId72" Type="http://schemas.openxmlformats.org/officeDocument/2006/relationships/customXml" Target="../ink/ink318.xml"/><Relationship Id="rId3" Type="http://schemas.openxmlformats.org/officeDocument/2006/relationships/image" Target="../media/image282.png"/><Relationship Id="rId12" Type="http://schemas.openxmlformats.org/officeDocument/2006/relationships/customXml" Target="../ink/ink288.xml"/><Relationship Id="rId17" Type="http://schemas.openxmlformats.org/officeDocument/2006/relationships/image" Target="../media/image289.png"/><Relationship Id="rId25" Type="http://schemas.openxmlformats.org/officeDocument/2006/relationships/image" Target="../media/image293.png"/><Relationship Id="rId33" Type="http://schemas.openxmlformats.org/officeDocument/2006/relationships/image" Target="../media/image297.png"/><Relationship Id="rId38" Type="http://schemas.openxmlformats.org/officeDocument/2006/relationships/customXml" Target="../ink/ink301.xml"/><Relationship Id="rId46" Type="http://schemas.openxmlformats.org/officeDocument/2006/relationships/customXml" Target="../ink/ink305.xml"/><Relationship Id="rId59" Type="http://schemas.openxmlformats.org/officeDocument/2006/relationships/image" Target="../media/image310.png"/><Relationship Id="rId67" Type="http://schemas.openxmlformats.org/officeDocument/2006/relationships/image" Target="../media/image314.png"/><Relationship Id="rId20" Type="http://schemas.openxmlformats.org/officeDocument/2006/relationships/customXml" Target="../ink/ink292.xml"/><Relationship Id="rId41" Type="http://schemas.openxmlformats.org/officeDocument/2006/relationships/image" Target="../media/image301.png"/><Relationship Id="rId54" Type="http://schemas.openxmlformats.org/officeDocument/2006/relationships/customXml" Target="../ink/ink309.xml"/><Relationship Id="rId62" Type="http://schemas.openxmlformats.org/officeDocument/2006/relationships/customXml" Target="../ink/ink313.xml"/><Relationship Id="rId70" Type="http://schemas.openxmlformats.org/officeDocument/2006/relationships/customXml" Target="../ink/ink317.xml"/><Relationship Id="rId75" Type="http://schemas.openxmlformats.org/officeDocument/2006/relationships/image" Target="../media/image3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4.png"/><Relationship Id="rId18" Type="http://schemas.openxmlformats.org/officeDocument/2006/relationships/customXml" Target="../ink/ink329.xml"/><Relationship Id="rId26" Type="http://schemas.openxmlformats.org/officeDocument/2006/relationships/customXml" Target="../ink/ink333.xml"/><Relationship Id="rId39" Type="http://schemas.openxmlformats.org/officeDocument/2006/relationships/customXml" Target="../ink/ink340.xml"/><Relationship Id="rId21" Type="http://schemas.openxmlformats.org/officeDocument/2006/relationships/image" Target="../media/image328.png"/><Relationship Id="rId34" Type="http://schemas.openxmlformats.org/officeDocument/2006/relationships/image" Target="../media/image334.png"/><Relationship Id="rId42" Type="http://schemas.openxmlformats.org/officeDocument/2006/relationships/image" Target="../media/image338.png"/><Relationship Id="rId47" Type="http://schemas.openxmlformats.org/officeDocument/2006/relationships/customXml" Target="../ink/ink344.xml"/><Relationship Id="rId50" Type="http://schemas.openxmlformats.org/officeDocument/2006/relationships/image" Target="../media/image342.png"/><Relationship Id="rId55" Type="http://schemas.openxmlformats.org/officeDocument/2006/relationships/customXml" Target="../ink/ink348.xml"/><Relationship Id="rId63" Type="http://schemas.openxmlformats.org/officeDocument/2006/relationships/customXml" Target="../ink/ink352.xml"/><Relationship Id="rId68" Type="http://schemas.openxmlformats.org/officeDocument/2006/relationships/image" Target="../media/image351.png"/><Relationship Id="rId76" Type="http://schemas.openxmlformats.org/officeDocument/2006/relationships/image" Target="../media/image355.png"/><Relationship Id="rId7" Type="http://schemas.openxmlformats.org/officeDocument/2006/relationships/image" Target="../media/image321.png"/><Relationship Id="rId71" Type="http://schemas.openxmlformats.org/officeDocument/2006/relationships/customXml" Target="../ink/ink356.xml"/><Relationship Id="rId2" Type="http://schemas.openxmlformats.org/officeDocument/2006/relationships/customXml" Target="../ink/ink321.xml"/><Relationship Id="rId16" Type="http://schemas.openxmlformats.org/officeDocument/2006/relationships/customXml" Target="../ink/ink328.xml"/><Relationship Id="rId29" Type="http://schemas.openxmlformats.org/officeDocument/2006/relationships/customXml" Target="../ink/ink335.xml"/><Relationship Id="rId11" Type="http://schemas.openxmlformats.org/officeDocument/2006/relationships/image" Target="../media/image323.png"/><Relationship Id="rId24" Type="http://schemas.openxmlformats.org/officeDocument/2006/relationships/customXml" Target="../ink/ink332.xml"/><Relationship Id="rId32" Type="http://schemas.openxmlformats.org/officeDocument/2006/relationships/image" Target="../media/image333.png"/><Relationship Id="rId37" Type="http://schemas.openxmlformats.org/officeDocument/2006/relationships/customXml" Target="../ink/ink339.xml"/><Relationship Id="rId40" Type="http://schemas.openxmlformats.org/officeDocument/2006/relationships/image" Target="../media/image337.png"/><Relationship Id="rId45" Type="http://schemas.openxmlformats.org/officeDocument/2006/relationships/customXml" Target="../ink/ink343.xml"/><Relationship Id="rId53" Type="http://schemas.openxmlformats.org/officeDocument/2006/relationships/customXml" Target="../ink/ink347.xml"/><Relationship Id="rId58" Type="http://schemas.openxmlformats.org/officeDocument/2006/relationships/image" Target="../media/image346.png"/><Relationship Id="rId66" Type="http://schemas.openxmlformats.org/officeDocument/2006/relationships/image" Target="../media/image350.png"/><Relationship Id="rId74" Type="http://schemas.openxmlformats.org/officeDocument/2006/relationships/image" Target="../media/image354.png"/><Relationship Id="rId79" Type="http://schemas.openxmlformats.org/officeDocument/2006/relationships/customXml" Target="../ink/ink360.xml"/><Relationship Id="rId5" Type="http://schemas.openxmlformats.org/officeDocument/2006/relationships/image" Target="../media/image320.png"/><Relationship Id="rId61" Type="http://schemas.openxmlformats.org/officeDocument/2006/relationships/customXml" Target="../ink/ink351.xml"/><Relationship Id="rId10" Type="http://schemas.openxmlformats.org/officeDocument/2006/relationships/customXml" Target="../ink/ink325.xml"/><Relationship Id="rId19" Type="http://schemas.openxmlformats.org/officeDocument/2006/relationships/image" Target="../media/image327.png"/><Relationship Id="rId31" Type="http://schemas.openxmlformats.org/officeDocument/2006/relationships/customXml" Target="../ink/ink336.xml"/><Relationship Id="rId44" Type="http://schemas.openxmlformats.org/officeDocument/2006/relationships/image" Target="../media/image339.png"/><Relationship Id="rId52" Type="http://schemas.openxmlformats.org/officeDocument/2006/relationships/image" Target="../media/image343.png"/><Relationship Id="rId60" Type="http://schemas.openxmlformats.org/officeDocument/2006/relationships/image" Target="../media/image347.png"/><Relationship Id="rId65" Type="http://schemas.openxmlformats.org/officeDocument/2006/relationships/customXml" Target="../ink/ink353.xml"/><Relationship Id="rId73" Type="http://schemas.openxmlformats.org/officeDocument/2006/relationships/customXml" Target="../ink/ink357.xml"/><Relationship Id="rId78" Type="http://schemas.openxmlformats.org/officeDocument/2006/relationships/image" Target="../media/image356.png"/><Relationship Id="rId4" Type="http://schemas.openxmlformats.org/officeDocument/2006/relationships/customXml" Target="../ink/ink322.xml"/><Relationship Id="rId9" Type="http://schemas.openxmlformats.org/officeDocument/2006/relationships/image" Target="../media/image322.png"/><Relationship Id="rId14" Type="http://schemas.openxmlformats.org/officeDocument/2006/relationships/customXml" Target="../ink/ink327.xml"/><Relationship Id="rId22" Type="http://schemas.openxmlformats.org/officeDocument/2006/relationships/customXml" Target="../ink/ink331.xml"/><Relationship Id="rId27" Type="http://schemas.openxmlformats.org/officeDocument/2006/relationships/customXml" Target="../ink/ink334.xml"/><Relationship Id="rId30" Type="http://schemas.openxmlformats.org/officeDocument/2006/relationships/image" Target="../media/image332.png"/><Relationship Id="rId35" Type="http://schemas.openxmlformats.org/officeDocument/2006/relationships/customXml" Target="../ink/ink338.xml"/><Relationship Id="rId43" Type="http://schemas.openxmlformats.org/officeDocument/2006/relationships/customXml" Target="../ink/ink342.xml"/><Relationship Id="rId48" Type="http://schemas.openxmlformats.org/officeDocument/2006/relationships/image" Target="../media/image341.png"/><Relationship Id="rId56" Type="http://schemas.openxmlformats.org/officeDocument/2006/relationships/image" Target="../media/image345.png"/><Relationship Id="rId64" Type="http://schemas.openxmlformats.org/officeDocument/2006/relationships/image" Target="../media/image349.png"/><Relationship Id="rId69" Type="http://schemas.openxmlformats.org/officeDocument/2006/relationships/customXml" Target="../ink/ink355.xml"/><Relationship Id="rId77" Type="http://schemas.openxmlformats.org/officeDocument/2006/relationships/customXml" Target="../ink/ink359.xml"/><Relationship Id="rId8" Type="http://schemas.openxmlformats.org/officeDocument/2006/relationships/customXml" Target="../ink/ink324.xml"/><Relationship Id="rId51" Type="http://schemas.openxmlformats.org/officeDocument/2006/relationships/customXml" Target="../ink/ink346.xml"/><Relationship Id="rId72" Type="http://schemas.openxmlformats.org/officeDocument/2006/relationships/image" Target="../media/image353.png"/><Relationship Id="rId80" Type="http://schemas.openxmlformats.org/officeDocument/2006/relationships/image" Target="../media/image357.png"/><Relationship Id="rId3" Type="http://schemas.openxmlformats.org/officeDocument/2006/relationships/image" Target="../media/image50.png"/><Relationship Id="rId12" Type="http://schemas.openxmlformats.org/officeDocument/2006/relationships/customXml" Target="../ink/ink326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customXml" Target="../ink/ink337.xml"/><Relationship Id="rId38" Type="http://schemas.openxmlformats.org/officeDocument/2006/relationships/image" Target="../media/image336.png"/><Relationship Id="rId46" Type="http://schemas.openxmlformats.org/officeDocument/2006/relationships/image" Target="../media/image340.png"/><Relationship Id="rId59" Type="http://schemas.openxmlformats.org/officeDocument/2006/relationships/customXml" Target="../ink/ink350.xml"/><Relationship Id="rId67" Type="http://schemas.openxmlformats.org/officeDocument/2006/relationships/customXml" Target="../ink/ink354.xml"/><Relationship Id="rId20" Type="http://schemas.openxmlformats.org/officeDocument/2006/relationships/customXml" Target="../ink/ink330.xml"/><Relationship Id="rId41" Type="http://schemas.openxmlformats.org/officeDocument/2006/relationships/customXml" Target="../ink/ink341.xml"/><Relationship Id="rId54" Type="http://schemas.openxmlformats.org/officeDocument/2006/relationships/image" Target="../media/image344.png"/><Relationship Id="rId62" Type="http://schemas.openxmlformats.org/officeDocument/2006/relationships/image" Target="../media/image348.png"/><Relationship Id="rId70" Type="http://schemas.openxmlformats.org/officeDocument/2006/relationships/image" Target="../media/image352.png"/><Relationship Id="rId75" Type="http://schemas.openxmlformats.org/officeDocument/2006/relationships/customXml" Target="../ink/ink3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3.xml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image" Target="../media/image331.png"/><Relationship Id="rId36" Type="http://schemas.openxmlformats.org/officeDocument/2006/relationships/image" Target="../media/image335.png"/><Relationship Id="rId49" Type="http://schemas.openxmlformats.org/officeDocument/2006/relationships/customXml" Target="../ink/ink345.xml"/><Relationship Id="rId57" Type="http://schemas.openxmlformats.org/officeDocument/2006/relationships/customXml" Target="../ink/ink34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9.xml"/><Relationship Id="rId299" Type="http://schemas.openxmlformats.org/officeDocument/2006/relationships/image" Target="../media/image503.png"/><Relationship Id="rId303" Type="http://schemas.openxmlformats.org/officeDocument/2006/relationships/image" Target="../media/image505.png"/><Relationship Id="rId21" Type="http://schemas.openxmlformats.org/officeDocument/2006/relationships/customXml" Target="../ink/ink371.xml"/><Relationship Id="rId42" Type="http://schemas.openxmlformats.org/officeDocument/2006/relationships/image" Target="../media/image375.png"/><Relationship Id="rId63" Type="http://schemas.openxmlformats.org/officeDocument/2006/relationships/customXml" Target="../ink/ink392.xml"/><Relationship Id="rId84" Type="http://schemas.openxmlformats.org/officeDocument/2006/relationships/image" Target="../media/image396.png"/><Relationship Id="rId138" Type="http://schemas.openxmlformats.org/officeDocument/2006/relationships/image" Target="../media/image423.png"/><Relationship Id="rId159" Type="http://schemas.openxmlformats.org/officeDocument/2006/relationships/image" Target="../media/image433.png"/><Relationship Id="rId324" Type="http://schemas.openxmlformats.org/officeDocument/2006/relationships/customXml" Target="../ink/ink523.xml"/><Relationship Id="rId345" Type="http://schemas.openxmlformats.org/officeDocument/2006/relationships/image" Target="../media/image526.png"/><Relationship Id="rId170" Type="http://schemas.openxmlformats.org/officeDocument/2006/relationships/customXml" Target="../ink/ink446.xml"/><Relationship Id="rId191" Type="http://schemas.openxmlformats.org/officeDocument/2006/relationships/image" Target="../media/image449.png"/><Relationship Id="rId205" Type="http://schemas.openxmlformats.org/officeDocument/2006/relationships/image" Target="../media/image456.png"/><Relationship Id="rId226" Type="http://schemas.openxmlformats.org/officeDocument/2006/relationships/customXml" Target="../ink/ink474.xml"/><Relationship Id="rId247" Type="http://schemas.openxmlformats.org/officeDocument/2006/relationships/image" Target="../media/image477.png"/><Relationship Id="rId107" Type="http://schemas.openxmlformats.org/officeDocument/2006/relationships/customXml" Target="../ink/ink414.xml"/><Relationship Id="rId268" Type="http://schemas.openxmlformats.org/officeDocument/2006/relationships/customXml" Target="../ink/ink495.xml"/><Relationship Id="rId289" Type="http://schemas.openxmlformats.org/officeDocument/2006/relationships/image" Target="../media/image498.png"/><Relationship Id="rId11" Type="http://schemas.openxmlformats.org/officeDocument/2006/relationships/customXml" Target="../ink/ink366.xml"/><Relationship Id="rId32" Type="http://schemas.openxmlformats.org/officeDocument/2006/relationships/image" Target="../media/image370.png"/><Relationship Id="rId53" Type="http://schemas.openxmlformats.org/officeDocument/2006/relationships/customXml" Target="../ink/ink387.xml"/><Relationship Id="rId74" Type="http://schemas.openxmlformats.org/officeDocument/2006/relationships/image" Target="../media/image391.png"/><Relationship Id="rId128" Type="http://schemas.openxmlformats.org/officeDocument/2006/relationships/image" Target="../media/image418.png"/><Relationship Id="rId149" Type="http://schemas.openxmlformats.org/officeDocument/2006/relationships/image" Target="../media/image428.png"/><Relationship Id="rId314" Type="http://schemas.openxmlformats.org/officeDocument/2006/relationships/customXml" Target="../ink/ink518.xml"/><Relationship Id="rId335" Type="http://schemas.openxmlformats.org/officeDocument/2006/relationships/image" Target="../media/image521.png"/><Relationship Id="rId5" Type="http://schemas.openxmlformats.org/officeDocument/2006/relationships/customXml" Target="../ink/ink363.xml"/><Relationship Id="rId95" Type="http://schemas.openxmlformats.org/officeDocument/2006/relationships/customXml" Target="../ink/ink408.xml"/><Relationship Id="rId160" Type="http://schemas.openxmlformats.org/officeDocument/2006/relationships/customXml" Target="../ink/ink441.xml"/><Relationship Id="rId181" Type="http://schemas.openxmlformats.org/officeDocument/2006/relationships/image" Target="../media/image444.png"/><Relationship Id="rId216" Type="http://schemas.openxmlformats.org/officeDocument/2006/relationships/customXml" Target="../ink/ink469.xml"/><Relationship Id="rId237" Type="http://schemas.openxmlformats.org/officeDocument/2006/relationships/image" Target="../media/image472.png"/><Relationship Id="rId258" Type="http://schemas.openxmlformats.org/officeDocument/2006/relationships/customXml" Target="../ink/ink490.xml"/><Relationship Id="rId279" Type="http://schemas.openxmlformats.org/officeDocument/2006/relationships/image" Target="../media/image493.png"/><Relationship Id="rId22" Type="http://schemas.openxmlformats.org/officeDocument/2006/relationships/image" Target="../media/image366.png"/><Relationship Id="rId43" Type="http://schemas.openxmlformats.org/officeDocument/2006/relationships/customXml" Target="../ink/ink382.xml"/><Relationship Id="rId64" Type="http://schemas.openxmlformats.org/officeDocument/2006/relationships/image" Target="../media/image386.png"/><Relationship Id="rId118" Type="http://schemas.openxmlformats.org/officeDocument/2006/relationships/image" Target="../media/image413.png"/><Relationship Id="rId139" Type="http://schemas.openxmlformats.org/officeDocument/2006/relationships/customXml" Target="../ink/ink430.xml"/><Relationship Id="rId290" Type="http://schemas.openxmlformats.org/officeDocument/2006/relationships/customXml" Target="../ink/ink506.xml"/><Relationship Id="rId304" Type="http://schemas.openxmlformats.org/officeDocument/2006/relationships/customXml" Target="../ink/ink513.xml"/><Relationship Id="rId325" Type="http://schemas.openxmlformats.org/officeDocument/2006/relationships/image" Target="../media/image516.png"/><Relationship Id="rId346" Type="http://schemas.openxmlformats.org/officeDocument/2006/relationships/customXml" Target="../ink/ink534.xml"/><Relationship Id="rId85" Type="http://schemas.openxmlformats.org/officeDocument/2006/relationships/customXml" Target="../ink/ink403.xml"/><Relationship Id="rId150" Type="http://schemas.openxmlformats.org/officeDocument/2006/relationships/customXml" Target="../ink/ink436.xml"/><Relationship Id="rId171" Type="http://schemas.openxmlformats.org/officeDocument/2006/relationships/image" Target="../media/image439.png"/><Relationship Id="rId192" Type="http://schemas.openxmlformats.org/officeDocument/2006/relationships/customXml" Target="../ink/ink457.xml"/><Relationship Id="rId206" Type="http://schemas.openxmlformats.org/officeDocument/2006/relationships/customXml" Target="../ink/ink464.xml"/><Relationship Id="rId227" Type="http://schemas.openxmlformats.org/officeDocument/2006/relationships/image" Target="../media/image467.png"/><Relationship Id="rId248" Type="http://schemas.openxmlformats.org/officeDocument/2006/relationships/customXml" Target="../ink/ink485.xml"/><Relationship Id="rId269" Type="http://schemas.openxmlformats.org/officeDocument/2006/relationships/image" Target="../media/image488.png"/><Relationship Id="rId12" Type="http://schemas.openxmlformats.org/officeDocument/2006/relationships/image" Target="../media/image361.png"/><Relationship Id="rId33" Type="http://schemas.openxmlformats.org/officeDocument/2006/relationships/customXml" Target="../ink/ink377.xml"/><Relationship Id="rId108" Type="http://schemas.openxmlformats.org/officeDocument/2006/relationships/image" Target="../media/image408.png"/><Relationship Id="rId129" Type="http://schemas.openxmlformats.org/officeDocument/2006/relationships/customXml" Target="../ink/ink425.xml"/><Relationship Id="rId280" Type="http://schemas.openxmlformats.org/officeDocument/2006/relationships/customXml" Target="../ink/ink501.xml"/><Relationship Id="rId315" Type="http://schemas.openxmlformats.org/officeDocument/2006/relationships/image" Target="../media/image511.png"/><Relationship Id="rId336" Type="http://schemas.openxmlformats.org/officeDocument/2006/relationships/customXml" Target="../ink/ink529.xml"/><Relationship Id="rId54" Type="http://schemas.openxmlformats.org/officeDocument/2006/relationships/image" Target="../media/image381.png"/><Relationship Id="rId75" Type="http://schemas.openxmlformats.org/officeDocument/2006/relationships/customXml" Target="../ink/ink398.xml"/><Relationship Id="rId96" Type="http://schemas.openxmlformats.org/officeDocument/2006/relationships/image" Target="../media/image402.png"/><Relationship Id="rId140" Type="http://schemas.openxmlformats.org/officeDocument/2006/relationships/image" Target="../media/image424.png"/><Relationship Id="rId161" Type="http://schemas.openxmlformats.org/officeDocument/2006/relationships/image" Target="../media/image434.png"/><Relationship Id="rId182" Type="http://schemas.openxmlformats.org/officeDocument/2006/relationships/customXml" Target="../ink/ink452.xml"/><Relationship Id="rId217" Type="http://schemas.openxmlformats.org/officeDocument/2006/relationships/image" Target="../media/image462.png"/><Relationship Id="rId6" Type="http://schemas.openxmlformats.org/officeDocument/2006/relationships/image" Target="../media/image358.png"/><Relationship Id="rId238" Type="http://schemas.openxmlformats.org/officeDocument/2006/relationships/customXml" Target="../ink/ink480.xml"/><Relationship Id="rId259" Type="http://schemas.openxmlformats.org/officeDocument/2006/relationships/image" Target="../media/image483.png"/><Relationship Id="rId23" Type="http://schemas.openxmlformats.org/officeDocument/2006/relationships/customXml" Target="../ink/ink372.xml"/><Relationship Id="rId119" Type="http://schemas.openxmlformats.org/officeDocument/2006/relationships/customXml" Target="../ink/ink420.xml"/><Relationship Id="rId270" Type="http://schemas.openxmlformats.org/officeDocument/2006/relationships/customXml" Target="../ink/ink496.xml"/><Relationship Id="rId291" Type="http://schemas.openxmlformats.org/officeDocument/2006/relationships/image" Target="../media/image499.png"/><Relationship Id="rId305" Type="http://schemas.openxmlformats.org/officeDocument/2006/relationships/image" Target="../media/image506.png"/><Relationship Id="rId326" Type="http://schemas.openxmlformats.org/officeDocument/2006/relationships/customXml" Target="../ink/ink524.xml"/><Relationship Id="rId347" Type="http://schemas.openxmlformats.org/officeDocument/2006/relationships/image" Target="../media/image527.png"/><Relationship Id="rId44" Type="http://schemas.openxmlformats.org/officeDocument/2006/relationships/image" Target="../media/image376.png"/><Relationship Id="rId65" Type="http://schemas.openxmlformats.org/officeDocument/2006/relationships/customXml" Target="../ink/ink393.xml"/><Relationship Id="rId86" Type="http://schemas.openxmlformats.org/officeDocument/2006/relationships/image" Target="../media/image397.png"/><Relationship Id="rId130" Type="http://schemas.openxmlformats.org/officeDocument/2006/relationships/image" Target="../media/image419.png"/><Relationship Id="rId151" Type="http://schemas.openxmlformats.org/officeDocument/2006/relationships/image" Target="../media/image429.png"/><Relationship Id="rId172" Type="http://schemas.openxmlformats.org/officeDocument/2006/relationships/customXml" Target="../ink/ink447.xml"/><Relationship Id="rId193" Type="http://schemas.openxmlformats.org/officeDocument/2006/relationships/image" Target="../media/image450.png"/><Relationship Id="rId207" Type="http://schemas.openxmlformats.org/officeDocument/2006/relationships/image" Target="../media/image457.png"/><Relationship Id="rId228" Type="http://schemas.openxmlformats.org/officeDocument/2006/relationships/customXml" Target="../ink/ink475.xml"/><Relationship Id="rId249" Type="http://schemas.openxmlformats.org/officeDocument/2006/relationships/image" Target="../media/image478.png"/><Relationship Id="rId13" Type="http://schemas.openxmlformats.org/officeDocument/2006/relationships/customXml" Target="../ink/ink367.xml"/><Relationship Id="rId109" Type="http://schemas.openxmlformats.org/officeDocument/2006/relationships/customXml" Target="../ink/ink415.xml"/><Relationship Id="rId260" Type="http://schemas.openxmlformats.org/officeDocument/2006/relationships/customXml" Target="../ink/ink491.xml"/><Relationship Id="rId281" Type="http://schemas.openxmlformats.org/officeDocument/2006/relationships/image" Target="../media/image494.png"/><Relationship Id="rId316" Type="http://schemas.openxmlformats.org/officeDocument/2006/relationships/customXml" Target="../ink/ink519.xml"/><Relationship Id="rId337" Type="http://schemas.openxmlformats.org/officeDocument/2006/relationships/image" Target="../media/image522.png"/><Relationship Id="rId34" Type="http://schemas.openxmlformats.org/officeDocument/2006/relationships/image" Target="../media/image371.png"/><Relationship Id="rId55" Type="http://schemas.openxmlformats.org/officeDocument/2006/relationships/customXml" Target="../ink/ink388.xml"/><Relationship Id="rId76" Type="http://schemas.openxmlformats.org/officeDocument/2006/relationships/image" Target="../media/image392.png"/><Relationship Id="rId97" Type="http://schemas.openxmlformats.org/officeDocument/2006/relationships/customXml" Target="../ink/ink409.xml"/><Relationship Id="rId120" Type="http://schemas.openxmlformats.org/officeDocument/2006/relationships/image" Target="../media/image414.png"/><Relationship Id="rId141" Type="http://schemas.openxmlformats.org/officeDocument/2006/relationships/customXml" Target="../ink/ink431.xml"/><Relationship Id="rId7" Type="http://schemas.openxmlformats.org/officeDocument/2006/relationships/customXml" Target="../ink/ink364.xml"/><Relationship Id="rId162" Type="http://schemas.openxmlformats.org/officeDocument/2006/relationships/customXml" Target="../ink/ink442.xml"/><Relationship Id="rId183" Type="http://schemas.openxmlformats.org/officeDocument/2006/relationships/image" Target="../media/image445.png"/><Relationship Id="rId218" Type="http://schemas.openxmlformats.org/officeDocument/2006/relationships/customXml" Target="../ink/ink470.xml"/><Relationship Id="rId239" Type="http://schemas.openxmlformats.org/officeDocument/2006/relationships/image" Target="../media/image473.png"/><Relationship Id="rId250" Type="http://schemas.openxmlformats.org/officeDocument/2006/relationships/customXml" Target="../ink/ink486.xml"/><Relationship Id="rId271" Type="http://schemas.openxmlformats.org/officeDocument/2006/relationships/image" Target="../media/image489.png"/><Relationship Id="rId292" Type="http://schemas.openxmlformats.org/officeDocument/2006/relationships/customXml" Target="../ink/ink507.xml"/><Relationship Id="rId306" Type="http://schemas.openxmlformats.org/officeDocument/2006/relationships/customXml" Target="../ink/ink514.xml"/><Relationship Id="rId24" Type="http://schemas.openxmlformats.org/officeDocument/2006/relationships/image" Target="../media/image367.png"/><Relationship Id="rId45" Type="http://schemas.openxmlformats.org/officeDocument/2006/relationships/customXml" Target="../ink/ink383.xml"/><Relationship Id="rId66" Type="http://schemas.openxmlformats.org/officeDocument/2006/relationships/image" Target="../media/image387.png"/><Relationship Id="rId87" Type="http://schemas.openxmlformats.org/officeDocument/2006/relationships/customXml" Target="../ink/ink404.xml"/><Relationship Id="rId110" Type="http://schemas.openxmlformats.org/officeDocument/2006/relationships/image" Target="../media/image409.png"/><Relationship Id="rId131" Type="http://schemas.openxmlformats.org/officeDocument/2006/relationships/customXml" Target="../ink/ink426.xml"/><Relationship Id="rId327" Type="http://schemas.openxmlformats.org/officeDocument/2006/relationships/image" Target="../media/image517.png"/><Relationship Id="rId152" Type="http://schemas.openxmlformats.org/officeDocument/2006/relationships/customXml" Target="../ink/ink437.xml"/><Relationship Id="rId173" Type="http://schemas.openxmlformats.org/officeDocument/2006/relationships/image" Target="../media/image440.png"/><Relationship Id="rId194" Type="http://schemas.openxmlformats.org/officeDocument/2006/relationships/customXml" Target="../ink/ink458.xml"/><Relationship Id="rId208" Type="http://schemas.openxmlformats.org/officeDocument/2006/relationships/customXml" Target="../ink/ink465.xml"/><Relationship Id="rId229" Type="http://schemas.openxmlformats.org/officeDocument/2006/relationships/image" Target="../media/image468.png"/><Relationship Id="rId240" Type="http://schemas.openxmlformats.org/officeDocument/2006/relationships/customXml" Target="../ink/ink481.xml"/><Relationship Id="rId261" Type="http://schemas.openxmlformats.org/officeDocument/2006/relationships/image" Target="../media/image484.png"/><Relationship Id="rId14" Type="http://schemas.openxmlformats.org/officeDocument/2006/relationships/image" Target="../media/image362.png"/><Relationship Id="rId35" Type="http://schemas.openxmlformats.org/officeDocument/2006/relationships/customXml" Target="../ink/ink378.xml"/><Relationship Id="rId56" Type="http://schemas.openxmlformats.org/officeDocument/2006/relationships/image" Target="../media/image382.png"/><Relationship Id="rId77" Type="http://schemas.openxmlformats.org/officeDocument/2006/relationships/customXml" Target="../ink/ink399.xml"/><Relationship Id="rId100" Type="http://schemas.openxmlformats.org/officeDocument/2006/relationships/image" Target="../media/image404.png"/><Relationship Id="rId282" Type="http://schemas.openxmlformats.org/officeDocument/2006/relationships/customXml" Target="../ink/ink502.xml"/><Relationship Id="rId317" Type="http://schemas.openxmlformats.org/officeDocument/2006/relationships/image" Target="../media/image512.png"/><Relationship Id="rId338" Type="http://schemas.openxmlformats.org/officeDocument/2006/relationships/customXml" Target="../ink/ink530.xml"/><Relationship Id="rId8" Type="http://schemas.openxmlformats.org/officeDocument/2006/relationships/image" Target="../media/image359.png"/><Relationship Id="rId98" Type="http://schemas.openxmlformats.org/officeDocument/2006/relationships/image" Target="../media/image403.png"/><Relationship Id="rId121" Type="http://schemas.openxmlformats.org/officeDocument/2006/relationships/customXml" Target="../ink/ink421.xml"/><Relationship Id="rId142" Type="http://schemas.openxmlformats.org/officeDocument/2006/relationships/image" Target="../media/image425.png"/><Relationship Id="rId163" Type="http://schemas.openxmlformats.org/officeDocument/2006/relationships/image" Target="../media/image435.png"/><Relationship Id="rId184" Type="http://schemas.openxmlformats.org/officeDocument/2006/relationships/customXml" Target="../ink/ink453.xml"/><Relationship Id="rId219" Type="http://schemas.openxmlformats.org/officeDocument/2006/relationships/image" Target="../media/image463.png"/><Relationship Id="rId230" Type="http://schemas.openxmlformats.org/officeDocument/2006/relationships/customXml" Target="../ink/ink476.xml"/><Relationship Id="rId251" Type="http://schemas.openxmlformats.org/officeDocument/2006/relationships/image" Target="../media/image479.png"/><Relationship Id="rId25" Type="http://schemas.openxmlformats.org/officeDocument/2006/relationships/customXml" Target="../ink/ink373.xml"/><Relationship Id="rId46" Type="http://schemas.openxmlformats.org/officeDocument/2006/relationships/image" Target="../media/image377.png"/><Relationship Id="rId67" Type="http://schemas.openxmlformats.org/officeDocument/2006/relationships/customXml" Target="../ink/ink394.xml"/><Relationship Id="rId116" Type="http://schemas.openxmlformats.org/officeDocument/2006/relationships/image" Target="../media/image412.png"/><Relationship Id="rId137" Type="http://schemas.openxmlformats.org/officeDocument/2006/relationships/customXml" Target="../ink/ink429.xml"/><Relationship Id="rId158" Type="http://schemas.openxmlformats.org/officeDocument/2006/relationships/customXml" Target="../ink/ink440.xml"/><Relationship Id="rId272" Type="http://schemas.openxmlformats.org/officeDocument/2006/relationships/customXml" Target="../ink/ink497.xml"/><Relationship Id="rId293" Type="http://schemas.openxmlformats.org/officeDocument/2006/relationships/image" Target="../media/image500.png"/><Relationship Id="rId302" Type="http://schemas.openxmlformats.org/officeDocument/2006/relationships/customXml" Target="../ink/ink512.xml"/><Relationship Id="rId307" Type="http://schemas.openxmlformats.org/officeDocument/2006/relationships/image" Target="../media/image507.png"/><Relationship Id="rId323" Type="http://schemas.openxmlformats.org/officeDocument/2006/relationships/image" Target="../media/image515.png"/><Relationship Id="rId328" Type="http://schemas.openxmlformats.org/officeDocument/2006/relationships/customXml" Target="../ink/ink525.xml"/><Relationship Id="rId344" Type="http://schemas.openxmlformats.org/officeDocument/2006/relationships/customXml" Target="../ink/ink533.xml"/><Relationship Id="rId20" Type="http://schemas.openxmlformats.org/officeDocument/2006/relationships/image" Target="../media/image365.png"/><Relationship Id="rId41" Type="http://schemas.openxmlformats.org/officeDocument/2006/relationships/customXml" Target="../ink/ink381.xml"/><Relationship Id="rId62" Type="http://schemas.openxmlformats.org/officeDocument/2006/relationships/image" Target="../media/image385.png"/><Relationship Id="rId83" Type="http://schemas.openxmlformats.org/officeDocument/2006/relationships/customXml" Target="../ink/ink402.xml"/><Relationship Id="rId88" Type="http://schemas.openxmlformats.org/officeDocument/2006/relationships/image" Target="../media/image398.png"/><Relationship Id="rId111" Type="http://schemas.openxmlformats.org/officeDocument/2006/relationships/customXml" Target="../ink/ink416.xml"/><Relationship Id="rId132" Type="http://schemas.openxmlformats.org/officeDocument/2006/relationships/image" Target="../media/image420.png"/><Relationship Id="rId153" Type="http://schemas.openxmlformats.org/officeDocument/2006/relationships/image" Target="../media/image430.png"/><Relationship Id="rId174" Type="http://schemas.openxmlformats.org/officeDocument/2006/relationships/customXml" Target="../ink/ink448.xml"/><Relationship Id="rId179" Type="http://schemas.openxmlformats.org/officeDocument/2006/relationships/image" Target="../media/image443.png"/><Relationship Id="rId195" Type="http://schemas.openxmlformats.org/officeDocument/2006/relationships/image" Target="../media/image451.png"/><Relationship Id="rId209" Type="http://schemas.openxmlformats.org/officeDocument/2006/relationships/image" Target="../media/image458.png"/><Relationship Id="rId190" Type="http://schemas.openxmlformats.org/officeDocument/2006/relationships/customXml" Target="../ink/ink456.xml"/><Relationship Id="rId204" Type="http://schemas.openxmlformats.org/officeDocument/2006/relationships/customXml" Target="../ink/ink463.xml"/><Relationship Id="rId220" Type="http://schemas.openxmlformats.org/officeDocument/2006/relationships/customXml" Target="../ink/ink471.xml"/><Relationship Id="rId225" Type="http://schemas.openxmlformats.org/officeDocument/2006/relationships/image" Target="../media/image466.png"/><Relationship Id="rId241" Type="http://schemas.openxmlformats.org/officeDocument/2006/relationships/image" Target="../media/image474.png"/><Relationship Id="rId246" Type="http://schemas.openxmlformats.org/officeDocument/2006/relationships/customXml" Target="../ink/ink484.xml"/><Relationship Id="rId267" Type="http://schemas.openxmlformats.org/officeDocument/2006/relationships/image" Target="../media/image487.png"/><Relationship Id="rId288" Type="http://schemas.openxmlformats.org/officeDocument/2006/relationships/customXml" Target="../ink/ink505.xml"/><Relationship Id="rId15" Type="http://schemas.openxmlformats.org/officeDocument/2006/relationships/customXml" Target="../ink/ink368.xml"/><Relationship Id="rId36" Type="http://schemas.openxmlformats.org/officeDocument/2006/relationships/image" Target="../media/image372.png"/><Relationship Id="rId57" Type="http://schemas.openxmlformats.org/officeDocument/2006/relationships/customXml" Target="../ink/ink389.xml"/><Relationship Id="rId106" Type="http://schemas.openxmlformats.org/officeDocument/2006/relationships/image" Target="../media/image407.png"/><Relationship Id="rId127" Type="http://schemas.openxmlformats.org/officeDocument/2006/relationships/customXml" Target="../ink/ink424.xml"/><Relationship Id="rId262" Type="http://schemas.openxmlformats.org/officeDocument/2006/relationships/customXml" Target="../ink/ink492.xml"/><Relationship Id="rId283" Type="http://schemas.openxmlformats.org/officeDocument/2006/relationships/image" Target="../media/image495.png"/><Relationship Id="rId313" Type="http://schemas.openxmlformats.org/officeDocument/2006/relationships/image" Target="../media/image510.png"/><Relationship Id="rId318" Type="http://schemas.openxmlformats.org/officeDocument/2006/relationships/customXml" Target="../ink/ink520.xml"/><Relationship Id="rId339" Type="http://schemas.openxmlformats.org/officeDocument/2006/relationships/image" Target="../media/image523.png"/><Relationship Id="rId10" Type="http://schemas.openxmlformats.org/officeDocument/2006/relationships/image" Target="../media/image360.png"/><Relationship Id="rId31" Type="http://schemas.openxmlformats.org/officeDocument/2006/relationships/customXml" Target="../ink/ink376.xml"/><Relationship Id="rId52" Type="http://schemas.openxmlformats.org/officeDocument/2006/relationships/image" Target="../media/image380.png"/><Relationship Id="rId73" Type="http://schemas.openxmlformats.org/officeDocument/2006/relationships/customXml" Target="../ink/ink397.xml"/><Relationship Id="rId78" Type="http://schemas.openxmlformats.org/officeDocument/2006/relationships/image" Target="../media/image393.png"/><Relationship Id="rId94" Type="http://schemas.openxmlformats.org/officeDocument/2006/relationships/image" Target="../media/image401.png"/><Relationship Id="rId99" Type="http://schemas.openxmlformats.org/officeDocument/2006/relationships/customXml" Target="../ink/ink410.xml"/><Relationship Id="rId101" Type="http://schemas.openxmlformats.org/officeDocument/2006/relationships/customXml" Target="../ink/ink411.xml"/><Relationship Id="rId122" Type="http://schemas.openxmlformats.org/officeDocument/2006/relationships/image" Target="../media/image415.png"/><Relationship Id="rId143" Type="http://schemas.openxmlformats.org/officeDocument/2006/relationships/customXml" Target="../ink/ink432.xml"/><Relationship Id="rId148" Type="http://schemas.openxmlformats.org/officeDocument/2006/relationships/customXml" Target="../ink/ink435.xml"/><Relationship Id="rId164" Type="http://schemas.openxmlformats.org/officeDocument/2006/relationships/customXml" Target="../ink/ink443.xml"/><Relationship Id="rId169" Type="http://schemas.openxmlformats.org/officeDocument/2006/relationships/image" Target="../media/image438.png"/><Relationship Id="rId185" Type="http://schemas.openxmlformats.org/officeDocument/2006/relationships/image" Target="../media/image446.png"/><Relationship Id="rId334" Type="http://schemas.openxmlformats.org/officeDocument/2006/relationships/customXml" Target="../ink/ink528.xml"/><Relationship Id="rId4" Type="http://schemas.openxmlformats.org/officeDocument/2006/relationships/customXml" Target="../ink/ink362.xml"/><Relationship Id="rId9" Type="http://schemas.openxmlformats.org/officeDocument/2006/relationships/customXml" Target="../ink/ink365.xml"/><Relationship Id="rId180" Type="http://schemas.openxmlformats.org/officeDocument/2006/relationships/customXml" Target="../ink/ink451.xml"/><Relationship Id="rId210" Type="http://schemas.openxmlformats.org/officeDocument/2006/relationships/customXml" Target="../ink/ink466.xml"/><Relationship Id="rId215" Type="http://schemas.openxmlformats.org/officeDocument/2006/relationships/image" Target="../media/image461.png"/><Relationship Id="rId236" Type="http://schemas.openxmlformats.org/officeDocument/2006/relationships/customXml" Target="../ink/ink479.xml"/><Relationship Id="rId257" Type="http://schemas.openxmlformats.org/officeDocument/2006/relationships/image" Target="../media/image482.png"/><Relationship Id="rId278" Type="http://schemas.openxmlformats.org/officeDocument/2006/relationships/customXml" Target="../ink/ink500.xml"/><Relationship Id="rId26" Type="http://schemas.openxmlformats.org/officeDocument/2006/relationships/image" Target="../media/image368.png"/><Relationship Id="rId231" Type="http://schemas.openxmlformats.org/officeDocument/2006/relationships/image" Target="../media/image469.png"/><Relationship Id="rId252" Type="http://schemas.openxmlformats.org/officeDocument/2006/relationships/customXml" Target="../ink/ink487.xml"/><Relationship Id="rId273" Type="http://schemas.openxmlformats.org/officeDocument/2006/relationships/image" Target="../media/image490.png"/><Relationship Id="rId294" Type="http://schemas.openxmlformats.org/officeDocument/2006/relationships/customXml" Target="../ink/ink508.xml"/><Relationship Id="rId308" Type="http://schemas.openxmlformats.org/officeDocument/2006/relationships/customXml" Target="../ink/ink515.xml"/><Relationship Id="rId329" Type="http://schemas.openxmlformats.org/officeDocument/2006/relationships/image" Target="../media/image518.png"/><Relationship Id="rId47" Type="http://schemas.openxmlformats.org/officeDocument/2006/relationships/customXml" Target="../ink/ink384.xml"/><Relationship Id="rId68" Type="http://schemas.openxmlformats.org/officeDocument/2006/relationships/image" Target="../media/image388.png"/><Relationship Id="rId89" Type="http://schemas.openxmlformats.org/officeDocument/2006/relationships/customXml" Target="../ink/ink405.xml"/><Relationship Id="rId112" Type="http://schemas.openxmlformats.org/officeDocument/2006/relationships/image" Target="../media/image410.png"/><Relationship Id="rId133" Type="http://schemas.openxmlformats.org/officeDocument/2006/relationships/customXml" Target="../ink/ink427.xml"/><Relationship Id="rId154" Type="http://schemas.openxmlformats.org/officeDocument/2006/relationships/customXml" Target="../ink/ink438.xml"/><Relationship Id="rId175" Type="http://schemas.openxmlformats.org/officeDocument/2006/relationships/image" Target="../media/image441.png"/><Relationship Id="rId340" Type="http://schemas.openxmlformats.org/officeDocument/2006/relationships/customXml" Target="../ink/ink531.xml"/><Relationship Id="rId196" Type="http://schemas.openxmlformats.org/officeDocument/2006/relationships/customXml" Target="../ink/ink459.xml"/><Relationship Id="rId200" Type="http://schemas.openxmlformats.org/officeDocument/2006/relationships/customXml" Target="../ink/ink461.xml"/><Relationship Id="rId16" Type="http://schemas.openxmlformats.org/officeDocument/2006/relationships/image" Target="../media/image363.png"/><Relationship Id="rId221" Type="http://schemas.openxmlformats.org/officeDocument/2006/relationships/image" Target="../media/image464.png"/><Relationship Id="rId242" Type="http://schemas.openxmlformats.org/officeDocument/2006/relationships/customXml" Target="../ink/ink482.xml"/><Relationship Id="rId263" Type="http://schemas.openxmlformats.org/officeDocument/2006/relationships/image" Target="../media/image485.png"/><Relationship Id="rId284" Type="http://schemas.openxmlformats.org/officeDocument/2006/relationships/customXml" Target="../ink/ink503.xml"/><Relationship Id="rId319" Type="http://schemas.openxmlformats.org/officeDocument/2006/relationships/image" Target="../media/image513.png"/><Relationship Id="rId37" Type="http://schemas.openxmlformats.org/officeDocument/2006/relationships/customXml" Target="../ink/ink379.xml"/><Relationship Id="rId58" Type="http://schemas.openxmlformats.org/officeDocument/2006/relationships/image" Target="../media/image383.png"/><Relationship Id="rId79" Type="http://schemas.openxmlformats.org/officeDocument/2006/relationships/customXml" Target="../ink/ink400.xml"/><Relationship Id="rId102" Type="http://schemas.openxmlformats.org/officeDocument/2006/relationships/image" Target="../media/image405.png"/><Relationship Id="rId123" Type="http://schemas.openxmlformats.org/officeDocument/2006/relationships/customXml" Target="../ink/ink422.xml"/><Relationship Id="rId144" Type="http://schemas.openxmlformats.org/officeDocument/2006/relationships/image" Target="../media/image426.png"/><Relationship Id="rId330" Type="http://schemas.openxmlformats.org/officeDocument/2006/relationships/customXml" Target="../ink/ink526.xml"/><Relationship Id="rId90" Type="http://schemas.openxmlformats.org/officeDocument/2006/relationships/image" Target="../media/image399.png"/><Relationship Id="rId165" Type="http://schemas.openxmlformats.org/officeDocument/2006/relationships/image" Target="../media/image436.png"/><Relationship Id="rId186" Type="http://schemas.openxmlformats.org/officeDocument/2006/relationships/customXml" Target="../ink/ink454.xml"/><Relationship Id="rId211" Type="http://schemas.openxmlformats.org/officeDocument/2006/relationships/image" Target="../media/image459.png"/><Relationship Id="rId232" Type="http://schemas.openxmlformats.org/officeDocument/2006/relationships/customXml" Target="../ink/ink477.xml"/><Relationship Id="rId253" Type="http://schemas.openxmlformats.org/officeDocument/2006/relationships/image" Target="../media/image480.png"/><Relationship Id="rId274" Type="http://schemas.openxmlformats.org/officeDocument/2006/relationships/customXml" Target="../ink/ink498.xml"/><Relationship Id="rId295" Type="http://schemas.openxmlformats.org/officeDocument/2006/relationships/image" Target="../media/image501.png"/><Relationship Id="rId309" Type="http://schemas.openxmlformats.org/officeDocument/2006/relationships/image" Target="../media/image508.png"/><Relationship Id="rId27" Type="http://schemas.openxmlformats.org/officeDocument/2006/relationships/customXml" Target="../ink/ink374.xml"/><Relationship Id="rId48" Type="http://schemas.openxmlformats.org/officeDocument/2006/relationships/image" Target="../media/image378.png"/><Relationship Id="rId69" Type="http://schemas.openxmlformats.org/officeDocument/2006/relationships/customXml" Target="../ink/ink395.xml"/><Relationship Id="rId113" Type="http://schemas.openxmlformats.org/officeDocument/2006/relationships/customXml" Target="../ink/ink417.xml"/><Relationship Id="rId134" Type="http://schemas.openxmlformats.org/officeDocument/2006/relationships/image" Target="../media/image421.png"/><Relationship Id="rId320" Type="http://schemas.openxmlformats.org/officeDocument/2006/relationships/customXml" Target="../ink/ink521.xml"/><Relationship Id="rId80" Type="http://schemas.openxmlformats.org/officeDocument/2006/relationships/image" Target="../media/image394.png"/><Relationship Id="rId155" Type="http://schemas.openxmlformats.org/officeDocument/2006/relationships/image" Target="../media/image431.png"/><Relationship Id="rId176" Type="http://schemas.openxmlformats.org/officeDocument/2006/relationships/customXml" Target="../ink/ink449.xml"/><Relationship Id="rId197" Type="http://schemas.openxmlformats.org/officeDocument/2006/relationships/image" Target="../media/image452.png"/><Relationship Id="rId341" Type="http://schemas.openxmlformats.org/officeDocument/2006/relationships/image" Target="../media/image524.png"/><Relationship Id="rId201" Type="http://schemas.openxmlformats.org/officeDocument/2006/relationships/image" Target="../media/image454.png"/><Relationship Id="rId222" Type="http://schemas.openxmlformats.org/officeDocument/2006/relationships/customXml" Target="../ink/ink472.xml"/><Relationship Id="rId243" Type="http://schemas.openxmlformats.org/officeDocument/2006/relationships/image" Target="../media/image475.png"/><Relationship Id="rId264" Type="http://schemas.openxmlformats.org/officeDocument/2006/relationships/customXml" Target="../ink/ink493.xml"/><Relationship Id="rId285" Type="http://schemas.openxmlformats.org/officeDocument/2006/relationships/image" Target="../media/image496.png"/><Relationship Id="rId17" Type="http://schemas.openxmlformats.org/officeDocument/2006/relationships/customXml" Target="../ink/ink369.xml"/><Relationship Id="rId38" Type="http://schemas.openxmlformats.org/officeDocument/2006/relationships/image" Target="../media/image373.png"/><Relationship Id="rId59" Type="http://schemas.openxmlformats.org/officeDocument/2006/relationships/customXml" Target="../ink/ink390.xml"/><Relationship Id="rId103" Type="http://schemas.openxmlformats.org/officeDocument/2006/relationships/customXml" Target="../ink/ink412.xml"/><Relationship Id="rId124" Type="http://schemas.openxmlformats.org/officeDocument/2006/relationships/image" Target="../media/image416.png"/><Relationship Id="rId310" Type="http://schemas.openxmlformats.org/officeDocument/2006/relationships/customXml" Target="../ink/ink516.xml"/><Relationship Id="rId70" Type="http://schemas.openxmlformats.org/officeDocument/2006/relationships/image" Target="../media/image389.png"/><Relationship Id="rId91" Type="http://schemas.openxmlformats.org/officeDocument/2006/relationships/customXml" Target="../ink/ink406.xml"/><Relationship Id="rId145" Type="http://schemas.openxmlformats.org/officeDocument/2006/relationships/customXml" Target="../ink/ink433.xml"/><Relationship Id="rId166" Type="http://schemas.openxmlformats.org/officeDocument/2006/relationships/customXml" Target="../ink/ink444.xml"/><Relationship Id="rId187" Type="http://schemas.openxmlformats.org/officeDocument/2006/relationships/image" Target="../media/image447.png"/><Relationship Id="rId331" Type="http://schemas.openxmlformats.org/officeDocument/2006/relationships/image" Target="../media/image51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67.xml"/><Relationship Id="rId233" Type="http://schemas.openxmlformats.org/officeDocument/2006/relationships/image" Target="../media/image470.png"/><Relationship Id="rId254" Type="http://schemas.openxmlformats.org/officeDocument/2006/relationships/customXml" Target="../ink/ink488.xml"/><Relationship Id="rId28" Type="http://schemas.openxmlformats.org/officeDocument/2006/relationships/image" Target="../media/image30.png"/><Relationship Id="rId49" Type="http://schemas.openxmlformats.org/officeDocument/2006/relationships/customXml" Target="../ink/ink385.xml"/><Relationship Id="rId114" Type="http://schemas.openxmlformats.org/officeDocument/2006/relationships/image" Target="../media/image411.png"/><Relationship Id="rId275" Type="http://schemas.openxmlformats.org/officeDocument/2006/relationships/image" Target="../media/image491.png"/><Relationship Id="rId296" Type="http://schemas.openxmlformats.org/officeDocument/2006/relationships/customXml" Target="../ink/ink509.xml"/><Relationship Id="rId300" Type="http://schemas.openxmlformats.org/officeDocument/2006/relationships/customXml" Target="../ink/ink511.xml"/><Relationship Id="rId60" Type="http://schemas.openxmlformats.org/officeDocument/2006/relationships/image" Target="../media/image384.png"/><Relationship Id="rId81" Type="http://schemas.openxmlformats.org/officeDocument/2006/relationships/customXml" Target="../ink/ink401.xml"/><Relationship Id="rId135" Type="http://schemas.openxmlformats.org/officeDocument/2006/relationships/customXml" Target="../ink/ink428.xml"/><Relationship Id="rId156" Type="http://schemas.openxmlformats.org/officeDocument/2006/relationships/customXml" Target="../ink/ink439.xml"/><Relationship Id="rId177" Type="http://schemas.openxmlformats.org/officeDocument/2006/relationships/image" Target="../media/image442.png"/><Relationship Id="rId198" Type="http://schemas.openxmlformats.org/officeDocument/2006/relationships/customXml" Target="../ink/ink460.xml"/><Relationship Id="rId321" Type="http://schemas.openxmlformats.org/officeDocument/2006/relationships/image" Target="../media/image514.png"/><Relationship Id="rId342" Type="http://schemas.openxmlformats.org/officeDocument/2006/relationships/customXml" Target="../ink/ink532.xml"/><Relationship Id="rId202" Type="http://schemas.openxmlformats.org/officeDocument/2006/relationships/customXml" Target="../ink/ink462.xml"/><Relationship Id="rId223" Type="http://schemas.openxmlformats.org/officeDocument/2006/relationships/image" Target="../media/image465.png"/><Relationship Id="rId244" Type="http://schemas.openxmlformats.org/officeDocument/2006/relationships/customXml" Target="../ink/ink483.xml"/><Relationship Id="rId18" Type="http://schemas.openxmlformats.org/officeDocument/2006/relationships/image" Target="../media/image364.png"/><Relationship Id="rId39" Type="http://schemas.openxmlformats.org/officeDocument/2006/relationships/customXml" Target="../ink/ink380.xml"/><Relationship Id="rId265" Type="http://schemas.openxmlformats.org/officeDocument/2006/relationships/image" Target="../media/image486.png"/><Relationship Id="rId286" Type="http://schemas.openxmlformats.org/officeDocument/2006/relationships/customXml" Target="../ink/ink504.xml"/><Relationship Id="rId50" Type="http://schemas.openxmlformats.org/officeDocument/2006/relationships/image" Target="../media/image379.png"/><Relationship Id="rId104" Type="http://schemas.openxmlformats.org/officeDocument/2006/relationships/image" Target="../media/image406.png"/><Relationship Id="rId125" Type="http://schemas.openxmlformats.org/officeDocument/2006/relationships/customXml" Target="../ink/ink423.xml"/><Relationship Id="rId146" Type="http://schemas.openxmlformats.org/officeDocument/2006/relationships/customXml" Target="../ink/ink434.xml"/><Relationship Id="rId167" Type="http://schemas.openxmlformats.org/officeDocument/2006/relationships/image" Target="../media/image437.png"/><Relationship Id="rId188" Type="http://schemas.openxmlformats.org/officeDocument/2006/relationships/customXml" Target="../ink/ink455.xml"/><Relationship Id="rId311" Type="http://schemas.openxmlformats.org/officeDocument/2006/relationships/image" Target="../media/image509.png"/><Relationship Id="rId332" Type="http://schemas.openxmlformats.org/officeDocument/2006/relationships/customXml" Target="../ink/ink527.xml"/><Relationship Id="rId71" Type="http://schemas.openxmlformats.org/officeDocument/2006/relationships/customXml" Target="../ink/ink396.xml"/><Relationship Id="rId92" Type="http://schemas.openxmlformats.org/officeDocument/2006/relationships/image" Target="../media/image400.png"/><Relationship Id="rId213" Type="http://schemas.openxmlformats.org/officeDocument/2006/relationships/image" Target="../media/image460.png"/><Relationship Id="rId234" Type="http://schemas.openxmlformats.org/officeDocument/2006/relationships/customXml" Target="../ink/ink478.xml"/><Relationship Id="rId2" Type="http://schemas.openxmlformats.org/officeDocument/2006/relationships/customXml" Target="../ink/ink361.xml"/><Relationship Id="rId29" Type="http://schemas.openxmlformats.org/officeDocument/2006/relationships/customXml" Target="../ink/ink375.xml"/><Relationship Id="rId255" Type="http://schemas.openxmlformats.org/officeDocument/2006/relationships/image" Target="../media/image481.png"/><Relationship Id="rId276" Type="http://schemas.openxmlformats.org/officeDocument/2006/relationships/customXml" Target="../ink/ink499.xml"/><Relationship Id="rId297" Type="http://schemas.openxmlformats.org/officeDocument/2006/relationships/image" Target="../media/image502.png"/><Relationship Id="rId40" Type="http://schemas.openxmlformats.org/officeDocument/2006/relationships/image" Target="../media/image374.png"/><Relationship Id="rId115" Type="http://schemas.openxmlformats.org/officeDocument/2006/relationships/customXml" Target="../ink/ink418.xml"/><Relationship Id="rId136" Type="http://schemas.openxmlformats.org/officeDocument/2006/relationships/image" Target="../media/image422.png"/><Relationship Id="rId157" Type="http://schemas.openxmlformats.org/officeDocument/2006/relationships/image" Target="../media/image432.png"/><Relationship Id="rId178" Type="http://schemas.openxmlformats.org/officeDocument/2006/relationships/customXml" Target="../ink/ink450.xml"/><Relationship Id="rId301" Type="http://schemas.openxmlformats.org/officeDocument/2006/relationships/image" Target="../media/image504.png"/><Relationship Id="rId322" Type="http://schemas.openxmlformats.org/officeDocument/2006/relationships/customXml" Target="../ink/ink522.xml"/><Relationship Id="rId343" Type="http://schemas.openxmlformats.org/officeDocument/2006/relationships/image" Target="../media/image525.png"/><Relationship Id="rId61" Type="http://schemas.openxmlformats.org/officeDocument/2006/relationships/customXml" Target="../ink/ink391.xml"/><Relationship Id="rId82" Type="http://schemas.openxmlformats.org/officeDocument/2006/relationships/image" Target="../media/image395.png"/><Relationship Id="rId199" Type="http://schemas.openxmlformats.org/officeDocument/2006/relationships/image" Target="../media/image453.png"/><Relationship Id="rId203" Type="http://schemas.openxmlformats.org/officeDocument/2006/relationships/image" Target="../media/image455.png"/><Relationship Id="rId19" Type="http://schemas.openxmlformats.org/officeDocument/2006/relationships/customXml" Target="../ink/ink370.xml"/><Relationship Id="rId224" Type="http://schemas.openxmlformats.org/officeDocument/2006/relationships/customXml" Target="../ink/ink473.xml"/><Relationship Id="rId245" Type="http://schemas.openxmlformats.org/officeDocument/2006/relationships/image" Target="../media/image476.png"/><Relationship Id="rId266" Type="http://schemas.openxmlformats.org/officeDocument/2006/relationships/customXml" Target="../ink/ink494.xml"/><Relationship Id="rId287" Type="http://schemas.openxmlformats.org/officeDocument/2006/relationships/image" Target="../media/image497.png"/><Relationship Id="rId30" Type="http://schemas.openxmlformats.org/officeDocument/2006/relationships/image" Target="../media/image369.png"/><Relationship Id="rId105" Type="http://schemas.openxmlformats.org/officeDocument/2006/relationships/customXml" Target="../ink/ink413.xml"/><Relationship Id="rId126" Type="http://schemas.openxmlformats.org/officeDocument/2006/relationships/image" Target="../media/image417.png"/><Relationship Id="rId147" Type="http://schemas.openxmlformats.org/officeDocument/2006/relationships/image" Target="../media/image427.png"/><Relationship Id="rId168" Type="http://schemas.openxmlformats.org/officeDocument/2006/relationships/customXml" Target="../ink/ink445.xml"/><Relationship Id="rId312" Type="http://schemas.openxmlformats.org/officeDocument/2006/relationships/customXml" Target="../ink/ink517.xml"/><Relationship Id="rId333" Type="http://schemas.openxmlformats.org/officeDocument/2006/relationships/image" Target="../media/image520.png"/><Relationship Id="rId51" Type="http://schemas.openxmlformats.org/officeDocument/2006/relationships/customXml" Target="../ink/ink386.xml"/><Relationship Id="rId72" Type="http://schemas.openxmlformats.org/officeDocument/2006/relationships/image" Target="../media/image390.png"/><Relationship Id="rId93" Type="http://schemas.openxmlformats.org/officeDocument/2006/relationships/customXml" Target="../ink/ink407.xml"/><Relationship Id="rId189" Type="http://schemas.openxmlformats.org/officeDocument/2006/relationships/image" Target="../media/image448.png"/><Relationship Id="rId3" Type="http://schemas.openxmlformats.org/officeDocument/2006/relationships/image" Target="../media/image50.png"/><Relationship Id="rId214" Type="http://schemas.openxmlformats.org/officeDocument/2006/relationships/customXml" Target="../ink/ink468.xml"/><Relationship Id="rId235" Type="http://schemas.openxmlformats.org/officeDocument/2006/relationships/image" Target="../media/image471.png"/><Relationship Id="rId256" Type="http://schemas.openxmlformats.org/officeDocument/2006/relationships/customXml" Target="../ink/ink489.xml"/><Relationship Id="rId277" Type="http://schemas.openxmlformats.org/officeDocument/2006/relationships/image" Target="../media/image492.png"/><Relationship Id="rId298" Type="http://schemas.openxmlformats.org/officeDocument/2006/relationships/customXml" Target="../ink/ink5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33FF1B-FD97-43A3-BF00-7454C6550B19}"/>
                  </a:ext>
                </a:extLst>
              </p14:cNvPr>
              <p14:cNvContentPartPr/>
              <p14:nvPr/>
            </p14:nvContentPartPr>
            <p14:xfrm>
              <a:off x="1412553" y="1537440"/>
              <a:ext cx="5004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33FF1B-FD97-43A3-BF00-7454C6550B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913" y="1501800"/>
                <a:ext cx="507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4F4FF3-8218-4D4F-9860-03B583E270E3}"/>
                  </a:ext>
                </a:extLst>
              </p14:cNvPr>
              <p14:cNvContentPartPr/>
              <p14:nvPr/>
            </p14:nvContentPartPr>
            <p14:xfrm>
              <a:off x="1384833" y="2554800"/>
              <a:ext cx="523620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4F4FF3-8218-4D4F-9860-03B583E270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193" y="2519160"/>
                <a:ext cx="53078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8F13C2-CAD1-49E5-BE04-68BAEE923642}"/>
                  </a:ext>
                </a:extLst>
              </p14:cNvPr>
              <p14:cNvContentPartPr/>
              <p14:nvPr/>
            </p14:nvContentPartPr>
            <p14:xfrm>
              <a:off x="5167353" y="2355000"/>
              <a:ext cx="360" cy="848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8F13C2-CAD1-49E5-BE04-68BAEE9236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1353" y="2319000"/>
                <a:ext cx="72000" cy="9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5AAA540-7BFD-4E23-AE12-7ADD00CC67FD}"/>
              </a:ext>
            </a:extLst>
          </p:cNvPr>
          <p:cNvGrpSpPr/>
          <p:nvPr/>
        </p:nvGrpSpPr>
        <p:grpSpPr>
          <a:xfrm>
            <a:off x="2489673" y="1869720"/>
            <a:ext cx="310680" cy="1309680"/>
            <a:chOff x="2489673" y="1869720"/>
            <a:chExt cx="310680" cy="13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DBE81-7B89-4090-81C7-AF57C11EA731}"/>
                    </a:ext>
                  </a:extLst>
                </p14:cNvPr>
                <p14:cNvContentPartPr/>
                <p14:nvPr/>
              </p14:nvContentPartPr>
              <p14:xfrm>
                <a:off x="2770473" y="2465520"/>
                <a:ext cx="22680" cy="30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DBE81-7B89-4090-81C7-AF57C11EA7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4833" y="2429520"/>
                  <a:ext cx="943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760358-3FDC-4A4D-BC37-CAB66F55AAE2}"/>
                    </a:ext>
                  </a:extLst>
                </p14:cNvPr>
                <p14:cNvContentPartPr/>
                <p14:nvPr/>
              </p14:nvContentPartPr>
              <p14:xfrm>
                <a:off x="2489673" y="1869720"/>
                <a:ext cx="269640" cy="36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760358-3FDC-4A4D-BC37-CAB66F55AA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4033" y="1833720"/>
                  <a:ext cx="3412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3153B7-6351-43EF-96D7-8F7DF18EDA59}"/>
                    </a:ext>
                  </a:extLst>
                </p14:cNvPr>
                <p14:cNvContentPartPr/>
                <p14:nvPr/>
              </p14:nvContentPartPr>
              <p14:xfrm>
                <a:off x="2756073" y="2340960"/>
                <a:ext cx="44280" cy="83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3153B7-6351-43EF-96D7-8F7DF18ED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0433" y="2304960"/>
                  <a:ext cx="115920" cy="91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9C9B0E-C0D8-450A-969A-5C75BC9FF712}"/>
              </a:ext>
            </a:extLst>
          </p:cNvPr>
          <p:cNvGrpSpPr/>
          <p:nvPr/>
        </p:nvGrpSpPr>
        <p:grpSpPr>
          <a:xfrm>
            <a:off x="1162353" y="2019480"/>
            <a:ext cx="245880" cy="1165680"/>
            <a:chOff x="1162353" y="2019480"/>
            <a:chExt cx="245880" cy="11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828ADE-A5FA-41F5-8B0B-E1C73DFDE9AA}"/>
                    </a:ext>
                  </a:extLst>
                </p14:cNvPr>
                <p14:cNvContentPartPr/>
                <p14:nvPr/>
              </p14:nvContentPartPr>
              <p14:xfrm>
                <a:off x="1371513" y="2438160"/>
                <a:ext cx="36720" cy="29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828ADE-A5FA-41F5-8B0B-E1C73DFDE9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5513" y="2402520"/>
                  <a:ext cx="108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421F2F-1AE3-4B03-BC9D-665BAB048A88}"/>
                    </a:ext>
                  </a:extLst>
                </p14:cNvPr>
                <p14:cNvContentPartPr/>
                <p14:nvPr/>
              </p14:nvContentPartPr>
              <p14:xfrm>
                <a:off x="1162353" y="2019480"/>
                <a:ext cx="241200" cy="145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421F2F-1AE3-4B03-BC9D-665BAB048A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6713" y="1983480"/>
                  <a:ext cx="312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569D6F-FF3D-474C-BB76-FAA54C8E6C23}"/>
                    </a:ext>
                  </a:extLst>
                </p14:cNvPr>
                <p14:cNvContentPartPr/>
                <p14:nvPr/>
              </p14:nvContentPartPr>
              <p14:xfrm>
                <a:off x="1343073" y="2355000"/>
                <a:ext cx="28440" cy="830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569D6F-FF3D-474C-BB76-FAA54C8E6C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7433" y="2319000"/>
                  <a:ext cx="100080" cy="90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49002F-7F53-4E9C-A8C3-E37BCB579037}"/>
                  </a:ext>
                </a:extLst>
              </p14:cNvPr>
              <p14:cNvContentPartPr/>
              <p14:nvPr/>
            </p14:nvContentPartPr>
            <p14:xfrm>
              <a:off x="4884033" y="1701960"/>
              <a:ext cx="331560" cy="562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49002F-7F53-4E9C-A8C3-E37BCB5790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8393" y="1665960"/>
                <a:ext cx="4032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398429-F3F6-4CD0-B019-CC3553E53135}"/>
                  </a:ext>
                </a:extLst>
              </p14:cNvPr>
              <p14:cNvContentPartPr/>
              <p14:nvPr/>
            </p14:nvContentPartPr>
            <p14:xfrm>
              <a:off x="6136833" y="2540400"/>
              <a:ext cx="2750400" cy="22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398429-F3F6-4CD0-B019-CC3553E531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1193" y="2504400"/>
                <a:ext cx="28220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8586CE-0CC3-44D7-A120-EBCC7C6E9E0C}"/>
                  </a:ext>
                </a:extLst>
              </p14:cNvPr>
              <p14:cNvContentPartPr/>
              <p14:nvPr/>
            </p14:nvContentPartPr>
            <p14:xfrm>
              <a:off x="6414393" y="2312880"/>
              <a:ext cx="69840" cy="91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8586CE-0CC3-44D7-A120-EBCC7C6E9E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78753" y="2277240"/>
                <a:ext cx="141480" cy="9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CB32D6A-E193-4BBA-90BD-1ACF353D010F}"/>
              </a:ext>
            </a:extLst>
          </p:cNvPr>
          <p:cNvGrpSpPr/>
          <p:nvPr/>
        </p:nvGrpSpPr>
        <p:grpSpPr>
          <a:xfrm>
            <a:off x="6344193" y="1773240"/>
            <a:ext cx="308880" cy="263880"/>
            <a:chOff x="6344193" y="1773240"/>
            <a:chExt cx="3088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461F9A-149B-4ACC-A584-B6D7942DFFD2}"/>
                    </a:ext>
                  </a:extLst>
                </p14:cNvPr>
                <p14:cNvContentPartPr/>
                <p14:nvPr/>
              </p14:nvContentPartPr>
              <p14:xfrm>
                <a:off x="6344193" y="1773240"/>
                <a:ext cx="15120" cy="18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461F9A-149B-4ACC-A584-B6D7942DFF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8553" y="1737240"/>
                  <a:ext cx="86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07EB2E-AC9E-4CF9-BD6E-79543767C8E6}"/>
                    </a:ext>
                  </a:extLst>
                </p14:cNvPr>
                <p14:cNvContentPartPr/>
                <p14:nvPr/>
              </p14:nvContentPartPr>
              <p14:xfrm>
                <a:off x="6433833" y="1806000"/>
                <a:ext cx="219240" cy="23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07EB2E-AC9E-4CF9-BD6E-79543767C8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7833" y="1770360"/>
                  <a:ext cx="2908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B8DB4F-227B-4E55-8EAC-FB229EE164B9}"/>
              </a:ext>
            </a:extLst>
          </p:cNvPr>
          <p:cNvGrpSpPr/>
          <p:nvPr/>
        </p:nvGrpSpPr>
        <p:grpSpPr>
          <a:xfrm>
            <a:off x="8187393" y="1509000"/>
            <a:ext cx="3287880" cy="1532160"/>
            <a:chOff x="8187393" y="1509000"/>
            <a:chExt cx="3287880" cy="15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66D9D0-71D9-4168-84A9-FCE62214B46E}"/>
                    </a:ext>
                  </a:extLst>
                </p14:cNvPr>
                <p14:cNvContentPartPr/>
                <p14:nvPr/>
              </p14:nvContentPartPr>
              <p14:xfrm>
                <a:off x="8297913" y="2350320"/>
                <a:ext cx="84600" cy="69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66D9D0-71D9-4168-84A9-FCE62214B4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61913" y="2314320"/>
                  <a:ext cx="1562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E19F35-EDDF-40CC-A00F-B0B23D76C2BA}"/>
                    </a:ext>
                  </a:extLst>
                </p14:cNvPr>
                <p14:cNvContentPartPr/>
                <p14:nvPr/>
              </p14:nvContentPartPr>
              <p14:xfrm>
                <a:off x="8187393" y="1620960"/>
                <a:ext cx="63000" cy="303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E19F35-EDDF-40CC-A00F-B0B23D76C2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1753" y="1584960"/>
                  <a:ext cx="134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19BFC8-3AEC-46DD-94F1-6D2F24F7374C}"/>
                    </a:ext>
                  </a:extLst>
                </p14:cNvPr>
                <p14:cNvContentPartPr/>
                <p14:nvPr/>
              </p14:nvContentPartPr>
              <p14:xfrm>
                <a:off x="8349753" y="1509000"/>
                <a:ext cx="446760" cy="48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19BFC8-3AEC-46DD-94F1-6D2F24F737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13753" y="1473360"/>
                  <a:ext cx="5184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B6DB82-AA76-4971-946E-003C1A999068}"/>
                    </a:ext>
                  </a:extLst>
                </p14:cNvPr>
                <p14:cNvContentPartPr/>
                <p14:nvPr/>
              </p14:nvContentPartPr>
              <p14:xfrm>
                <a:off x="8326353" y="2452920"/>
                <a:ext cx="2854440" cy="2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B6DB82-AA76-4971-946E-003C1A9990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0353" y="2416920"/>
                  <a:ext cx="2926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0B00CD-45DE-465C-9174-45F376C34440}"/>
                    </a:ext>
                  </a:extLst>
                </p14:cNvPr>
                <p14:cNvContentPartPr/>
                <p14:nvPr/>
              </p14:nvContentPartPr>
              <p14:xfrm>
                <a:off x="11151633" y="2285880"/>
                <a:ext cx="70560" cy="62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0B00CD-45DE-465C-9174-45F376C344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15993" y="2249880"/>
                  <a:ext cx="1422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D447D8-9052-42B4-842E-98AABF8776B6}"/>
                    </a:ext>
                  </a:extLst>
                </p14:cNvPr>
                <p14:cNvContentPartPr/>
                <p14:nvPr/>
              </p14:nvContentPartPr>
              <p14:xfrm>
                <a:off x="10902513" y="1534560"/>
                <a:ext cx="235800" cy="53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D447D8-9052-42B4-842E-98AABF8776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66873" y="1498560"/>
                  <a:ext cx="3074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A7D454-BF44-4401-957F-D71D8BE34BCE}"/>
                    </a:ext>
                  </a:extLst>
                </p14:cNvPr>
                <p14:cNvContentPartPr/>
                <p14:nvPr/>
              </p14:nvContentPartPr>
              <p14:xfrm>
                <a:off x="11247393" y="1702320"/>
                <a:ext cx="227880" cy="43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A7D454-BF44-4401-957F-D71D8BE34B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211393" y="1666680"/>
                  <a:ext cx="29952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6B4096-44A8-49F4-8028-97BFAA2C0B1A}"/>
              </a:ext>
            </a:extLst>
          </p:cNvPr>
          <p:cNvGrpSpPr/>
          <p:nvPr/>
        </p:nvGrpSpPr>
        <p:grpSpPr>
          <a:xfrm>
            <a:off x="1884153" y="2843160"/>
            <a:ext cx="464400" cy="662040"/>
            <a:chOff x="1884153" y="2843160"/>
            <a:chExt cx="464400" cy="66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F2508C-7936-4237-99DA-3D5343175F5A}"/>
                    </a:ext>
                  </a:extLst>
                </p14:cNvPr>
                <p14:cNvContentPartPr/>
                <p14:nvPr/>
              </p14:nvContentPartPr>
              <p14:xfrm>
                <a:off x="1884153" y="2843160"/>
                <a:ext cx="464400" cy="66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F2508C-7936-4237-99DA-3D5343175F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8153" y="2807520"/>
                  <a:ext cx="53604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5FD1B2-CDF2-4F4B-B123-9F1F89A628E4}"/>
                    </a:ext>
                  </a:extLst>
                </p14:cNvPr>
                <p14:cNvContentPartPr/>
                <p14:nvPr/>
              </p14:nvContentPartPr>
              <p14:xfrm>
                <a:off x="2077833" y="3213600"/>
                <a:ext cx="2667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5FD1B2-CDF2-4F4B-B123-9F1F89A628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41833" y="3177960"/>
                  <a:ext cx="3384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BB9510-81AF-4754-BB03-39D66A110A01}"/>
              </a:ext>
            </a:extLst>
          </p:cNvPr>
          <p:cNvGrpSpPr/>
          <p:nvPr/>
        </p:nvGrpSpPr>
        <p:grpSpPr>
          <a:xfrm>
            <a:off x="3549513" y="2891040"/>
            <a:ext cx="622800" cy="644400"/>
            <a:chOff x="3549513" y="2891040"/>
            <a:chExt cx="62280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27FBE5-E312-42C6-830B-285829217BE1}"/>
                    </a:ext>
                  </a:extLst>
                </p14:cNvPr>
                <p14:cNvContentPartPr/>
                <p14:nvPr/>
              </p14:nvContentPartPr>
              <p14:xfrm>
                <a:off x="3611433" y="3033600"/>
                <a:ext cx="212400" cy="50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27FBE5-E312-42C6-830B-285829217B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75433" y="2997600"/>
                  <a:ext cx="2840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77BB1D-159E-4107-80B2-D340F10C78AE}"/>
                    </a:ext>
                  </a:extLst>
                </p14:cNvPr>
                <p14:cNvContentPartPr/>
                <p14:nvPr/>
              </p14:nvContentPartPr>
              <p14:xfrm>
                <a:off x="3549513" y="2891040"/>
                <a:ext cx="622800" cy="54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77BB1D-159E-4107-80B2-D340F10C78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3873" y="2855400"/>
                  <a:ext cx="694440" cy="61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6A4D96-A949-4407-B43C-E5FE569AC089}"/>
                  </a:ext>
                </a:extLst>
              </p14:cNvPr>
              <p14:cNvContentPartPr/>
              <p14:nvPr/>
            </p14:nvContentPartPr>
            <p14:xfrm>
              <a:off x="5521593" y="2839560"/>
              <a:ext cx="505080" cy="417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6A4D96-A949-4407-B43C-E5FE569AC0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85953" y="2803920"/>
                <a:ext cx="5767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C837340-48D7-4DA2-8327-BE19C705B687}"/>
                  </a:ext>
                </a:extLst>
              </p14:cNvPr>
              <p14:cNvContentPartPr/>
              <p14:nvPr/>
            </p14:nvContentPartPr>
            <p14:xfrm>
              <a:off x="7285953" y="2867640"/>
              <a:ext cx="70920" cy="558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C837340-48D7-4DA2-8327-BE19C705B6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49953" y="2831640"/>
                <a:ext cx="14256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31DEC5F-A4BD-45B2-88D7-C96AB34D42EB}"/>
                  </a:ext>
                </a:extLst>
              </p14:cNvPr>
              <p14:cNvContentPartPr/>
              <p14:nvPr/>
            </p14:nvContentPartPr>
            <p14:xfrm>
              <a:off x="7290633" y="2922720"/>
              <a:ext cx="509040" cy="55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31DEC5F-A4BD-45B2-88D7-C96AB34D42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54993" y="2886720"/>
                <a:ext cx="580680" cy="62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0CF506D-DCF8-4ABD-98B3-29177FD4D594}"/>
              </a:ext>
            </a:extLst>
          </p:cNvPr>
          <p:cNvGrpSpPr/>
          <p:nvPr/>
        </p:nvGrpSpPr>
        <p:grpSpPr>
          <a:xfrm>
            <a:off x="9347673" y="2780520"/>
            <a:ext cx="502560" cy="536040"/>
            <a:chOff x="9347673" y="2780520"/>
            <a:chExt cx="50256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A5F313-0D95-4254-A6AF-A6DF8D166BAD}"/>
                    </a:ext>
                  </a:extLst>
                </p14:cNvPr>
                <p14:cNvContentPartPr/>
                <p14:nvPr/>
              </p14:nvContentPartPr>
              <p14:xfrm>
                <a:off x="9347673" y="2780520"/>
                <a:ext cx="502560" cy="53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A5F313-0D95-4254-A6AF-A6DF8D166B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11673" y="2744880"/>
                  <a:ext cx="57420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A678CC-BA23-428E-B708-838FA82EE2A5}"/>
                    </a:ext>
                  </a:extLst>
                </p14:cNvPr>
                <p14:cNvContentPartPr/>
                <p14:nvPr/>
              </p14:nvContentPartPr>
              <p14:xfrm>
                <a:off x="9420753" y="3019920"/>
                <a:ext cx="35388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A678CC-BA23-428E-B708-838FA82EE2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4753" y="2984280"/>
                  <a:ext cx="4255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ADAF1E-5335-48E1-83D9-88B8C954B42A}"/>
              </a:ext>
            </a:extLst>
          </p:cNvPr>
          <p:cNvGrpSpPr/>
          <p:nvPr/>
        </p:nvGrpSpPr>
        <p:grpSpPr>
          <a:xfrm>
            <a:off x="283233" y="317400"/>
            <a:ext cx="2058120" cy="738360"/>
            <a:chOff x="283233" y="317400"/>
            <a:chExt cx="205812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D982FF4-AA33-45C7-B37B-FE2D9E31C695}"/>
                    </a:ext>
                  </a:extLst>
                </p14:cNvPr>
                <p14:cNvContentPartPr/>
                <p14:nvPr/>
              </p14:nvContentPartPr>
              <p14:xfrm>
                <a:off x="283233" y="317400"/>
                <a:ext cx="506160" cy="68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D982FF4-AA33-45C7-B37B-FE2D9E31C6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593" y="281760"/>
                  <a:ext cx="57780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3DF39E-D10C-4E3D-A8C0-A0E7E8C4B911}"/>
                    </a:ext>
                  </a:extLst>
                </p14:cNvPr>
                <p14:cNvContentPartPr/>
                <p14:nvPr/>
              </p14:nvContentPartPr>
              <p14:xfrm>
                <a:off x="290433" y="617640"/>
                <a:ext cx="240480" cy="6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3DF39E-D10C-4E3D-A8C0-A0E7E8C4B9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4793" y="582000"/>
                  <a:ext cx="312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F25349-BAFC-496C-9C59-5E858A69954A}"/>
                    </a:ext>
                  </a:extLst>
                </p14:cNvPr>
                <p14:cNvContentPartPr/>
                <p14:nvPr/>
              </p14:nvContentPartPr>
              <p14:xfrm>
                <a:off x="830433" y="524400"/>
                <a:ext cx="516600" cy="35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F25349-BAFC-496C-9C59-5E858A6995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433" y="488760"/>
                  <a:ext cx="5882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60EFB6-CFC4-477C-93A9-4A6072AF0D82}"/>
                    </a:ext>
                  </a:extLst>
                </p14:cNvPr>
                <p14:cNvContentPartPr/>
                <p14:nvPr/>
              </p14:nvContentPartPr>
              <p14:xfrm>
                <a:off x="1578873" y="373200"/>
                <a:ext cx="360720" cy="55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60EFB6-CFC4-477C-93A9-4A6072AF0D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2873" y="337560"/>
                  <a:ext cx="43236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0BDCB8-35FF-48AB-80C0-9BD403D60CEE}"/>
                    </a:ext>
                  </a:extLst>
                </p14:cNvPr>
                <p14:cNvContentPartPr/>
                <p14:nvPr/>
              </p14:nvContentPartPr>
              <p14:xfrm>
                <a:off x="1565193" y="709080"/>
                <a:ext cx="307440" cy="1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0BDCB8-35FF-48AB-80C0-9BD403D60C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29193" y="673080"/>
                  <a:ext cx="379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99B02D-B763-4FB8-AED0-E19BAA022869}"/>
                    </a:ext>
                  </a:extLst>
                </p14:cNvPr>
                <p14:cNvContentPartPr/>
                <p14:nvPr/>
              </p14:nvContentPartPr>
              <p14:xfrm>
                <a:off x="2061273" y="401280"/>
                <a:ext cx="280080" cy="654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99B02D-B763-4FB8-AED0-E19BAA0228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25633" y="365280"/>
                  <a:ext cx="351720" cy="72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2FAA99-BE5F-4C44-A473-EBFC6E965F2A}"/>
              </a:ext>
            </a:extLst>
          </p:cNvPr>
          <p:cNvGrpSpPr/>
          <p:nvPr/>
        </p:nvGrpSpPr>
        <p:grpSpPr>
          <a:xfrm>
            <a:off x="2798193" y="136680"/>
            <a:ext cx="3455280" cy="920880"/>
            <a:chOff x="2798193" y="136680"/>
            <a:chExt cx="345528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3DD402-C320-46AC-ACD7-D2D4FD8AE04E}"/>
                    </a:ext>
                  </a:extLst>
                </p14:cNvPr>
                <p14:cNvContentPartPr/>
                <p14:nvPr/>
              </p14:nvContentPartPr>
              <p14:xfrm>
                <a:off x="2798193" y="581280"/>
                <a:ext cx="977040" cy="10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3DD402-C320-46AC-ACD7-D2D4FD8AE04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62553" y="545640"/>
                  <a:ext cx="1048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9C451CF-A2D1-4D28-8700-9299342479D0}"/>
                    </a:ext>
                  </a:extLst>
                </p14:cNvPr>
                <p14:cNvContentPartPr/>
                <p14:nvPr/>
              </p14:nvContentPartPr>
              <p14:xfrm>
                <a:off x="2853633" y="913920"/>
                <a:ext cx="890640" cy="4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9C451CF-A2D1-4D28-8700-9299342479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7993" y="877920"/>
                  <a:ext cx="962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8F17A8-E37E-4C8D-917D-0A2FEC5B9ECA}"/>
                    </a:ext>
                  </a:extLst>
                </p14:cNvPr>
                <p14:cNvContentPartPr/>
                <p14:nvPr/>
              </p14:nvContentPartPr>
              <p14:xfrm>
                <a:off x="4176633" y="152160"/>
                <a:ext cx="520200" cy="90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8F17A8-E37E-4C8D-917D-0A2FEC5B9E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40993" y="116160"/>
                  <a:ext cx="59184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8482CB-85E6-4CD9-8974-366FCF8A9C3B}"/>
                    </a:ext>
                  </a:extLst>
                </p14:cNvPr>
                <p14:cNvContentPartPr/>
                <p14:nvPr/>
              </p14:nvContentPartPr>
              <p14:xfrm>
                <a:off x="4211553" y="539520"/>
                <a:ext cx="451080" cy="4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8482CB-85E6-4CD9-8974-366FCF8A9C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5913" y="503880"/>
                  <a:ext cx="522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902F8D-2C6E-4AA3-B2DF-6D04A2C425AB}"/>
                    </a:ext>
                  </a:extLst>
                </p14:cNvPr>
                <p14:cNvContentPartPr/>
                <p14:nvPr/>
              </p14:nvContentPartPr>
              <p14:xfrm>
                <a:off x="5055393" y="465360"/>
                <a:ext cx="70920" cy="36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902F8D-2C6E-4AA3-B2DF-6D04A2C425A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19753" y="429720"/>
                  <a:ext cx="142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17F0BF-98AC-4201-86C7-8BF8FD3C2FA6}"/>
                    </a:ext>
                  </a:extLst>
                </p14:cNvPr>
                <p14:cNvContentPartPr/>
                <p14:nvPr/>
              </p14:nvContentPartPr>
              <p14:xfrm>
                <a:off x="5139273" y="257280"/>
                <a:ext cx="360" cy="6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17F0BF-98AC-4201-86C7-8BF8FD3C2F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03633" y="221640"/>
                  <a:ext cx="72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05C7FB-F92F-4851-8C9F-B357783696EB}"/>
                    </a:ext>
                  </a:extLst>
                </p14:cNvPr>
                <p14:cNvContentPartPr/>
                <p14:nvPr/>
              </p14:nvContentPartPr>
              <p14:xfrm>
                <a:off x="5275353" y="136680"/>
                <a:ext cx="390960" cy="850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05C7FB-F92F-4851-8C9F-B357783696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9713" y="100680"/>
                  <a:ext cx="4626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C4DE42-3695-4263-B1C0-95021F506D34}"/>
                    </a:ext>
                  </a:extLst>
                </p14:cNvPr>
                <p14:cNvContentPartPr/>
                <p14:nvPr/>
              </p14:nvContentPartPr>
              <p14:xfrm>
                <a:off x="5291913" y="640320"/>
                <a:ext cx="347040" cy="52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C4DE42-3695-4263-B1C0-95021F506D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5913" y="604680"/>
                  <a:ext cx="418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1A33D23-39DF-4A3F-9ECD-112C946F9D78}"/>
                    </a:ext>
                  </a:extLst>
                </p14:cNvPr>
                <p14:cNvContentPartPr/>
                <p14:nvPr/>
              </p14:nvContentPartPr>
              <p14:xfrm>
                <a:off x="5811753" y="143160"/>
                <a:ext cx="441720" cy="653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1A33D23-39DF-4A3F-9ECD-112C946F9D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76113" y="107160"/>
                  <a:ext cx="5133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559253-FDDA-46CC-B6E5-1C26427ABFB5}"/>
                    </a:ext>
                  </a:extLst>
                </p14:cNvPr>
                <p14:cNvContentPartPr/>
                <p14:nvPr/>
              </p14:nvContentPartPr>
              <p14:xfrm>
                <a:off x="5124513" y="221280"/>
                <a:ext cx="29160" cy="597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559253-FDDA-46CC-B6E5-1C26427ABF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8873" y="185280"/>
                  <a:ext cx="1008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FCD92E-F0B7-43F0-B1EA-3C390CA4EFEA}"/>
                    </a:ext>
                  </a:extLst>
                </p14:cNvPr>
                <p14:cNvContentPartPr/>
                <p14:nvPr/>
              </p14:nvContentPartPr>
              <p14:xfrm>
                <a:off x="4751913" y="971880"/>
                <a:ext cx="648360" cy="4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FCD92E-F0B7-43F0-B1EA-3C390CA4EF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6273" y="936240"/>
                  <a:ext cx="720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6FC9C7-490F-4141-B32B-7D5C12E5976E}"/>
                    </a:ext>
                  </a:extLst>
                </p14:cNvPr>
                <p14:cNvContentPartPr/>
                <p14:nvPr/>
              </p14:nvContentPartPr>
              <p14:xfrm>
                <a:off x="4917873" y="179880"/>
                <a:ext cx="26892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6FC9C7-490F-4141-B32B-7D5C12E597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82233" y="143880"/>
                  <a:ext cx="34056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978252-89E5-47F6-9D69-74E6255CB491}"/>
                  </a:ext>
                </a:extLst>
              </p14:cNvPr>
              <p14:cNvContentPartPr/>
              <p14:nvPr/>
            </p14:nvContentPartPr>
            <p14:xfrm>
              <a:off x="9952162" y="1262217"/>
              <a:ext cx="2144160" cy="102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978252-89E5-47F6-9D69-74E6255CB4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16522" y="1226217"/>
                <a:ext cx="2215800" cy="10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31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4C003-C3CC-4C20-B3F2-DE600395A695}"/>
              </a:ext>
            </a:extLst>
          </p:cNvPr>
          <p:cNvGrpSpPr/>
          <p:nvPr/>
        </p:nvGrpSpPr>
        <p:grpSpPr>
          <a:xfrm>
            <a:off x="581673" y="316680"/>
            <a:ext cx="1302840" cy="710640"/>
            <a:chOff x="581673" y="316680"/>
            <a:chExt cx="1302840" cy="71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AFA90F-DBDD-48DF-9B53-081C825E27F5}"/>
                    </a:ext>
                  </a:extLst>
                </p14:cNvPr>
                <p14:cNvContentPartPr/>
                <p14:nvPr/>
              </p14:nvContentPartPr>
              <p14:xfrm>
                <a:off x="1884153" y="359880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AFA90F-DBDD-48DF-9B53-081C825E27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48153" y="3242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F0DCFB-E47F-4FD7-91E2-71AB6BC23FAD}"/>
                    </a:ext>
                  </a:extLst>
                </p14:cNvPr>
                <p14:cNvContentPartPr/>
                <p14:nvPr/>
              </p14:nvContentPartPr>
              <p14:xfrm>
                <a:off x="581673" y="316680"/>
                <a:ext cx="349560" cy="71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F0DCFB-E47F-4FD7-91E2-71AB6BC23F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673" y="280680"/>
                  <a:ext cx="4212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9B609D-9145-49B7-81B5-5331FE2C3BCD}"/>
                    </a:ext>
                  </a:extLst>
                </p14:cNvPr>
                <p14:cNvContentPartPr/>
                <p14:nvPr/>
              </p14:nvContentPartPr>
              <p14:xfrm>
                <a:off x="1052553" y="337200"/>
                <a:ext cx="502560" cy="64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9B609D-9145-49B7-81B5-5331FE2C3B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6553" y="301560"/>
                  <a:ext cx="574200" cy="71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59EFB8-09B8-4C11-81AB-38450E48E49E}"/>
                  </a:ext>
                </a:extLst>
              </p14:cNvPr>
              <p14:cNvContentPartPr/>
              <p14:nvPr/>
            </p14:nvContentPartPr>
            <p14:xfrm>
              <a:off x="6327682" y="-1035663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59EFB8-09B8-4C11-81AB-38450E48E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1682" y="-10713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591EC73-18B5-4AD1-9D78-DD46D71E9C4B}"/>
                  </a:ext>
                </a:extLst>
              </p14:cNvPr>
              <p14:cNvContentPartPr/>
              <p14:nvPr/>
            </p14:nvContentPartPr>
            <p14:xfrm>
              <a:off x="717082" y="2454177"/>
              <a:ext cx="100440" cy="800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591EC73-18B5-4AD1-9D78-DD46D71E9C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082" y="2418177"/>
                <a:ext cx="1720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90BA43F-20A9-4426-964D-2D6EC71A7FA0}"/>
                  </a:ext>
                </a:extLst>
              </p14:cNvPr>
              <p14:cNvContentPartPr/>
              <p14:nvPr/>
            </p14:nvContentPartPr>
            <p14:xfrm>
              <a:off x="6039322" y="2767017"/>
              <a:ext cx="138960" cy="244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90BA43F-20A9-4426-964D-2D6EC71A7F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03322" y="2731017"/>
                <a:ext cx="210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E58905-10A6-4B94-8D6B-A3158FD74543}"/>
                  </a:ext>
                </a:extLst>
              </p14:cNvPr>
              <p14:cNvContentPartPr/>
              <p14:nvPr/>
            </p14:nvContentPartPr>
            <p14:xfrm>
              <a:off x="8445922" y="1972137"/>
              <a:ext cx="1380960" cy="913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CE58905-10A6-4B94-8D6B-A3158FD745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09922" y="1936497"/>
                <a:ext cx="1452600" cy="9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2D2F120-238E-45F6-8907-5B7E29921F62}"/>
                  </a:ext>
                </a:extLst>
              </p14:cNvPr>
              <p14:cNvContentPartPr/>
              <p14:nvPr/>
            </p14:nvContentPartPr>
            <p14:xfrm>
              <a:off x="2397922" y="3753777"/>
              <a:ext cx="104760" cy="2221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2D2F120-238E-45F6-8907-5B7E29921F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62282" y="3717777"/>
                <a:ext cx="17640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737301E-6613-416C-B076-34F0CC612196}"/>
              </a:ext>
            </a:extLst>
          </p:cNvPr>
          <p:cNvGrpSpPr/>
          <p:nvPr/>
        </p:nvGrpSpPr>
        <p:grpSpPr>
          <a:xfrm>
            <a:off x="360682" y="-1574943"/>
            <a:ext cx="11523600" cy="7236360"/>
            <a:chOff x="360682" y="-1574943"/>
            <a:chExt cx="11523600" cy="72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2F26D9-F1BC-4424-9B90-A5C39BBA3884}"/>
                    </a:ext>
                  </a:extLst>
                </p14:cNvPr>
                <p14:cNvContentPartPr/>
                <p14:nvPr/>
              </p14:nvContentPartPr>
              <p14:xfrm>
                <a:off x="1883433" y="96360"/>
                <a:ext cx="344160" cy="81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2F26D9-F1BC-4424-9B90-A5C39BBA38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47433" y="60360"/>
                  <a:ext cx="41580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0DE122-F0C2-4EA4-9ACF-C6C17858C85A}"/>
                    </a:ext>
                  </a:extLst>
                </p14:cNvPr>
                <p14:cNvContentPartPr/>
                <p14:nvPr/>
              </p14:nvContentPartPr>
              <p14:xfrm>
                <a:off x="2321913" y="179160"/>
                <a:ext cx="305280" cy="83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0DE122-F0C2-4EA4-9ACF-C6C17858C8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86273" y="143520"/>
                  <a:ext cx="37692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0F8277-8A8F-4F82-9066-0FAABF491B8F}"/>
                    </a:ext>
                  </a:extLst>
                </p14:cNvPr>
                <p14:cNvContentPartPr/>
                <p14:nvPr/>
              </p14:nvContentPartPr>
              <p14:xfrm>
                <a:off x="2839593" y="567600"/>
                <a:ext cx="360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0F8277-8A8F-4F82-9066-0FAABF491B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03953" y="531960"/>
                  <a:ext cx="43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5348FF-E6AC-436E-8BD1-5096569B8570}"/>
                    </a:ext>
                  </a:extLst>
                </p14:cNvPr>
                <p14:cNvContentPartPr/>
                <p14:nvPr/>
              </p14:nvContentPartPr>
              <p14:xfrm>
                <a:off x="2909433" y="664800"/>
                <a:ext cx="51732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5348FF-E6AC-436E-8BD1-5096569B857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73433" y="628800"/>
                  <a:ext cx="588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76D361-1E2C-4842-A78A-83AA830BA77B}"/>
                    </a:ext>
                  </a:extLst>
                </p14:cNvPr>
                <p14:cNvContentPartPr/>
                <p14:nvPr/>
              </p14:nvContentPartPr>
              <p14:xfrm>
                <a:off x="3615033" y="263040"/>
                <a:ext cx="14400" cy="39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76D361-1E2C-4842-A78A-83AA830BA77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79393" y="227040"/>
                  <a:ext cx="86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574AD-E409-4A9B-8667-8CEE51739FAC}"/>
                    </a:ext>
                  </a:extLst>
                </p14:cNvPr>
                <p14:cNvContentPartPr/>
                <p14:nvPr/>
              </p14:nvContentPartPr>
              <p14:xfrm>
                <a:off x="3906633" y="40920"/>
                <a:ext cx="165960" cy="85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574AD-E409-4A9B-8667-8CEE51739FA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70993" y="5280"/>
                  <a:ext cx="23760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DFD732-F900-40D9-8EEE-C2F5FB0D9213}"/>
                    </a:ext>
                  </a:extLst>
                </p14:cNvPr>
                <p14:cNvContentPartPr/>
                <p14:nvPr/>
              </p14:nvContentPartPr>
              <p14:xfrm>
                <a:off x="769642" y="2331057"/>
                <a:ext cx="3610800" cy="99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DFD732-F900-40D9-8EEE-C2F5FB0D92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4002" y="2295057"/>
                  <a:ext cx="3682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FBDF75-4EEC-4377-B26F-8A1B89B8A6CB}"/>
                    </a:ext>
                  </a:extLst>
                </p14:cNvPr>
                <p14:cNvContentPartPr/>
                <p14:nvPr/>
              </p14:nvContentPartPr>
              <p14:xfrm>
                <a:off x="476242" y="1782777"/>
                <a:ext cx="269280" cy="25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FBDF75-4EEC-4377-B26F-8A1B89B8A6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0602" y="1747137"/>
                  <a:ext cx="340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553690-FF1D-4B37-89E1-BA7BFD010F7C}"/>
                    </a:ext>
                  </a:extLst>
                </p14:cNvPr>
                <p14:cNvContentPartPr/>
                <p14:nvPr/>
              </p14:nvContentPartPr>
              <p14:xfrm>
                <a:off x="1491082" y="1683777"/>
                <a:ext cx="360" cy="360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553690-FF1D-4B37-89E1-BA7BFD010F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55082" y="1647777"/>
                  <a:ext cx="720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4A3560-5D5F-474D-B32E-C3425D08CAC9}"/>
                    </a:ext>
                  </a:extLst>
                </p14:cNvPr>
                <p14:cNvContentPartPr/>
                <p14:nvPr/>
              </p14:nvContentPartPr>
              <p14:xfrm>
                <a:off x="2261482" y="2405937"/>
                <a:ext cx="120240" cy="725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4A3560-5D5F-474D-B32E-C3425D08CA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25482" y="2369937"/>
                  <a:ext cx="1918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B61E4F-2B44-4E90-BCC2-2C9436802BD4}"/>
                    </a:ext>
                  </a:extLst>
                </p14:cNvPr>
                <p14:cNvContentPartPr/>
                <p14:nvPr/>
              </p14:nvContentPartPr>
              <p14:xfrm>
                <a:off x="2096602" y="1632297"/>
                <a:ext cx="265320" cy="438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B61E4F-2B44-4E90-BCC2-2C9436802BD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60962" y="1596657"/>
                  <a:ext cx="3369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0C1C92-E4B9-4980-848A-9E636B34BC8D}"/>
                    </a:ext>
                  </a:extLst>
                </p14:cNvPr>
                <p14:cNvContentPartPr/>
                <p14:nvPr/>
              </p14:nvContentPartPr>
              <p14:xfrm>
                <a:off x="1514482" y="2472177"/>
                <a:ext cx="50040" cy="64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0C1C92-E4B9-4980-848A-9E636B34BC8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78842" y="2436177"/>
                  <a:ext cx="12168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DDBF4F-3194-4417-B8B9-660D8A48ACDD}"/>
                    </a:ext>
                  </a:extLst>
                </p14:cNvPr>
                <p14:cNvContentPartPr/>
                <p14:nvPr/>
              </p14:nvContentPartPr>
              <p14:xfrm>
                <a:off x="887722" y="2678097"/>
                <a:ext cx="312120" cy="523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DDBF4F-3194-4417-B8B9-660D8A48AC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1722" y="2642097"/>
                  <a:ext cx="383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5B79FC-8482-4822-8980-FFB7DF30FD9F}"/>
                    </a:ext>
                  </a:extLst>
                </p14:cNvPr>
                <p14:cNvContentPartPr/>
                <p14:nvPr/>
              </p14:nvContentPartPr>
              <p14:xfrm>
                <a:off x="865402" y="2910657"/>
                <a:ext cx="219240" cy="1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5B79FC-8482-4822-8980-FFB7DF30FD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9402" y="2874657"/>
                  <a:ext cx="290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92635C-1D56-4FF7-97C7-63346B8EC11D}"/>
                    </a:ext>
                  </a:extLst>
                </p14:cNvPr>
                <p14:cNvContentPartPr/>
                <p14:nvPr/>
              </p14:nvContentPartPr>
              <p14:xfrm>
                <a:off x="1706722" y="2598537"/>
                <a:ext cx="73800" cy="77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92635C-1D56-4FF7-97C7-63346B8EC1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71082" y="2562897"/>
                  <a:ext cx="14544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459698-B3D4-4B7A-94AB-101BC7B69D32}"/>
                    </a:ext>
                  </a:extLst>
                </p14:cNvPr>
                <p14:cNvContentPartPr/>
                <p14:nvPr/>
              </p14:nvContentPartPr>
              <p14:xfrm>
                <a:off x="1780162" y="2480817"/>
                <a:ext cx="262080" cy="84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459698-B3D4-4B7A-94AB-101BC7B69D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44522" y="2444817"/>
                  <a:ext cx="33372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41D7FD-39C6-45CE-874E-DCEA718F28A2}"/>
                    </a:ext>
                  </a:extLst>
                </p14:cNvPr>
                <p14:cNvContentPartPr/>
                <p14:nvPr/>
              </p14:nvContentPartPr>
              <p14:xfrm>
                <a:off x="2694202" y="2516817"/>
                <a:ext cx="478440" cy="63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41D7FD-39C6-45CE-874E-DCEA718F28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58562" y="2480817"/>
                  <a:ext cx="55008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DA40A9-CCF9-4DF2-A9F6-ABBFAAB6AC9D}"/>
                    </a:ext>
                  </a:extLst>
                </p14:cNvPr>
                <p14:cNvContentPartPr/>
                <p14:nvPr/>
              </p14:nvContentPartPr>
              <p14:xfrm>
                <a:off x="2862682" y="2815257"/>
                <a:ext cx="11304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DA40A9-CCF9-4DF2-A9F6-ABBFAAB6AC9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26682" y="2779257"/>
                  <a:ext cx="18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BF05EC-373B-4DB6-B374-BBCD23DAF588}"/>
                    </a:ext>
                  </a:extLst>
                </p14:cNvPr>
                <p14:cNvContentPartPr/>
                <p14:nvPr/>
              </p14:nvContentPartPr>
              <p14:xfrm>
                <a:off x="3438322" y="2261217"/>
                <a:ext cx="50400" cy="89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BF05EC-373B-4DB6-B374-BBCD23DAF5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02322" y="2225577"/>
                  <a:ext cx="122040" cy="9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15AEE5A-D203-442C-989E-7BC9FC170B47}"/>
                    </a:ext>
                  </a:extLst>
                </p14:cNvPr>
                <p14:cNvContentPartPr/>
                <p14:nvPr/>
              </p14:nvContentPartPr>
              <p14:xfrm>
                <a:off x="3296482" y="1564977"/>
                <a:ext cx="178920" cy="487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15AEE5A-D203-442C-989E-7BC9FC170B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60482" y="1529337"/>
                  <a:ext cx="2505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D64193F-5F31-422C-BB38-21BFCF9D46B3}"/>
                    </a:ext>
                  </a:extLst>
                </p14:cNvPr>
                <p14:cNvContentPartPr/>
                <p14:nvPr/>
              </p14:nvContentPartPr>
              <p14:xfrm>
                <a:off x="4426162" y="2212977"/>
                <a:ext cx="49320" cy="81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D64193F-5F31-422C-BB38-21BFCF9D46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90162" y="2177337"/>
                  <a:ext cx="12096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FD5B5F-F08C-41B5-9267-DBAB7A6036F3}"/>
                    </a:ext>
                  </a:extLst>
                </p14:cNvPr>
                <p14:cNvContentPartPr/>
                <p14:nvPr/>
              </p14:nvContentPartPr>
              <p14:xfrm>
                <a:off x="4426882" y="2598537"/>
                <a:ext cx="15480" cy="615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FD5B5F-F08C-41B5-9267-DBAB7A6036F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90882" y="2562897"/>
                  <a:ext cx="871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EDA9060-D43C-45AA-9489-51840B9BF38D}"/>
                    </a:ext>
                  </a:extLst>
                </p14:cNvPr>
                <p14:cNvContentPartPr/>
                <p14:nvPr/>
              </p14:nvContentPartPr>
              <p14:xfrm>
                <a:off x="4162282" y="2309457"/>
                <a:ext cx="1644840" cy="2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EDA9060-D43C-45AA-9489-51840B9BF3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26282" y="2273457"/>
                  <a:ext cx="1716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8A0A54-3B89-4422-B17F-E927F99A4D45}"/>
                    </a:ext>
                  </a:extLst>
                </p14:cNvPr>
                <p14:cNvContentPartPr/>
                <p14:nvPr/>
              </p14:nvContentPartPr>
              <p14:xfrm>
                <a:off x="4289002" y="1591617"/>
                <a:ext cx="402840" cy="47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8A0A54-3B89-4422-B17F-E927F99A4D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53362" y="1555977"/>
                  <a:ext cx="4744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1F21DF-460D-4C7A-ADDE-810E05F73153}"/>
                    </a:ext>
                  </a:extLst>
                </p14:cNvPr>
                <p14:cNvContentPartPr/>
                <p14:nvPr/>
              </p14:nvContentPartPr>
              <p14:xfrm>
                <a:off x="4487722" y="1924617"/>
                <a:ext cx="107640" cy="27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1F21DF-460D-4C7A-ADDE-810E05F731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51722" y="1888977"/>
                  <a:ext cx="179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F86CC3-1F12-44C0-827C-E307CB837A7C}"/>
                    </a:ext>
                  </a:extLst>
                </p14:cNvPr>
                <p14:cNvContentPartPr/>
                <p14:nvPr/>
              </p14:nvContentPartPr>
              <p14:xfrm>
                <a:off x="3737482" y="2646057"/>
                <a:ext cx="40320" cy="477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F86CC3-1F12-44C0-827C-E307CB837A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01842" y="2610057"/>
                  <a:ext cx="1119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5E1AB36-5C62-4C97-9D71-63153AC7C4F1}"/>
                    </a:ext>
                  </a:extLst>
                </p14:cNvPr>
                <p14:cNvContentPartPr/>
                <p14:nvPr/>
              </p14:nvContentPartPr>
              <p14:xfrm>
                <a:off x="3752962" y="2499177"/>
                <a:ext cx="311400" cy="651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5E1AB36-5C62-4C97-9D71-63153AC7C4F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16962" y="2463537"/>
                  <a:ext cx="38304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AF5867-9B6F-4BB9-BDA1-4A5C9CDF8E6E}"/>
                    </a:ext>
                  </a:extLst>
                </p14:cNvPr>
                <p14:cNvContentPartPr/>
                <p14:nvPr/>
              </p14:nvContentPartPr>
              <p14:xfrm>
                <a:off x="4808122" y="2547057"/>
                <a:ext cx="437400" cy="438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AF5867-9B6F-4BB9-BDA1-4A5C9CDF8E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772482" y="2511417"/>
                  <a:ext cx="5090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044190-1DAE-4514-9F01-6424D4C92312}"/>
                    </a:ext>
                  </a:extLst>
                </p14:cNvPr>
                <p14:cNvContentPartPr/>
                <p14:nvPr/>
              </p14:nvContentPartPr>
              <p14:xfrm>
                <a:off x="5460442" y="2333217"/>
                <a:ext cx="51120" cy="1091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044190-1DAE-4514-9F01-6424D4C923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24442" y="2297217"/>
                  <a:ext cx="12276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372BD6-6BCD-4EEF-96B2-8F1C2E318BD2}"/>
                    </a:ext>
                  </a:extLst>
                </p14:cNvPr>
                <p14:cNvContentPartPr/>
                <p14:nvPr/>
              </p14:nvContentPartPr>
              <p14:xfrm>
                <a:off x="5297722" y="1347177"/>
                <a:ext cx="337680" cy="776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372BD6-6BCD-4EEF-96B2-8F1C2E318B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1722" y="1311177"/>
                  <a:ext cx="409320" cy="84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F3F212-811C-4B02-8854-3F4F3AB86C19}"/>
                    </a:ext>
                  </a:extLst>
                </p14:cNvPr>
                <p14:cNvContentPartPr/>
                <p14:nvPr/>
              </p14:nvContentPartPr>
              <p14:xfrm>
                <a:off x="5558362" y="2187057"/>
                <a:ext cx="1085400" cy="122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F3F212-811C-4B02-8854-3F4F3AB86C1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22362" y="2151417"/>
                  <a:ext cx="1157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26F586-8EBB-4758-81AD-343FE68D0E71}"/>
                    </a:ext>
                  </a:extLst>
                </p14:cNvPr>
                <p14:cNvContentPartPr/>
                <p14:nvPr/>
              </p14:nvContentPartPr>
              <p14:xfrm>
                <a:off x="6616042" y="2261217"/>
                <a:ext cx="49320" cy="64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26F586-8EBB-4758-81AD-343FE68D0E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80042" y="2225577"/>
                  <a:ext cx="12096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7A87C06-C0BE-4422-BA23-6822B681709C}"/>
                    </a:ext>
                  </a:extLst>
                </p14:cNvPr>
                <p14:cNvContentPartPr/>
                <p14:nvPr/>
              </p14:nvContentPartPr>
              <p14:xfrm>
                <a:off x="6566362" y="1424217"/>
                <a:ext cx="247320" cy="572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7A87C06-C0BE-4422-BA23-6822B681709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30362" y="1388577"/>
                  <a:ext cx="3189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6AA3DD-3254-4B21-A22D-68FFE100950C}"/>
                    </a:ext>
                  </a:extLst>
                </p14:cNvPr>
                <p14:cNvContentPartPr/>
                <p14:nvPr/>
              </p14:nvContentPartPr>
              <p14:xfrm>
                <a:off x="5967322" y="2405217"/>
                <a:ext cx="339120" cy="67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6AA3DD-3254-4B21-A22D-68FFE10095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31682" y="2369577"/>
                  <a:ext cx="41076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E8EE242-F910-4E05-A3E7-827A8B7FCD85}"/>
                    </a:ext>
                  </a:extLst>
                </p14:cNvPr>
                <p14:cNvContentPartPr/>
                <p14:nvPr/>
              </p14:nvContentPartPr>
              <p14:xfrm>
                <a:off x="6400402" y="2116497"/>
                <a:ext cx="1336680" cy="123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E8EE242-F910-4E05-A3E7-827A8B7FCD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64402" y="2080857"/>
                  <a:ext cx="1408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A8AD9B-6661-4C67-8B8E-D2185A1AA177}"/>
                    </a:ext>
                  </a:extLst>
                </p14:cNvPr>
                <p14:cNvContentPartPr/>
                <p14:nvPr/>
              </p14:nvContentPartPr>
              <p14:xfrm>
                <a:off x="7795402" y="2237457"/>
                <a:ext cx="360" cy="644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A8AD9B-6661-4C67-8B8E-D2185A1AA17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59762" y="2201817"/>
                  <a:ext cx="7200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8FF0531-8BDD-46F0-ADE1-C475B1A1AA06}"/>
                    </a:ext>
                  </a:extLst>
                </p14:cNvPr>
                <p14:cNvContentPartPr/>
                <p14:nvPr/>
              </p14:nvContentPartPr>
              <p14:xfrm>
                <a:off x="7627282" y="1539057"/>
                <a:ext cx="287280" cy="528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8FF0531-8BDD-46F0-ADE1-C475B1A1AA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91282" y="1503417"/>
                  <a:ext cx="3589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71ACC3-3A5A-41B2-95E9-BCBA6AA7D291}"/>
                    </a:ext>
                  </a:extLst>
                </p14:cNvPr>
                <p14:cNvContentPartPr/>
                <p14:nvPr/>
              </p14:nvContentPartPr>
              <p14:xfrm>
                <a:off x="7169722" y="2416017"/>
                <a:ext cx="344880" cy="677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71ACC3-3A5A-41B2-95E9-BCBA6AA7D2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34082" y="2380377"/>
                  <a:ext cx="4165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F9B515-3B59-46A2-9F87-4DF657A5080E}"/>
                    </a:ext>
                  </a:extLst>
                </p14:cNvPr>
                <p14:cNvContentPartPr/>
                <p14:nvPr/>
              </p14:nvContentPartPr>
              <p14:xfrm>
                <a:off x="7700002" y="2064657"/>
                <a:ext cx="986040" cy="833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F9B515-3B59-46A2-9F87-4DF657A5080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64362" y="2029017"/>
                  <a:ext cx="1057680" cy="9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80E3520-C070-49A5-9FB1-012BCCA85734}"/>
                    </a:ext>
                  </a:extLst>
                </p14:cNvPr>
                <p14:cNvContentPartPr/>
                <p14:nvPr/>
              </p14:nvContentPartPr>
              <p14:xfrm>
                <a:off x="8756962" y="1514937"/>
                <a:ext cx="216000" cy="560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80E3520-C070-49A5-9FB1-012BCCA8573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721322" y="1478937"/>
                  <a:ext cx="2876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41B0F7-BD24-4028-B7F3-118EACC45124}"/>
                    </a:ext>
                  </a:extLst>
                </p14:cNvPr>
                <p14:cNvContentPartPr/>
                <p14:nvPr/>
              </p14:nvContentPartPr>
              <p14:xfrm>
                <a:off x="8005642" y="2403417"/>
                <a:ext cx="512280" cy="486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41B0F7-BD24-4028-B7F3-118EACC451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969642" y="2367777"/>
                  <a:ext cx="583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B2D96BC-C08E-465E-9E4A-0D153CAD3B35}"/>
                    </a:ext>
                  </a:extLst>
                </p14:cNvPr>
                <p14:cNvContentPartPr/>
                <p14:nvPr/>
              </p14:nvContentPartPr>
              <p14:xfrm>
                <a:off x="9094642" y="2135217"/>
                <a:ext cx="317520" cy="690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B2D96BC-C08E-465E-9E4A-0D153CAD3B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58642" y="2099217"/>
                  <a:ext cx="38916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B95A56E-8A79-4046-8038-8C2E1203BC92}"/>
                    </a:ext>
                  </a:extLst>
                </p14:cNvPr>
                <p14:cNvContentPartPr/>
                <p14:nvPr/>
              </p14:nvContentPartPr>
              <p14:xfrm>
                <a:off x="9437002" y="1510977"/>
                <a:ext cx="212400" cy="451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B95A56E-8A79-4046-8038-8C2E1203BC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01362" y="1475337"/>
                  <a:ext cx="2840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F03B9DD-3855-4FFE-904D-75994C490B99}"/>
                    </a:ext>
                  </a:extLst>
                </p14:cNvPr>
                <p14:cNvContentPartPr/>
                <p14:nvPr/>
              </p14:nvContentPartPr>
              <p14:xfrm>
                <a:off x="9600802" y="1972497"/>
                <a:ext cx="968400" cy="812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F03B9DD-3855-4FFE-904D-75994C490B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65162" y="1936857"/>
                  <a:ext cx="104004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D14DB9-C579-40BC-A235-2D95EB6446BE}"/>
                    </a:ext>
                  </a:extLst>
                </p14:cNvPr>
                <p14:cNvContentPartPr/>
                <p14:nvPr/>
              </p14:nvContentPartPr>
              <p14:xfrm>
                <a:off x="10000402" y="2212977"/>
                <a:ext cx="10080" cy="448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D14DB9-C579-40BC-A235-2D95EB6446B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64402" y="2177337"/>
                  <a:ext cx="817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1A5A8E1-B45C-45CC-9B4D-F53A56D82534}"/>
                    </a:ext>
                  </a:extLst>
                </p14:cNvPr>
                <p14:cNvContentPartPr/>
                <p14:nvPr/>
              </p14:nvContentPartPr>
              <p14:xfrm>
                <a:off x="9985642" y="2142057"/>
                <a:ext cx="317520" cy="646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1A5A8E1-B45C-45CC-9B4D-F53A56D825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49642" y="2106057"/>
                  <a:ext cx="38916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170DFC-6DE6-4635-AA3A-6DBFBA68734F}"/>
                    </a:ext>
                  </a:extLst>
                </p14:cNvPr>
                <p14:cNvContentPartPr/>
                <p14:nvPr/>
              </p14:nvContentPartPr>
              <p14:xfrm>
                <a:off x="10513762" y="1515297"/>
                <a:ext cx="25920" cy="383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170DFC-6DE6-4635-AA3A-6DBFBA6873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78122" y="1479657"/>
                  <a:ext cx="97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4AB15B2-42EC-4773-9880-3D3DB6699EAA}"/>
                    </a:ext>
                  </a:extLst>
                </p14:cNvPr>
                <p14:cNvContentPartPr/>
                <p14:nvPr/>
              </p14:nvContentPartPr>
              <p14:xfrm>
                <a:off x="10657042" y="1703577"/>
                <a:ext cx="76320" cy="189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4AB15B2-42EC-4773-9880-3D3DB6699EA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21042" y="1667937"/>
                  <a:ext cx="147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54E65C1-81D1-4DAF-B772-75CF9CCCA9FC}"/>
                    </a:ext>
                  </a:extLst>
                </p14:cNvPr>
                <p14:cNvContentPartPr/>
                <p14:nvPr/>
              </p14:nvContentPartPr>
              <p14:xfrm>
                <a:off x="9166282" y="2405937"/>
                <a:ext cx="170280" cy="25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54E65C1-81D1-4DAF-B772-75CF9CCCA9F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30282" y="2369937"/>
                  <a:ext cx="241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B31A8B8-790D-436E-A3EE-BE3FC8479C24}"/>
                    </a:ext>
                  </a:extLst>
                </p14:cNvPr>
                <p14:cNvContentPartPr/>
                <p14:nvPr/>
              </p14:nvContentPartPr>
              <p14:xfrm>
                <a:off x="528802" y="4210257"/>
                <a:ext cx="19080" cy="1020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B31A8B8-790D-436E-A3EE-BE3FC8479C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2802" y="4174257"/>
                  <a:ext cx="9072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7E175D-AA06-46DF-A870-6A4F89DA223E}"/>
                    </a:ext>
                  </a:extLst>
                </p14:cNvPr>
                <p14:cNvContentPartPr/>
                <p14:nvPr/>
              </p14:nvContentPartPr>
              <p14:xfrm>
                <a:off x="600802" y="4282977"/>
                <a:ext cx="9129960" cy="197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7E175D-AA06-46DF-A870-6A4F89DA22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4802" y="4247337"/>
                  <a:ext cx="920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458954A-48D0-4002-9B0A-6586FFBF4B9A}"/>
                    </a:ext>
                  </a:extLst>
                </p14:cNvPr>
                <p14:cNvContentPartPr/>
                <p14:nvPr/>
              </p14:nvContentPartPr>
              <p14:xfrm>
                <a:off x="360682" y="3681057"/>
                <a:ext cx="24480" cy="383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458954A-48D0-4002-9B0A-6586FFBF4B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4682" y="3645057"/>
                  <a:ext cx="96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E9FE17F-15E7-4592-B904-010ABEECA2D1}"/>
                    </a:ext>
                  </a:extLst>
                </p14:cNvPr>
                <p14:cNvContentPartPr/>
                <p14:nvPr/>
              </p14:nvContentPartPr>
              <p14:xfrm>
                <a:off x="548602" y="3848817"/>
                <a:ext cx="263160" cy="248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E9FE17F-15E7-4592-B904-010ABEECA2D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2962" y="3812817"/>
                  <a:ext cx="334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A4F1C16-0D6D-4A54-82B5-A32D692755B7}"/>
                    </a:ext>
                  </a:extLst>
                </p14:cNvPr>
                <p14:cNvContentPartPr/>
                <p14:nvPr/>
              </p14:nvContentPartPr>
              <p14:xfrm>
                <a:off x="1370842" y="4354977"/>
                <a:ext cx="50040" cy="793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A4F1C16-0D6D-4A54-82B5-A32D692755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35202" y="4318977"/>
                  <a:ext cx="12168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8E0CA64-C560-4687-915A-601697DFDF36}"/>
                    </a:ext>
                  </a:extLst>
                </p14:cNvPr>
                <p14:cNvContentPartPr/>
                <p14:nvPr/>
              </p14:nvContentPartPr>
              <p14:xfrm>
                <a:off x="843082" y="4573137"/>
                <a:ext cx="351360" cy="533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8E0CA64-C560-4687-915A-601697DFDF3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07442" y="4537137"/>
                  <a:ext cx="4230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37B4786-BC9E-4D79-A831-E119EEEFA8F9}"/>
                    </a:ext>
                  </a:extLst>
                </p14:cNvPr>
                <p14:cNvContentPartPr/>
                <p14:nvPr/>
              </p14:nvContentPartPr>
              <p14:xfrm>
                <a:off x="964402" y="4763937"/>
                <a:ext cx="190440" cy="75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37B4786-BC9E-4D79-A831-E119EEEFA8F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8402" y="4728297"/>
                  <a:ext cx="262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28CE5E3-AFF5-4B08-9494-5B144A3BC595}"/>
                    </a:ext>
                  </a:extLst>
                </p14:cNvPr>
                <p14:cNvContentPartPr/>
                <p14:nvPr/>
              </p14:nvContentPartPr>
              <p14:xfrm>
                <a:off x="1496122" y="4667817"/>
                <a:ext cx="77400" cy="412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28CE5E3-AFF5-4B08-9494-5B144A3BC59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60482" y="4631817"/>
                  <a:ext cx="149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DAB8AA2-ADD6-461C-9594-46D6E3CEE926}"/>
                    </a:ext>
                  </a:extLst>
                </p14:cNvPr>
                <p14:cNvContentPartPr/>
                <p14:nvPr/>
              </p14:nvContentPartPr>
              <p14:xfrm>
                <a:off x="1419082" y="4450737"/>
                <a:ext cx="320760" cy="533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DAB8AA2-ADD6-461C-9594-46D6E3CEE9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83442" y="4415097"/>
                  <a:ext cx="3924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A52DBBD-8F8C-4C07-9B22-7BA60BB63F6B}"/>
                    </a:ext>
                  </a:extLst>
                </p14:cNvPr>
                <p14:cNvContentPartPr/>
                <p14:nvPr/>
              </p14:nvContentPartPr>
              <p14:xfrm>
                <a:off x="1274722" y="3753777"/>
                <a:ext cx="22680" cy="454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A52DBBD-8F8C-4C07-9B22-7BA60BB63F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38722" y="3717777"/>
                  <a:ext cx="94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A0D138-581D-46B9-932A-0B2FBA68CFCE}"/>
                    </a:ext>
                  </a:extLst>
                </p14:cNvPr>
                <p14:cNvContentPartPr/>
                <p14:nvPr/>
              </p14:nvContentPartPr>
              <p14:xfrm>
                <a:off x="1515562" y="3777177"/>
                <a:ext cx="59040" cy="468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A0D138-581D-46B9-932A-0B2FBA68CF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79922" y="3741537"/>
                  <a:ext cx="1306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2450626-76BF-46AC-8911-204369F203C6}"/>
                    </a:ext>
                  </a:extLst>
                </p14:cNvPr>
                <p14:cNvContentPartPr/>
                <p14:nvPr/>
              </p14:nvContentPartPr>
              <p14:xfrm>
                <a:off x="2165722" y="4451097"/>
                <a:ext cx="119880" cy="667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2450626-76BF-46AC-8911-204369F203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29722" y="4415457"/>
                  <a:ext cx="19152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9CB29F-6378-4EC5-8B81-F60EF44E5E78}"/>
                    </a:ext>
                  </a:extLst>
                </p14:cNvPr>
                <p14:cNvContentPartPr/>
                <p14:nvPr/>
              </p14:nvContentPartPr>
              <p14:xfrm>
                <a:off x="2189482" y="3825417"/>
                <a:ext cx="14760" cy="321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9CB29F-6378-4EC5-8B81-F60EF44E5E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53842" y="3789777"/>
                  <a:ext cx="86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24CBBEA-882A-4167-9D41-31D393C8336F}"/>
                    </a:ext>
                  </a:extLst>
                </p14:cNvPr>
                <p14:cNvContentPartPr/>
                <p14:nvPr/>
              </p14:nvContentPartPr>
              <p14:xfrm>
                <a:off x="2333122" y="3800937"/>
                <a:ext cx="360" cy="555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24CBBEA-882A-4167-9D41-31D393C8336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97482" y="3765297"/>
                  <a:ext cx="7200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50D280A-38AE-4F93-8D5C-EE4F87ADEB3F}"/>
                    </a:ext>
                  </a:extLst>
                </p14:cNvPr>
                <p14:cNvContentPartPr/>
                <p14:nvPr/>
              </p14:nvContentPartPr>
              <p14:xfrm>
                <a:off x="2479642" y="4497177"/>
                <a:ext cx="479880" cy="722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50D280A-38AE-4F93-8D5C-EE4F87ADEB3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43642" y="4461537"/>
                  <a:ext cx="551520" cy="79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6B17FF-7C05-4DAE-84C3-C025ACFAE470}"/>
                    </a:ext>
                  </a:extLst>
                </p14:cNvPr>
                <p14:cNvContentPartPr/>
                <p14:nvPr/>
              </p14:nvContentPartPr>
              <p14:xfrm>
                <a:off x="2526082" y="4858257"/>
                <a:ext cx="496440" cy="50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6B17FF-7C05-4DAE-84C3-C025ACFAE4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490082" y="4822617"/>
                  <a:ext cx="568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C6B1E63-9B5D-4890-A0C6-0C5B389F6F78}"/>
                    </a:ext>
                  </a:extLst>
                </p14:cNvPr>
                <p14:cNvContentPartPr/>
                <p14:nvPr/>
              </p14:nvContentPartPr>
              <p14:xfrm>
                <a:off x="3319882" y="4403217"/>
                <a:ext cx="22320" cy="1136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C6B1E63-9B5D-4890-A0C6-0C5B389F6F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84242" y="4367217"/>
                  <a:ext cx="93960" cy="12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EF00C3B-3E31-4E7A-82C6-65AB47969F9B}"/>
                    </a:ext>
                  </a:extLst>
                </p14:cNvPr>
                <p14:cNvContentPartPr/>
                <p14:nvPr/>
              </p14:nvContentPartPr>
              <p14:xfrm>
                <a:off x="3223402" y="3728937"/>
                <a:ext cx="360" cy="474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EF00C3B-3E31-4E7A-82C6-65AB47969F9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87762" y="3693297"/>
                  <a:ext cx="720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C3973ED-0511-475D-AD39-1D11211E6AE9}"/>
                    </a:ext>
                  </a:extLst>
                </p14:cNvPr>
                <p14:cNvContentPartPr/>
                <p14:nvPr/>
              </p14:nvContentPartPr>
              <p14:xfrm>
                <a:off x="3344362" y="3709857"/>
                <a:ext cx="182880" cy="535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C3973ED-0511-475D-AD39-1D11211E6A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08362" y="3673857"/>
                  <a:ext cx="2545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28793-EACD-4C2A-93EF-8DAE6CC30268}"/>
                    </a:ext>
                  </a:extLst>
                </p14:cNvPr>
                <p14:cNvContentPartPr/>
                <p14:nvPr/>
              </p14:nvContentPartPr>
              <p14:xfrm>
                <a:off x="6218602" y="-1197663"/>
                <a:ext cx="831240" cy="107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28793-EACD-4C2A-93EF-8DAE6CC3026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82962" y="-1233663"/>
                  <a:ext cx="90288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25CD8C-B1E4-4BBA-97D6-A01722D03DF6}"/>
                    </a:ext>
                  </a:extLst>
                </p14:cNvPr>
                <p14:cNvContentPartPr/>
                <p14:nvPr/>
              </p14:nvContentPartPr>
              <p14:xfrm>
                <a:off x="6327682" y="-458223"/>
                <a:ext cx="4719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25CD8C-B1E4-4BBA-97D6-A01722D03DF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291682" y="-493863"/>
                  <a:ext cx="543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708CC5-516A-426A-B6BA-11EF97E0A653}"/>
                    </a:ext>
                  </a:extLst>
                </p14:cNvPr>
                <p14:cNvContentPartPr/>
                <p14:nvPr/>
              </p14:nvContentPartPr>
              <p14:xfrm>
                <a:off x="7415962" y="-794463"/>
                <a:ext cx="19800" cy="441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708CC5-516A-426A-B6BA-11EF97E0A65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80322" y="-830463"/>
                  <a:ext cx="914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B48A2E0-E2DA-47F9-BA12-28ABED70CC3F}"/>
                    </a:ext>
                  </a:extLst>
                </p14:cNvPr>
                <p14:cNvContentPartPr/>
                <p14:nvPr/>
              </p14:nvContentPartPr>
              <p14:xfrm>
                <a:off x="7387162" y="-977703"/>
                <a:ext cx="24480" cy="1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B48A2E0-E2DA-47F9-BA12-28ABED70CC3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1162" y="-1013703"/>
                  <a:ext cx="96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F751DD-5E08-48CA-80CF-844F6C4930A0}"/>
                    </a:ext>
                  </a:extLst>
                </p14:cNvPr>
                <p14:cNvContentPartPr/>
                <p14:nvPr/>
              </p14:nvContentPartPr>
              <p14:xfrm>
                <a:off x="7820242" y="-578103"/>
                <a:ext cx="118440" cy="70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F751DD-5E08-48CA-80CF-844F6C4930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84242" y="-614103"/>
                  <a:ext cx="190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833930-0D05-49D2-BC85-E50AC746E672}"/>
                    </a:ext>
                  </a:extLst>
                </p14:cNvPr>
                <p14:cNvContentPartPr/>
                <p14:nvPr/>
              </p14:nvContentPartPr>
              <p14:xfrm>
                <a:off x="8127682" y="-1574943"/>
                <a:ext cx="513720" cy="1346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833930-0D05-49D2-BC85-E50AC746E67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92042" y="-1610943"/>
                  <a:ext cx="585360" cy="14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4C9FA3-0A4C-49D7-9A44-FA053BC82CFA}"/>
                    </a:ext>
                  </a:extLst>
                </p14:cNvPr>
                <p14:cNvContentPartPr/>
                <p14:nvPr/>
              </p14:nvContentPartPr>
              <p14:xfrm>
                <a:off x="7815202" y="-723903"/>
                <a:ext cx="558360" cy="25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4C9FA3-0A4C-49D7-9A44-FA053BC82CF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79202" y="-759543"/>
                  <a:ext cx="63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F6275A4-0B14-4BFC-B166-DDDAA2D76519}"/>
                    </a:ext>
                  </a:extLst>
                </p14:cNvPr>
                <p14:cNvContentPartPr/>
                <p14:nvPr/>
              </p14:nvContentPartPr>
              <p14:xfrm>
                <a:off x="8729602" y="-627783"/>
                <a:ext cx="510480" cy="225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F6275A4-0B14-4BFC-B166-DDDAA2D7651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693962" y="-663783"/>
                  <a:ext cx="582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E20FCA-139B-4287-8D17-50BEB0362DDC}"/>
                    </a:ext>
                  </a:extLst>
                </p14:cNvPr>
                <p14:cNvContentPartPr/>
                <p14:nvPr/>
              </p14:nvContentPartPr>
              <p14:xfrm>
                <a:off x="6159202" y="288417"/>
                <a:ext cx="146520" cy="93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E20FCA-139B-4287-8D17-50BEB0362D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123562" y="252777"/>
                  <a:ext cx="21816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00CA8A-D7FA-4878-8F6E-8EC2B802AA57}"/>
                    </a:ext>
                  </a:extLst>
                </p14:cNvPr>
                <p14:cNvContentPartPr/>
                <p14:nvPr/>
              </p14:nvContentPartPr>
              <p14:xfrm>
                <a:off x="6327682" y="1250697"/>
                <a:ext cx="3087360" cy="2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00CA8A-D7FA-4878-8F6E-8EC2B802AA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91682" y="1215057"/>
                  <a:ext cx="3159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704E6E-AAA6-4F30-B2A1-E7997442D1FA}"/>
                    </a:ext>
                  </a:extLst>
                </p14:cNvPr>
                <p14:cNvContentPartPr/>
                <p14:nvPr/>
              </p14:nvContentPartPr>
              <p14:xfrm>
                <a:off x="6135802" y="213537"/>
                <a:ext cx="2961000" cy="5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704E6E-AAA6-4F30-B2A1-E7997442D1F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099802" y="177897"/>
                  <a:ext cx="3032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B563DB-D323-4507-B960-A318E6FECF16}"/>
                    </a:ext>
                  </a:extLst>
                </p14:cNvPr>
                <p14:cNvContentPartPr/>
                <p14:nvPr/>
              </p14:nvContentPartPr>
              <p14:xfrm>
                <a:off x="8830402" y="146217"/>
                <a:ext cx="1283760" cy="21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B563DB-D323-4507-B960-A318E6FECF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94762" y="110217"/>
                  <a:ext cx="1355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E0015F-1980-40B0-B12D-4F0DF5372D1E}"/>
                    </a:ext>
                  </a:extLst>
                </p14:cNvPr>
                <p14:cNvContentPartPr/>
                <p14:nvPr/>
              </p14:nvContentPartPr>
              <p14:xfrm>
                <a:off x="8782162" y="1322697"/>
                <a:ext cx="153252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E0015F-1980-40B0-B12D-4F0DF5372D1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46522" y="1286697"/>
                  <a:ext cx="160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625212-3C37-4BFD-BEBF-5C38EFB0A232}"/>
                    </a:ext>
                  </a:extLst>
                </p14:cNvPr>
                <p14:cNvContentPartPr/>
                <p14:nvPr/>
              </p14:nvContentPartPr>
              <p14:xfrm>
                <a:off x="9624562" y="1274457"/>
                <a:ext cx="1299600" cy="65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625212-3C37-4BFD-BEBF-5C38EFB0A23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88562" y="1238457"/>
                  <a:ext cx="1371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7A943C-7E0D-4D6F-A1BB-A5EBD3FEF798}"/>
                    </a:ext>
                  </a:extLst>
                </p14:cNvPr>
                <p14:cNvContentPartPr/>
                <p14:nvPr/>
              </p14:nvContentPartPr>
              <p14:xfrm>
                <a:off x="9697282" y="23097"/>
                <a:ext cx="1272960" cy="105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7A943C-7E0D-4D6F-A1BB-A5EBD3FEF79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61282" y="-12903"/>
                  <a:ext cx="1344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7465292-21B2-41F6-8B80-5E4D1648C9AF}"/>
                    </a:ext>
                  </a:extLst>
                </p14:cNvPr>
                <p14:cNvContentPartPr/>
                <p14:nvPr/>
              </p14:nvContentPartPr>
              <p14:xfrm>
                <a:off x="10731202" y="95817"/>
                <a:ext cx="1153080" cy="24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7465292-21B2-41F6-8B80-5E4D1648C9A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695562" y="59817"/>
                  <a:ext cx="1224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90DEBFD-5E96-4FD1-B631-FAA739B47431}"/>
                    </a:ext>
                  </a:extLst>
                </p14:cNvPr>
                <p14:cNvContentPartPr/>
                <p14:nvPr/>
              </p14:nvContentPartPr>
              <p14:xfrm>
                <a:off x="10827682" y="1249617"/>
                <a:ext cx="712440" cy="25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90DEBFD-5E96-4FD1-B631-FAA739B474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92042" y="1213977"/>
                  <a:ext cx="784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D94AEC-1028-4709-849A-9DC30B4A815E}"/>
                    </a:ext>
                  </a:extLst>
                </p14:cNvPr>
                <p14:cNvContentPartPr/>
                <p14:nvPr/>
              </p14:nvContentPartPr>
              <p14:xfrm>
                <a:off x="6496882" y="407937"/>
                <a:ext cx="314280" cy="495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D94AEC-1028-4709-849A-9DC30B4A815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60882" y="372297"/>
                  <a:ext cx="3859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60756B-E23A-486B-941C-63081B694F6C}"/>
                    </a:ext>
                  </a:extLst>
                </p14:cNvPr>
                <p14:cNvContentPartPr/>
                <p14:nvPr/>
              </p14:nvContentPartPr>
              <p14:xfrm>
                <a:off x="7122202" y="263937"/>
                <a:ext cx="24480" cy="856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60756B-E23A-486B-941C-63081B694F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86202" y="228297"/>
                  <a:ext cx="96120" cy="9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39F57BC-D622-463F-A351-7115344C2526}"/>
                    </a:ext>
                  </a:extLst>
                </p14:cNvPr>
                <p14:cNvContentPartPr/>
                <p14:nvPr/>
              </p14:nvContentPartPr>
              <p14:xfrm>
                <a:off x="6520282" y="408657"/>
                <a:ext cx="47160" cy="473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39F57BC-D622-463F-A351-7115344C252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84642" y="372657"/>
                  <a:ext cx="1188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FF5B12D-662F-481E-BF1B-910B4BE0D816}"/>
                    </a:ext>
                  </a:extLst>
                </p14:cNvPr>
                <p14:cNvContentPartPr/>
                <p14:nvPr/>
              </p14:nvContentPartPr>
              <p14:xfrm>
                <a:off x="6568522" y="330177"/>
                <a:ext cx="366120" cy="642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FF5B12D-662F-481E-BF1B-910B4BE0D81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32882" y="294177"/>
                  <a:ext cx="43776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E3C16D3-D257-4685-82A7-EA58E3B0C96B}"/>
                    </a:ext>
                  </a:extLst>
                </p14:cNvPr>
                <p14:cNvContentPartPr/>
                <p14:nvPr/>
              </p14:nvContentPartPr>
              <p14:xfrm>
                <a:off x="7955602" y="263937"/>
                <a:ext cx="57600" cy="730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E3C16D3-D257-4685-82A7-EA58E3B0C96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19962" y="228297"/>
                  <a:ext cx="12924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619B57-EFDE-4E71-A71A-B579F4D02298}"/>
                    </a:ext>
                  </a:extLst>
                </p14:cNvPr>
                <p14:cNvContentPartPr/>
                <p14:nvPr/>
              </p14:nvContentPartPr>
              <p14:xfrm>
                <a:off x="7482562" y="524217"/>
                <a:ext cx="484200" cy="561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619B57-EFDE-4E71-A71A-B579F4D0229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446922" y="488217"/>
                  <a:ext cx="555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BF6C4B1-187D-406D-9DB9-2BB761F2B773}"/>
                    </a:ext>
                  </a:extLst>
                </p14:cNvPr>
                <p14:cNvContentPartPr/>
                <p14:nvPr/>
              </p14:nvContentPartPr>
              <p14:xfrm>
                <a:off x="7288882" y="312177"/>
                <a:ext cx="555120" cy="84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BF6C4B1-187D-406D-9DB9-2BB761F2B77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52882" y="276537"/>
                  <a:ext cx="62676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F384117-A131-4B0D-98B8-FD0CEBEA7809}"/>
                    </a:ext>
                  </a:extLst>
                </p14:cNvPr>
                <p14:cNvContentPartPr/>
                <p14:nvPr/>
              </p14:nvContentPartPr>
              <p14:xfrm>
                <a:off x="7290682" y="235857"/>
                <a:ext cx="721440" cy="941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F384117-A131-4B0D-98B8-FD0CEBEA78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55042" y="199857"/>
                  <a:ext cx="79308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7E4BFDA-8FE1-4839-83B2-7B117C77D0B2}"/>
                    </a:ext>
                  </a:extLst>
                </p14:cNvPr>
                <p14:cNvContentPartPr/>
                <p14:nvPr/>
              </p14:nvContentPartPr>
              <p14:xfrm>
                <a:off x="6416962" y="288417"/>
                <a:ext cx="561600" cy="859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7E4BFDA-8FE1-4839-83B2-7B117C77D0B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380962" y="252777"/>
                  <a:ext cx="63324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02244B4-CF24-473D-9E17-0E11B2B657CB}"/>
                    </a:ext>
                  </a:extLst>
                </p14:cNvPr>
                <p14:cNvContentPartPr/>
                <p14:nvPr/>
              </p14:nvContentPartPr>
              <p14:xfrm>
                <a:off x="8128042" y="479577"/>
                <a:ext cx="462600" cy="630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02244B4-CF24-473D-9E17-0E11B2B657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92042" y="443937"/>
                  <a:ext cx="5342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177C5F6-5B4C-4597-B99B-DAD09D0E0C77}"/>
                    </a:ext>
                  </a:extLst>
                </p14:cNvPr>
                <p14:cNvContentPartPr/>
                <p14:nvPr/>
              </p14:nvContentPartPr>
              <p14:xfrm>
                <a:off x="8012842" y="866217"/>
                <a:ext cx="698760" cy="137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177C5F6-5B4C-4597-B99B-DAD09D0E0C7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77202" y="830217"/>
                  <a:ext cx="770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0402ED9-8E66-4820-B66A-30C4139A7450}"/>
                    </a:ext>
                  </a:extLst>
                </p14:cNvPr>
                <p14:cNvContentPartPr/>
                <p14:nvPr/>
              </p14:nvContentPartPr>
              <p14:xfrm>
                <a:off x="8864242" y="240537"/>
                <a:ext cx="111600" cy="947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0402ED9-8E66-4820-B66A-30C4139A745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28602" y="204537"/>
                  <a:ext cx="18324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4DDA5CF-743D-4AA6-8095-C73875B5DDDD}"/>
                    </a:ext>
                  </a:extLst>
                </p14:cNvPr>
                <p14:cNvContentPartPr/>
                <p14:nvPr/>
              </p14:nvContentPartPr>
              <p14:xfrm>
                <a:off x="9212362" y="576777"/>
                <a:ext cx="99720" cy="524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4DDA5CF-743D-4AA6-8095-C73875B5DDD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76722" y="541137"/>
                  <a:ext cx="1713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2630385-5701-4360-8360-56DC00E15837}"/>
                    </a:ext>
                  </a:extLst>
                </p14:cNvPr>
                <p14:cNvContentPartPr/>
                <p14:nvPr/>
              </p14:nvContentPartPr>
              <p14:xfrm>
                <a:off x="9384442" y="441057"/>
                <a:ext cx="318960" cy="7228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2630385-5701-4360-8360-56DC00E1583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48802" y="405057"/>
                  <a:ext cx="39060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F8CAC9-AB17-4C70-B147-DEFE32004642}"/>
                    </a:ext>
                  </a:extLst>
                </p14:cNvPr>
                <p14:cNvContentPartPr/>
                <p14:nvPr/>
              </p14:nvContentPartPr>
              <p14:xfrm>
                <a:off x="3299722" y="3536337"/>
                <a:ext cx="447480" cy="723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F8CAC9-AB17-4C70-B147-DEFE3200464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63722" y="3500337"/>
                  <a:ext cx="51912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820E1C-E873-4F53-8A94-4D6CE63F3D7F}"/>
                    </a:ext>
                  </a:extLst>
                </p14:cNvPr>
                <p14:cNvContentPartPr/>
                <p14:nvPr/>
              </p14:nvContentPartPr>
              <p14:xfrm>
                <a:off x="4233922" y="4571337"/>
                <a:ext cx="24840" cy="942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820E1C-E873-4F53-8A94-4D6CE63F3D7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98282" y="4535337"/>
                  <a:ext cx="96480" cy="10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2BCFEF3-CEF7-4D3C-86E0-BFABB96D0F78}"/>
                    </a:ext>
                  </a:extLst>
                </p14:cNvPr>
                <p14:cNvContentPartPr/>
                <p14:nvPr/>
              </p14:nvContentPartPr>
              <p14:xfrm>
                <a:off x="3463162" y="4835937"/>
                <a:ext cx="50040" cy="285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2BCFEF3-CEF7-4D3C-86E0-BFABB96D0F7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427162" y="4800297"/>
                  <a:ext cx="121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54CAB89-9B53-4E74-8BAB-639FAA6EAB02}"/>
                    </a:ext>
                  </a:extLst>
                </p14:cNvPr>
                <p14:cNvContentPartPr/>
                <p14:nvPr/>
              </p14:nvContentPartPr>
              <p14:xfrm>
                <a:off x="3440122" y="4645497"/>
                <a:ext cx="321120" cy="619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54CAB89-9B53-4E74-8BAB-639FAA6EAB0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04122" y="4609857"/>
                  <a:ext cx="3927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8B0C795-598B-414C-8C3D-47EC64823736}"/>
                    </a:ext>
                  </a:extLst>
                </p14:cNvPr>
                <p14:cNvContentPartPr/>
                <p14:nvPr/>
              </p14:nvContentPartPr>
              <p14:xfrm>
                <a:off x="4186762" y="3681057"/>
                <a:ext cx="360" cy="405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8B0C795-598B-414C-8C3D-47EC648237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50762" y="3645057"/>
                  <a:ext cx="720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AF81682-7FD4-4C41-9344-3011A4E3224B}"/>
                    </a:ext>
                  </a:extLst>
                </p14:cNvPr>
                <p14:cNvContentPartPr/>
                <p14:nvPr/>
              </p14:nvContentPartPr>
              <p14:xfrm>
                <a:off x="4345882" y="3660537"/>
                <a:ext cx="322200" cy="334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AF81682-7FD4-4C41-9344-3011A4E3224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09882" y="3624537"/>
                  <a:ext cx="393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EF9D05D-5997-4BC1-804C-C1A3261F9DF6}"/>
                    </a:ext>
                  </a:extLst>
                </p14:cNvPr>
                <p14:cNvContentPartPr/>
                <p14:nvPr/>
              </p14:nvContentPartPr>
              <p14:xfrm>
                <a:off x="4497802" y="3723897"/>
                <a:ext cx="50400" cy="363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EF9D05D-5997-4BC1-804C-C1A3261F9DF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62162" y="3687897"/>
                  <a:ext cx="1220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BE2EF54-F0D5-4EC9-AB22-1E859E0B46D7}"/>
                    </a:ext>
                  </a:extLst>
                </p14:cNvPr>
                <p14:cNvContentPartPr/>
                <p14:nvPr/>
              </p14:nvContentPartPr>
              <p14:xfrm>
                <a:off x="4956802" y="4523097"/>
                <a:ext cx="47880" cy="926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BE2EF54-F0D5-4EC9-AB22-1E859E0B46D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920802" y="4487097"/>
                  <a:ext cx="11952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8A6E291-08E4-44B4-BC1B-7F85931AE019}"/>
                    </a:ext>
                  </a:extLst>
                </p14:cNvPr>
                <p14:cNvContentPartPr/>
                <p14:nvPr/>
              </p14:nvContentPartPr>
              <p14:xfrm>
                <a:off x="4474042" y="4835937"/>
                <a:ext cx="314280" cy="825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8A6E291-08E4-44B4-BC1B-7F85931AE01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438042" y="4800297"/>
                  <a:ext cx="38592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FEE84CB-CF16-4998-87A5-B2A02F62B475}"/>
                    </a:ext>
                  </a:extLst>
                </p14:cNvPr>
                <p14:cNvContentPartPr/>
                <p14:nvPr/>
              </p14:nvContentPartPr>
              <p14:xfrm>
                <a:off x="4495282" y="5234457"/>
                <a:ext cx="194760" cy="34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FEE84CB-CF16-4998-87A5-B2A02F62B47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459642" y="5198457"/>
                  <a:ext cx="266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E12BCA8-E314-4CB8-8689-45A22F88B529}"/>
                    </a:ext>
                  </a:extLst>
                </p14:cNvPr>
                <p14:cNvContentPartPr/>
                <p14:nvPr/>
              </p14:nvContentPartPr>
              <p14:xfrm>
                <a:off x="4980562" y="3657297"/>
                <a:ext cx="64800" cy="478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E12BCA8-E314-4CB8-8689-45A22F88B5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944922" y="3621297"/>
                  <a:ext cx="1364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AA13D5D-103C-497B-9D80-78B86DC8628A}"/>
                    </a:ext>
                  </a:extLst>
                </p14:cNvPr>
                <p14:cNvContentPartPr/>
                <p14:nvPr/>
              </p14:nvContentPartPr>
              <p14:xfrm>
                <a:off x="5052562" y="3583857"/>
                <a:ext cx="420840" cy="480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AA13D5D-103C-497B-9D80-78B86DC8628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016562" y="3547857"/>
                  <a:ext cx="492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F88C16C-A911-46EC-A973-B3113BD9C07F}"/>
                    </a:ext>
                  </a:extLst>
                </p14:cNvPr>
                <p14:cNvContentPartPr/>
                <p14:nvPr/>
              </p14:nvContentPartPr>
              <p14:xfrm>
                <a:off x="5798482" y="4523097"/>
                <a:ext cx="50760" cy="821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F88C16C-A911-46EC-A973-B3113BD9C07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62482" y="4487097"/>
                  <a:ext cx="12240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299EB2F-06E0-4D46-9C55-34DEE758CCE2}"/>
                    </a:ext>
                  </a:extLst>
                </p14:cNvPr>
                <p14:cNvContentPartPr/>
                <p14:nvPr/>
              </p14:nvContentPartPr>
              <p14:xfrm>
                <a:off x="5341642" y="4835937"/>
                <a:ext cx="360" cy="418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299EB2F-06E0-4D46-9C55-34DEE758CCE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06002" y="4800297"/>
                  <a:ext cx="720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9F830F1-DBBC-44A6-ADA7-1D3F6B965070}"/>
                    </a:ext>
                  </a:extLst>
                </p14:cNvPr>
                <p14:cNvContentPartPr/>
                <p14:nvPr/>
              </p14:nvContentPartPr>
              <p14:xfrm>
                <a:off x="5268922" y="4664577"/>
                <a:ext cx="435960" cy="713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9F830F1-DBBC-44A6-ADA7-1D3F6B96507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3282" y="4628577"/>
                  <a:ext cx="50760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5D5B94F-3A7B-4831-9274-C6F95E8F5670}"/>
                    </a:ext>
                  </a:extLst>
                </p14:cNvPr>
                <p14:cNvContentPartPr/>
                <p14:nvPr/>
              </p14:nvContentPartPr>
              <p14:xfrm>
                <a:off x="5869042" y="3849177"/>
                <a:ext cx="50760" cy="434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5D5B94F-3A7B-4831-9274-C6F95E8F567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833042" y="3813177"/>
                  <a:ext cx="1224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5C3CDE-EB46-45B1-A4BF-BC5AB8EC99B5}"/>
                    </a:ext>
                  </a:extLst>
                </p14:cNvPr>
                <p14:cNvContentPartPr/>
                <p14:nvPr/>
              </p14:nvContentPartPr>
              <p14:xfrm>
                <a:off x="5985682" y="3730377"/>
                <a:ext cx="252000" cy="631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5C3CDE-EB46-45B1-A4BF-BC5AB8EC99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949682" y="3694737"/>
                  <a:ext cx="323640" cy="70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307637-7CB8-4FEC-8F0C-966BC846FF56}"/>
              </a:ext>
            </a:extLst>
          </p:cNvPr>
          <p:cNvGrpSpPr/>
          <p:nvPr/>
        </p:nvGrpSpPr>
        <p:grpSpPr>
          <a:xfrm>
            <a:off x="6133642" y="4690857"/>
            <a:ext cx="353520" cy="440280"/>
            <a:chOff x="6133642" y="4690857"/>
            <a:chExt cx="35352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353236-3655-438E-AF9C-40727F217063}"/>
                    </a:ext>
                  </a:extLst>
                </p14:cNvPr>
                <p14:cNvContentPartPr/>
                <p14:nvPr/>
              </p14:nvContentPartPr>
              <p14:xfrm>
                <a:off x="6133642" y="4690857"/>
                <a:ext cx="290880" cy="440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353236-3655-438E-AF9C-40727F21706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97642" y="4655217"/>
                  <a:ext cx="362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1C0BD89-99DC-4945-992D-1B7D4FF635F2}"/>
                    </a:ext>
                  </a:extLst>
                </p14:cNvPr>
                <p14:cNvContentPartPr/>
                <p14:nvPr/>
              </p14:nvContentPartPr>
              <p14:xfrm>
                <a:off x="6207442" y="4908297"/>
                <a:ext cx="279720" cy="48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1C0BD89-99DC-4945-992D-1B7D4FF635F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71802" y="4872297"/>
                  <a:ext cx="3513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71E6BBE-4044-4BEA-9EBA-53B5AE017363}"/>
              </a:ext>
            </a:extLst>
          </p:cNvPr>
          <p:cNvGrpSpPr/>
          <p:nvPr/>
        </p:nvGrpSpPr>
        <p:grpSpPr>
          <a:xfrm>
            <a:off x="7026082" y="3536337"/>
            <a:ext cx="3717000" cy="1958400"/>
            <a:chOff x="7026082" y="3536337"/>
            <a:chExt cx="3717000" cy="19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4AC8C4-2828-4A8C-8976-63A431E666F1}"/>
                    </a:ext>
                  </a:extLst>
                </p14:cNvPr>
                <p14:cNvContentPartPr/>
                <p14:nvPr/>
              </p14:nvContentPartPr>
              <p14:xfrm>
                <a:off x="7026802" y="4403217"/>
                <a:ext cx="119880" cy="703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4AC8C4-2828-4A8C-8976-63A431E666F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90802" y="4367217"/>
                  <a:ext cx="19152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AFE10C3-19FB-451D-8667-530F00C0865D}"/>
                    </a:ext>
                  </a:extLst>
                </p14:cNvPr>
                <p14:cNvContentPartPr/>
                <p14:nvPr/>
              </p14:nvContentPartPr>
              <p14:xfrm>
                <a:off x="7026082" y="3536337"/>
                <a:ext cx="31680" cy="585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AFE10C3-19FB-451D-8667-530F00C0865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990442" y="3500337"/>
                  <a:ext cx="1033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5411B76-B149-4454-8BA2-4508F7E8FBE5}"/>
                    </a:ext>
                  </a:extLst>
                </p14:cNvPr>
                <p14:cNvContentPartPr/>
                <p14:nvPr/>
              </p14:nvContentPartPr>
              <p14:xfrm>
                <a:off x="7055962" y="3656577"/>
                <a:ext cx="441360" cy="6721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5411B76-B149-4454-8BA2-4508F7E8FBE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0322" y="3620937"/>
                  <a:ext cx="51300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E8FB1FE-20F3-4EA3-AC69-60DC9688CC08}"/>
                    </a:ext>
                  </a:extLst>
                </p14:cNvPr>
                <p14:cNvContentPartPr/>
                <p14:nvPr/>
              </p14:nvContentPartPr>
              <p14:xfrm>
                <a:off x="7986922" y="4499337"/>
                <a:ext cx="27360" cy="7678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E8FB1FE-20F3-4EA3-AC69-60DC9688CC0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951282" y="4463697"/>
                  <a:ext cx="9900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2702DD8-79F1-4458-B3CE-37CAC244BF14}"/>
                    </a:ext>
                  </a:extLst>
                </p14:cNvPr>
                <p14:cNvContentPartPr/>
                <p14:nvPr/>
              </p14:nvContentPartPr>
              <p14:xfrm>
                <a:off x="7458082" y="4667817"/>
                <a:ext cx="25200" cy="681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2702DD8-79F1-4458-B3CE-37CAC244BF1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422082" y="4631817"/>
                  <a:ext cx="968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72EE372-DBC2-4293-BA18-CDB27BD1F215}"/>
                    </a:ext>
                  </a:extLst>
                </p14:cNvPr>
                <p14:cNvContentPartPr/>
                <p14:nvPr/>
              </p14:nvContentPartPr>
              <p14:xfrm>
                <a:off x="7362682" y="4523097"/>
                <a:ext cx="583920" cy="971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72EE372-DBC2-4293-BA18-CDB27BD1F21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26682" y="4487097"/>
                  <a:ext cx="65556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7E2639E-8E2F-4FD0-B50F-90A4A03EF74D}"/>
                    </a:ext>
                  </a:extLst>
                </p14:cNvPr>
                <p14:cNvContentPartPr/>
                <p14:nvPr/>
              </p14:nvContentPartPr>
              <p14:xfrm>
                <a:off x="7916362" y="3800937"/>
                <a:ext cx="360" cy="293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7E2639E-8E2F-4FD0-B50F-90A4A03EF74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80722" y="3765297"/>
                  <a:ext cx="720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209DB77-657C-42F7-949B-BF40C893CE62}"/>
                    </a:ext>
                  </a:extLst>
                </p14:cNvPr>
                <p14:cNvContentPartPr/>
                <p14:nvPr/>
              </p14:nvContentPartPr>
              <p14:xfrm>
                <a:off x="8087362" y="3632457"/>
                <a:ext cx="268560" cy="576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209DB77-657C-42F7-949B-BF40C893CE6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051362" y="3596457"/>
                  <a:ext cx="34020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9CFB5BA-BB62-42A5-9119-662BAC553695}"/>
                    </a:ext>
                  </a:extLst>
                </p14:cNvPr>
                <p14:cNvContentPartPr/>
                <p14:nvPr/>
              </p14:nvContentPartPr>
              <p14:xfrm>
                <a:off x="8830402" y="4451097"/>
                <a:ext cx="46440" cy="743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9CFB5BA-BB62-42A5-9119-662BAC55369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94762" y="4415457"/>
                  <a:ext cx="1180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B3A7243-BD8B-45A5-94C4-1168F0E3F323}"/>
                    </a:ext>
                  </a:extLst>
                </p14:cNvPr>
                <p14:cNvContentPartPr/>
                <p14:nvPr/>
              </p14:nvContentPartPr>
              <p14:xfrm>
                <a:off x="7984402" y="4595817"/>
                <a:ext cx="533520" cy="608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B3A7243-BD8B-45A5-94C4-1168F0E3F32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48762" y="4560177"/>
                  <a:ext cx="6051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5767750-6250-48EE-94DE-659C579724F7}"/>
                    </a:ext>
                  </a:extLst>
                </p14:cNvPr>
                <p14:cNvContentPartPr/>
                <p14:nvPr/>
              </p14:nvContentPartPr>
              <p14:xfrm>
                <a:off x="8133082" y="4960137"/>
                <a:ext cx="213480" cy="442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5767750-6250-48EE-94DE-659C579724F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97082" y="4924497"/>
                  <a:ext cx="285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80379AB-4812-4E4F-8885-042628760C7B}"/>
                    </a:ext>
                  </a:extLst>
                </p14:cNvPr>
                <p14:cNvContentPartPr/>
                <p14:nvPr/>
              </p14:nvContentPartPr>
              <p14:xfrm>
                <a:off x="8854162" y="3681057"/>
                <a:ext cx="25200" cy="409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80379AB-4812-4E4F-8885-042628760C7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18162" y="3645057"/>
                  <a:ext cx="968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D6F28F9-8671-4942-A00C-9092B7BBB3E1}"/>
                    </a:ext>
                  </a:extLst>
                </p14:cNvPr>
                <p14:cNvContentPartPr/>
                <p14:nvPr/>
              </p14:nvContentPartPr>
              <p14:xfrm>
                <a:off x="8786122" y="3699417"/>
                <a:ext cx="340920" cy="5695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D6F28F9-8671-4942-A00C-9092B7BBB3E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50122" y="3663777"/>
                  <a:ext cx="4125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09B12D4-BA97-4C69-997D-B1E95F46689B}"/>
                    </a:ext>
                  </a:extLst>
                </p14:cNvPr>
                <p14:cNvContentPartPr/>
                <p14:nvPr/>
              </p14:nvContentPartPr>
              <p14:xfrm>
                <a:off x="9721042" y="4426617"/>
                <a:ext cx="123840" cy="652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09B12D4-BA97-4C69-997D-B1E95F46689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85042" y="4390977"/>
                  <a:ext cx="19548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2E49878-B396-4966-98A5-7365C32CD5A3}"/>
                    </a:ext>
                  </a:extLst>
                </p14:cNvPr>
                <p14:cNvContentPartPr/>
                <p14:nvPr/>
              </p14:nvContentPartPr>
              <p14:xfrm>
                <a:off x="9527722" y="3654777"/>
                <a:ext cx="448920" cy="628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2E49878-B396-4966-98A5-7365C32CD5A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92082" y="3619137"/>
                  <a:ext cx="52056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EB2E613-11F7-4D86-8E97-EB464A5E0787}"/>
                    </a:ext>
                  </a:extLst>
                </p14:cNvPr>
                <p14:cNvContentPartPr/>
                <p14:nvPr/>
              </p14:nvContentPartPr>
              <p14:xfrm>
                <a:off x="9988162" y="4123137"/>
                <a:ext cx="46080" cy="33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EB2E613-11F7-4D86-8E97-EB464A5E078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52162" y="4087497"/>
                  <a:ext cx="117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316B387-064A-4FAD-83C5-22459E2C7566}"/>
                    </a:ext>
                  </a:extLst>
                </p14:cNvPr>
                <p14:cNvContentPartPr/>
                <p14:nvPr/>
              </p14:nvContentPartPr>
              <p14:xfrm>
                <a:off x="9024082" y="4762137"/>
                <a:ext cx="360720" cy="441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316B387-064A-4FAD-83C5-22459E2C756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8442" y="4726497"/>
                  <a:ext cx="4323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17088A3-F437-4179-8E78-4E25374DBE37}"/>
                    </a:ext>
                  </a:extLst>
                </p14:cNvPr>
                <p14:cNvContentPartPr/>
                <p14:nvPr/>
              </p14:nvContentPartPr>
              <p14:xfrm>
                <a:off x="9023362" y="4933857"/>
                <a:ext cx="244440" cy="47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17088A3-F437-4179-8E78-4E25374DBE3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987362" y="4897857"/>
                  <a:ext cx="316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4B23DD9-F610-4DDA-A9B7-DB317710ED7F}"/>
                    </a:ext>
                  </a:extLst>
                </p14:cNvPr>
                <p14:cNvContentPartPr/>
                <p14:nvPr/>
              </p14:nvContentPartPr>
              <p14:xfrm>
                <a:off x="9449242" y="3648657"/>
                <a:ext cx="1293840" cy="953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4B23DD9-F610-4DDA-A9B7-DB317710ED7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13602" y="3613017"/>
                  <a:ext cx="1365480" cy="10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5DD7A71-5C89-49F7-A472-62F4D57676F1}"/>
              </a:ext>
            </a:extLst>
          </p:cNvPr>
          <p:cNvGrpSpPr/>
          <p:nvPr/>
        </p:nvGrpSpPr>
        <p:grpSpPr>
          <a:xfrm>
            <a:off x="9937402" y="-2094063"/>
            <a:ext cx="1067760" cy="1765800"/>
            <a:chOff x="9937402" y="-2094063"/>
            <a:chExt cx="1067760" cy="17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A80CCE1-47E9-4D71-ACDB-414DA32623B9}"/>
                    </a:ext>
                  </a:extLst>
                </p14:cNvPr>
                <p14:cNvContentPartPr/>
                <p14:nvPr/>
              </p14:nvContentPartPr>
              <p14:xfrm>
                <a:off x="10151962" y="-2094063"/>
                <a:ext cx="26640" cy="1313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A80CCE1-47E9-4D71-ACDB-414DA32623B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115962" y="-2130063"/>
                  <a:ext cx="98280" cy="13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8C4B291-B802-4549-BB10-10B5A663F5D4}"/>
                    </a:ext>
                  </a:extLst>
                </p14:cNvPr>
                <p14:cNvContentPartPr/>
                <p14:nvPr/>
              </p14:nvContentPartPr>
              <p14:xfrm>
                <a:off x="9937402" y="-1306023"/>
                <a:ext cx="1067760" cy="977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8C4B291-B802-4549-BB10-10B5A663F5D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1402" y="-1341663"/>
                  <a:ext cx="1139400" cy="104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18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A6B849C-7FEC-4DB7-84DD-FB5C1467540A}"/>
                  </a:ext>
                </a:extLst>
              </p14:cNvPr>
              <p14:cNvContentPartPr/>
              <p14:nvPr/>
            </p14:nvContentPartPr>
            <p14:xfrm>
              <a:off x="7761922" y="885297"/>
              <a:ext cx="654840" cy="684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A6B849C-7FEC-4DB7-84DD-FB5C14675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5922" y="849657"/>
                <a:ext cx="7264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8F8927-758D-435E-9FF1-ED89D492C951}"/>
                  </a:ext>
                </a:extLst>
              </p14:cNvPr>
              <p14:cNvContentPartPr/>
              <p14:nvPr/>
            </p14:nvContentPartPr>
            <p14:xfrm>
              <a:off x="5658802" y="-1540383"/>
              <a:ext cx="1006560" cy="1206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8F8927-758D-435E-9FF1-ED89D492C9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2802" y="-1576023"/>
                <a:ext cx="1078200" cy="12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C208188-D52F-4D2E-8335-1367B1DDBB56}"/>
                  </a:ext>
                </a:extLst>
              </p14:cNvPr>
              <p14:cNvContentPartPr/>
              <p14:nvPr/>
            </p14:nvContentPartPr>
            <p14:xfrm>
              <a:off x="5678242" y="-865023"/>
              <a:ext cx="816840" cy="70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C208188-D52F-4D2E-8335-1367B1DDB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2602" y="-901023"/>
                <a:ext cx="888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7A43558-7656-4DE9-9028-28C047D7B57C}"/>
                  </a:ext>
                </a:extLst>
              </p14:cNvPr>
              <p14:cNvContentPartPr/>
              <p14:nvPr/>
            </p14:nvContentPartPr>
            <p14:xfrm>
              <a:off x="6950842" y="-1420143"/>
              <a:ext cx="147240" cy="1131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7A43558-7656-4DE9-9028-28C047D7B5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5202" y="-1456143"/>
                <a:ext cx="21888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485BCA0-A40D-438B-9943-7DCD01E948D0}"/>
                  </a:ext>
                </a:extLst>
              </p14:cNvPr>
              <p14:cNvContentPartPr/>
              <p14:nvPr/>
            </p14:nvContentPartPr>
            <p14:xfrm>
              <a:off x="6713242" y="-407823"/>
              <a:ext cx="1093320" cy="166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485BCA0-A40D-438B-9943-7DCD01E948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7242" y="-443823"/>
                <a:ext cx="1164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78BF01-87B5-4DDD-B9A7-9D35B8A926E7}"/>
                  </a:ext>
                </a:extLst>
              </p14:cNvPr>
              <p14:cNvContentPartPr/>
              <p14:nvPr/>
            </p14:nvContentPartPr>
            <p14:xfrm>
              <a:off x="6713242" y="-1540383"/>
              <a:ext cx="1209240" cy="173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78BF01-87B5-4DDD-B9A7-9D35B8A926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77242" y="-1576023"/>
                <a:ext cx="1280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371AF8-BDB5-43BC-B23B-20FE3B192847}"/>
                  </a:ext>
                </a:extLst>
              </p14:cNvPr>
              <p14:cNvContentPartPr/>
              <p14:nvPr/>
            </p14:nvContentPartPr>
            <p14:xfrm>
              <a:off x="7866322" y="-1877703"/>
              <a:ext cx="651600" cy="120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371AF8-BDB5-43BC-B23B-20FE3B1928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30682" y="-1913703"/>
                <a:ext cx="723240" cy="12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4F5D86-8FB5-4D9C-BD07-DE9242098F42}"/>
                  </a:ext>
                </a:extLst>
              </p14:cNvPr>
              <p14:cNvContentPartPr/>
              <p14:nvPr/>
            </p14:nvContentPartPr>
            <p14:xfrm>
              <a:off x="7868122" y="-1179303"/>
              <a:ext cx="654480" cy="71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4F5D86-8FB5-4D9C-BD07-DE9242098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2482" y="-1215303"/>
                <a:ext cx="726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18F85C-8752-412D-9434-74EF0462C69E}"/>
                  </a:ext>
                </a:extLst>
              </p14:cNvPr>
              <p14:cNvContentPartPr/>
              <p14:nvPr/>
            </p14:nvContentPartPr>
            <p14:xfrm>
              <a:off x="8749402" y="-1826583"/>
              <a:ext cx="935280" cy="1352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18F85C-8752-412D-9434-74EF0462C6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13402" y="-1862583"/>
                <a:ext cx="100692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3043903-60DB-4405-AF43-A04D90548DFA}"/>
                  </a:ext>
                </a:extLst>
              </p14:cNvPr>
              <p14:cNvContentPartPr/>
              <p14:nvPr/>
            </p14:nvContentPartPr>
            <p14:xfrm>
              <a:off x="3567922" y="2205417"/>
              <a:ext cx="2099880" cy="1946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3043903-60DB-4405-AF43-A04D90548D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2282" y="2169417"/>
                <a:ext cx="2171520" cy="20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0C9EB82-28F6-4ACB-AFB4-45D263E1293A}"/>
              </a:ext>
            </a:extLst>
          </p:cNvPr>
          <p:cNvGrpSpPr/>
          <p:nvPr/>
        </p:nvGrpSpPr>
        <p:grpSpPr>
          <a:xfrm>
            <a:off x="236482" y="167817"/>
            <a:ext cx="11511360" cy="5528160"/>
            <a:chOff x="236482" y="167817"/>
            <a:chExt cx="11511360" cy="55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7C689C-E729-4A8D-A439-7787BD0C88BF}"/>
                    </a:ext>
                  </a:extLst>
                </p14:cNvPr>
                <p14:cNvContentPartPr/>
                <p14:nvPr/>
              </p14:nvContentPartPr>
              <p14:xfrm>
                <a:off x="581722" y="5052297"/>
                <a:ext cx="67680" cy="64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7C689C-E729-4A8D-A439-7787BD0C88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722" y="5016657"/>
                  <a:ext cx="1393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C1F4C7-8FAC-4A27-B3BC-5BF9558E3DB4}"/>
                    </a:ext>
                  </a:extLst>
                </p14:cNvPr>
                <p14:cNvContentPartPr/>
                <p14:nvPr/>
              </p14:nvContentPartPr>
              <p14:xfrm>
                <a:off x="696922" y="4965897"/>
                <a:ext cx="3155760" cy="63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C1F4C7-8FAC-4A27-B3BC-5BF9558E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282" y="4929897"/>
                  <a:ext cx="3227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2F7779-549A-4D25-A8D9-B15F37B1A10B}"/>
                    </a:ext>
                  </a:extLst>
                </p14:cNvPr>
                <p14:cNvContentPartPr/>
                <p14:nvPr/>
              </p14:nvContentPartPr>
              <p14:xfrm>
                <a:off x="3834682" y="4932417"/>
                <a:ext cx="14760" cy="536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2F7779-549A-4D25-A8D9-B15F37B1A1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99042" y="4896417"/>
                  <a:ext cx="86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3990DD-06A0-4A1C-991A-96A050A33849}"/>
                    </a:ext>
                  </a:extLst>
                </p14:cNvPr>
                <p14:cNvContentPartPr/>
                <p14:nvPr/>
              </p14:nvContentPartPr>
              <p14:xfrm>
                <a:off x="383002" y="4367937"/>
                <a:ext cx="25920" cy="37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3990DD-06A0-4A1C-991A-96A050A338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7362" y="4332297"/>
                  <a:ext cx="975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441384-C6B6-4A5C-9E6B-DDFB6158B3BB}"/>
                    </a:ext>
                  </a:extLst>
                </p14:cNvPr>
                <p14:cNvContentPartPr/>
                <p14:nvPr/>
              </p14:nvContentPartPr>
              <p14:xfrm>
                <a:off x="645442" y="4547577"/>
                <a:ext cx="205560" cy="24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441384-C6B6-4A5C-9E6B-DDFB6158B3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442" y="4511577"/>
                  <a:ext cx="277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F2A251-2F1F-4C95-B42E-9FFDCCECC6C9}"/>
                    </a:ext>
                  </a:extLst>
                </p14:cNvPr>
                <p14:cNvContentPartPr/>
                <p14:nvPr/>
              </p14:nvContentPartPr>
              <p14:xfrm>
                <a:off x="335842" y="167817"/>
                <a:ext cx="431640" cy="127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F2A251-2F1F-4C95-B42E-9FFDCCECC6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0202" y="131817"/>
                  <a:ext cx="503280" cy="13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A14BAF-ADBA-4921-AACC-13D857BEDD13}"/>
                    </a:ext>
                  </a:extLst>
                </p14:cNvPr>
                <p14:cNvContentPartPr/>
                <p14:nvPr/>
              </p14:nvContentPartPr>
              <p14:xfrm>
                <a:off x="840562" y="379137"/>
                <a:ext cx="701640" cy="1089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A14BAF-ADBA-4921-AACC-13D857BEDD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562" y="343497"/>
                  <a:ext cx="77328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D62396D-F4CC-4374-A19B-BC42A38B4544}"/>
                    </a:ext>
                  </a:extLst>
                </p14:cNvPr>
                <p14:cNvContentPartPr/>
                <p14:nvPr/>
              </p14:nvContentPartPr>
              <p14:xfrm>
                <a:off x="1608442" y="817977"/>
                <a:ext cx="172080" cy="95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D62396D-F4CC-4374-A19B-BC42A38B45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72802" y="781977"/>
                  <a:ext cx="24372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9AAD50-CE86-4F87-B47B-0D5065D582B9}"/>
                    </a:ext>
                  </a:extLst>
                </p14:cNvPr>
                <p14:cNvContentPartPr/>
                <p14:nvPr/>
              </p14:nvContentPartPr>
              <p14:xfrm>
                <a:off x="2039002" y="672897"/>
                <a:ext cx="278280" cy="106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9AAD50-CE86-4F87-B47B-0D5065D582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3362" y="636897"/>
                  <a:ext cx="34992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14FDDB-8571-4F0D-BB22-EDBAE5679471}"/>
                    </a:ext>
                  </a:extLst>
                </p14:cNvPr>
                <p14:cNvContentPartPr/>
                <p14:nvPr/>
              </p14:nvContentPartPr>
              <p14:xfrm>
                <a:off x="2526082" y="1034337"/>
                <a:ext cx="54648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14FDDB-8571-4F0D-BB22-EDBAE56794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0082" y="998697"/>
                  <a:ext cx="61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2A8DC3-81C6-4DA7-8552-082C55B4EA90}"/>
                    </a:ext>
                  </a:extLst>
                </p14:cNvPr>
                <p14:cNvContentPartPr/>
                <p14:nvPr/>
              </p14:nvContentPartPr>
              <p14:xfrm>
                <a:off x="2742442" y="1250697"/>
                <a:ext cx="230040" cy="2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2A8DC3-81C6-4DA7-8552-082C55B4EA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802" y="1215057"/>
                  <a:ext cx="301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5B0DD6-BE39-43E2-8E47-0CC6AD04D0C2}"/>
                    </a:ext>
                  </a:extLst>
                </p14:cNvPr>
                <p14:cNvContentPartPr/>
                <p14:nvPr/>
              </p14:nvContentPartPr>
              <p14:xfrm>
                <a:off x="3313042" y="751377"/>
                <a:ext cx="632880" cy="47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5B0DD6-BE39-43E2-8E47-0CC6AD04D0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77042" y="715377"/>
                  <a:ext cx="7045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3FAABD-1AA9-42DD-9F6F-57BBE1BBDC5F}"/>
                    </a:ext>
                  </a:extLst>
                </p14:cNvPr>
                <p14:cNvContentPartPr/>
                <p14:nvPr/>
              </p14:nvContentPartPr>
              <p14:xfrm>
                <a:off x="3679882" y="1004457"/>
                <a:ext cx="73440" cy="39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3FAABD-1AA9-42DD-9F6F-57BBE1BBDC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43882" y="968457"/>
                  <a:ext cx="1450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7F8926-AEAD-44F4-AC12-B6ED7656BD4F}"/>
                    </a:ext>
                  </a:extLst>
                </p14:cNvPr>
                <p14:cNvContentPartPr/>
                <p14:nvPr/>
              </p14:nvContentPartPr>
              <p14:xfrm>
                <a:off x="3894442" y="456897"/>
                <a:ext cx="242280" cy="127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7F8926-AEAD-44F4-AC12-B6ED7656BD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58442" y="420897"/>
                  <a:ext cx="313920" cy="13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682F31-B000-4078-9CA9-4E9ACD064FB6}"/>
                    </a:ext>
                  </a:extLst>
                </p14:cNvPr>
                <p14:cNvContentPartPr/>
                <p14:nvPr/>
              </p14:nvContentPartPr>
              <p14:xfrm>
                <a:off x="456802" y="2742177"/>
                <a:ext cx="107640" cy="97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682F31-B000-4078-9CA9-4E9ACD064F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162" y="2706537"/>
                  <a:ext cx="179280" cy="10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97DBA0-CE33-4DE4-80EE-950670B2402F}"/>
                    </a:ext>
                  </a:extLst>
                </p14:cNvPr>
                <p14:cNvContentPartPr/>
                <p14:nvPr/>
              </p14:nvContentPartPr>
              <p14:xfrm>
                <a:off x="505042" y="2834697"/>
                <a:ext cx="280836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97DBA0-CE33-4DE4-80EE-950670B240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402" y="2799057"/>
                  <a:ext cx="2880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37691C-40F5-4673-A774-81C146753096}"/>
                    </a:ext>
                  </a:extLst>
                </p14:cNvPr>
                <p14:cNvContentPartPr/>
                <p14:nvPr/>
              </p14:nvContentPartPr>
              <p14:xfrm>
                <a:off x="3344362" y="2815257"/>
                <a:ext cx="92160" cy="112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37691C-40F5-4673-A774-81C1467530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08722" y="2779257"/>
                  <a:ext cx="16380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0494E2-F156-48FA-BF00-57A92D20C8DB}"/>
                    </a:ext>
                  </a:extLst>
                </p14:cNvPr>
                <p14:cNvContentPartPr/>
                <p14:nvPr/>
              </p14:nvContentPartPr>
              <p14:xfrm>
                <a:off x="1508002" y="2876097"/>
                <a:ext cx="444240" cy="95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0494E2-F156-48FA-BF00-57A92D20C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72002" y="2840097"/>
                  <a:ext cx="51588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66D1B3-AAEF-4587-86FE-F9AAFA6FECCE}"/>
                    </a:ext>
                  </a:extLst>
                </p14:cNvPr>
                <p14:cNvContentPartPr/>
                <p14:nvPr/>
              </p14:nvContentPartPr>
              <p14:xfrm>
                <a:off x="1370842" y="3392697"/>
                <a:ext cx="4129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66D1B3-AAEF-4587-86FE-F9AAFA6FEC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35202" y="3356697"/>
                  <a:ext cx="48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4E6C70-A2C2-4AD4-AE95-26B1D4F98BE4}"/>
                    </a:ext>
                  </a:extLst>
                </p14:cNvPr>
                <p14:cNvContentPartPr/>
                <p14:nvPr/>
              </p14:nvContentPartPr>
              <p14:xfrm>
                <a:off x="236482" y="1989417"/>
                <a:ext cx="317520" cy="399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4E6C70-A2C2-4AD4-AE95-26B1D4F98B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0482" y="1953417"/>
                  <a:ext cx="3891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52B27F-9B02-4A1A-8813-B4671247020E}"/>
                    </a:ext>
                  </a:extLst>
                </p14:cNvPr>
                <p14:cNvContentPartPr/>
                <p14:nvPr/>
              </p14:nvContentPartPr>
              <p14:xfrm>
                <a:off x="2718682" y="1924257"/>
                <a:ext cx="416160" cy="55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52B27F-9B02-4A1A-8813-B467124702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3042" y="1888617"/>
                  <a:ext cx="4878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662DC8-CC26-40F0-916F-ED0C10D6EA9E}"/>
                    </a:ext>
                  </a:extLst>
                </p14:cNvPr>
                <p14:cNvContentPartPr/>
                <p14:nvPr/>
              </p14:nvContentPartPr>
              <p14:xfrm>
                <a:off x="5027362" y="312177"/>
                <a:ext cx="25200" cy="140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662DC8-CC26-40F0-916F-ED0C10D6EA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1722" y="276537"/>
                  <a:ext cx="96840" cy="14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C1A89E-8854-4967-B0D6-36CBCC493E96}"/>
                    </a:ext>
                  </a:extLst>
                </p14:cNvPr>
                <p14:cNvContentPartPr/>
                <p14:nvPr/>
              </p14:nvContentPartPr>
              <p14:xfrm>
                <a:off x="5052562" y="1610697"/>
                <a:ext cx="4612680" cy="121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C1A89E-8854-4967-B0D6-36CBCC493E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16562" y="1574697"/>
                  <a:ext cx="4684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AB0536-EAD0-4815-AA5D-C0E94D6447DB}"/>
                    </a:ext>
                  </a:extLst>
                </p14:cNvPr>
                <p14:cNvContentPartPr/>
                <p14:nvPr/>
              </p14:nvContentPartPr>
              <p14:xfrm>
                <a:off x="4956082" y="263937"/>
                <a:ext cx="3985560" cy="34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AB0536-EAD0-4815-AA5D-C0E94D6447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20442" y="228297"/>
                  <a:ext cx="40572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DE44E0-D1F5-4242-913B-60DCD014809B}"/>
                    </a:ext>
                  </a:extLst>
                </p14:cNvPr>
                <p14:cNvContentPartPr/>
                <p14:nvPr/>
              </p14:nvContentPartPr>
              <p14:xfrm>
                <a:off x="6351802" y="576777"/>
                <a:ext cx="122040" cy="103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DE44E0-D1F5-4242-913B-60DCD01480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16162" y="541137"/>
                  <a:ext cx="19368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97AEAC-87CA-4FAD-9BB8-6849731AB359}"/>
                    </a:ext>
                  </a:extLst>
                </p14:cNvPr>
                <p14:cNvContentPartPr/>
                <p14:nvPr/>
              </p14:nvContentPartPr>
              <p14:xfrm>
                <a:off x="5413642" y="641217"/>
                <a:ext cx="871920" cy="762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97AEAC-87CA-4FAD-9BB8-6849731AB3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77642" y="605577"/>
                  <a:ext cx="94356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255818-EF8B-44F7-8D1B-AE3D6E104286}"/>
                    </a:ext>
                  </a:extLst>
                </p14:cNvPr>
                <p14:cNvContentPartPr/>
                <p14:nvPr/>
              </p14:nvContentPartPr>
              <p14:xfrm>
                <a:off x="7507042" y="553377"/>
                <a:ext cx="94320" cy="79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255818-EF8B-44F7-8D1B-AE3D6E1042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1402" y="517377"/>
                  <a:ext cx="16596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097242-28BD-4682-ADF3-4283133665D7}"/>
                    </a:ext>
                  </a:extLst>
                </p14:cNvPr>
                <p14:cNvContentPartPr/>
                <p14:nvPr/>
              </p14:nvContentPartPr>
              <p14:xfrm>
                <a:off x="6314002" y="580737"/>
                <a:ext cx="1049040" cy="723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097242-28BD-4682-ADF3-4283133665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8362" y="544737"/>
                  <a:ext cx="112068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9129D1-F160-4E7B-B948-37B53A303238}"/>
                    </a:ext>
                  </a:extLst>
                </p14:cNvPr>
                <p14:cNvContentPartPr/>
                <p14:nvPr/>
              </p14:nvContentPartPr>
              <p14:xfrm>
                <a:off x="3127282" y="2612937"/>
                <a:ext cx="3606840" cy="22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9129D1-F160-4E7B-B948-37B53A3032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91282" y="2576937"/>
                  <a:ext cx="3678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DEA161-37F1-47E0-BBC6-8EB25B09793B}"/>
                    </a:ext>
                  </a:extLst>
                </p14:cNvPr>
                <p14:cNvContentPartPr/>
                <p14:nvPr/>
              </p14:nvContentPartPr>
              <p14:xfrm>
                <a:off x="6639082" y="2598537"/>
                <a:ext cx="123480" cy="87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DEA161-37F1-47E0-BBC6-8EB25B0979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3082" y="2562897"/>
                  <a:ext cx="19512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385D4F-9C67-4E15-9DA4-DCDC50DB8913}"/>
                    </a:ext>
                  </a:extLst>
                </p14:cNvPr>
                <p14:cNvContentPartPr/>
                <p14:nvPr/>
              </p14:nvContentPartPr>
              <p14:xfrm>
                <a:off x="6232282" y="1948377"/>
                <a:ext cx="595800" cy="47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385D4F-9C67-4E15-9DA4-DCDC50DB89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96282" y="1912377"/>
                  <a:ext cx="667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EE98BE-509E-4B48-948D-9C18652DB9CA}"/>
                    </a:ext>
                  </a:extLst>
                </p14:cNvPr>
                <p14:cNvContentPartPr/>
                <p14:nvPr/>
              </p14:nvContentPartPr>
              <p14:xfrm>
                <a:off x="4306642" y="3175977"/>
                <a:ext cx="50400" cy="42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EE98BE-509E-4B48-948D-9C18652DB9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71002" y="3140337"/>
                  <a:ext cx="1220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77B43-1EC4-4479-97C6-A3C1861A4A7C}"/>
                    </a:ext>
                  </a:extLst>
                </p14:cNvPr>
                <p14:cNvContentPartPr/>
                <p14:nvPr/>
              </p14:nvContentPartPr>
              <p14:xfrm>
                <a:off x="4403122" y="2904177"/>
                <a:ext cx="891360" cy="61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77B43-1EC4-4479-97C6-A3C1861A4A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67482" y="2868537"/>
                  <a:ext cx="96300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C0FCBF-1BCE-4B87-94EC-515583D74D05}"/>
                    </a:ext>
                  </a:extLst>
                </p14:cNvPr>
                <p14:cNvContentPartPr/>
                <p14:nvPr/>
              </p14:nvContentPartPr>
              <p14:xfrm>
                <a:off x="6520282" y="2617617"/>
                <a:ext cx="1734840" cy="63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C0FCBF-1BCE-4B87-94EC-515583D74D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84642" y="2581977"/>
                  <a:ext cx="18064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5689FC-ACD6-4039-BDE5-1D4A98747717}"/>
                    </a:ext>
                  </a:extLst>
                </p14:cNvPr>
                <p14:cNvContentPartPr/>
                <p14:nvPr/>
              </p14:nvContentPartPr>
              <p14:xfrm>
                <a:off x="7760842" y="1871337"/>
                <a:ext cx="444240" cy="59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5689FC-ACD6-4039-BDE5-1D4A987477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25202" y="1835337"/>
                  <a:ext cx="51588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07E4-206F-4F63-B44C-0C00D925344F}"/>
                    </a:ext>
                  </a:extLst>
                </p14:cNvPr>
                <p14:cNvContentPartPr/>
                <p14:nvPr/>
              </p14:nvContentPartPr>
              <p14:xfrm>
                <a:off x="7386082" y="2935857"/>
                <a:ext cx="443160" cy="56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07E4-206F-4F63-B44C-0C00D92534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50442" y="2899857"/>
                  <a:ext cx="5148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E0D4D3-65A1-4377-8737-1BF64C595323}"/>
                    </a:ext>
                  </a:extLst>
                </p14:cNvPr>
                <p14:cNvContentPartPr/>
                <p14:nvPr/>
              </p14:nvContentPartPr>
              <p14:xfrm>
                <a:off x="5419762" y="524217"/>
                <a:ext cx="716400" cy="103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E0D4D3-65A1-4377-8737-1BF64C5953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4122" y="488577"/>
                  <a:ext cx="78804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4926CD-F44E-48E1-AD39-DA83DDB9A840}"/>
                    </a:ext>
                  </a:extLst>
                </p14:cNvPr>
                <p14:cNvContentPartPr/>
                <p14:nvPr/>
              </p14:nvContentPartPr>
              <p14:xfrm>
                <a:off x="8474362" y="648777"/>
                <a:ext cx="91800" cy="931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4926CD-F44E-48E1-AD39-DA83DDB9A8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38722" y="612777"/>
                  <a:ext cx="16344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72E901-2829-4E1E-849A-285A926FC32D}"/>
                    </a:ext>
                  </a:extLst>
                </p14:cNvPr>
                <p14:cNvContentPartPr/>
                <p14:nvPr/>
              </p14:nvContentPartPr>
              <p14:xfrm>
                <a:off x="7941922" y="875217"/>
                <a:ext cx="406800" cy="64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72E901-2829-4E1E-849A-285A926FC3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5922" y="839217"/>
                  <a:ext cx="47844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AF488A-30DE-471A-B435-B95563DA54D8}"/>
                    </a:ext>
                  </a:extLst>
                </p14:cNvPr>
                <p14:cNvContentPartPr/>
                <p14:nvPr/>
              </p14:nvContentPartPr>
              <p14:xfrm>
                <a:off x="6617842" y="384177"/>
                <a:ext cx="625320" cy="79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AF488A-30DE-471A-B435-B95563DA54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81842" y="348177"/>
                  <a:ext cx="6969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CB8C46-ABD0-4034-AFDB-255880AB85E0}"/>
                    </a:ext>
                  </a:extLst>
                </p14:cNvPr>
                <p14:cNvContentPartPr/>
                <p14:nvPr/>
              </p14:nvContentPartPr>
              <p14:xfrm>
                <a:off x="6616762" y="360417"/>
                <a:ext cx="991440" cy="148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CB8C46-ABD0-4034-AFDB-255880AB85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81122" y="324777"/>
                  <a:ext cx="1063080" cy="15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BDE0F6-2D76-478B-8354-E239789C2874}"/>
                    </a:ext>
                  </a:extLst>
                </p14:cNvPr>
                <p14:cNvContentPartPr/>
                <p14:nvPr/>
              </p14:nvContentPartPr>
              <p14:xfrm>
                <a:off x="8902402" y="913377"/>
                <a:ext cx="24840" cy="55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BDE0F6-2D76-478B-8354-E239789C28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66402" y="877737"/>
                  <a:ext cx="964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6469D1E-D50A-4379-8FAD-291718D824A6}"/>
                    </a:ext>
                  </a:extLst>
                </p14:cNvPr>
                <p14:cNvContentPartPr/>
                <p14:nvPr/>
              </p14:nvContentPartPr>
              <p14:xfrm>
                <a:off x="8830402" y="622137"/>
                <a:ext cx="872640" cy="691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6469D1E-D50A-4379-8FAD-291718D824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94762" y="586137"/>
                  <a:ext cx="9442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633525-30D2-493B-BCF6-775438142816}"/>
                    </a:ext>
                  </a:extLst>
                </p14:cNvPr>
                <p14:cNvContentPartPr/>
                <p14:nvPr/>
              </p14:nvContentPartPr>
              <p14:xfrm>
                <a:off x="8108242" y="2510697"/>
                <a:ext cx="1937520" cy="63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633525-30D2-493B-BCF6-77543814281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2602" y="2475057"/>
                  <a:ext cx="200916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A41E14-501B-4DB6-944F-E25DB0166376}"/>
                    </a:ext>
                  </a:extLst>
                </p14:cNvPr>
                <p14:cNvContentPartPr/>
                <p14:nvPr/>
              </p14:nvContentPartPr>
              <p14:xfrm>
                <a:off x="8662642" y="2719497"/>
                <a:ext cx="595080" cy="86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A41E14-501B-4DB6-944F-E25DB01663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27002" y="2683497"/>
                  <a:ext cx="66672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90856B-C0BF-4A51-B80B-9C1895605DF1}"/>
                    </a:ext>
                  </a:extLst>
                </p14:cNvPr>
                <p14:cNvContentPartPr/>
                <p14:nvPr/>
              </p14:nvContentPartPr>
              <p14:xfrm>
                <a:off x="9817522" y="1876377"/>
                <a:ext cx="48600" cy="45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90856B-C0BF-4A51-B80B-9C1895605D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81522" y="1840737"/>
                  <a:ext cx="1202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49ADFF-10B0-40BE-B843-1CCEB47599A4}"/>
                    </a:ext>
                  </a:extLst>
                </p14:cNvPr>
                <p14:cNvContentPartPr/>
                <p14:nvPr/>
              </p14:nvContentPartPr>
              <p14:xfrm>
                <a:off x="10052242" y="2067897"/>
                <a:ext cx="222840" cy="12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49ADFF-10B0-40BE-B843-1CCEB47599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16602" y="2032257"/>
                  <a:ext cx="294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28DC03-F6CD-48A0-8021-B63055F409AB}"/>
                    </a:ext>
                  </a:extLst>
                </p14:cNvPr>
                <p14:cNvContentPartPr/>
                <p14:nvPr/>
              </p14:nvContentPartPr>
              <p14:xfrm>
                <a:off x="7683082" y="841377"/>
                <a:ext cx="834840" cy="74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28DC03-F6CD-48A0-8021-B63055F409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7442" y="805737"/>
                  <a:ext cx="90648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FC1DF1-73BB-457F-8048-BF6D3D272D2E}"/>
                    </a:ext>
                  </a:extLst>
                </p14:cNvPr>
                <p14:cNvContentPartPr/>
                <p14:nvPr/>
              </p14:nvContentPartPr>
              <p14:xfrm>
                <a:off x="9287962" y="1416657"/>
                <a:ext cx="2459880" cy="243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FC1DF1-73BB-457F-8048-BF6D3D272D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52322" y="1380657"/>
                  <a:ext cx="2531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39B5B0-0291-4D47-90DC-923BA6204626}"/>
                    </a:ext>
                  </a:extLst>
                </p14:cNvPr>
                <p14:cNvContentPartPr/>
                <p14:nvPr/>
              </p14:nvContentPartPr>
              <p14:xfrm>
                <a:off x="8686042" y="562377"/>
                <a:ext cx="1949040" cy="1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39B5B0-0291-4D47-90DC-923BA62046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50042" y="526737"/>
                  <a:ext cx="2020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27769B-4F7B-48BB-ADDA-E5815F758077}"/>
                    </a:ext>
                  </a:extLst>
                </p14:cNvPr>
                <p14:cNvContentPartPr/>
                <p14:nvPr/>
              </p14:nvContentPartPr>
              <p14:xfrm>
                <a:off x="7868122" y="625017"/>
                <a:ext cx="789480" cy="915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27769B-4F7B-48BB-ADDA-E5815F7580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32482" y="589377"/>
                  <a:ext cx="86112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9DBBFF-34E7-49AB-976F-4280E3FED3B2}"/>
                    </a:ext>
                  </a:extLst>
                </p14:cNvPr>
                <p14:cNvContentPartPr/>
                <p14:nvPr/>
              </p14:nvContentPartPr>
              <p14:xfrm>
                <a:off x="3657562" y="4234737"/>
                <a:ext cx="141840" cy="406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9DBBFF-34E7-49AB-976F-4280E3FED3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21562" y="4199097"/>
                  <a:ext cx="213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AA434C-0A80-4A5E-B407-889008E68F2E}"/>
                    </a:ext>
                  </a:extLst>
                </p14:cNvPr>
                <p14:cNvContentPartPr/>
                <p14:nvPr/>
              </p14:nvContentPartPr>
              <p14:xfrm>
                <a:off x="3749722" y="3978057"/>
                <a:ext cx="389160" cy="400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AA434C-0A80-4A5E-B407-889008E68F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13722" y="3942057"/>
                  <a:ext cx="4608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B11223-91DE-4DF9-B2DA-BB9A1DCBD4DB}"/>
                    </a:ext>
                  </a:extLst>
                </p14:cNvPr>
                <p14:cNvContentPartPr/>
                <p14:nvPr/>
              </p14:nvContentPartPr>
              <p14:xfrm>
                <a:off x="4017562" y="4162017"/>
                <a:ext cx="25920" cy="37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B11223-91DE-4DF9-B2DA-BB9A1DCBD4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81562" y="4126377"/>
                  <a:ext cx="97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E70C08-3FCD-4D71-8A29-9F4BB5A8779D}"/>
                    </a:ext>
                  </a:extLst>
                </p14:cNvPr>
                <p14:cNvContentPartPr/>
                <p14:nvPr/>
              </p14:nvContentPartPr>
              <p14:xfrm>
                <a:off x="2288842" y="5341737"/>
                <a:ext cx="69120" cy="35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E70C08-3FCD-4D71-8A29-9F4BB5A877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52842" y="5305737"/>
                  <a:ext cx="1407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85C6F2-25C5-4902-B220-2BE2B9EFAF2A}"/>
                    </a:ext>
                  </a:extLst>
                </p14:cNvPr>
                <p14:cNvContentPartPr/>
                <p14:nvPr/>
              </p14:nvContentPartPr>
              <p14:xfrm>
                <a:off x="2381362" y="5146617"/>
                <a:ext cx="603720" cy="537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85C6F2-25C5-4902-B220-2BE2B9EFAF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5722" y="5110617"/>
                  <a:ext cx="6753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03E101C-A5B6-45BF-955A-9A0048466A38}"/>
                    </a:ext>
                  </a:extLst>
                </p14:cNvPr>
                <p14:cNvContentPartPr/>
                <p14:nvPr/>
              </p14:nvContentPartPr>
              <p14:xfrm>
                <a:off x="9888442" y="673257"/>
                <a:ext cx="124560" cy="92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03E101C-A5B6-45BF-955A-9A0048466A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52442" y="637617"/>
                  <a:ext cx="19620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296C91C-07D5-44A5-929D-D845A4EF9896}"/>
                    </a:ext>
                  </a:extLst>
                </p14:cNvPr>
                <p14:cNvContentPartPr/>
                <p14:nvPr/>
              </p14:nvContentPartPr>
              <p14:xfrm>
                <a:off x="10198762" y="629337"/>
                <a:ext cx="412920" cy="675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296C91C-07D5-44A5-929D-D845A4EF98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62762" y="593697"/>
                  <a:ext cx="48456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42A928-5543-423B-A3FF-BB8EA2B30086}"/>
                    </a:ext>
                  </a:extLst>
                </p14:cNvPr>
                <p14:cNvContentPartPr/>
                <p14:nvPr/>
              </p14:nvContentPartPr>
              <p14:xfrm>
                <a:off x="10202002" y="963057"/>
                <a:ext cx="461880" cy="46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42A928-5543-423B-A3FF-BB8EA2B300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66002" y="927417"/>
                  <a:ext cx="533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4FDCD9A-F0B7-46F6-AF5B-D4B7170F7269}"/>
                    </a:ext>
                  </a:extLst>
                </p14:cNvPr>
                <p14:cNvContentPartPr/>
                <p14:nvPr/>
              </p14:nvContentPartPr>
              <p14:xfrm>
                <a:off x="3729202" y="4763217"/>
                <a:ext cx="1943640" cy="2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4FDCD9A-F0B7-46F6-AF5B-D4B7170F72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93562" y="4727217"/>
                  <a:ext cx="201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D6C8EC-4103-4A49-95F6-A457BDB59CBB}"/>
                    </a:ext>
                  </a:extLst>
                </p14:cNvPr>
                <p14:cNvContentPartPr/>
                <p14:nvPr/>
              </p14:nvContentPartPr>
              <p14:xfrm>
                <a:off x="5750242" y="4763937"/>
                <a:ext cx="132120" cy="682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D6C8EC-4103-4A49-95F6-A457BDB59C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14242" y="4728297"/>
                  <a:ext cx="20376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E74E4B-8B17-4FE4-9A05-31B25FCAF210}"/>
                    </a:ext>
                  </a:extLst>
                </p14:cNvPr>
                <p14:cNvContentPartPr/>
                <p14:nvPr/>
              </p14:nvContentPartPr>
              <p14:xfrm>
                <a:off x="5365402" y="3970137"/>
                <a:ext cx="237240" cy="60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E74E4B-8B17-4FE4-9A05-31B25FCAF2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29402" y="3934137"/>
                  <a:ext cx="3088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02C3E8-48D8-4102-A98D-C0B4653B09A5}"/>
                    </a:ext>
                  </a:extLst>
                </p14:cNvPr>
                <p14:cNvContentPartPr/>
                <p14:nvPr/>
              </p14:nvContentPartPr>
              <p14:xfrm>
                <a:off x="5723962" y="3944577"/>
                <a:ext cx="369360" cy="50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02C3E8-48D8-4102-A98D-C0B4653B09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87962" y="3908937"/>
                  <a:ext cx="44100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043F86-246E-4A7A-B814-79D08EED6A67}"/>
                    </a:ext>
                  </a:extLst>
                </p14:cNvPr>
                <p14:cNvContentPartPr/>
                <p14:nvPr/>
              </p14:nvContentPartPr>
              <p14:xfrm>
                <a:off x="4828282" y="5052297"/>
                <a:ext cx="320760" cy="607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043F86-246E-4A7A-B814-79D08EED6A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92642" y="5016657"/>
                  <a:ext cx="3924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07A748-A02B-4CF0-B255-81872DB0081B}"/>
                    </a:ext>
                  </a:extLst>
                </p14:cNvPr>
                <p14:cNvContentPartPr/>
                <p14:nvPr/>
              </p14:nvContentPartPr>
              <p14:xfrm>
                <a:off x="4764202" y="5348577"/>
                <a:ext cx="437760" cy="8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07A748-A02B-4CF0-B255-81872DB008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28562" y="5312577"/>
                  <a:ext cx="509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F827340-14BD-4798-80A8-43B2C3B8AFCD}"/>
                    </a:ext>
                  </a:extLst>
                </p14:cNvPr>
                <p14:cNvContentPartPr/>
                <p14:nvPr/>
              </p14:nvContentPartPr>
              <p14:xfrm>
                <a:off x="5654482" y="4785177"/>
                <a:ext cx="1342080" cy="630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F827340-14BD-4798-80A8-43B2C3B8AF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18842" y="4749537"/>
                  <a:ext cx="14137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61DA05-9AED-4077-AABA-CA7D4644C380}"/>
                    </a:ext>
                  </a:extLst>
                </p14:cNvPr>
                <p14:cNvContentPartPr/>
                <p14:nvPr/>
              </p14:nvContentPartPr>
              <p14:xfrm>
                <a:off x="6665002" y="4018377"/>
                <a:ext cx="121320" cy="45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61DA05-9AED-4077-AABA-CA7D4644C3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9362" y="3982377"/>
                  <a:ext cx="1929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EF28BE3-23CB-405B-87C4-2B415028288B}"/>
                    </a:ext>
                  </a:extLst>
                </p14:cNvPr>
                <p14:cNvContentPartPr/>
                <p14:nvPr/>
              </p14:nvContentPartPr>
              <p14:xfrm>
                <a:off x="6884962" y="3880137"/>
                <a:ext cx="192600" cy="846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EF28BE3-23CB-405B-87C4-2B41502828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49322" y="3844497"/>
                  <a:ext cx="26424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AEF8732-1ADA-4250-BE82-E0D597C93E16}"/>
                    </a:ext>
                  </a:extLst>
                </p14:cNvPr>
                <p14:cNvContentPartPr/>
                <p14:nvPr/>
              </p14:nvContentPartPr>
              <p14:xfrm>
                <a:off x="6432802" y="5028897"/>
                <a:ext cx="64080" cy="478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AEF8732-1ADA-4250-BE82-E0D597C93E1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97162" y="4992897"/>
                  <a:ext cx="13572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BF6A0B0-581C-4C1A-BAC3-E1538ADF2E15}"/>
                    </a:ext>
                  </a:extLst>
                </p14:cNvPr>
                <p14:cNvContentPartPr/>
                <p14:nvPr/>
              </p14:nvContentPartPr>
              <p14:xfrm>
                <a:off x="6472402" y="4959777"/>
                <a:ext cx="268560" cy="484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BF6A0B0-581C-4C1A-BAC3-E1538ADF2E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36402" y="4924137"/>
                  <a:ext cx="34020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FE0CE5-6CD6-4E4D-A4F7-F5B3B00F7ED6}"/>
                    </a:ext>
                  </a:extLst>
                </p14:cNvPr>
                <p14:cNvContentPartPr/>
                <p14:nvPr/>
              </p14:nvContentPartPr>
              <p14:xfrm>
                <a:off x="6977842" y="4691217"/>
                <a:ext cx="974520" cy="787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FE0CE5-6CD6-4E4D-A4F7-F5B3B00F7ED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42202" y="4655217"/>
                  <a:ext cx="104616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4E928E6-CFC2-4F74-95C8-381800B3A784}"/>
                    </a:ext>
                  </a:extLst>
                </p14:cNvPr>
                <p14:cNvContentPartPr/>
                <p14:nvPr/>
              </p14:nvContentPartPr>
              <p14:xfrm>
                <a:off x="7671922" y="3855297"/>
                <a:ext cx="388440" cy="70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4E928E6-CFC2-4F74-95C8-381800B3A78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36282" y="3819297"/>
                  <a:ext cx="46008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88E6C52-AAEF-4FE9-8D8C-15E0586BA06F}"/>
                    </a:ext>
                  </a:extLst>
                </p14:cNvPr>
                <p14:cNvContentPartPr/>
                <p14:nvPr/>
              </p14:nvContentPartPr>
              <p14:xfrm>
                <a:off x="7674802" y="3726057"/>
                <a:ext cx="862200" cy="912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88E6C52-AAEF-4FE9-8D8C-15E0586BA0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8802" y="3690417"/>
                  <a:ext cx="93384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42AF14D-F5F9-4E0E-B3A3-349D978E9E37}"/>
                    </a:ext>
                  </a:extLst>
                </p14:cNvPr>
                <p14:cNvContentPartPr/>
                <p14:nvPr/>
              </p14:nvContentPartPr>
              <p14:xfrm>
                <a:off x="8346562" y="4176057"/>
                <a:ext cx="421200" cy="42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42AF14D-F5F9-4E0E-B3A3-349D978E9E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10922" y="4140057"/>
                  <a:ext cx="4928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706B28-38BF-4DB5-854F-D953975FA866}"/>
                    </a:ext>
                  </a:extLst>
                </p14:cNvPr>
                <p14:cNvContentPartPr/>
                <p14:nvPr/>
              </p14:nvContentPartPr>
              <p14:xfrm>
                <a:off x="7168282" y="5058417"/>
                <a:ext cx="324000" cy="555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706B28-38BF-4DB5-854F-D953975FA8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32642" y="5022777"/>
                  <a:ext cx="395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C9802CC-0435-4983-B9C3-A03F30801BB5}"/>
                    </a:ext>
                  </a:extLst>
                </p14:cNvPr>
                <p14:cNvContentPartPr/>
                <p14:nvPr/>
              </p14:nvContentPartPr>
              <p14:xfrm>
                <a:off x="7098082" y="5321937"/>
                <a:ext cx="298080" cy="4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C9802CC-0435-4983-B9C3-A03F30801B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62082" y="5285937"/>
                  <a:ext cx="369720" cy="11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406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E2E65F-AA38-4D81-B6EB-F306B05BA1C0}"/>
                  </a:ext>
                </a:extLst>
              </p14:cNvPr>
              <p14:cNvContentPartPr/>
              <p14:nvPr/>
            </p14:nvContentPartPr>
            <p14:xfrm>
              <a:off x="2405842" y="1321977"/>
              <a:ext cx="2060280" cy="97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E2E65F-AA38-4D81-B6EB-F306B05BA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0202" y="1285977"/>
                <a:ext cx="213192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0F4E55-C9A3-4015-9AF2-F0B065B26F81}"/>
                  </a:ext>
                </a:extLst>
              </p14:cNvPr>
              <p14:cNvContentPartPr/>
              <p14:nvPr/>
            </p14:nvContentPartPr>
            <p14:xfrm>
              <a:off x="648682" y="1419177"/>
              <a:ext cx="105480" cy="99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0F4E55-C9A3-4015-9AF2-F0B065B26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042" y="1383177"/>
                <a:ext cx="1771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38BA47-74BF-4303-A86C-0A3E0EA05FF0}"/>
                  </a:ext>
                </a:extLst>
              </p14:cNvPr>
              <p14:cNvContentPartPr/>
              <p14:nvPr/>
            </p14:nvContentPartPr>
            <p14:xfrm>
              <a:off x="703042" y="1418097"/>
              <a:ext cx="1974960" cy="77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38BA47-74BF-4303-A86C-0A3E0EA05F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402" y="1382097"/>
                <a:ext cx="20466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4395C4-101E-4075-A868-322780000DA7}"/>
                  </a:ext>
                </a:extLst>
              </p14:cNvPr>
              <p14:cNvContentPartPr/>
              <p14:nvPr/>
            </p14:nvContentPartPr>
            <p14:xfrm>
              <a:off x="2332402" y="673257"/>
              <a:ext cx="57960" cy="66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4395C4-101E-4075-A868-322780000D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6402" y="637617"/>
                <a:ext cx="12960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EE0690-4479-49BF-86AE-091547D85FCF}"/>
                  </a:ext>
                </a:extLst>
              </p14:cNvPr>
              <p14:cNvContentPartPr/>
              <p14:nvPr/>
            </p14:nvContentPartPr>
            <p14:xfrm>
              <a:off x="1612042" y="1688457"/>
              <a:ext cx="361080" cy="74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EE0690-4479-49BF-86AE-091547D85F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6042" y="1652817"/>
                <a:ext cx="4327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8E5E7E-639C-46EA-86F5-EDAD1F5C1984}"/>
                  </a:ext>
                </a:extLst>
              </p14:cNvPr>
              <p14:cNvContentPartPr/>
              <p14:nvPr/>
            </p14:nvContentPartPr>
            <p14:xfrm>
              <a:off x="1707442" y="2116497"/>
              <a:ext cx="1288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8E5E7E-639C-46EA-86F5-EDAD1F5C19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1802" y="2080857"/>
                <a:ext cx="200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BC3363-C4B7-482B-9212-52DBE6E41964}"/>
                  </a:ext>
                </a:extLst>
              </p14:cNvPr>
              <p14:cNvContentPartPr/>
              <p14:nvPr/>
            </p14:nvContentPartPr>
            <p14:xfrm>
              <a:off x="7387162" y="1465617"/>
              <a:ext cx="703080" cy="846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BC3363-C4B7-482B-9212-52DBE6E419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51162" y="1429617"/>
                <a:ext cx="774720" cy="9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6FF1951-270B-4702-BDA9-256B8D75B469}"/>
              </a:ext>
            </a:extLst>
          </p:cNvPr>
          <p:cNvGrpSpPr/>
          <p:nvPr/>
        </p:nvGrpSpPr>
        <p:grpSpPr>
          <a:xfrm>
            <a:off x="3271642" y="162057"/>
            <a:ext cx="7365960" cy="2340360"/>
            <a:chOff x="3271642" y="162057"/>
            <a:chExt cx="7365960" cy="23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726454-A44D-4B30-B822-B3A1248C2D8B}"/>
                    </a:ext>
                  </a:extLst>
                </p14:cNvPr>
                <p14:cNvContentPartPr/>
                <p14:nvPr/>
              </p14:nvContentPartPr>
              <p14:xfrm>
                <a:off x="3997042" y="408657"/>
                <a:ext cx="432000" cy="67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726454-A44D-4B30-B822-B3A1248C2D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1402" y="373017"/>
                  <a:ext cx="50364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6DF981-89F5-4586-8BC8-276FC6176ECE}"/>
                    </a:ext>
                  </a:extLst>
                </p14:cNvPr>
                <p14:cNvContentPartPr/>
                <p14:nvPr/>
              </p14:nvContentPartPr>
              <p14:xfrm>
                <a:off x="3271642" y="1627257"/>
                <a:ext cx="366480" cy="87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6DF981-89F5-4586-8BC8-276FC6176E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6002" y="1591617"/>
                  <a:ext cx="438120" cy="9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347A50-1FFA-42DE-9A9E-AF28D110E94D}"/>
                    </a:ext>
                  </a:extLst>
                </p14:cNvPr>
                <p14:cNvContentPartPr/>
                <p14:nvPr/>
              </p14:nvContentPartPr>
              <p14:xfrm>
                <a:off x="3464602" y="2107497"/>
                <a:ext cx="9144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347A50-1FFA-42DE-9A9E-AF28D110E9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28602" y="2071497"/>
                  <a:ext cx="163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B15CB5-963D-41E5-AF61-D1812554767E}"/>
                    </a:ext>
                  </a:extLst>
                </p14:cNvPr>
                <p14:cNvContentPartPr/>
                <p14:nvPr/>
              </p14:nvContentPartPr>
              <p14:xfrm>
                <a:off x="4017562" y="1271217"/>
                <a:ext cx="2258280" cy="829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B15CB5-963D-41E5-AF61-D181255476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562" y="1235217"/>
                  <a:ext cx="232992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E07482-C037-4E58-86FA-7151A2E5BEDC}"/>
                    </a:ext>
                  </a:extLst>
                </p14:cNvPr>
                <p14:cNvContentPartPr/>
                <p14:nvPr/>
              </p14:nvContentPartPr>
              <p14:xfrm>
                <a:off x="4907482" y="1563537"/>
                <a:ext cx="410040" cy="39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E07482-C037-4E58-86FA-7151A2E5BE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1842" y="1527897"/>
                  <a:ext cx="481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931ECD-483B-4440-BE65-F1E76C1DC8CF}"/>
                    </a:ext>
                  </a:extLst>
                </p14:cNvPr>
                <p14:cNvContentPartPr/>
                <p14:nvPr/>
              </p14:nvContentPartPr>
              <p14:xfrm>
                <a:off x="5694082" y="162057"/>
                <a:ext cx="778680" cy="82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931ECD-483B-4440-BE65-F1E76C1DC8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58082" y="126057"/>
                  <a:ext cx="8503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A23FD1-90CF-4F00-9DF3-1ABCC66D7543}"/>
                    </a:ext>
                  </a:extLst>
                </p14:cNvPr>
                <p14:cNvContentPartPr/>
                <p14:nvPr/>
              </p14:nvContentPartPr>
              <p14:xfrm>
                <a:off x="5846362" y="1248537"/>
                <a:ext cx="3188520" cy="78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A23FD1-90CF-4F00-9DF3-1ABCC66D75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0722" y="1212897"/>
                  <a:ext cx="326016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8B3CC8-B989-445F-AFF3-041E7475FA50}"/>
                    </a:ext>
                  </a:extLst>
                </p14:cNvPr>
                <p14:cNvContentPartPr/>
                <p14:nvPr/>
              </p14:nvContentPartPr>
              <p14:xfrm>
                <a:off x="8198602" y="162057"/>
                <a:ext cx="536040" cy="81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8B3CC8-B989-445F-AFF3-041E7475FA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2602" y="126057"/>
                  <a:ext cx="60768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69DE0C-A0E5-4A69-9A3F-8D4CDF25AC2E}"/>
                    </a:ext>
                  </a:extLst>
                </p14:cNvPr>
                <p14:cNvContentPartPr/>
                <p14:nvPr/>
              </p14:nvContentPartPr>
              <p14:xfrm>
                <a:off x="7385002" y="1396857"/>
                <a:ext cx="551880" cy="95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69DE0C-A0E5-4A69-9A3F-8D4CDF25AC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49002" y="1361217"/>
                  <a:ext cx="623520" cy="10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5180E4-71BF-4C74-BB59-EE86E8CFCA19}"/>
                    </a:ext>
                  </a:extLst>
                </p14:cNvPr>
                <p14:cNvContentPartPr/>
                <p14:nvPr/>
              </p14:nvContentPartPr>
              <p14:xfrm>
                <a:off x="8710522" y="1322337"/>
                <a:ext cx="1631520" cy="90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5180E4-71BF-4C74-BB59-EE86E8CFCA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74522" y="1286337"/>
                  <a:ext cx="1703160" cy="9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81FD95-61C9-41E0-B1CD-092B2D53227A}"/>
                    </a:ext>
                  </a:extLst>
                </p14:cNvPr>
                <p14:cNvContentPartPr/>
                <p14:nvPr/>
              </p14:nvContentPartPr>
              <p14:xfrm>
                <a:off x="10130362" y="288417"/>
                <a:ext cx="48960" cy="57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81FD95-61C9-41E0-B1CD-092B2D5322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4722" y="252777"/>
                  <a:ext cx="12060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9F3CFE-5B22-44E3-8785-66A05F73931A}"/>
                    </a:ext>
                  </a:extLst>
                </p14:cNvPr>
                <p14:cNvContentPartPr/>
                <p14:nvPr/>
              </p14:nvContentPartPr>
              <p14:xfrm>
                <a:off x="10373362" y="538617"/>
                <a:ext cx="264240" cy="238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9F3CFE-5B22-44E3-8785-66A05F7393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7722" y="502977"/>
                  <a:ext cx="335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DBB6DF-AA9B-4FA6-9BAE-235E60E10051}"/>
                    </a:ext>
                  </a:extLst>
                </p14:cNvPr>
                <p14:cNvContentPartPr/>
                <p14:nvPr/>
              </p14:nvContentPartPr>
              <p14:xfrm>
                <a:off x="9526282" y="1509537"/>
                <a:ext cx="471960" cy="897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DBB6DF-AA9B-4FA6-9BAE-235E60E100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90282" y="1473537"/>
                  <a:ext cx="543600" cy="9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49603F-6916-412A-83F0-123F0EB3032E}"/>
              </a:ext>
            </a:extLst>
          </p:cNvPr>
          <p:cNvGrpSpPr/>
          <p:nvPr/>
        </p:nvGrpSpPr>
        <p:grpSpPr>
          <a:xfrm>
            <a:off x="264202" y="2741817"/>
            <a:ext cx="8916840" cy="1977120"/>
            <a:chOff x="264202" y="2741817"/>
            <a:chExt cx="8916840" cy="19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ECD685-C277-4082-9B4E-146A3B365BD1}"/>
                    </a:ext>
                  </a:extLst>
                </p14:cNvPr>
                <p14:cNvContentPartPr/>
                <p14:nvPr/>
              </p14:nvContentPartPr>
              <p14:xfrm>
                <a:off x="721402" y="3681057"/>
                <a:ext cx="141480" cy="1037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ECD685-C277-4082-9B4E-146A3B365B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762" y="3645057"/>
                  <a:ext cx="21312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1B8AA0-A8A6-4F17-8D8B-B153B093FABD}"/>
                    </a:ext>
                  </a:extLst>
                </p14:cNvPr>
                <p14:cNvContentPartPr/>
                <p14:nvPr/>
              </p14:nvContentPartPr>
              <p14:xfrm>
                <a:off x="961882" y="3678897"/>
                <a:ext cx="1865520" cy="628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1B8AA0-A8A6-4F17-8D8B-B153B093FA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882" y="3642897"/>
                  <a:ext cx="19371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300622-09DD-44F7-8960-AE3381D81452}"/>
                    </a:ext>
                  </a:extLst>
                </p14:cNvPr>
                <p14:cNvContentPartPr/>
                <p14:nvPr/>
              </p14:nvContentPartPr>
              <p14:xfrm>
                <a:off x="264202" y="3031617"/>
                <a:ext cx="197280" cy="42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300622-09DD-44F7-8960-AE3381D814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202" y="2995617"/>
                  <a:ext cx="2689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5C008D-2D4A-4F1D-AF3A-0BD22435F635}"/>
                    </a:ext>
                  </a:extLst>
                </p14:cNvPr>
                <p14:cNvContentPartPr/>
                <p14:nvPr/>
              </p14:nvContentPartPr>
              <p14:xfrm>
                <a:off x="622762" y="3182097"/>
                <a:ext cx="152640" cy="336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5C008D-2D4A-4F1D-AF3A-0BD22435F6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762" y="3146457"/>
                  <a:ext cx="2242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ECD4D8-26D3-445C-B1FF-BBC1133C63A8}"/>
                    </a:ext>
                  </a:extLst>
                </p14:cNvPr>
                <p14:cNvContentPartPr/>
                <p14:nvPr/>
              </p14:nvContentPartPr>
              <p14:xfrm>
                <a:off x="2477842" y="2935137"/>
                <a:ext cx="43200" cy="359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ECD4D8-26D3-445C-B1FF-BBC1133C63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41842" y="2899497"/>
                  <a:ext cx="1148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C04A73-3B55-4300-B0B5-BF72657D94B8}"/>
                    </a:ext>
                  </a:extLst>
                </p14:cNvPr>
                <p14:cNvContentPartPr/>
                <p14:nvPr/>
              </p14:nvContentPartPr>
              <p14:xfrm>
                <a:off x="2645602" y="2858817"/>
                <a:ext cx="456120" cy="588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C04A73-3B55-4300-B0B5-BF72657D94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9962" y="2823177"/>
                  <a:ext cx="5277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F1BE22-91D2-4514-92E5-4425CE76923B}"/>
                    </a:ext>
                  </a:extLst>
                </p14:cNvPr>
                <p14:cNvContentPartPr/>
                <p14:nvPr/>
              </p14:nvContentPartPr>
              <p14:xfrm>
                <a:off x="1707442" y="3945657"/>
                <a:ext cx="24480" cy="369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F1BE22-91D2-4514-92E5-4425CE7692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71802" y="3909657"/>
                  <a:ext cx="96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F4EAB4-DD25-4313-987A-9C500D56B506}"/>
                    </a:ext>
                  </a:extLst>
                </p14:cNvPr>
                <p14:cNvContentPartPr/>
                <p14:nvPr/>
              </p14:nvContentPartPr>
              <p14:xfrm>
                <a:off x="1660282" y="3774297"/>
                <a:ext cx="315720" cy="536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F4EAB4-DD25-4313-987A-9C500D56B5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24282" y="3738657"/>
                  <a:ext cx="3873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36C11E-130A-4597-8D8D-F8F00334527D}"/>
                    </a:ext>
                  </a:extLst>
                </p14:cNvPr>
                <p14:cNvContentPartPr/>
                <p14:nvPr/>
              </p14:nvContentPartPr>
              <p14:xfrm>
                <a:off x="2549482" y="3609057"/>
                <a:ext cx="2607840" cy="669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36C11E-130A-4597-8D8D-F8F0033452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3842" y="3573417"/>
                  <a:ext cx="267948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D2476C-4873-4B1C-99F8-43481DDC254A}"/>
                    </a:ext>
                  </a:extLst>
                </p14:cNvPr>
                <p14:cNvContentPartPr/>
                <p14:nvPr/>
              </p14:nvContentPartPr>
              <p14:xfrm>
                <a:off x="4858522" y="2953497"/>
                <a:ext cx="25920" cy="27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D2476C-4873-4B1C-99F8-43481DDC25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2882" y="2917497"/>
                  <a:ext cx="975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9E2C59-5D27-48FA-8213-164CCE25123F}"/>
                    </a:ext>
                  </a:extLst>
                </p14:cNvPr>
                <p14:cNvContentPartPr/>
                <p14:nvPr/>
              </p14:nvContentPartPr>
              <p14:xfrm>
                <a:off x="5024482" y="2742177"/>
                <a:ext cx="367920" cy="550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9E2C59-5D27-48FA-8213-164CCE2512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88482" y="2706537"/>
                  <a:ext cx="43956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FDF92D-5F53-497D-9FC3-3AA8A922C8E4}"/>
                    </a:ext>
                  </a:extLst>
                </p14:cNvPr>
                <p14:cNvContentPartPr/>
                <p14:nvPr/>
              </p14:nvContentPartPr>
              <p14:xfrm>
                <a:off x="3897322" y="3728937"/>
                <a:ext cx="25920" cy="48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FDF92D-5F53-497D-9FC3-3AA8A922C8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61682" y="3693297"/>
                  <a:ext cx="975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78AC73-C2FB-4C92-9516-BD5EF31C96FE}"/>
                    </a:ext>
                  </a:extLst>
                </p14:cNvPr>
                <p14:cNvContentPartPr/>
                <p14:nvPr/>
              </p14:nvContentPartPr>
              <p14:xfrm>
                <a:off x="3922162" y="3674577"/>
                <a:ext cx="480600" cy="63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78AC73-C2FB-4C92-9516-BD5EF31C96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86162" y="3638937"/>
                  <a:ext cx="552240" cy="7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C1C4B9-71E1-4BA9-8B03-AD6423B6280A}"/>
                    </a:ext>
                  </a:extLst>
                </p14:cNvPr>
                <p14:cNvContentPartPr/>
                <p14:nvPr/>
              </p14:nvContentPartPr>
              <p14:xfrm>
                <a:off x="4980562" y="3617697"/>
                <a:ext cx="3720240" cy="86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C1C4B9-71E1-4BA9-8B03-AD6423B628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4922" y="3581697"/>
                  <a:ext cx="379188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EDCEC7-5E1E-447C-8C03-B01D9DC0692F}"/>
                    </a:ext>
                  </a:extLst>
                </p14:cNvPr>
                <p14:cNvContentPartPr/>
                <p14:nvPr/>
              </p14:nvContentPartPr>
              <p14:xfrm>
                <a:off x="8183842" y="2741817"/>
                <a:ext cx="707040" cy="67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EDCEC7-5E1E-447C-8C03-B01D9DC069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7842" y="2706177"/>
                  <a:ext cx="77868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3E4E7F-4B85-4518-A9CC-9E68C774A75D}"/>
                    </a:ext>
                  </a:extLst>
                </p14:cNvPr>
                <p14:cNvContentPartPr/>
                <p14:nvPr/>
              </p14:nvContentPartPr>
              <p14:xfrm>
                <a:off x="8752282" y="2936577"/>
                <a:ext cx="428760" cy="39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3E4E7F-4B85-4518-A9CC-9E68C774A7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16282" y="2900937"/>
                  <a:ext cx="5004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2E82A2-2248-4507-8779-12CBED8300C6}"/>
                    </a:ext>
                  </a:extLst>
                </p14:cNvPr>
                <p14:cNvContentPartPr/>
                <p14:nvPr/>
              </p14:nvContentPartPr>
              <p14:xfrm>
                <a:off x="7023202" y="3993537"/>
                <a:ext cx="604440" cy="60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2E82A2-2248-4507-8779-12CBED8300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7202" y="3957537"/>
                  <a:ext cx="676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C3DB45-701B-4D94-8298-5431DB5C0A71}"/>
                    </a:ext>
                  </a:extLst>
                </p14:cNvPr>
                <p14:cNvContentPartPr/>
                <p14:nvPr/>
              </p14:nvContentPartPr>
              <p14:xfrm>
                <a:off x="7001602" y="4353897"/>
                <a:ext cx="776160" cy="2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C3DB45-701B-4D94-8298-5431DB5C0A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5602" y="4317897"/>
                  <a:ext cx="84780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11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53826C-5962-4122-B6AF-6AC951A5EFB1}"/>
                  </a:ext>
                </a:extLst>
              </p14:cNvPr>
              <p14:cNvContentPartPr/>
              <p14:nvPr/>
            </p14:nvContentPartPr>
            <p14:xfrm>
              <a:off x="7001602" y="69701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53826C-5962-4122-B6AF-6AC951A5E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602" y="661017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B7D01B-6C36-4CF1-AFC2-A7771FDE1ECA}"/>
              </a:ext>
            </a:extLst>
          </p:cNvPr>
          <p:cNvGrpSpPr/>
          <p:nvPr/>
        </p:nvGrpSpPr>
        <p:grpSpPr>
          <a:xfrm>
            <a:off x="551842" y="-168783"/>
            <a:ext cx="4453200" cy="2553840"/>
            <a:chOff x="551842" y="-168783"/>
            <a:chExt cx="4453200" cy="25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89AA4-8180-4494-93BD-D35366171B90}"/>
                    </a:ext>
                  </a:extLst>
                </p14:cNvPr>
                <p14:cNvContentPartPr/>
                <p14:nvPr/>
              </p14:nvContentPartPr>
              <p14:xfrm>
                <a:off x="551842" y="270417"/>
                <a:ext cx="444240" cy="883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89AA4-8180-4494-93BD-D35366171B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6202" y="234777"/>
                  <a:ext cx="51588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F2ADBD-7CDC-43AF-8054-ACB4D226B486}"/>
                    </a:ext>
                  </a:extLst>
                </p14:cNvPr>
                <p14:cNvContentPartPr/>
                <p14:nvPr/>
              </p14:nvContentPartPr>
              <p14:xfrm>
                <a:off x="1202722" y="913377"/>
                <a:ext cx="38952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F2ADBD-7CDC-43AF-8054-ACB4D226B4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7082" y="877737"/>
                  <a:ext cx="461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341E6C-AD61-4DE2-BD49-C0ABCC0ECE3F}"/>
                    </a:ext>
                  </a:extLst>
                </p14:cNvPr>
                <p14:cNvContentPartPr/>
                <p14:nvPr/>
              </p14:nvContentPartPr>
              <p14:xfrm>
                <a:off x="1202722" y="1082577"/>
                <a:ext cx="2736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341E6C-AD61-4DE2-BD49-C0ABCC0ECE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7082" y="1046577"/>
                  <a:ext cx="34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35D221-E2FC-4F7D-B574-6DBDB0C5C09D}"/>
                    </a:ext>
                  </a:extLst>
                </p14:cNvPr>
                <p14:cNvContentPartPr/>
                <p14:nvPr/>
              </p14:nvContentPartPr>
              <p14:xfrm>
                <a:off x="2068522" y="1202457"/>
                <a:ext cx="226800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35D221-E2FC-4F7D-B574-6DBDB0C5C0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2882" y="1166817"/>
                  <a:ext cx="2339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E8024F-FD9A-4846-B69D-E59E87C1F2F8}"/>
                    </a:ext>
                  </a:extLst>
                </p14:cNvPr>
                <p14:cNvContentPartPr/>
                <p14:nvPr/>
              </p14:nvContentPartPr>
              <p14:xfrm>
                <a:off x="2309722" y="312177"/>
                <a:ext cx="1046160" cy="56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E8024F-FD9A-4846-B69D-E59E87C1F2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3722" y="276537"/>
                  <a:ext cx="111780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F353C5-AA14-4D77-BF4A-CB6A26FB132B}"/>
                    </a:ext>
                  </a:extLst>
                </p14:cNvPr>
                <p14:cNvContentPartPr/>
                <p14:nvPr/>
              </p14:nvContentPartPr>
              <p14:xfrm>
                <a:off x="3512842" y="505137"/>
                <a:ext cx="507960" cy="2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F353C5-AA14-4D77-BF4A-CB6A26FB13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6842" y="469137"/>
                  <a:ext cx="579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19A4C0-5C2F-4B07-884E-9A4582574661}"/>
                    </a:ext>
                  </a:extLst>
                </p14:cNvPr>
                <p14:cNvContentPartPr/>
                <p14:nvPr/>
              </p14:nvContentPartPr>
              <p14:xfrm>
                <a:off x="3873922" y="480297"/>
                <a:ext cx="14760" cy="27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9A4C0-5C2F-4B07-884E-9A45825746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37922" y="444657"/>
                  <a:ext cx="86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CB3392-8813-4860-A227-A2806D414C81}"/>
                    </a:ext>
                  </a:extLst>
                </p14:cNvPr>
                <p14:cNvContentPartPr/>
                <p14:nvPr/>
              </p14:nvContentPartPr>
              <p14:xfrm>
                <a:off x="3877162" y="214257"/>
                <a:ext cx="759960" cy="74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CB3392-8813-4860-A227-A2806D414C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1162" y="178617"/>
                  <a:ext cx="83160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6006AC-494D-46FE-BB88-281A9D47C23D}"/>
                    </a:ext>
                  </a:extLst>
                </p14:cNvPr>
                <p14:cNvContentPartPr/>
                <p14:nvPr/>
              </p14:nvContentPartPr>
              <p14:xfrm>
                <a:off x="3300082" y="1615377"/>
                <a:ext cx="376560" cy="526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6006AC-494D-46FE-BB88-281A9D47C2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4082" y="1579377"/>
                  <a:ext cx="4482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9EA3DA-BE90-4D22-8954-CAE5CFF4F564}"/>
                    </a:ext>
                  </a:extLst>
                </p14:cNvPr>
                <p14:cNvContentPartPr/>
                <p14:nvPr/>
              </p14:nvContentPartPr>
              <p14:xfrm>
                <a:off x="616282" y="-168783"/>
                <a:ext cx="4388760" cy="2553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9EA3DA-BE90-4D22-8954-CAE5CFF4F5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0282" y="-204783"/>
                  <a:ext cx="4460400" cy="262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AF1A030-714F-44CB-8F47-96EE751984A5}"/>
                  </a:ext>
                </a:extLst>
              </p14:cNvPr>
              <p14:cNvContentPartPr/>
              <p14:nvPr/>
            </p14:nvContentPartPr>
            <p14:xfrm>
              <a:off x="985642" y="3103257"/>
              <a:ext cx="25920" cy="867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AF1A030-714F-44CB-8F47-96EE751984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9642" y="3067617"/>
                <a:ext cx="9756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325E302-44FE-4823-80CA-4FB2089983DF}"/>
                  </a:ext>
                </a:extLst>
              </p14:cNvPr>
              <p14:cNvContentPartPr/>
              <p14:nvPr/>
            </p14:nvContentPartPr>
            <p14:xfrm>
              <a:off x="6640522" y="1515297"/>
              <a:ext cx="360" cy="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325E302-44FE-4823-80CA-4FB208998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522" y="14796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BDAEFF4-7BAD-4A8E-8E87-D2A90F62F5E8}"/>
                  </a:ext>
                </a:extLst>
              </p14:cNvPr>
              <p14:cNvContentPartPr/>
              <p14:nvPr/>
            </p14:nvContentPartPr>
            <p14:xfrm>
              <a:off x="721402" y="2522217"/>
              <a:ext cx="245880" cy="322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BDAEFF4-7BAD-4A8E-8E87-D2A90F62F5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5762" y="2486217"/>
                <a:ext cx="317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0C73BF1-F141-4AAE-98B1-4C71E73D4EC1}"/>
                  </a:ext>
                </a:extLst>
              </p14:cNvPr>
              <p14:cNvContentPartPr/>
              <p14:nvPr/>
            </p14:nvContentPartPr>
            <p14:xfrm>
              <a:off x="5774722" y="3246177"/>
              <a:ext cx="3331080" cy="604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0C73BF1-F141-4AAE-98B1-4C71E73D4E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38722" y="3210537"/>
                <a:ext cx="340272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3010DA2-6EC8-4778-9D7E-69293791D863}"/>
                  </a:ext>
                </a:extLst>
              </p14:cNvPr>
              <p14:cNvContentPartPr/>
              <p14:nvPr/>
            </p14:nvContentPartPr>
            <p14:xfrm>
              <a:off x="8664442" y="2285697"/>
              <a:ext cx="154800" cy="6714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3010DA2-6EC8-4778-9D7E-69293791D86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28442" y="2250057"/>
                <a:ext cx="2264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C8B0D0A-A70D-49BF-ADFC-F24C44B46A4D}"/>
                  </a:ext>
                </a:extLst>
              </p14:cNvPr>
              <p14:cNvContentPartPr/>
              <p14:nvPr/>
            </p14:nvContentPartPr>
            <p14:xfrm>
              <a:off x="8877922" y="2328537"/>
              <a:ext cx="476640" cy="492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C8B0D0A-A70D-49BF-ADFC-F24C44B46A4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41922" y="2292897"/>
                <a:ext cx="54828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921476C-65E8-40EE-9676-E9BF2A915BA1}"/>
                  </a:ext>
                </a:extLst>
              </p14:cNvPr>
              <p14:cNvContentPartPr/>
              <p14:nvPr/>
            </p14:nvContentPartPr>
            <p14:xfrm>
              <a:off x="7542322" y="3534537"/>
              <a:ext cx="807120" cy="608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921476C-65E8-40EE-9676-E9BF2A915BA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06682" y="3498537"/>
                <a:ext cx="87876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0265C98-6757-4E48-BE86-3E64150E84AF}"/>
                  </a:ext>
                </a:extLst>
              </p14:cNvPr>
              <p14:cNvContentPartPr/>
              <p14:nvPr/>
            </p14:nvContentPartPr>
            <p14:xfrm>
              <a:off x="8662282" y="3101817"/>
              <a:ext cx="2757600" cy="691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0265C98-6757-4E48-BE86-3E64150E84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26282" y="3065817"/>
                <a:ext cx="282924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99C514E-F752-451D-B23F-277CC7BFE2D3}"/>
                  </a:ext>
                </a:extLst>
              </p14:cNvPr>
              <p14:cNvContentPartPr/>
              <p14:nvPr/>
            </p14:nvContentPartPr>
            <p14:xfrm>
              <a:off x="9985642" y="3681057"/>
              <a:ext cx="360" cy="474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99C514E-F752-451D-B23F-277CC7BFE2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49642" y="3645057"/>
                <a:ext cx="720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557F875-2B53-49BA-858F-28338BA50C78}"/>
                  </a:ext>
                </a:extLst>
              </p14:cNvPr>
              <p14:cNvContentPartPr/>
              <p14:nvPr/>
            </p14:nvContentPartPr>
            <p14:xfrm>
              <a:off x="9936682" y="3461097"/>
              <a:ext cx="416160" cy="869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557F875-2B53-49BA-858F-28338BA50C7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01042" y="3425097"/>
                <a:ext cx="48780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C0BEB6-A5CB-4D26-99DB-5B9672B87B0A}"/>
              </a:ext>
            </a:extLst>
          </p:cNvPr>
          <p:cNvGrpSpPr/>
          <p:nvPr/>
        </p:nvGrpSpPr>
        <p:grpSpPr>
          <a:xfrm>
            <a:off x="11116762" y="2018577"/>
            <a:ext cx="626040" cy="757440"/>
            <a:chOff x="11116762" y="2018577"/>
            <a:chExt cx="626040" cy="75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9EDDB36-EFFB-4596-90EE-90B7D321DD77}"/>
                    </a:ext>
                  </a:extLst>
                </p14:cNvPr>
                <p14:cNvContentPartPr/>
                <p14:nvPr/>
              </p14:nvContentPartPr>
              <p14:xfrm>
                <a:off x="11116762" y="2093097"/>
                <a:ext cx="48240" cy="68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9EDDB36-EFFB-4596-90EE-90B7D321DD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81122" y="2057097"/>
                  <a:ext cx="11988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B76F13D-7520-49B3-A5AA-E3FA41E9C6D4}"/>
                    </a:ext>
                  </a:extLst>
                </p14:cNvPr>
                <p14:cNvContentPartPr/>
                <p14:nvPr/>
              </p14:nvContentPartPr>
              <p14:xfrm>
                <a:off x="11166802" y="2018577"/>
                <a:ext cx="576000" cy="54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B76F13D-7520-49B3-A5AA-E3FA41E9C6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131162" y="1982577"/>
                  <a:ext cx="647640" cy="61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1BACC07-1B4A-494F-8229-8A2A24AF3022}"/>
              </a:ext>
            </a:extLst>
          </p:cNvPr>
          <p:cNvGrpSpPr/>
          <p:nvPr/>
        </p:nvGrpSpPr>
        <p:grpSpPr>
          <a:xfrm>
            <a:off x="312442" y="2087697"/>
            <a:ext cx="6033960" cy="4004640"/>
            <a:chOff x="312442" y="2087697"/>
            <a:chExt cx="6033960" cy="40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4FEB30-FA61-4DCB-83DC-83DD1AEE1340}"/>
                    </a:ext>
                  </a:extLst>
                </p14:cNvPr>
                <p14:cNvContentPartPr/>
                <p14:nvPr/>
              </p14:nvContentPartPr>
              <p14:xfrm>
                <a:off x="961882" y="3146457"/>
                <a:ext cx="2153520" cy="64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4FEB30-FA61-4DCB-83DC-83DD1AEE13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5882" y="3110457"/>
                  <a:ext cx="222516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2FC800F-9A43-4940-A013-371B9681CA16}"/>
                    </a:ext>
                  </a:extLst>
                </p14:cNvPr>
                <p14:cNvContentPartPr/>
                <p14:nvPr/>
              </p14:nvContentPartPr>
              <p14:xfrm>
                <a:off x="2786002" y="2474697"/>
                <a:ext cx="475200" cy="68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2FC800F-9A43-4940-A013-371B9681CA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50362" y="2439057"/>
                  <a:ext cx="54684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187BF6-AD39-4274-91FB-CD722DC5F126}"/>
                    </a:ext>
                  </a:extLst>
                </p14:cNvPr>
                <p14:cNvContentPartPr/>
                <p14:nvPr/>
              </p14:nvContentPartPr>
              <p14:xfrm>
                <a:off x="1661722" y="3289017"/>
                <a:ext cx="306720" cy="946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187BF6-AD39-4274-91FB-CD722DC5F1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26082" y="3253377"/>
                  <a:ext cx="37836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5663ED-7296-44C1-9D28-9BF29A8F4267}"/>
                    </a:ext>
                  </a:extLst>
                </p14:cNvPr>
                <p14:cNvContentPartPr/>
                <p14:nvPr/>
              </p14:nvContentPartPr>
              <p14:xfrm>
                <a:off x="1755682" y="3737577"/>
                <a:ext cx="114120" cy="39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5663ED-7296-44C1-9D28-9BF29A8F426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20042" y="3701937"/>
                  <a:ext cx="185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84FFC3-4232-4817-8397-D7914C0E6846}"/>
                    </a:ext>
                  </a:extLst>
                </p14:cNvPr>
                <p14:cNvContentPartPr/>
                <p14:nvPr/>
              </p14:nvContentPartPr>
              <p14:xfrm>
                <a:off x="2815162" y="2951337"/>
                <a:ext cx="1850760" cy="22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84FFC3-4232-4817-8397-D7914C0E68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79522" y="2915337"/>
                  <a:ext cx="1922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D8691A2-9832-4BEF-8148-9209257C8D1D}"/>
                    </a:ext>
                  </a:extLst>
                </p14:cNvPr>
                <p14:cNvContentPartPr/>
                <p14:nvPr/>
              </p14:nvContentPartPr>
              <p14:xfrm>
                <a:off x="2958802" y="3223497"/>
                <a:ext cx="2271600" cy="25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D8691A2-9832-4BEF-8148-9209257C8D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23162" y="3187857"/>
                  <a:ext cx="2343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B5DA57-1C47-4500-B70A-0D1E9B17E40F}"/>
                    </a:ext>
                  </a:extLst>
                </p14:cNvPr>
                <p14:cNvContentPartPr/>
                <p14:nvPr/>
              </p14:nvContentPartPr>
              <p14:xfrm>
                <a:off x="4932322" y="3223137"/>
                <a:ext cx="1332000" cy="75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B5DA57-1C47-4500-B70A-0D1E9B17E4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96682" y="3187137"/>
                  <a:ext cx="14036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D1C6505-0210-4155-9E95-6C447B5DAAEB}"/>
                    </a:ext>
                  </a:extLst>
                </p14:cNvPr>
                <p14:cNvContentPartPr/>
                <p14:nvPr/>
              </p14:nvContentPartPr>
              <p14:xfrm>
                <a:off x="5817202" y="2087697"/>
                <a:ext cx="529200" cy="925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D1C6505-0210-4155-9E95-6C447B5DAAE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81202" y="2052057"/>
                  <a:ext cx="600840" cy="9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418852-2F24-488E-AFE7-3BAD67A94EAA}"/>
                    </a:ext>
                  </a:extLst>
                </p14:cNvPr>
                <p14:cNvContentPartPr/>
                <p14:nvPr/>
              </p14:nvContentPartPr>
              <p14:xfrm>
                <a:off x="4582402" y="3748377"/>
                <a:ext cx="601560" cy="582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418852-2F24-488E-AFE7-3BAD67A94EA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46402" y="3712377"/>
                  <a:ext cx="6732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5A95D3-71CD-42A5-8BAF-D0876BC5150F}"/>
                    </a:ext>
                  </a:extLst>
                </p14:cNvPr>
                <p14:cNvContentPartPr/>
                <p14:nvPr/>
              </p14:nvContentPartPr>
              <p14:xfrm>
                <a:off x="552562" y="5197017"/>
                <a:ext cx="360" cy="63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5A95D3-71CD-42A5-8BAF-D0876BC515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6562" y="5161017"/>
                  <a:ext cx="720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93798E-122D-438E-9E22-D1D4E63B4BC3}"/>
                    </a:ext>
                  </a:extLst>
                </p14:cNvPr>
                <p14:cNvContentPartPr/>
                <p14:nvPr/>
              </p14:nvContentPartPr>
              <p14:xfrm>
                <a:off x="528802" y="5027457"/>
                <a:ext cx="3211920" cy="695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93798E-122D-438E-9E22-D1D4E63B4B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2802" y="4991457"/>
                  <a:ext cx="328356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8D80F3-388A-4814-BE78-662E7BFA2C1A}"/>
                    </a:ext>
                  </a:extLst>
                </p14:cNvPr>
                <p14:cNvContentPartPr/>
                <p14:nvPr/>
              </p14:nvContentPartPr>
              <p14:xfrm>
                <a:off x="312442" y="4403217"/>
                <a:ext cx="207000" cy="840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8D80F3-388A-4814-BE78-662E7BFA2C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6442" y="4367217"/>
                  <a:ext cx="278640" cy="9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8B9EDF-0754-49BF-A539-688BB40AA46D}"/>
                    </a:ext>
                  </a:extLst>
                </p14:cNvPr>
                <p14:cNvContentPartPr/>
                <p14:nvPr/>
              </p14:nvContentPartPr>
              <p14:xfrm>
                <a:off x="527722" y="4306737"/>
                <a:ext cx="433440" cy="628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8B9EDF-0754-49BF-A539-688BB40AA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1722" y="4270737"/>
                  <a:ext cx="50508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AE261C3-C013-431F-A875-ECFA23F10A9B}"/>
                    </a:ext>
                  </a:extLst>
                </p14:cNvPr>
                <p14:cNvContentPartPr/>
                <p14:nvPr/>
              </p14:nvContentPartPr>
              <p14:xfrm>
                <a:off x="3344362" y="4135737"/>
                <a:ext cx="435240" cy="532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AE261C3-C013-431F-A875-ECFA23F10A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08722" y="4099737"/>
                  <a:ext cx="5068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199FA0-24FC-4199-922C-CCF5FB486B75}"/>
                    </a:ext>
                  </a:extLst>
                </p14:cNvPr>
                <p14:cNvContentPartPr/>
                <p14:nvPr/>
              </p14:nvContentPartPr>
              <p14:xfrm>
                <a:off x="3923962" y="4473057"/>
                <a:ext cx="336240" cy="285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199FA0-24FC-4199-922C-CCF5FB486B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87962" y="4437057"/>
                  <a:ext cx="407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FC73FB8-0BD9-4B02-AD0E-730B1C964BE1}"/>
                    </a:ext>
                  </a:extLst>
                </p14:cNvPr>
                <p14:cNvContentPartPr/>
                <p14:nvPr/>
              </p14:nvContentPartPr>
              <p14:xfrm>
                <a:off x="1792042" y="5437137"/>
                <a:ext cx="830520" cy="655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FC73FB8-0BD9-4B02-AD0E-730B1C964BE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56402" y="5401497"/>
                  <a:ext cx="90216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C83D23-32AE-4132-B2CA-8F8EAB167905}"/>
                    </a:ext>
                  </a:extLst>
                </p14:cNvPr>
                <p14:cNvContentPartPr/>
                <p14:nvPr/>
              </p14:nvContentPartPr>
              <p14:xfrm>
                <a:off x="1924882" y="5957697"/>
                <a:ext cx="646200" cy="10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C83D23-32AE-4132-B2CA-8F8EAB16790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88882" y="5921697"/>
                  <a:ext cx="717840" cy="8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888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DEE964-DBE7-48A9-8B16-20D4DB15E7DC}"/>
                  </a:ext>
                </a:extLst>
              </p14:cNvPr>
              <p14:cNvContentPartPr/>
              <p14:nvPr/>
            </p14:nvContentPartPr>
            <p14:xfrm>
              <a:off x="1082842" y="-156486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DEE964-DBE7-48A9-8B16-20D4DB15E7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42" y="-16008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882C33-4595-4483-832E-348E259BBF4E}"/>
                  </a:ext>
                </a:extLst>
              </p14:cNvPr>
              <p14:cNvContentPartPr/>
              <p14:nvPr/>
            </p14:nvContentPartPr>
            <p14:xfrm>
              <a:off x="7001602" y="-57810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882C33-4595-4483-832E-348E259BB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602" y="-61410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DFF0C239-DA0C-496D-B73C-E3FB3DF994EB}"/>
              </a:ext>
            </a:extLst>
          </p:cNvPr>
          <p:cNvGrpSpPr/>
          <p:nvPr/>
        </p:nvGrpSpPr>
        <p:grpSpPr>
          <a:xfrm>
            <a:off x="10130002" y="4040337"/>
            <a:ext cx="2143440" cy="944280"/>
            <a:chOff x="10130002" y="4040337"/>
            <a:chExt cx="2143440" cy="9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0A54AF-7D99-4E69-8144-C13A652441D1}"/>
                    </a:ext>
                  </a:extLst>
                </p14:cNvPr>
                <p14:cNvContentPartPr/>
                <p14:nvPr/>
              </p14:nvContentPartPr>
              <p14:xfrm>
                <a:off x="10169602" y="4162017"/>
                <a:ext cx="731160" cy="822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0A54AF-7D99-4E69-8144-C13A652441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3602" y="4126017"/>
                  <a:ext cx="80280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05D382-1681-4430-BEC6-16CC3BF35117}"/>
                    </a:ext>
                  </a:extLst>
                </p14:cNvPr>
                <p14:cNvContentPartPr/>
                <p14:nvPr/>
              </p14:nvContentPartPr>
              <p14:xfrm>
                <a:off x="10130002" y="4834137"/>
                <a:ext cx="732240" cy="5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05D382-1681-4430-BEC6-16CC3BF351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94362" y="4798497"/>
                  <a:ext cx="803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CBB06A-0ADF-4E08-B45E-87EE7D34E353}"/>
                    </a:ext>
                  </a:extLst>
                </p14:cNvPr>
                <p14:cNvContentPartPr/>
                <p14:nvPr/>
              </p14:nvContentPartPr>
              <p14:xfrm>
                <a:off x="10980322" y="4306737"/>
                <a:ext cx="123840" cy="64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CBB06A-0ADF-4E08-B45E-87EE7D34E3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44322" y="4270737"/>
                  <a:ext cx="1954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09D683-0D2F-4586-A050-2C3EBAFBB648}"/>
                    </a:ext>
                  </a:extLst>
                </p14:cNvPr>
                <p14:cNvContentPartPr/>
                <p14:nvPr/>
              </p14:nvContentPartPr>
              <p14:xfrm>
                <a:off x="10924162" y="4955097"/>
                <a:ext cx="385920" cy="2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09D683-0D2F-4586-A050-2C3EBAFBB6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88162" y="4919097"/>
                  <a:ext cx="457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C1FA3B-0A54-4440-8010-21613B1DD0DF}"/>
                    </a:ext>
                  </a:extLst>
                </p14:cNvPr>
                <p14:cNvContentPartPr/>
                <p14:nvPr/>
              </p14:nvContentPartPr>
              <p14:xfrm>
                <a:off x="10779442" y="4278297"/>
                <a:ext cx="435240" cy="2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C1FA3B-0A54-4440-8010-21613B1DD0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43802" y="4242657"/>
                  <a:ext cx="506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D80021-5EB3-43C9-B3E8-07599E42F97A}"/>
                    </a:ext>
                  </a:extLst>
                </p14:cNvPr>
                <p14:cNvContentPartPr/>
                <p14:nvPr/>
              </p14:nvContentPartPr>
              <p14:xfrm>
                <a:off x="11366602" y="4040337"/>
                <a:ext cx="544680" cy="77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D80021-5EB3-43C9-B3E8-07599E42F9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30602" y="4004337"/>
                  <a:ext cx="61632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7EF00F-7967-426A-B331-12D60D367497}"/>
                    </a:ext>
                  </a:extLst>
                </p14:cNvPr>
                <p14:cNvContentPartPr/>
                <p14:nvPr/>
              </p14:nvContentPartPr>
              <p14:xfrm>
                <a:off x="11356882" y="4547577"/>
                <a:ext cx="4284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7EF00F-7967-426A-B331-12D60D36749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21242" y="4511937"/>
                  <a:ext cx="500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24BDB7-1DEE-4C1F-B75C-E2F6D23DAD8E}"/>
                    </a:ext>
                  </a:extLst>
                </p14:cNvPr>
                <p14:cNvContentPartPr/>
                <p14:nvPr/>
              </p14:nvContentPartPr>
              <p14:xfrm>
                <a:off x="11809762" y="4330857"/>
                <a:ext cx="463680" cy="46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24BDB7-1DEE-4C1F-B75C-E2F6D23DAD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74122" y="4294857"/>
                  <a:ext cx="53532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A9EA9CF-F687-49B4-9445-652F9A4D566C}"/>
                  </a:ext>
                </a:extLst>
              </p14:cNvPr>
              <p14:cNvContentPartPr/>
              <p14:nvPr/>
            </p14:nvContentPartPr>
            <p14:xfrm>
              <a:off x="576625" y="1009857"/>
              <a:ext cx="40320" cy="913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A9EA9CF-F687-49B4-9445-652F9A4D56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625" y="973857"/>
                <a:ext cx="111960" cy="9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D0D96-5D1B-4F17-BE24-48495A7F30B6}"/>
              </a:ext>
            </a:extLst>
          </p:cNvPr>
          <p:cNvGrpSpPr/>
          <p:nvPr/>
        </p:nvGrpSpPr>
        <p:grpSpPr>
          <a:xfrm>
            <a:off x="2540425" y="-2364783"/>
            <a:ext cx="1751040" cy="1234800"/>
            <a:chOff x="2540425" y="-2364783"/>
            <a:chExt cx="1751040" cy="12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010FB6-5AAC-47E5-B9B9-0D023087DF61}"/>
                    </a:ext>
                  </a:extLst>
                </p14:cNvPr>
                <p14:cNvContentPartPr/>
                <p14:nvPr/>
              </p14:nvContentPartPr>
              <p14:xfrm>
                <a:off x="2540425" y="-2364783"/>
                <a:ext cx="862200" cy="123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010FB6-5AAC-47E5-B9B9-0D023087DF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04785" y="-2400423"/>
                  <a:ext cx="933840" cy="13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2812FC-0B35-4667-82DF-B090A2D136F1}"/>
                    </a:ext>
                  </a:extLst>
                </p14:cNvPr>
                <p14:cNvContentPartPr/>
                <p14:nvPr/>
              </p14:nvContentPartPr>
              <p14:xfrm>
                <a:off x="3536905" y="-1974183"/>
                <a:ext cx="22824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2812FC-0B35-4667-82DF-B090A2D136F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0905" y="-2010183"/>
                  <a:ext cx="299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21765A-3564-49D2-BA70-EB019AC1D2C5}"/>
                    </a:ext>
                  </a:extLst>
                </p14:cNvPr>
                <p14:cNvContentPartPr/>
                <p14:nvPr/>
              </p14:nvContentPartPr>
              <p14:xfrm>
                <a:off x="3560665" y="-1756743"/>
                <a:ext cx="35280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21765A-3564-49D2-BA70-EB019AC1D2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24665" y="-1792743"/>
                  <a:ext cx="424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CC5EE5-38E1-4DAB-BB86-59892B72DF10}"/>
                    </a:ext>
                  </a:extLst>
                </p14:cNvPr>
                <p14:cNvContentPartPr/>
                <p14:nvPr/>
              </p14:nvContentPartPr>
              <p14:xfrm>
                <a:off x="4138105" y="-2310783"/>
                <a:ext cx="153360" cy="82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CC5EE5-38E1-4DAB-BB86-59892B72DF1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02105" y="-2346423"/>
                  <a:ext cx="225000" cy="89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90841C1-134E-48FE-B9A7-E6C3BB6A6311}"/>
                  </a:ext>
                </a:extLst>
              </p14:cNvPr>
              <p14:cNvContentPartPr/>
              <p14:nvPr/>
            </p14:nvContentPartPr>
            <p14:xfrm>
              <a:off x="2911225" y="-1202703"/>
              <a:ext cx="1567080" cy="178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90841C1-134E-48FE-B9A7-E6C3BB6A631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75225" y="-1238343"/>
                <a:ext cx="163872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AA40BCC5-13AF-4336-8DF1-60CF0A0E222F}"/>
              </a:ext>
            </a:extLst>
          </p:cNvPr>
          <p:cNvGrpSpPr/>
          <p:nvPr/>
        </p:nvGrpSpPr>
        <p:grpSpPr>
          <a:xfrm>
            <a:off x="426505" y="119577"/>
            <a:ext cx="5354280" cy="1901880"/>
            <a:chOff x="426505" y="119577"/>
            <a:chExt cx="5354280" cy="19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6364EB-7B14-4DA0-8836-3A1C76AAB83B}"/>
                    </a:ext>
                  </a:extLst>
                </p14:cNvPr>
                <p14:cNvContentPartPr/>
                <p14:nvPr/>
              </p14:nvContentPartPr>
              <p14:xfrm>
                <a:off x="576625" y="1007337"/>
                <a:ext cx="1758240" cy="6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6364EB-7B14-4DA0-8836-3A1C76AAB8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0625" y="971337"/>
                  <a:ext cx="1829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1058C8-A898-4027-9BAE-544A9D1ECEF5}"/>
                    </a:ext>
                  </a:extLst>
                </p14:cNvPr>
                <p14:cNvContentPartPr/>
                <p14:nvPr/>
              </p14:nvContentPartPr>
              <p14:xfrm>
                <a:off x="2285545" y="1082577"/>
                <a:ext cx="25200" cy="518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1058C8-A898-4027-9BAE-544A9D1ECE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49545" y="1046577"/>
                  <a:ext cx="968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9624F1-3E3F-4A3A-A071-9367C44985C3}"/>
                    </a:ext>
                  </a:extLst>
                </p14:cNvPr>
                <p14:cNvContentPartPr/>
                <p14:nvPr/>
              </p14:nvContentPartPr>
              <p14:xfrm>
                <a:off x="426505" y="553377"/>
                <a:ext cx="273600" cy="271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9624F1-3E3F-4A3A-A071-9367C44985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0505" y="517377"/>
                  <a:ext cx="345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550AD0-0292-432C-9633-75462B56A148}"/>
                    </a:ext>
                  </a:extLst>
                </p14:cNvPr>
                <p14:cNvContentPartPr/>
                <p14:nvPr/>
              </p14:nvContentPartPr>
              <p14:xfrm>
                <a:off x="2237305" y="360417"/>
                <a:ext cx="360" cy="397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550AD0-0292-432C-9633-75462B56A1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1305" y="324777"/>
                  <a:ext cx="720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46F433C-A6C4-445C-BDAD-3AD319B72512}"/>
                    </a:ext>
                  </a:extLst>
                </p14:cNvPr>
                <p14:cNvContentPartPr/>
                <p14:nvPr/>
              </p14:nvContentPartPr>
              <p14:xfrm>
                <a:off x="1082065" y="1341777"/>
                <a:ext cx="336960" cy="67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46F433C-A6C4-445C-BDAD-3AD319B7251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6425" y="1306137"/>
                  <a:ext cx="40860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205FB9-09AD-4FAF-B152-A2A73D78748F}"/>
                    </a:ext>
                  </a:extLst>
                </p14:cNvPr>
                <p14:cNvContentPartPr/>
                <p14:nvPr/>
              </p14:nvContentPartPr>
              <p14:xfrm>
                <a:off x="1130305" y="1660377"/>
                <a:ext cx="239400" cy="2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205FB9-09AD-4FAF-B152-A2A73D7874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4665" y="1624737"/>
                  <a:ext cx="311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E4BE6D-95E9-46DA-8BF8-76FDB1D3FF82}"/>
                    </a:ext>
                  </a:extLst>
                </p14:cNvPr>
                <p14:cNvContentPartPr/>
                <p14:nvPr/>
              </p14:nvContentPartPr>
              <p14:xfrm>
                <a:off x="2117065" y="1009857"/>
                <a:ext cx="1292040" cy="678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E4BE6D-95E9-46DA-8BF8-76FDB1D3FF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81425" y="973857"/>
                  <a:ext cx="13636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131EE-0F7A-49C0-9BD4-5C7ED00A5327}"/>
                    </a:ext>
                  </a:extLst>
                </p14:cNvPr>
                <p14:cNvContentPartPr/>
                <p14:nvPr/>
              </p14:nvContentPartPr>
              <p14:xfrm>
                <a:off x="3247465" y="291297"/>
                <a:ext cx="518400" cy="57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131EE-0F7A-49C0-9BD4-5C7ED00A53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11825" y="255297"/>
                  <a:ext cx="5900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72CCE9A-4BE8-4274-927E-37DDCB3A5A56}"/>
                    </a:ext>
                  </a:extLst>
                </p14:cNvPr>
                <p14:cNvContentPartPr/>
                <p14:nvPr/>
              </p14:nvContentPartPr>
              <p14:xfrm>
                <a:off x="2589025" y="1177977"/>
                <a:ext cx="453960" cy="531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72CCE9A-4BE8-4274-927E-37DDCB3A5A5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53385" y="1142337"/>
                  <a:ext cx="52560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BF117D-7024-43C3-8B5E-1BB7FA14FC26}"/>
                    </a:ext>
                  </a:extLst>
                </p14:cNvPr>
                <p14:cNvContentPartPr/>
                <p14:nvPr/>
              </p14:nvContentPartPr>
              <p14:xfrm>
                <a:off x="2509825" y="1562097"/>
                <a:ext cx="639360" cy="243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BF117D-7024-43C3-8B5E-1BB7FA14FC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73825" y="1526097"/>
                  <a:ext cx="711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9274E4-E1D2-436B-9E58-52C8E214F026}"/>
                    </a:ext>
                  </a:extLst>
                </p14:cNvPr>
                <p14:cNvContentPartPr/>
                <p14:nvPr/>
              </p14:nvContentPartPr>
              <p14:xfrm>
                <a:off x="3127585" y="1009497"/>
                <a:ext cx="1643400" cy="721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9274E4-E1D2-436B-9E58-52C8E214F02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91945" y="973497"/>
                  <a:ext cx="171504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2C4595-DA56-423E-B52D-F14484DF408A}"/>
                    </a:ext>
                  </a:extLst>
                </p14:cNvPr>
                <p14:cNvContentPartPr/>
                <p14:nvPr/>
              </p14:nvContentPartPr>
              <p14:xfrm>
                <a:off x="4017505" y="1362297"/>
                <a:ext cx="240480" cy="441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2C4595-DA56-423E-B52D-F14484DF40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81865" y="1326657"/>
                  <a:ext cx="3121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8B74E9-9719-4877-A5C7-1ED8F2A1014B}"/>
                    </a:ext>
                  </a:extLst>
                </p14:cNvPr>
                <p14:cNvContentPartPr/>
                <p14:nvPr/>
              </p14:nvContentPartPr>
              <p14:xfrm>
                <a:off x="4017865" y="1587657"/>
                <a:ext cx="123120" cy="2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8B74E9-9719-4877-A5C7-1ED8F2A1014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82225" y="1551657"/>
                  <a:ext cx="194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64C6EA-EB45-4456-A79D-E2BC7FFE768D}"/>
                    </a:ext>
                  </a:extLst>
                </p14:cNvPr>
                <p14:cNvContentPartPr/>
                <p14:nvPr/>
              </p14:nvContentPartPr>
              <p14:xfrm>
                <a:off x="4330705" y="119577"/>
                <a:ext cx="592200" cy="65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64C6EA-EB45-4456-A79D-E2BC7FFE768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95065" y="83577"/>
                  <a:ext cx="6638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2AE4AA-09DD-48D6-8253-5B422F708155}"/>
                    </a:ext>
                  </a:extLst>
                </p14:cNvPr>
                <p14:cNvContentPartPr/>
                <p14:nvPr/>
              </p14:nvContentPartPr>
              <p14:xfrm>
                <a:off x="4547425" y="985377"/>
                <a:ext cx="1233360" cy="808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2AE4AA-09DD-48D6-8253-5B422F70815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11425" y="949737"/>
                  <a:ext cx="1305000" cy="88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5F40FF5-600F-4055-8421-9D31BC2DB98D}"/>
                  </a:ext>
                </a:extLst>
              </p14:cNvPr>
              <p14:cNvContentPartPr/>
              <p14:nvPr/>
            </p14:nvContentPartPr>
            <p14:xfrm>
              <a:off x="5097505" y="1225857"/>
              <a:ext cx="429840" cy="560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5F40FF5-600F-4055-8421-9D31BC2DB98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61505" y="1189857"/>
                <a:ext cx="501480" cy="63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70EB91-7240-47CF-97B2-645E245296D2}"/>
              </a:ext>
            </a:extLst>
          </p:cNvPr>
          <p:cNvGrpSpPr/>
          <p:nvPr/>
        </p:nvGrpSpPr>
        <p:grpSpPr>
          <a:xfrm>
            <a:off x="5265265" y="-2142303"/>
            <a:ext cx="6276297" cy="5943600"/>
            <a:chOff x="5265265" y="-2142303"/>
            <a:chExt cx="6276297" cy="59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A236C97-151B-4F1F-B1C9-6394D7382490}"/>
                    </a:ext>
                  </a:extLst>
                </p14:cNvPr>
                <p14:cNvContentPartPr/>
                <p14:nvPr/>
              </p14:nvContentPartPr>
              <p14:xfrm>
                <a:off x="6953362" y="-2142303"/>
                <a:ext cx="1591560" cy="148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A236C97-151B-4F1F-B1C9-6394D73824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17362" y="-2178303"/>
                  <a:ext cx="1663200" cy="15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D06D39-0E40-46C4-B13C-B74C78B7D851}"/>
                    </a:ext>
                  </a:extLst>
                </p14:cNvPr>
                <p14:cNvContentPartPr/>
                <p14:nvPr/>
              </p14:nvContentPartPr>
              <p14:xfrm>
                <a:off x="8265202" y="-1324023"/>
                <a:ext cx="571320" cy="61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D06D39-0E40-46C4-B13C-B74C78B7D8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29202" y="-1359663"/>
                  <a:ext cx="6429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576EE4-B14F-4456-A35C-768D9D554A42}"/>
                    </a:ext>
                  </a:extLst>
                </p14:cNvPr>
                <p14:cNvContentPartPr/>
                <p14:nvPr/>
              </p14:nvContentPartPr>
              <p14:xfrm>
                <a:off x="8285722" y="793497"/>
                <a:ext cx="64080" cy="93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576EE4-B14F-4456-A35C-768D9D554A4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50082" y="757497"/>
                  <a:ext cx="1357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7896C6-8448-4012-987C-F6033D06A142}"/>
                    </a:ext>
                  </a:extLst>
                </p14:cNvPr>
                <p14:cNvContentPartPr/>
                <p14:nvPr/>
              </p14:nvContentPartPr>
              <p14:xfrm>
                <a:off x="8252962" y="1780257"/>
                <a:ext cx="2649240" cy="1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7896C6-8448-4012-987C-F6033D06A1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17322" y="1744257"/>
                  <a:ext cx="272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AFBBC9-148A-4BD3-BBA9-824380E8D0B9}"/>
                    </a:ext>
                  </a:extLst>
                </p14:cNvPr>
                <p14:cNvContentPartPr/>
                <p14:nvPr/>
              </p14:nvContentPartPr>
              <p14:xfrm>
                <a:off x="8252962" y="584697"/>
                <a:ext cx="2353680" cy="11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AFBBC9-148A-4BD3-BBA9-824380E8D0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17322" y="549057"/>
                  <a:ext cx="2425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2FDE5A-8B85-48AD-9A1E-9713E964C3AA}"/>
                    </a:ext>
                  </a:extLst>
                </p14:cNvPr>
                <p14:cNvContentPartPr/>
                <p14:nvPr/>
              </p14:nvContentPartPr>
              <p14:xfrm>
                <a:off x="8409562" y="-434463"/>
                <a:ext cx="903240" cy="75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2FDE5A-8B85-48AD-9A1E-9713E964C3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73922" y="-470103"/>
                  <a:ext cx="9748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E0AFB0-846A-4075-A2F9-17A26D6C8162}"/>
                    </a:ext>
                  </a:extLst>
                </p14:cNvPr>
                <p14:cNvContentPartPr/>
                <p14:nvPr/>
              </p14:nvContentPartPr>
              <p14:xfrm>
                <a:off x="9047122" y="119577"/>
                <a:ext cx="142200" cy="31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E0AFB0-846A-4075-A2F9-17A26D6C816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11122" y="83577"/>
                  <a:ext cx="2138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05716B-FA15-452D-B183-B369C325C493}"/>
                    </a:ext>
                  </a:extLst>
                </p14:cNvPr>
                <p14:cNvContentPartPr/>
                <p14:nvPr/>
              </p14:nvContentPartPr>
              <p14:xfrm>
                <a:off x="9624202" y="167457"/>
                <a:ext cx="135720" cy="1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05716B-FA15-452D-B183-B369C325C49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88562" y="131817"/>
                  <a:ext cx="207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759623-518C-479D-BFAF-29D68158904E}"/>
                    </a:ext>
                  </a:extLst>
                </p14:cNvPr>
                <p14:cNvContentPartPr/>
                <p14:nvPr/>
              </p14:nvContentPartPr>
              <p14:xfrm>
                <a:off x="8155402" y="2767017"/>
                <a:ext cx="122400" cy="101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759623-518C-479D-BFAF-29D6815890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19402" y="2731017"/>
                  <a:ext cx="19404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8DFA32-1E4C-48F6-A8A5-C7F6F0D99A27}"/>
                    </a:ext>
                  </a:extLst>
                </p14:cNvPr>
                <p14:cNvContentPartPr/>
                <p14:nvPr/>
              </p14:nvContentPartPr>
              <p14:xfrm>
                <a:off x="8156482" y="3699777"/>
                <a:ext cx="3385080" cy="10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8DFA32-1E4C-48F6-A8A5-C7F6F0D99A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20842" y="3664137"/>
                  <a:ext cx="3456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4D3F9E-DC48-49BA-8F37-6C9CFD251E8C}"/>
                    </a:ext>
                  </a:extLst>
                </p14:cNvPr>
                <p14:cNvContentPartPr/>
                <p14:nvPr/>
              </p14:nvContentPartPr>
              <p14:xfrm>
                <a:off x="8252962" y="2624457"/>
                <a:ext cx="3125520" cy="4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4D3F9E-DC48-49BA-8F37-6C9CFD251E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17322" y="2588457"/>
                  <a:ext cx="319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6C83C1-8452-4ECA-BD48-F18F098C8247}"/>
                    </a:ext>
                  </a:extLst>
                </p14:cNvPr>
                <p14:cNvContentPartPr/>
                <p14:nvPr/>
              </p14:nvContentPartPr>
              <p14:xfrm>
                <a:off x="9206242" y="1744257"/>
                <a:ext cx="861840" cy="78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6C83C1-8452-4ECA-BD48-F18F098C824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70602" y="1708257"/>
                  <a:ext cx="93348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E39DF6-F106-4695-9631-492D0DDF45CA}"/>
                    </a:ext>
                  </a:extLst>
                </p14:cNvPr>
                <p14:cNvContentPartPr/>
                <p14:nvPr/>
              </p14:nvContentPartPr>
              <p14:xfrm>
                <a:off x="10033882" y="2164737"/>
                <a:ext cx="248400" cy="32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E39DF6-F106-4695-9631-492D0DDF45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97882" y="2129097"/>
                  <a:ext cx="320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75F3B3-2EC6-40BA-8102-0182281DBFFD}"/>
                    </a:ext>
                  </a:extLst>
                </p14:cNvPr>
                <p14:cNvContentPartPr/>
                <p14:nvPr/>
              </p14:nvContentPartPr>
              <p14:xfrm>
                <a:off x="9913642" y="2116497"/>
                <a:ext cx="259560" cy="21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75F3B3-2EC6-40BA-8102-0182281DBFF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78002" y="2080857"/>
                  <a:ext cx="331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69E25E-1592-42EB-85A1-B89F5BCED627}"/>
                    </a:ext>
                  </a:extLst>
                </p14:cNvPr>
                <p14:cNvContentPartPr/>
                <p14:nvPr/>
              </p14:nvContentPartPr>
              <p14:xfrm>
                <a:off x="10514842" y="2164737"/>
                <a:ext cx="57600" cy="30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69E25E-1592-42EB-85A1-B89F5BCED6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79202" y="2129097"/>
                  <a:ext cx="129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477142-78CA-497D-9D85-135ACEAB7948}"/>
                    </a:ext>
                  </a:extLst>
                </p14:cNvPr>
                <p14:cNvContentPartPr/>
                <p14:nvPr/>
              </p14:nvContentPartPr>
              <p14:xfrm>
                <a:off x="9117265" y="697017"/>
                <a:ext cx="122400" cy="96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477142-78CA-497D-9D85-135ACEAB794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81625" y="661017"/>
                  <a:ext cx="19404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EB2402-B16F-4EDB-A0FC-D0D11B29BC9E}"/>
                    </a:ext>
                  </a:extLst>
                </p14:cNvPr>
                <p14:cNvContentPartPr/>
                <p14:nvPr/>
              </p14:nvContentPartPr>
              <p14:xfrm>
                <a:off x="8637745" y="959097"/>
                <a:ext cx="433080" cy="71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EB2402-B16F-4EDB-A0FC-D0D11B29BC9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2105" y="923457"/>
                  <a:ext cx="5047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7F0C4D-6452-4E38-A5E1-D9EA1F62BD3F}"/>
                    </a:ext>
                  </a:extLst>
                </p14:cNvPr>
                <p14:cNvContentPartPr/>
                <p14:nvPr/>
              </p14:nvContentPartPr>
              <p14:xfrm>
                <a:off x="8686345" y="1298937"/>
                <a:ext cx="18792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7F0C4D-6452-4E38-A5E1-D9EA1F62BD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50345" y="1263297"/>
                  <a:ext cx="25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9AF0DF-6A32-4A04-A37B-D9ABF3F3A1D8}"/>
                    </a:ext>
                  </a:extLst>
                </p14:cNvPr>
                <p14:cNvContentPartPr/>
                <p14:nvPr/>
              </p14:nvContentPartPr>
              <p14:xfrm>
                <a:off x="8683465" y="673257"/>
                <a:ext cx="387720" cy="1217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9AF0DF-6A32-4A04-A37B-D9ABF3F3A1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47825" y="637617"/>
                  <a:ext cx="45936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49118C-0D20-4129-BBFC-18BDD8AAF321}"/>
                    </a:ext>
                  </a:extLst>
                </p14:cNvPr>
                <p14:cNvContentPartPr/>
                <p14:nvPr/>
              </p14:nvContentPartPr>
              <p14:xfrm>
                <a:off x="9384025" y="937857"/>
                <a:ext cx="75240" cy="575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49118C-0D20-4129-BBFC-18BDD8AAF32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48025" y="902217"/>
                  <a:ext cx="1468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9BD3B4-55D6-44A2-802D-C8317080FA56}"/>
                    </a:ext>
                  </a:extLst>
                </p14:cNvPr>
                <p14:cNvContentPartPr/>
                <p14:nvPr/>
              </p14:nvContentPartPr>
              <p14:xfrm>
                <a:off x="9335785" y="824457"/>
                <a:ext cx="312480" cy="69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9BD3B4-55D6-44A2-802D-C8317080FA5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99785" y="788817"/>
                  <a:ext cx="38412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A13386-2724-4823-AC33-E42BB2A3966C}"/>
                    </a:ext>
                  </a:extLst>
                </p14:cNvPr>
                <p14:cNvContentPartPr/>
                <p14:nvPr/>
              </p14:nvContentPartPr>
              <p14:xfrm>
                <a:off x="9371065" y="889617"/>
                <a:ext cx="519120" cy="82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A13386-2724-4823-AC33-E42BB2A3966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335065" y="853977"/>
                  <a:ext cx="59076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61D07B-2232-4850-ABD3-33B65A17D3F3}"/>
                    </a:ext>
                  </a:extLst>
                </p14:cNvPr>
                <p14:cNvContentPartPr/>
                <p14:nvPr/>
              </p14:nvContentPartPr>
              <p14:xfrm>
                <a:off x="10034185" y="673257"/>
                <a:ext cx="221760" cy="986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61D07B-2232-4850-ABD3-33B65A17D3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98185" y="637617"/>
                  <a:ext cx="29340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783AC1-C26E-494E-80F5-4C1017D34996}"/>
                    </a:ext>
                  </a:extLst>
                </p14:cNvPr>
                <p14:cNvContentPartPr/>
                <p14:nvPr/>
              </p14:nvContentPartPr>
              <p14:xfrm>
                <a:off x="10174225" y="986097"/>
                <a:ext cx="581400" cy="46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783AC1-C26E-494E-80F5-4C1017D3499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38225" y="950457"/>
                  <a:ext cx="6530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58EA976-8DC8-43F3-A852-8BD2AACE6BBA}"/>
                    </a:ext>
                  </a:extLst>
                </p14:cNvPr>
                <p14:cNvContentPartPr/>
                <p14:nvPr/>
              </p14:nvContentPartPr>
              <p14:xfrm>
                <a:off x="10336945" y="625017"/>
                <a:ext cx="635400" cy="120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58EA976-8DC8-43F3-A852-8BD2AACE6B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01305" y="589377"/>
                  <a:ext cx="70704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4E515A-2BA2-4052-959F-50AF850FC217}"/>
                    </a:ext>
                  </a:extLst>
                </p14:cNvPr>
                <p14:cNvContentPartPr/>
                <p14:nvPr/>
              </p14:nvContentPartPr>
              <p14:xfrm>
                <a:off x="5341225" y="1034337"/>
                <a:ext cx="1216440" cy="86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4E515A-2BA2-4052-959F-50AF850FC21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05585" y="998337"/>
                  <a:ext cx="1288080" cy="9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356C26-BD30-4498-B120-7853C1FCA623}"/>
                    </a:ext>
                  </a:extLst>
                </p14:cNvPr>
                <p14:cNvContentPartPr/>
                <p14:nvPr/>
              </p14:nvContentPartPr>
              <p14:xfrm>
                <a:off x="5965105" y="1226217"/>
                <a:ext cx="345240" cy="431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356C26-BD30-4498-B120-7853C1FCA62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29105" y="1190577"/>
                  <a:ext cx="4168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007C25-4F81-4337-B05C-D538B0898BBB}"/>
                    </a:ext>
                  </a:extLst>
                </p14:cNvPr>
                <p14:cNvContentPartPr/>
                <p14:nvPr/>
              </p14:nvContentPartPr>
              <p14:xfrm>
                <a:off x="5912185" y="1565337"/>
                <a:ext cx="537480" cy="315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007C25-4F81-4337-B05C-D538B0898BB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876545" y="1529337"/>
                  <a:ext cx="609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BC07AA5-6F42-444D-B3D6-4888CB7C6B82}"/>
                    </a:ext>
                  </a:extLst>
                </p14:cNvPr>
                <p14:cNvContentPartPr/>
                <p14:nvPr/>
              </p14:nvContentPartPr>
              <p14:xfrm>
                <a:off x="5265265" y="292017"/>
                <a:ext cx="485640" cy="42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BC07AA5-6F42-444D-B3D6-4888CB7C6B8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29265" y="256017"/>
                  <a:ext cx="5572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01D0FD-E06B-4F6F-A9F9-CA724CBA796A}"/>
                    </a:ext>
                  </a:extLst>
                </p14:cNvPr>
                <p14:cNvContentPartPr/>
                <p14:nvPr/>
              </p14:nvContentPartPr>
              <p14:xfrm>
                <a:off x="5445985" y="456897"/>
                <a:ext cx="112320" cy="325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01D0FD-E06B-4F6F-A9F9-CA724CBA796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09985" y="420897"/>
                  <a:ext cx="1839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674253-4040-40FB-B54C-2B14E7566578}"/>
                    </a:ext>
                  </a:extLst>
                </p14:cNvPr>
                <p14:cNvContentPartPr/>
                <p14:nvPr/>
              </p14:nvContentPartPr>
              <p14:xfrm>
                <a:off x="6300265" y="334857"/>
                <a:ext cx="557640" cy="628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674253-4040-40FB-B54C-2B14E75665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64265" y="299217"/>
                  <a:ext cx="629280" cy="70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913214-DB1B-402A-9433-2A506E062A5E}"/>
              </a:ext>
            </a:extLst>
          </p:cNvPr>
          <p:cNvGrpSpPr/>
          <p:nvPr/>
        </p:nvGrpSpPr>
        <p:grpSpPr>
          <a:xfrm>
            <a:off x="-35375" y="2312337"/>
            <a:ext cx="5474160" cy="2161440"/>
            <a:chOff x="-35375" y="2312337"/>
            <a:chExt cx="5474160" cy="21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B692ADD-8847-4F39-838E-19C262D589DB}"/>
                    </a:ext>
                  </a:extLst>
                </p14:cNvPr>
                <p14:cNvContentPartPr/>
                <p14:nvPr/>
              </p14:nvContentPartPr>
              <p14:xfrm>
                <a:off x="-1175" y="3175977"/>
                <a:ext cx="337680" cy="1297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B692ADD-8847-4F39-838E-19C262D589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-36815" y="3140337"/>
                  <a:ext cx="40932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6B1D39-B058-461C-9CA0-EF0B62876F15}"/>
                    </a:ext>
                  </a:extLst>
                </p14:cNvPr>
                <p14:cNvContentPartPr/>
                <p14:nvPr/>
              </p14:nvContentPartPr>
              <p14:xfrm>
                <a:off x="336505" y="3190377"/>
                <a:ext cx="5102280" cy="33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6B1D39-B058-461C-9CA0-EF0B62876F1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00505" y="3154737"/>
                  <a:ext cx="5173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F35CA01-3F0D-4653-B450-1DD8F40E9EFC}"/>
                    </a:ext>
                  </a:extLst>
                </p14:cNvPr>
                <p14:cNvContentPartPr/>
                <p14:nvPr/>
              </p14:nvContentPartPr>
              <p14:xfrm>
                <a:off x="-35375" y="2381097"/>
                <a:ext cx="807840" cy="909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F35CA01-3F0D-4653-B450-1DD8F40E9E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-71015" y="2345457"/>
                  <a:ext cx="87948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BBC4BD-7F9C-4C4B-AD11-7AA34E3EDB81}"/>
                    </a:ext>
                  </a:extLst>
                </p14:cNvPr>
                <p14:cNvContentPartPr/>
                <p14:nvPr/>
              </p14:nvContentPartPr>
              <p14:xfrm>
                <a:off x="1346665" y="3247977"/>
                <a:ext cx="129960" cy="1009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BBC4BD-7F9C-4C4B-AD11-7AA34E3EDB8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11025" y="3212337"/>
                  <a:ext cx="20160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DD2DF4-9313-42F6-8AFE-921D51E7A9E8}"/>
                    </a:ext>
                  </a:extLst>
                </p14:cNvPr>
                <p14:cNvContentPartPr/>
                <p14:nvPr/>
              </p14:nvContentPartPr>
              <p14:xfrm>
                <a:off x="1126345" y="2312337"/>
                <a:ext cx="293400" cy="598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DD2DF4-9313-42F6-8AFE-921D51E7A9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90705" y="2276697"/>
                  <a:ext cx="3650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F17A6DF-DC41-47FA-9A93-620F4194B3BD}"/>
                    </a:ext>
                  </a:extLst>
                </p14:cNvPr>
                <p14:cNvContentPartPr/>
                <p14:nvPr/>
              </p14:nvContentPartPr>
              <p14:xfrm>
                <a:off x="745825" y="3544617"/>
                <a:ext cx="366840" cy="83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F17A6DF-DC41-47FA-9A93-620F4194B3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9825" y="3508617"/>
                  <a:ext cx="43848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FCCE9E6-BEF0-4FD9-8C09-620984B696AD}"/>
                    </a:ext>
                  </a:extLst>
                </p14:cNvPr>
                <p14:cNvContentPartPr/>
                <p14:nvPr/>
              </p14:nvContentPartPr>
              <p14:xfrm>
                <a:off x="937705" y="3958977"/>
                <a:ext cx="331920" cy="5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FCCE9E6-BEF0-4FD9-8C09-620984B696A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1705" y="3923337"/>
                  <a:ext cx="4035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CD262C-89F6-412E-8BB8-6C74FC297D28}"/>
              </a:ext>
            </a:extLst>
          </p:cNvPr>
          <p:cNvGrpSpPr/>
          <p:nvPr/>
        </p:nvGrpSpPr>
        <p:grpSpPr>
          <a:xfrm>
            <a:off x="2237305" y="2501697"/>
            <a:ext cx="413280" cy="1894320"/>
            <a:chOff x="2237305" y="2501697"/>
            <a:chExt cx="413280" cy="18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406FCF-D19E-4EE1-B0F3-BE316B378A23}"/>
                    </a:ext>
                  </a:extLst>
                </p14:cNvPr>
                <p14:cNvContentPartPr/>
                <p14:nvPr/>
              </p14:nvContentPartPr>
              <p14:xfrm>
                <a:off x="2573545" y="3175977"/>
                <a:ext cx="10080" cy="1220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406FCF-D19E-4EE1-B0F3-BE316B378A2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37905" y="3140337"/>
                  <a:ext cx="81720" cy="12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1101490-1B35-4ED7-9AD6-CBEA1B91FF4E}"/>
                    </a:ext>
                  </a:extLst>
                </p14:cNvPr>
                <p14:cNvContentPartPr/>
                <p14:nvPr/>
              </p14:nvContentPartPr>
              <p14:xfrm>
                <a:off x="2237305" y="2501697"/>
                <a:ext cx="413280" cy="577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1101490-1B35-4ED7-9AD6-CBEA1B91FF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201305" y="2466057"/>
                  <a:ext cx="484920" cy="64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4D65ED8-B6ED-412B-9AEB-EA6F6B2B082B}"/>
                  </a:ext>
                </a:extLst>
              </p14:cNvPr>
              <p14:cNvContentPartPr/>
              <p14:nvPr/>
            </p14:nvContentPartPr>
            <p14:xfrm>
              <a:off x="5895265" y="-1516623"/>
              <a:ext cx="360" cy="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4D65ED8-B6ED-412B-9AEB-EA6F6B2B0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265" y="-15526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BF6911A-19D7-4CAB-B0F1-A13118671499}"/>
                  </a:ext>
                </a:extLst>
              </p14:cNvPr>
              <p14:cNvContentPartPr/>
              <p14:nvPr/>
            </p14:nvContentPartPr>
            <p14:xfrm>
              <a:off x="1809625" y="3439857"/>
              <a:ext cx="596520" cy="435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BF6911A-19D7-4CAB-B0F1-A1311867149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73625" y="3403857"/>
                <a:ext cx="6681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099CC71-C122-4BEE-B3E0-1B13C9E8701A}"/>
                  </a:ext>
                </a:extLst>
              </p14:cNvPr>
              <p14:cNvContentPartPr/>
              <p14:nvPr/>
            </p14:nvContentPartPr>
            <p14:xfrm>
              <a:off x="8342185" y="2863497"/>
              <a:ext cx="422640" cy="551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099CC71-C122-4BEE-B3E0-1B13C9E8701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06185" y="2827857"/>
                <a:ext cx="49428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E9553CB-F18E-484D-9788-6D3EA0ED30C1}"/>
                  </a:ext>
                </a:extLst>
              </p14:cNvPr>
              <p14:cNvContentPartPr/>
              <p14:nvPr/>
            </p14:nvContentPartPr>
            <p14:xfrm>
              <a:off x="11083945" y="456859"/>
              <a:ext cx="875160" cy="7977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E9553CB-F18E-484D-9788-6D3EA0ED30C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047945" y="421219"/>
                <a:ext cx="94680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99B001C-8DAA-44F4-ABA4-ED4D67D021CC}"/>
                  </a:ext>
                </a:extLst>
              </p14:cNvPr>
              <p14:cNvContentPartPr/>
              <p14:nvPr/>
            </p14:nvContentPartPr>
            <p14:xfrm>
              <a:off x="9067945" y="2597779"/>
              <a:ext cx="653760" cy="11617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99B001C-8DAA-44F4-ABA4-ED4D67D021C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32305" y="2562139"/>
                <a:ext cx="72540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F3DBB6E-4416-48A3-80A6-08C9E20FF42D}"/>
                  </a:ext>
                </a:extLst>
              </p14:cNvPr>
              <p14:cNvContentPartPr/>
              <p14:nvPr/>
            </p14:nvContentPartPr>
            <p14:xfrm>
              <a:off x="10632324" y="2696961"/>
              <a:ext cx="159120" cy="10839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F3DBB6E-4416-48A3-80A6-08C9E20FF42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596684" y="2660961"/>
                <a:ext cx="2307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3AE5924-0417-4A61-88C5-DE7CD7DFD244}"/>
                  </a:ext>
                </a:extLst>
              </p14:cNvPr>
              <p14:cNvContentPartPr/>
              <p14:nvPr/>
            </p14:nvContentPartPr>
            <p14:xfrm>
              <a:off x="1211484" y="5528361"/>
              <a:ext cx="44640" cy="746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3AE5924-0417-4A61-88C5-DE7CD7DFD24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75844" y="5492721"/>
                <a:ext cx="116280" cy="81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0A5C44D-2519-4105-8D7F-45B8C9CBEA25}"/>
              </a:ext>
            </a:extLst>
          </p:cNvPr>
          <p:cNvGrpSpPr/>
          <p:nvPr/>
        </p:nvGrpSpPr>
        <p:grpSpPr>
          <a:xfrm>
            <a:off x="10081345" y="456859"/>
            <a:ext cx="2295179" cy="1216800"/>
            <a:chOff x="10081345" y="456859"/>
            <a:chExt cx="2295179" cy="12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E3CCFB9-E870-4B49-9ABF-1EC246F9B74A}"/>
                    </a:ext>
                  </a:extLst>
                </p14:cNvPr>
                <p14:cNvContentPartPr/>
                <p14:nvPr/>
              </p14:nvContentPartPr>
              <p14:xfrm>
                <a:off x="10081345" y="543259"/>
                <a:ext cx="1926720" cy="9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E3CCFB9-E870-4B49-9ABF-1EC246F9B7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45705" y="507259"/>
                  <a:ext cx="1998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58FBA7-1FE4-4123-BCE4-6CC16167B797}"/>
                    </a:ext>
                  </a:extLst>
                </p14:cNvPr>
                <p14:cNvContentPartPr/>
                <p14:nvPr/>
              </p14:nvContentPartPr>
              <p14:xfrm>
                <a:off x="10394185" y="1393579"/>
                <a:ext cx="1528920" cy="74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58FBA7-1FE4-4123-BCE4-6CC16167B7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58545" y="1357579"/>
                  <a:ext cx="1600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E23888-7B24-4DB8-8B56-1DD3D83BB5BF}"/>
                    </a:ext>
                  </a:extLst>
                </p14:cNvPr>
                <p14:cNvContentPartPr/>
                <p14:nvPr/>
              </p14:nvContentPartPr>
              <p14:xfrm>
                <a:off x="11236585" y="456859"/>
                <a:ext cx="34560" cy="1216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E23888-7B24-4DB8-8B56-1DD3D83BB5B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00585" y="421219"/>
                  <a:ext cx="106200" cy="12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5D5CED-CFA0-47B0-949D-D909B568E55A}"/>
                    </a:ext>
                  </a:extLst>
                </p14:cNvPr>
                <p14:cNvContentPartPr/>
                <p14:nvPr/>
              </p14:nvContentPartPr>
              <p14:xfrm>
                <a:off x="11357185" y="648739"/>
                <a:ext cx="9720" cy="543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5D5CED-CFA0-47B0-949D-D909B568E55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21545" y="613099"/>
                  <a:ext cx="813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2A0326D-946F-472F-BA65-767957BEC741}"/>
                    </a:ext>
                  </a:extLst>
                </p14:cNvPr>
                <p14:cNvContentPartPr/>
                <p14:nvPr/>
              </p14:nvContentPartPr>
              <p14:xfrm>
                <a:off x="11309305" y="671059"/>
                <a:ext cx="417240" cy="486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2A0326D-946F-472F-BA65-767957BEC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73305" y="635419"/>
                  <a:ext cx="4888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B6BA937-F352-4008-8920-2766BD7380AF}"/>
                    </a:ext>
                  </a:extLst>
                </p14:cNvPr>
                <p14:cNvContentPartPr/>
                <p14:nvPr/>
              </p14:nvContentPartPr>
              <p14:xfrm>
                <a:off x="11928324" y="595281"/>
                <a:ext cx="43920" cy="820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B6BA937-F352-4008-8920-2766BD7380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92324" y="559281"/>
                  <a:ext cx="11556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0E40A65-2440-4922-A641-B3FE5CB1DEBD}"/>
                    </a:ext>
                  </a:extLst>
                </p14:cNvPr>
                <p14:cNvContentPartPr/>
                <p14:nvPr/>
              </p14:nvContentPartPr>
              <p14:xfrm>
                <a:off x="11989164" y="637041"/>
                <a:ext cx="387360" cy="474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0E40A65-2440-4922-A641-B3FE5CB1DE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53164" y="601041"/>
                  <a:ext cx="4590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4F92439-4BFF-44AA-81CC-E4D4AF8A0250}"/>
                    </a:ext>
                  </a:extLst>
                </p14:cNvPr>
                <p14:cNvContentPartPr/>
                <p14:nvPr/>
              </p14:nvContentPartPr>
              <p14:xfrm>
                <a:off x="11971884" y="892641"/>
                <a:ext cx="297720" cy="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4F92439-4BFF-44AA-81CC-E4D4AF8A025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35884" y="856641"/>
                  <a:ext cx="369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FC8B553-91AC-4631-9ED7-65548854E391}"/>
                    </a:ext>
                  </a:extLst>
                </p14:cNvPr>
                <p14:cNvContentPartPr/>
                <p14:nvPr/>
              </p14:nvContentPartPr>
              <p14:xfrm>
                <a:off x="11831844" y="722001"/>
                <a:ext cx="331560" cy="810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FC8B553-91AC-4631-9ED7-65548854E39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95844" y="686361"/>
                  <a:ext cx="40320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1A7864F-0DAD-4FE4-A1CE-42334B46DA6C}"/>
                  </a:ext>
                </a:extLst>
              </p14:cNvPr>
              <p14:cNvContentPartPr/>
              <p14:nvPr/>
            </p14:nvContentPartPr>
            <p14:xfrm>
              <a:off x="4063225" y="3609379"/>
              <a:ext cx="576720" cy="7408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1A7864F-0DAD-4FE4-A1CE-42334B46DA6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027225" y="3573379"/>
                <a:ext cx="6483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DAA9D82-76DA-414C-BC9E-CEA322901A83}"/>
                  </a:ext>
                </a:extLst>
              </p14:cNvPr>
              <p14:cNvContentPartPr/>
              <p14:nvPr/>
            </p14:nvContentPartPr>
            <p14:xfrm>
              <a:off x="8317345" y="2790739"/>
              <a:ext cx="393120" cy="630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DAA9D82-76DA-414C-BC9E-CEA322901A8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81345" y="2754739"/>
                <a:ext cx="46476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516468D-4E38-43AD-84B6-FC7E218AD15B}"/>
                  </a:ext>
                </a:extLst>
              </p14:cNvPr>
              <p14:cNvContentPartPr/>
              <p14:nvPr/>
            </p14:nvContentPartPr>
            <p14:xfrm>
              <a:off x="2911225" y="3436257"/>
              <a:ext cx="585000" cy="777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516468D-4E38-43AD-84B6-FC7E218AD15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75225" y="3400617"/>
                <a:ext cx="65664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BD3E253-FAAD-4807-BD1F-B20460B85697}"/>
                  </a:ext>
                </a:extLst>
              </p14:cNvPr>
              <p14:cNvContentPartPr/>
              <p14:nvPr/>
            </p14:nvContentPartPr>
            <p14:xfrm>
              <a:off x="3801505" y="3079857"/>
              <a:ext cx="49320" cy="1558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BD3E253-FAAD-4807-BD1F-B20460B8569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65865" y="3043857"/>
                <a:ext cx="12096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0950967-05E8-41AE-A8CA-A3B4BC14447F}"/>
                  </a:ext>
                </a:extLst>
              </p14:cNvPr>
              <p14:cNvContentPartPr/>
              <p14:nvPr/>
            </p14:nvContentPartPr>
            <p14:xfrm>
              <a:off x="3432505" y="2188137"/>
              <a:ext cx="535320" cy="871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0950967-05E8-41AE-A8CA-A3B4BC14447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396865" y="2152137"/>
                <a:ext cx="60696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F3DC4D1-FABE-4236-9221-C5FBC0909B6C}"/>
                  </a:ext>
                </a:extLst>
              </p14:cNvPr>
              <p14:cNvContentPartPr/>
              <p14:nvPr/>
            </p14:nvContentPartPr>
            <p14:xfrm>
              <a:off x="4093465" y="3543139"/>
              <a:ext cx="456120" cy="801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F3DC4D1-FABE-4236-9221-C5FBC0909B6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057825" y="3507139"/>
                <a:ext cx="5277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13368F8-E691-462A-84B1-0D21C736B674}"/>
                  </a:ext>
                </a:extLst>
              </p14:cNvPr>
              <p14:cNvContentPartPr/>
              <p14:nvPr/>
            </p14:nvContentPartPr>
            <p14:xfrm>
              <a:off x="4956385" y="3200059"/>
              <a:ext cx="9720" cy="1312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13368F8-E691-462A-84B1-0D21C736B67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920745" y="3164059"/>
                <a:ext cx="8136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E28C4AA-D59F-4E0A-AC4B-80DCE3D45041}"/>
                  </a:ext>
                </a:extLst>
              </p14:cNvPr>
              <p14:cNvContentPartPr/>
              <p14:nvPr/>
            </p14:nvContentPartPr>
            <p14:xfrm>
              <a:off x="4523305" y="2279539"/>
              <a:ext cx="457200" cy="713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E28C4AA-D59F-4E0A-AC4B-80DCE3D4504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487305" y="2243899"/>
                <a:ext cx="5288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7C8FCBE-DD8F-45E5-AFBC-3E8525EDEDC2}"/>
                  </a:ext>
                </a:extLst>
              </p14:cNvPr>
              <p14:cNvContentPartPr/>
              <p14:nvPr/>
            </p14:nvContentPartPr>
            <p14:xfrm>
              <a:off x="5321785" y="3772099"/>
              <a:ext cx="92880" cy="415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7C8FCBE-DD8F-45E5-AFBC-3E8525EDEDC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285785" y="3736099"/>
                <a:ext cx="1645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83292AA-3D0B-497A-8368-794DF91DBC50}"/>
                  </a:ext>
                </a:extLst>
              </p14:cNvPr>
              <p14:cNvContentPartPr/>
              <p14:nvPr/>
            </p14:nvContentPartPr>
            <p14:xfrm>
              <a:off x="5456785" y="3705859"/>
              <a:ext cx="437400" cy="676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83292AA-3D0B-497A-8368-794DF91DBC5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20785" y="3669859"/>
                <a:ext cx="509040" cy="7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238D4DD-8ED0-4898-829B-0A25066A0F27}"/>
                  </a:ext>
                </a:extLst>
              </p14:cNvPr>
              <p14:cNvContentPartPr/>
              <p14:nvPr/>
            </p14:nvContentPartPr>
            <p14:xfrm>
              <a:off x="5173105" y="3100699"/>
              <a:ext cx="1320120" cy="756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238D4DD-8ED0-4898-829B-0A25066A0F2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37105" y="3064699"/>
                <a:ext cx="13917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95487EF-2271-46AD-8B46-7246ECF87640}"/>
                  </a:ext>
                </a:extLst>
              </p14:cNvPr>
              <p14:cNvContentPartPr/>
              <p14:nvPr/>
            </p14:nvContentPartPr>
            <p14:xfrm>
              <a:off x="6446425" y="3103579"/>
              <a:ext cx="75600" cy="12596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95487EF-2271-46AD-8B46-7246ECF8764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410785" y="3067939"/>
                <a:ext cx="147240" cy="13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FF8FE31-EB76-4DC9-BBFF-4B8A19AE44C2}"/>
                  </a:ext>
                </a:extLst>
              </p14:cNvPr>
              <p14:cNvContentPartPr/>
              <p14:nvPr/>
            </p14:nvContentPartPr>
            <p14:xfrm>
              <a:off x="6302785" y="2213299"/>
              <a:ext cx="25560" cy="624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FF8FE31-EB76-4DC9-BBFF-4B8A19AE44C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67145" y="2177299"/>
                <a:ext cx="9720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60D2C16-F250-4CBB-88BB-6540F86C8B4C}"/>
                  </a:ext>
                </a:extLst>
              </p14:cNvPr>
              <p14:cNvContentPartPr/>
              <p14:nvPr/>
            </p14:nvContentPartPr>
            <p14:xfrm>
              <a:off x="6472345" y="2544499"/>
              <a:ext cx="294840" cy="3276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60D2C16-F250-4CBB-88BB-6540F86C8B4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436705" y="2508859"/>
                <a:ext cx="366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7ECEE10-5C02-4A09-890F-8F71FECAC8C5}"/>
                  </a:ext>
                </a:extLst>
              </p14:cNvPr>
              <p14:cNvContentPartPr/>
              <p14:nvPr/>
            </p14:nvContentPartPr>
            <p14:xfrm>
              <a:off x="6399985" y="3101419"/>
              <a:ext cx="1122120" cy="965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7ECEE10-5C02-4A09-890F-8F71FECAC8C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63985" y="3065419"/>
                <a:ext cx="119376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46F33C-E0DC-4234-BE70-7C174FBBE1A3}"/>
                  </a:ext>
                </a:extLst>
              </p14:cNvPr>
              <p14:cNvContentPartPr/>
              <p14:nvPr/>
            </p14:nvContentPartPr>
            <p14:xfrm>
              <a:off x="6702385" y="3364579"/>
              <a:ext cx="513360" cy="6541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46F33C-E0DC-4234-BE70-7C174FBBE1A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666745" y="3328939"/>
                <a:ext cx="5850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C8CB2BC-3AC9-4F42-95F8-9642C130B476}"/>
                  </a:ext>
                </a:extLst>
              </p14:cNvPr>
              <p14:cNvContentPartPr/>
              <p14:nvPr/>
            </p14:nvContentPartPr>
            <p14:xfrm>
              <a:off x="8877865" y="2718739"/>
              <a:ext cx="49320" cy="841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C8CB2BC-3AC9-4F42-95F8-9642C130B47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42225" y="2683099"/>
                <a:ext cx="12096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1B56574-CC55-4412-B05F-656D4FF4609B}"/>
                  </a:ext>
                </a:extLst>
              </p14:cNvPr>
              <p14:cNvContentPartPr/>
              <p14:nvPr/>
            </p14:nvContentPartPr>
            <p14:xfrm>
              <a:off x="9119065" y="2812339"/>
              <a:ext cx="356400" cy="770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1B56574-CC55-4412-B05F-656D4FF4609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083425" y="2776699"/>
                <a:ext cx="42804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25B157E-13F4-424B-9383-D9B9BA4183E8}"/>
                  </a:ext>
                </a:extLst>
              </p14:cNvPr>
              <p14:cNvContentPartPr/>
              <p14:nvPr/>
            </p14:nvContentPartPr>
            <p14:xfrm>
              <a:off x="7313665" y="2309779"/>
              <a:ext cx="25200" cy="3805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25B157E-13F4-424B-9383-D9B9BA4183E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278025" y="2273779"/>
                <a:ext cx="968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8E7F886-2704-488C-86F9-E0F1E25D3DD3}"/>
                  </a:ext>
                </a:extLst>
              </p14:cNvPr>
              <p14:cNvContentPartPr/>
              <p14:nvPr/>
            </p14:nvContentPartPr>
            <p14:xfrm>
              <a:off x="7554865" y="2213299"/>
              <a:ext cx="48600" cy="671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8E7F886-2704-488C-86F9-E0F1E25D3DD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518865" y="2177299"/>
                <a:ext cx="12024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D7E9271-1A26-4A9B-9E43-79F42E49B5DB}"/>
                  </a:ext>
                </a:extLst>
              </p14:cNvPr>
              <p14:cNvContentPartPr/>
              <p14:nvPr/>
            </p14:nvContentPartPr>
            <p14:xfrm>
              <a:off x="7193785" y="3179179"/>
              <a:ext cx="945360" cy="8316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D7E9271-1A26-4A9B-9E43-79F42E49B5D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158145" y="3143179"/>
                <a:ext cx="101700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0E76444-C063-418A-90D6-9625D6110F2D}"/>
                  </a:ext>
                </a:extLst>
              </p14:cNvPr>
              <p14:cNvContentPartPr/>
              <p14:nvPr/>
            </p14:nvContentPartPr>
            <p14:xfrm>
              <a:off x="7724065" y="3488419"/>
              <a:ext cx="360" cy="4766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0E76444-C063-418A-90D6-9625D6110F2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88425" y="3452419"/>
                <a:ext cx="720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8BD9317-4D09-44F8-80DA-FB3D3917B12A}"/>
                  </a:ext>
                </a:extLst>
              </p14:cNvPr>
              <p14:cNvContentPartPr/>
              <p14:nvPr/>
            </p14:nvContentPartPr>
            <p14:xfrm>
              <a:off x="7699585" y="3367459"/>
              <a:ext cx="194760" cy="5770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8BD9317-4D09-44F8-80DA-FB3D3917B12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663585" y="3331819"/>
                <a:ext cx="26640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03DAE85-9F9B-4A9B-A4C1-A15B36E8AB3D}"/>
                  </a:ext>
                </a:extLst>
              </p14:cNvPr>
              <p14:cNvContentPartPr/>
              <p14:nvPr/>
            </p14:nvContentPartPr>
            <p14:xfrm>
              <a:off x="240025" y="5454379"/>
              <a:ext cx="4293720" cy="56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03DAE85-9F9B-4A9B-A4C1-A15B36E8AB3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04025" y="5418379"/>
                <a:ext cx="4365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3A33D7A-0451-41D5-BFCC-B9CF4C919BA6}"/>
                  </a:ext>
                </a:extLst>
              </p14:cNvPr>
              <p14:cNvContentPartPr/>
              <p14:nvPr/>
            </p14:nvContentPartPr>
            <p14:xfrm>
              <a:off x="215545" y="5533579"/>
              <a:ext cx="25920" cy="885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3A33D7A-0451-41D5-BFCC-B9CF4C919BA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79545" y="5497939"/>
                <a:ext cx="9756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D4DFD31-0E4B-4E52-808B-7863AFBBC36B}"/>
                  </a:ext>
                </a:extLst>
              </p14:cNvPr>
              <p14:cNvContentPartPr/>
              <p14:nvPr/>
            </p14:nvContentPartPr>
            <p14:xfrm>
              <a:off x="119785" y="4884499"/>
              <a:ext cx="54360" cy="469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D4DFD31-0E4B-4E52-808B-7863AFBBC36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4145" y="4848499"/>
                <a:ext cx="1260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8292C61-480D-4FE3-8556-F36C62EDB3D2}"/>
                  </a:ext>
                </a:extLst>
              </p14:cNvPr>
              <p14:cNvContentPartPr/>
              <p14:nvPr/>
            </p14:nvContentPartPr>
            <p14:xfrm>
              <a:off x="288265" y="4903939"/>
              <a:ext cx="350640" cy="467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8292C61-480D-4FE3-8556-F36C62EDB3D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52265" y="4867939"/>
                <a:ext cx="4222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CB2D63A-D29D-46D3-99EC-F95F50339AAB}"/>
                  </a:ext>
                </a:extLst>
              </p14:cNvPr>
              <p14:cNvContentPartPr/>
              <p14:nvPr/>
            </p14:nvContentPartPr>
            <p14:xfrm>
              <a:off x="445044" y="5676321"/>
              <a:ext cx="596520" cy="5706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CB2D63A-D29D-46D3-99EC-F95F50339AA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09404" y="5640321"/>
                <a:ext cx="6681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A6FD21B-4113-47C1-BA99-BC2FA3F4045A}"/>
                  </a:ext>
                </a:extLst>
              </p14:cNvPr>
              <p14:cNvContentPartPr/>
              <p14:nvPr/>
            </p14:nvContentPartPr>
            <p14:xfrm>
              <a:off x="403644" y="5883681"/>
              <a:ext cx="546120" cy="92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A6FD21B-4113-47C1-BA99-BC2FA3F4045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68004" y="5847681"/>
                <a:ext cx="617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B5E45C6-E964-4597-9E48-246CF623891E}"/>
                  </a:ext>
                </a:extLst>
              </p14:cNvPr>
              <p14:cNvContentPartPr/>
              <p14:nvPr/>
            </p14:nvContentPartPr>
            <p14:xfrm>
              <a:off x="2210484" y="5506761"/>
              <a:ext cx="22320" cy="6177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B5E45C6-E964-4597-9E48-246CF623891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174484" y="5470761"/>
                <a:ext cx="9396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F2F2B92-185C-4A1B-A060-586B3C50DDB6}"/>
                  </a:ext>
                </a:extLst>
              </p14:cNvPr>
              <p14:cNvContentPartPr/>
              <p14:nvPr/>
            </p14:nvContentPartPr>
            <p14:xfrm>
              <a:off x="1543044" y="5741481"/>
              <a:ext cx="8640" cy="4028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F2F2B92-185C-4A1B-A060-586B3C50DDB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07404" y="5705481"/>
                <a:ext cx="802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CD7E8EF-484C-4F14-82D5-CE51E6F2DB83}"/>
                  </a:ext>
                </a:extLst>
              </p14:cNvPr>
              <p14:cNvContentPartPr/>
              <p14:nvPr/>
            </p14:nvContentPartPr>
            <p14:xfrm>
              <a:off x="1530444" y="5696481"/>
              <a:ext cx="342000" cy="4896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CD7E8EF-484C-4F14-82D5-CE51E6F2DB8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4804" y="5660841"/>
                <a:ext cx="4136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5DEB67D-DEE5-4AB9-9851-49EADB265267}"/>
                  </a:ext>
                </a:extLst>
              </p14:cNvPr>
              <p14:cNvContentPartPr/>
              <p14:nvPr/>
            </p14:nvContentPartPr>
            <p14:xfrm>
              <a:off x="2911044" y="5570841"/>
              <a:ext cx="87480" cy="5540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5DEB67D-DEE5-4AB9-9851-49EADB26526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75404" y="5535201"/>
                <a:ext cx="15912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5239C6D-E496-40AF-B776-895E1CD376A3}"/>
                  </a:ext>
                </a:extLst>
              </p14:cNvPr>
              <p14:cNvContentPartPr/>
              <p14:nvPr/>
            </p14:nvContentPartPr>
            <p14:xfrm>
              <a:off x="2402004" y="5698641"/>
              <a:ext cx="404640" cy="4730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5239C6D-E496-40AF-B776-895E1CD376A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366004" y="5663001"/>
                <a:ext cx="4762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11B1F71-C517-4A10-B43D-0482AB31DC57}"/>
                  </a:ext>
                </a:extLst>
              </p14:cNvPr>
              <p14:cNvContentPartPr/>
              <p14:nvPr/>
            </p14:nvContentPartPr>
            <p14:xfrm>
              <a:off x="2295804" y="5975121"/>
              <a:ext cx="37620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11B1F71-C517-4A10-B43D-0482AB31DC5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259804" y="5939481"/>
                <a:ext cx="447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BC5721E-2AB9-433A-840F-3BCA793E9660}"/>
                  </a:ext>
                </a:extLst>
              </p14:cNvPr>
              <p14:cNvContentPartPr/>
              <p14:nvPr/>
            </p14:nvContentPartPr>
            <p14:xfrm>
              <a:off x="891444" y="4805121"/>
              <a:ext cx="23040" cy="376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BC5721E-2AB9-433A-840F-3BCA793E966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55804" y="4769121"/>
                <a:ext cx="946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AF86DD2-A495-4461-AAD1-70BE7B6FB1C7}"/>
                  </a:ext>
                </a:extLst>
              </p14:cNvPr>
              <p14:cNvContentPartPr/>
              <p14:nvPr/>
            </p14:nvContentPartPr>
            <p14:xfrm>
              <a:off x="1083684" y="4783881"/>
              <a:ext cx="478080" cy="5338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AF86DD2-A495-4461-AAD1-70BE7B6FB1C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48044" y="4748241"/>
                <a:ext cx="54972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2FDD806-6E71-41E1-ACCE-67EC4BB50EE6}"/>
                  </a:ext>
                </a:extLst>
              </p14:cNvPr>
              <p14:cNvContentPartPr/>
              <p14:nvPr/>
            </p14:nvContentPartPr>
            <p14:xfrm>
              <a:off x="1974324" y="4805121"/>
              <a:ext cx="87840" cy="4712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2FDD806-6E71-41E1-ACCE-67EC4BB50EE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938324" y="4769121"/>
                <a:ext cx="1594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D3C93B4-33B3-48B4-AB95-3375F98A32C5}"/>
                  </a:ext>
                </a:extLst>
              </p14:cNvPr>
              <p14:cNvContentPartPr/>
              <p14:nvPr/>
            </p14:nvContentPartPr>
            <p14:xfrm>
              <a:off x="2025444" y="4734921"/>
              <a:ext cx="504360" cy="5806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D3C93B4-33B3-48B4-AB95-3375F98A32C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989804" y="4699281"/>
                <a:ext cx="5760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7F23B34-133D-494B-9C1C-B19CB819EB10}"/>
                  </a:ext>
                </a:extLst>
              </p14:cNvPr>
              <p14:cNvContentPartPr/>
              <p14:nvPr/>
            </p14:nvContentPartPr>
            <p14:xfrm>
              <a:off x="2359164" y="4996281"/>
              <a:ext cx="22320" cy="2210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7F23B34-133D-494B-9C1C-B19CB819EB1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323164" y="4960641"/>
                <a:ext cx="939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04F634F-D192-4EFE-A8EB-1F2783BF566B}"/>
                  </a:ext>
                </a:extLst>
              </p14:cNvPr>
              <p14:cNvContentPartPr/>
              <p14:nvPr/>
            </p14:nvContentPartPr>
            <p14:xfrm>
              <a:off x="2931204" y="4954521"/>
              <a:ext cx="67320" cy="576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04F634F-D192-4EFE-A8EB-1F2783BF566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95564" y="4918881"/>
                <a:ext cx="1389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36B775B-18E3-4E44-9655-28AB6EDF7659}"/>
                  </a:ext>
                </a:extLst>
              </p14:cNvPr>
              <p14:cNvContentPartPr/>
              <p14:nvPr/>
            </p14:nvContentPartPr>
            <p14:xfrm>
              <a:off x="3127404" y="4826721"/>
              <a:ext cx="388440" cy="5832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36B775B-18E3-4E44-9655-28AB6EDF765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091404" y="4791081"/>
                <a:ext cx="46008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9682263-7A79-400F-AF90-57BFD43EC699}"/>
                  </a:ext>
                </a:extLst>
              </p14:cNvPr>
              <p14:cNvContentPartPr/>
              <p14:nvPr/>
            </p14:nvContentPartPr>
            <p14:xfrm>
              <a:off x="4037844" y="5570841"/>
              <a:ext cx="87840" cy="7264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9682263-7A79-400F-AF90-57BFD43EC69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001844" y="5535201"/>
                <a:ext cx="1594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DDD667AD-63AE-4193-8847-473EEA122AA5}"/>
                  </a:ext>
                </a:extLst>
              </p14:cNvPr>
              <p14:cNvContentPartPr/>
              <p14:nvPr/>
            </p14:nvContentPartPr>
            <p14:xfrm>
              <a:off x="4018044" y="4805121"/>
              <a:ext cx="43200" cy="4345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DDD667AD-63AE-4193-8847-473EEA122AA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982044" y="4769121"/>
                <a:ext cx="114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64D3397-D087-447A-B5E5-56A35820507F}"/>
                  </a:ext>
                </a:extLst>
              </p14:cNvPr>
              <p14:cNvContentPartPr/>
              <p14:nvPr/>
            </p14:nvContentPartPr>
            <p14:xfrm>
              <a:off x="4102644" y="4652481"/>
              <a:ext cx="282240" cy="6526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64D3397-D087-447A-B5E5-56A35820507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66644" y="4616841"/>
                <a:ext cx="35388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5CC4D8F-1487-47FC-ADAE-4E18E956D1E6}"/>
                  </a:ext>
                </a:extLst>
              </p14:cNvPr>
              <p14:cNvContentPartPr/>
              <p14:nvPr/>
            </p14:nvContentPartPr>
            <p14:xfrm>
              <a:off x="3357444" y="5698641"/>
              <a:ext cx="44280" cy="4428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5CC4D8F-1487-47FC-ADAE-4E18E956D1E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321804" y="5663001"/>
                <a:ext cx="11592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6DAF590-48D3-4EC4-B18B-AAC8EB18976F}"/>
                  </a:ext>
                </a:extLst>
              </p14:cNvPr>
              <p14:cNvContentPartPr/>
              <p14:nvPr/>
            </p14:nvContentPartPr>
            <p14:xfrm>
              <a:off x="3300924" y="5637441"/>
              <a:ext cx="551160" cy="6544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6DAF590-48D3-4EC4-B18B-AAC8EB18976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265284" y="5601801"/>
                <a:ext cx="62280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BDDD24F-EA36-4ACB-9311-B470F5752BD1}"/>
                  </a:ext>
                </a:extLst>
              </p14:cNvPr>
              <p14:cNvContentPartPr/>
              <p14:nvPr/>
            </p14:nvContentPartPr>
            <p14:xfrm>
              <a:off x="4295244" y="5443401"/>
              <a:ext cx="1212120" cy="889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BDDD24F-EA36-4ACB-9311-B470F5752BD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259604" y="5407401"/>
                <a:ext cx="1283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2DB01F9-B224-4EC4-B7C4-6400C613BA8B}"/>
                  </a:ext>
                </a:extLst>
              </p14:cNvPr>
              <p14:cNvContentPartPr/>
              <p14:nvPr/>
            </p14:nvContentPartPr>
            <p14:xfrm>
              <a:off x="5435004" y="5528361"/>
              <a:ext cx="120960" cy="8301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2DB01F9-B224-4EC4-B7C4-6400C613BA8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399004" y="5492721"/>
                <a:ext cx="19260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80ACDB2-D5A1-4361-AE98-C29B85B6D749}"/>
                  </a:ext>
                </a:extLst>
              </p14:cNvPr>
              <p14:cNvContentPartPr/>
              <p14:nvPr/>
            </p14:nvContentPartPr>
            <p14:xfrm>
              <a:off x="5380644" y="4912041"/>
              <a:ext cx="62640" cy="3204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80ACDB2-D5A1-4361-AE98-C29B85B6D74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345004" y="4876041"/>
                <a:ext cx="1342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595E0B5-1122-452D-9B2D-99E80E1E7D99}"/>
                  </a:ext>
                </a:extLst>
              </p14:cNvPr>
              <p14:cNvContentPartPr/>
              <p14:nvPr/>
            </p14:nvContentPartPr>
            <p14:xfrm>
              <a:off x="5549844" y="4784241"/>
              <a:ext cx="408600" cy="6156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595E0B5-1122-452D-9B2D-99E80E1E7D9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514204" y="4748241"/>
                <a:ext cx="4802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48F4A02-7DF5-4ECE-AE6C-9BBDD638492C}"/>
                  </a:ext>
                </a:extLst>
              </p14:cNvPr>
              <p14:cNvContentPartPr/>
              <p14:nvPr/>
            </p14:nvContentPartPr>
            <p14:xfrm>
              <a:off x="4451844" y="5741481"/>
              <a:ext cx="403200" cy="493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48F4A02-7DF5-4ECE-AE6C-9BBDD638492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416204" y="5705481"/>
                <a:ext cx="4748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271962A-0B11-4368-82C9-B1568627D3CC}"/>
                  </a:ext>
                </a:extLst>
              </p14:cNvPr>
              <p14:cNvContentPartPr/>
              <p14:nvPr/>
            </p14:nvContentPartPr>
            <p14:xfrm>
              <a:off x="4587924" y="5994201"/>
              <a:ext cx="325800" cy="65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271962A-0B11-4368-82C9-B1568627D3C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551924" y="5958561"/>
                <a:ext cx="397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E8015B9-A098-4EC4-907B-7ED9B29C93CA}"/>
                  </a:ext>
                </a:extLst>
              </p14:cNvPr>
              <p14:cNvContentPartPr/>
              <p14:nvPr/>
            </p14:nvContentPartPr>
            <p14:xfrm>
              <a:off x="4975284" y="5528361"/>
              <a:ext cx="1841040" cy="5940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E8015B9-A098-4EC4-907B-7ED9B29C93C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939644" y="5492361"/>
                <a:ext cx="191268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E67F2A7-3F1A-48E0-94FD-AD3CBDB5AF23}"/>
                  </a:ext>
                </a:extLst>
              </p14:cNvPr>
              <p14:cNvContentPartPr/>
              <p14:nvPr/>
            </p14:nvContentPartPr>
            <p14:xfrm>
              <a:off x="6847284" y="4741401"/>
              <a:ext cx="85680" cy="566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E67F2A7-3F1A-48E0-94FD-AD3CBDB5AF2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811284" y="4705761"/>
                <a:ext cx="1573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534CEFE-568F-450D-99B2-3C7EE0A09C74}"/>
                  </a:ext>
                </a:extLst>
              </p14:cNvPr>
              <p14:cNvContentPartPr/>
              <p14:nvPr/>
            </p14:nvContentPartPr>
            <p14:xfrm>
              <a:off x="6967884" y="4656081"/>
              <a:ext cx="288720" cy="6681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534CEFE-568F-450D-99B2-3C7EE0A09C7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931884" y="4620441"/>
                <a:ext cx="36036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B99264F-436A-4D9E-BAD1-ABB398584577}"/>
                  </a:ext>
                </a:extLst>
              </p14:cNvPr>
              <p14:cNvContentPartPr/>
              <p14:nvPr/>
            </p14:nvContentPartPr>
            <p14:xfrm>
              <a:off x="6102084" y="5719881"/>
              <a:ext cx="360" cy="4582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B99264F-436A-4D9E-BAD1-ABB39858457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066444" y="5683881"/>
                <a:ext cx="720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8F87F0D-7C60-4764-A517-7C68280F5041}"/>
                  </a:ext>
                </a:extLst>
              </p14:cNvPr>
              <p14:cNvContentPartPr/>
              <p14:nvPr/>
            </p14:nvContentPartPr>
            <p14:xfrm>
              <a:off x="6125484" y="5717001"/>
              <a:ext cx="361080" cy="5882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8F87F0D-7C60-4764-A517-7C68280F504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89484" y="5681001"/>
                <a:ext cx="43272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0961D2A-021C-40FA-8DEF-04BFAC9390F0}"/>
                  </a:ext>
                </a:extLst>
              </p14:cNvPr>
              <p14:cNvContentPartPr/>
              <p14:nvPr/>
            </p14:nvContentPartPr>
            <p14:xfrm>
              <a:off x="6591684" y="5442321"/>
              <a:ext cx="1117080" cy="6296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0961D2A-021C-40FA-8DEF-04BFAC9390F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555684" y="5406321"/>
                <a:ext cx="11887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50BDB19-82C0-444E-80F5-737564DF56FB}"/>
                  </a:ext>
                </a:extLst>
              </p14:cNvPr>
              <p14:cNvContentPartPr/>
              <p14:nvPr/>
            </p14:nvContentPartPr>
            <p14:xfrm>
              <a:off x="6902364" y="5698641"/>
              <a:ext cx="540000" cy="4208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50BDB19-82C0-444E-80F5-737564DF56F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866364" y="5662641"/>
                <a:ext cx="6116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BDFC8AD-1BB8-4C49-BD39-13E3BEACC047}"/>
                  </a:ext>
                </a:extLst>
              </p14:cNvPr>
              <p14:cNvContentPartPr/>
              <p14:nvPr/>
            </p14:nvContentPartPr>
            <p14:xfrm>
              <a:off x="7102164" y="5835801"/>
              <a:ext cx="317880" cy="547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BDFC8AD-1BB8-4C49-BD39-13E3BEACC04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066164" y="5800161"/>
                <a:ext cx="389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7FA6054-0596-48F7-A351-E584E2A51BA5}"/>
                  </a:ext>
                </a:extLst>
              </p14:cNvPr>
              <p14:cNvContentPartPr/>
              <p14:nvPr/>
            </p14:nvContentPartPr>
            <p14:xfrm>
              <a:off x="7760964" y="4805121"/>
              <a:ext cx="360" cy="4705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7FA6054-0596-48F7-A351-E584E2A51BA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725324" y="4769121"/>
                <a:ext cx="720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97FD290-090E-417A-B8ED-91145F27C7AA}"/>
                  </a:ext>
                </a:extLst>
              </p14:cNvPr>
              <p14:cNvContentPartPr/>
              <p14:nvPr/>
            </p14:nvContentPartPr>
            <p14:xfrm>
              <a:off x="7780404" y="4630521"/>
              <a:ext cx="285480" cy="768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97FD290-090E-417A-B8ED-91145F27C7A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744404" y="4594521"/>
                <a:ext cx="35712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42DCC18-8EDF-4506-B48F-2429571B4E8D}"/>
                  </a:ext>
                </a:extLst>
              </p14:cNvPr>
              <p14:cNvContentPartPr/>
              <p14:nvPr/>
            </p14:nvContentPartPr>
            <p14:xfrm>
              <a:off x="7314924" y="5443401"/>
              <a:ext cx="1364040" cy="3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42DCC18-8EDF-4506-B48F-2429571B4E8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279284" y="5407401"/>
                <a:ext cx="1435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D595199-2B79-4CDF-AD20-A6071341A97A}"/>
                  </a:ext>
                </a:extLst>
              </p14:cNvPr>
              <p14:cNvContentPartPr/>
              <p14:nvPr/>
            </p14:nvContentPartPr>
            <p14:xfrm>
              <a:off x="8695524" y="5337201"/>
              <a:ext cx="23040" cy="5742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D595199-2B79-4CDF-AD20-A6071341A97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8659884" y="5301201"/>
                <a:ext cx="946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9A77644-D202-4DDE-BD1D-8882633DAFFE}"/>
                  </a:ext>
                </a:extLst>
              </p14:cNvPr>
              <p14:cNvContentPartPr/>
              <p14:nvPr/>
            </p14:nvContentPartPr>
            <p14:xfrm>
              <a:off x="8590404" y="4781721"/>
              <a:ext cx="478800" cy="4982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9A77644-D202-4DDE-BD1D-8882633DAFF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554764" y="4746081"/>
                <a:ext cx="5504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9EDE2CC-A15C-4292-8AB4-D6F950C1FB55}"/>
                  </a:ext>
                </a:extLst>
              </p14:cNvPr>
              <p14:cNvContentPartPr/>
              <p14:nvPr/>
            </p14:nvContentPartPr>
            <p14:xfrm>
              <a:off x="9078204" y="4996281"/>
              <a:ext cx="150840" cy="1544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9EDE2CC-A15C-4292-8AB4-D6F950C1FB5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042564" y="4960641"/>
                <a:ext cx="222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93CE8C7-65FF-4438-BB41-E09E0FF985C9}"/>
                  </a:ext>
                </a:extLst>
              </p14:cNvPr>
              <p14:cNvContentPartPr/>
              <p14:nvPr/>
            </p14:nvContentPartPr>
            <p14:xfrm>
              <a:off x="7907844" y="5634561"/>
              <a:ext cx="428040" cy="4723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93CE8C7-65FF-4438-BB41-E09E0FF985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872204" y="5598561"/>
                <a:ext cx="4996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185D215-2DB5-4441-852C-6DC197F19AB3}"/>
                  </a:ext>
                </a:extLst>
              </p14:cNvPr>
              <p14:cNvContentPartPr/>
              <p14:nvPr/>
            </p14:nvContentPartPr>
            <p14:xfrm>
              <a:off x="7994964" y="5953521"/>
              <a:ext cx="644400" cy="3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185D215-2DB5-4441-852C-6DC197F19AB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958964" y="5917881"/>
                <a:ext cx="716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F667014-6582-4D95-85A2-ED9CDBA333BB}"/>
                  </a:ext>
                </a:extLst>
              </p14:cNvPr>
              <p14:cNvContentPartPr/>
              <p14:nvPr/>
            </p14:nvContentPartPr>
            <p14:xfrm>
              <a:off x="10206419" y="-2466879"/>
              <a:ext cx="21960" cy="133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F667014-6582-4D95-85A2-ED9CDBA333B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170419" y="-2502879"/>
                <a:ext cx="936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7546D06-BE45-43B6-B80D-BA3A6050EA27}"/>
              </a:ext>
            </a:extLst>
          </p:cNvPr>
          <p:cNvGrpSpPr/>
          <p:nvPr/>
        </p:nvGrpSpPr>
        <p:grpSpPr>
          <a:xfrm>
            <a:off x="8799899" y="-2511645"/>
            <a:ext cx="2120760" cy="1811520"/>
            <a:chOff x="8799899" y="-2511645"/>
            <a:chExt cx="2120760" cy="18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F204A7A-2F71-400E-B7D3-84A39486679F}"/>
                    </a:ext>
                  </a:extLst>
                </p14:cNvPr>
                <p14:cNvContentPartPr/>
                <p14:nvPr/>
              </p14:nvContentPartPr>
              <p14:xfrm>
                <a:off x="9469499" y="-1855599"/>
                <a:ext cx="929520" cy="7981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F204A7A-2F71-400E-B7D3-84A3948667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433859" y="-1891239"/>
                  <a:ext cx="100116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498A195-D154-4E8D-BCF2-8FF7062BE85F}"/>
                    </a:ext>
                  </a:extLst>
                </p14:cNvPr>
                <p14:cNvContentPartPr/>
                <p14:nvPr/>
              </p14:nvContentPartPr>
              <p14:xfrm>
                <a:off x="10247819" y="-2254839"/>
                <a:ext cx="430560" cy="369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498A195-D154-4E8D-BCF2-8FF7062BE85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12179" y="-2290479"/>
                  <a:ext cx="5022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1981BEF-DF56-41DD-BB25-2252B82E8772}"/>
                    </a:ext>
                  </a:extLst>
                </p14:cNvPr>
                <p14:cNvContentPartPr/>
                <p14:nvPr/>
              </p14:nvContentPartPr>
              <p14:xfrm>
                <a:off x="8799899" y="-2511645"/>
                <a:ext cx="2120760" cy="1811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1981BEF-DF56-41DD-BB25-2252B82E877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64259" y="-2547645"/>
                  <a:ext cx="2192400" cy="18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0AAC883-C245-4014-96FA-060A13E47A0A}"/>
                  </a:ext>
                </a:extLst>
              </p14:cNvPr>
              <p14:cNvContentPartPr/>
              <p14:nvPr/>
            </p14:nvContentPartPr>
            <p14:xfrm>
              <a:off x="1213619" y="-2640960"/>
              <a:ext cx="3592080" cy="17974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0AAC883-C245-4014-96FA-060A13E47A0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77979" y="-2676960"/>
                <a:ext cx="3663720" cy="18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D99919C-2663-4789-B83F-1C33EFACF1C1}"/>
                  </a:ext>
                </a:extLst>
              </p14:cNvPr>
              <p14:cNvContentPartPr/>
              <p14:nvPr/>
            </p14:nvContentPartPr>
            <p14:xfrm>
              <a:off x="10248899" y="-2318166"/>
              <a:ext cx="57960" cy="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D99919C-2663-4789-B83F-1C33EFACF1C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0213259" y="-2354166"/>
                <a:ext cx="1296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D232642-E018-4A6B-8E5F-1355DBBA0D33}"/>
              </a:ext>
            </a:extLst>
          </p:cNvPr>
          <p:cNvGrpSpPr/>
          <p:nvPr/>
        </p:nvGrpSpPr>
        <p:grpSpPr>
          <a:xfrm>
            <a:off x="9710339" y="2655954"/>
            <a:ext cx="2742686" cy="1133065"/>
            <a:chOff x="9710339" y="2655954"/>
            <a:chExt cx="2742686" cy="11330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335C000-5836-4A74-911D-30F85EBAAC93}"/>
                    </a:ext>
                  </a:extLst>
                </p14:cNvPr>
                <p14:cNvContentPartPr/>
                <p14:nvPr/>
              </p14:nvContentPartPr>
              <p14:xfrm>
                <a:off x="10971985" y="2670537"/>
                <a:ext cx="148104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335C000-5836-4A74-911D-30F85EBAAC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35985" y="2634537"/>
                  <a:ext cx="1552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B44145-03BD-4949-BC32-E34839EED9FE}"/>
                    </a:ext>
                  </a:extLst>
                </p14:cNvPr>
                <p14:cNvContentPartPr/>
                <p14:nvPr/>
              </p14:nvContentPartPr>
              <p14:xfrm>
                <a:off x="11453665" y="3609379"/>
                <a:ext cx="962640" cy="25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B44145-03BD-4949-BC32-E34839EED9F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18025" y="3573379"/>
                  <a:ext cx="1034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00D21A-5989-4D56-BCF7-58F38400843A}"/>
                    </a:ext>
                  </a:extLst>
                </p14:cNvPr>
                <p14:cNvContentPartPr/>
                <p14:nvPr/>
              </p14:nvContentPartPr>
              <p14:xfrm>
                <a:off x="10882524" y="2912601"/>
                <a:ext cx="408960" cy="450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00D21A-5989-4D56-BCF7-58F38400843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46524" y="2876961"/>
                  <a:ext cx="4806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A76464F-FED6-421B-B5AB-70A9F3D7A0E6}"/>
                    </a:ext>
                  </a:extLst>
                </p14:cNvPr>
                <p14:cNvContentPartPr/>
                <p14:nvPr/>
              </p14:nvContentPartPr>
              <p14:xfrm>
                <a:off x="10930044" y="3127521"/>
                <a:ext cx="402840" cy="83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A76464F-FED6-421B-B5AB-70A9F3D7A0E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894404" y="3091881"/>
                  <a:ext cx="474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F74BFEB-88BF-4566-8DBE-094068406CB7}"/>
                    </a:ext>
                  </a:extLst>
                </p14:cNvPr>
                <p14:cNvContentPartPr/>
                <p14:nvPr/>
              </p14:nvContentPartPr>
              <p14:xfrm>
                <a:off x="9769585" y="2766979"/>
                <a:ext cx="21960" cy="1022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F74BFEB-88BF-4566-8DBE-094068406CB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33585" y="2731339"/>
                  <a:ext cx="93600" cy="10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E7FBE6C-A404-42CF-A8C4-A5B88179D397}"/>
                    </a:ext>
                  </a:extLst>
                </p14:cNvPr>
                <p14:cNvContentPartPr/>
                <p14:nvPr/>
              </p14:nvContentPartPr>
              <p14:xfrm>
                <a:off x="10008625" y="2887219"/>
                <a:ext cx="25920" cy="530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E7FBE6C-A404-42CF-A8C4-A5B88179D39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72625" y="2851219"/>
                  <a:ext cx="975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DB8354-50DE-4BFD-A91D-EC1A84478D63}"/>
                    </a:ext>
                  </a:extLst>
                </p14:cNvPr>
                <p14:cNvContentPartPr/>
                <p14:nvPr/>
              </p14:nvContentPartPr>
              <p14:xfrm>
                <a:off x="10034185" y="2909899"/>
                <a:ext cx="293400" cy="484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DB8354-50DE-4BFD-A91D-EC1A84478D6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98185" y="2873899"/>
                  <a:ext cx="3650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489E022-59E6-459C-97A4-EF639BC16FF7}"/>
                    </a:ext>
                  </a:extLst>
                </p14:cNvPr>
                <p14:cNvContentPartPr/>
                <p14:nvPr/>
              </p14:nvContentPartPr>
              <p14:xfrm>
                <a:off x="10262579" y="2655954"/>
                <a:ext cx="1778040" cy="8521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489E022-59E6-459C-97A4-EF639BC16FF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26579" y="2620314"/>
                  <a:ext cx="184968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13AA00-2AF6-4B95-8A7E-490D8E9963E4}"/>
                    </a:ext>
                  </a:extLst>
                </p14:cNvPr>
                <p14:cNvContentPartPr/>
                <p14:nvPr/>
              </p14:nvContentPartPr>
              <p14:xfrm>
                <a:off x="9710339" y="2782314"/>
                <a:ext cx="815400" cy="790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13AA00-2AF6-4B95-8A7E-490D8E9963E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74699" y="2746314"/>
                  <a:ext cx="887040" cy="86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112934F-2A43-43AB-8873-780551FB0FD1}"/>
              </a:ext>
            </a:extLst>
          </p:cNvPr>
          <p:cNvGrpSpPr/>
          <p:nvPr/>
        </p:nvGrpSpPr>
        <p:grpSpPr>
          <a:xfrm>
            <a:off x="11162579" y="-957726"/>
            <a:ext cx="639720" cy="942840"/>
            <a:chOff x="11162579" y="-957726"/>
            <a:chExt cx="639720" cy="94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CCA2A3F-EA49-44F7-9BD1-1304CC67933F}"/>
                    </a:ext>
                  </a:extLst>
                </p14:cNvPr>
                <p14:cNvContentPartPr/>
                <p14:nvPr/>
              </p14:nvContentPartPr>
              <p14:xfrm>
                <a:off x="11264819" y="-957726"/>
                <a:ext cx="537480" cy="743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CCA2A3F-EA49-44F7-9BD1-1304CC67933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228819" y="-993366"/>
                  <a:ext cx="609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D9BC6D1-4FA3-40F5-983C-98D453407736}"/>
                    </a:ext>
                  </a:extLst>
                </p14:cNvPr>
                <p14:cNvContentPartPr/>
                <p14:nvPr/>
              </p14:nvContentPartPr>
              <p14:xfrm>
                <a:off x="11162579" y="-447246"/>
                <a:ext cx="474840" cy="432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D9BC6D1-4FA3-40F5-983C-98D45340773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26939" y="-482886"/>
                  <a:ext cx="546480" cy="50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82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Sol-HW6</dc:title>
  <dc:creator>matin borhani</dc:creator>
  <cp:keywords>OS</cp:keywords>
  <cp:lastModifiedBy>matin borhani</cp:lastModifiedBy>
  <cp:revision>7</cp:revision>
  <dcterms:created xsi:type="dcterms:W3CDTF">2020-06-20T18:55:10Z</dcterms:created>
  <dcterms:modified xsi:type="dcterms:W3CDTF">2020-06-20T21:37:08Z</dcterms:modified>
</cp:coreProperties>
</file>