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EF5C1-7229-41AF-8005-7499E77B4AE1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961BA-F76E-4ADE-92CD-4EE7D66A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B00CFA-633C-4320-9BA3-72E97BFECA57}" type="datetime1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970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21B7-E0C1-4948-BD88-C6CA68E7BD8D}" type="datetime1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A5A-10F1-46A6-8A93-243B11A14C73}" type="datetime1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4939-ADA5-47A6-8DA1-A80E3FA25CF9}" type="datetime1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F3EE5-3D8E-4445-9AF8-695E643FD566}" type="datetime1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663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E6ED-CCF2-4C1A-9D6B-1B6229E097B3}" type="datetime1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301D-7D69-40B0-BADE-88A6C202C4C1}" type="datetime1">
              <a:rPr lang="en-US" smtClean="0"/>
              <a:t>18-Sep-19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5E14-1BA3-4EF6-9EFB-C4B4611ED26D}" type="datetime1">
              <a:rPr lang="en-US" smtClean="0"/>
              <a:t>18-Sep-19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18E9-B5BF-400A-95B4-DBF1B99D5359}" type="datetime1">
              <a:rPr lang="en-US" smtClean="0"/>
              <a:t>18-Sep-19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2781CC-0375-441C-AE67-F76633617366}" type="datetime1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46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A01AA-F0F4-4A59-B605-B38C2BEAFEB2}" type="datetime1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2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AC231A2-77A7-4AF8-96E4-323CDD4BE061}" type="datetime1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A43E591-22C5-4DF2-B106-709D5CCE7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4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orhanimatin4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45723"/>
            <a:ext cx="8361229" cy="1267691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پروژه کارآموزی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5A6821-DE3E-4F3C-9903-6A53D03AA514}"/>
              </a:ext>
            </a:extLst>
          </p:cNvPr>
          <p:cNvSpPr txBox="1">
            <a:spLocks/>
          </p:cNvSpPr>
          <p:nvPr/>
        </p:nvSpPr>
        <p:spPr>
          <a:xfrm>
            <a:off x="1915385" y="3429000"/>
            <a:ext cx="8361229" cy="1267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>
                <a:cs typeface="B Nazanin" panose="00000400000000000000" pitchFamily="2" charset="-78"/>
              </a:rPr>
              <a:t>متین برهانی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030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6" y="2009119"/>
            <a:ext cx="733598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View: Web Application</a:t>
            </a:r>
          </a:p>
          <a:p>
            <a:pPr algn="l">
              <a:lnSpc>
                <a:spcPct val="200000"/>
              </a:lnSpc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A203-D7C0-4494-915F-0CD99D64FB55}"/>
              </a:ext>
            </a:extLst>
          </p:cNvPr>
          <p:cNvSpPr txBox="1"/>
          <p:nvPr/>
        </p:nvSpPr>
        <p:spPr>
          <a:xfrm>
            <a:off x="1289338" y="2923309"/>
            <a:ext cx="9434080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, JQUERY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Bootstrap framework </a:t>
            </a:r>
          </a:p>
        </p:txBody>
      </p:sp>
    </p:spTree>
    <p:extLst>
      <p:ext uri="{BB962C8B-B14F-4D97-AF65-F5344CB8AC3E}">
        <p14:creationId xmlns:p14="http://schemas.microsoft.com/office/powerpoint/2010/main" val="275547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6" y="2009119"/>
            <a:ext cx="733598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Source Code and VCS</a:t>
            </a:r>
          </a:p>
          <a:p>
            <a:pPr algn="l">
              <a:lnSpc>
                <a:spcPct val="200000"/>
              </a:lnSpc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A203-D7C0-4494-915F-0CD99D64FB55}"/>
              </a:ext>
            </a:extLst>
          </p:cNvPr>
          <p:cNvSpPr txBox="1"/>
          <p:nvPr/>
        </p:nvSpPr>
        <p:spPr>
          <a:xfrm>
            <a:off x="1289338" y="2923309"/>
            <a:ext cx="9434080" cy="117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GitLab :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hlinkClick r:id="rId3"/>
              </a:rPr>
              <a:t>@borhanimatin46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5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47" y="2663536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65" y="1711036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7ECE2-175F-432E-980C-3D0EF20CD979}"/>
              </a:ext>
            </a:extLst>
          </p:cNvPr>
          <p:cNvSpPr txBox="1"/>
          <p:nvPr/>
        </p:nvSpPr>
        <p:spPr>
          <a:xfrm>
            <a:off x="7800109" y="3429000"/>
            <a:ext cx="282872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cs typeface="B Nazanin" panose="00000400000000000000" pitchFamily="2" charset="-78"/>
              </a:rPr>
              <a:t>با تشکر از :</a:t>
            </a:r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جناب آقای ریاضی </a:t>
            </a:r>
            <a:br>
              <a:rPr lang="fa-IR" sz="2500" dirty="0">
                <a:cs typeface="B Nazanin" panose="00000400000000000000" pitchFamily="2" charset="-78"/>
              </a:rPr>
            </a:br>
            <a:r>
              <a:rPr lang="fa-IR" sz="2500" dirty="0">
                <a:cs typeface="B Nazanin" panose="00000400000000000000" pitchFamily="2" charset="-78"/>
              </a:rPr>
              <a:t>سرکار خانم ریاضی </a:t>
            </a:r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سرکار خانم قاسمی</a:t>
            </a:r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و جناب  آقای رضایی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E4054-672D-4C07-83ED-48C31CDE8507}"/>
              </a:ext>
            </a:extLst>
          </p:cNvPr>
          <p:cNvSpPr txBox="1"/>
          <p:nvPr/>
        </p:nvSpPr>
        <p:spPr>
          <a:xfrm>
            <a:off x="1563171" y="3775362"/>
            <a:ext cx="6012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تاریخ شروع پروژه : 1398/04//11</a:t>
            </a: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تاریخ پایان پروژه : 1398/04/27</a:t>
            </a:r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08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2736272" y="2091479"/>
            <a:ext cx="6719455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MVC (Model – View – Controller)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Backend Framework : Spring (Controller)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= Oracle (Model)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Frontend Framework: Bootstrap (View)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4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7" y="2009119"/>
            <a:ext cx="6754092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Backend Framework : Spring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6BB2-FE0E-4E56-A8AC-22272EEF780D}"/>
              </a:ext>
            </a:extLst>
          </p:cNvPr>
          <p:cNvSpPr txBox="1"/>
          <p:nvPr/>
        </p:nvSpPr>
        <p:spPr>
          <a:xfrm>
            <a:off x="1503217" y="2961619"/>
            <a:ext cx="8970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Entity Class : the class that save property of entity and save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Driver  : for Driver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Mine : for Mine and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Waybill : for Way Billing </a:t>
            </a:r>
          </a:p>
        </p:txBody>
      </p:sp>
    </p:spTree>
    <p:extLst>
      <p:ext uri="{BB962C8B-B14F-4D97-AF65-F5344CB8AC3E}">
        <p14:creationId xmlns:p14="http://schemas.microsoft.com/office/powerpoint/2010/main" val="198495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7" y="2009119"/>
            <a:ext cx="6754092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Backend Framework : Spring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6BB2-FE0E-4E56-A8AC-22272EEF780D}"/>
              </a:ext>
            </a:extLst>
          </p:cNvPr>
          <p:cNvSpPr txBox="1"/>
          <p:nvPr/>
        </p:nvSpPr>
        <p:spPr>
          <a:xfrm>
            <a:off x="1503217" y="2961619"/>
            <a:ext cx="89708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DAO Class : Database Access Object class that implement Service layer and manage data to retrieve and save in database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Driver-Service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Mine-Service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Waybill-Service </a:t>
            </a:r>
          </a:p>
        </p:txBody>
      </p:sp>
    </p:spTree>
    <p:extLst>
      <p:ext uri="{BB962C8B-B14F-4D97-AF65-F5344CB8AC3E}">
        <p14:creationId xmlns:p14="http://schemas.microsoft.com/office/powerpoint/2010/main" val="136368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7" y="2009119"/>
            <a:ext cx="6754092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Backend Framework : Spring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6BB2-FE0E-4E56-A8AC-22272EEF780D}"/>
              </a:ext>
            </a:extLst>
          </p:cNvPr>
          <p:cNvSpPr txBox="1"/>
          <p:nvPr/>
        </p:nvSpPr>
        <p:spPr>
          <a:xfrm>
            <a:off x="1503217" y="2961619"/>
            <a:ext cx="89708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Controller Class : the class that execute processing like POST , GET</a:t>
            </a:r>
            <a:r>
              <a:rPr lang="fa-I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URL that user insert in web application and response to request of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Driver -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Mine -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Waybill - Controller</a:t>
            </a:r>
          </a:p>
        </p:txBody>
      </p:sp>
    </p:spTree>
    <p:extLst>
      <p:ext uri="{BB962C8B-B14F-4D97-AF65-F5344CB8AC3E}">
        <p14:creationId xmlns:p14="http://schemas.microsoft.com/office/powerpoint/2010/main" val="99075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7" y="2009119"/>
            <a:ext cx="6754092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Backend Framework : Spring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6BB2-FE0E-4E56-A8AC-22272EEF780D}"/>
              </a:ext>
            </a:extLst>
          </p:cNvPr>
          <p:cNvSpPr txBox="1"/>
          <p:nvPr/>
        </p:nvSpPr>
        <p:spPr>
          <a:xfrm>
            <a:off x="1503217" y="2961619"/>
            <a:ext cx="8970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Class : the class that execute web application and manage the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Main Class </a:t>
            </a:r>
          </a:p>
        </p:txBody>
      </p:sp>
    </p:spTree>
    <p:extLst>
      <p:ext uri="{BB962C8B-B14F-4D97-AF65-F5344CB8AC3E}">
        <p14:creationId xmlns:p14="http://schemas.microsoft.com/office/powerpoint/2010/main" val="363026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6" y="2009119"/>
            <a:ext cx="733598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DataBase: Oracle</a:t>
            </a:r>
          </a:p>
          <a:p>
            <a:pPr algn="l">
              <a:lnSpc>
                <a:spcPct val="200000"/>
              </a:lnSpc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A203-D7C0-4494-915F-0CD99D64FB55}"/>
              </a:ext>
            </a:extLst>
          </p:cNvPr>
          <p:cNvSpPr txBox="1"/>
          <p:nvPr/>
        </p:nvSpPr>
        <p:spPr>
          <a:xfrm>
            <a:off x="1289338" y="2923309"/>
            <a:ext cx="9434080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Tables 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WayBil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Driver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342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6" y="2009119"/>
            <a:ext cx="733598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DataBase: Oracle</a:t>
            </a:r>
          </a:p>
          <a:p>
            <a:pPr algn="l">
              <a:lnSpc>
                <a:spcPct val="200000"/>
              </a:lnSpc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A203-D7C0-4494-915F-0CD99D64FB55}"/>
              </a:ext>
            </a:extLst>
          </p:cNvPr>
          <p:cNvSpPr txBox="1"/>
          <p:nvPr/>
        </p:nvSpPr>
        <p:spPr>
          <a:xfrm>
            <a:off x="1289338" y="2923309"/>
            <a:ext cx="9434080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Tables Triggers: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 , Update WayBil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 , Update Mine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 , Update Driver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318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5A6-CBA0-4E1C-A5A7-58AFDF34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34" y="1186741"/>
            <a:ext cx="6896105" cy="765464"/>
          </a:xfrm>
        </p:spPr>
        <p:txBody>
          <a:bodyPr/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پروژه کارآموزی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56B7A-4CA4-4856-B1C9-720C485D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8" y="1093223"/>
            <a:ext cx="2381250" cy="952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1BF7-272E-4B46-BD2A-37BA4FA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E591-22C5-4DF2-B106-709D5CCE776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6C3F-04E6-4121-9281-C572D5E11731}"/>
              </a:ext>
            </a:extLst>
          </p:cNvPr>
          <p:cNvSpPr txBox="1"/>
          <p:nvPr/>
        </p:nvSpPr>
        <p:spPr>
          <a:xfrm>
            <a:off x="1503216" y="2009119"/>
            <a:ext cx="733598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DataBase: Oracle</a:t>
            </a:r>
          </a:p>
          <a:p>
            <a:pPr algn="l">
              <a:lnSpc>
                <a:spcPct val="200000"/>
              </a:lnSpc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A203-D7C0-4494-915F-0CD99D64FB55}"/>
              </a:ext>
            </a:extLst>
          </p:cNvPr>
          <p:cNvSpPr txBox="1"/>
          <p:nvPr/>
        </p:nvSpPr>
        <p:spPr>
          <a:xfrm>
            <a:off x="1289338" y="2923309"/>
            <a:ext cx="9434080" cy="270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CRUD Operation : DDL Operation like SELECT ,INSERT , UPDATE, DELETE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Queries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7978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132</TotalTime>
  <Words>269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  <vt:lpstr>پروژه کارآموزی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کارآموزی</dc:title>
  <dc:creator>matin borhani</dc:creator>
  <cp:lastModifiedBy>matin borhani</cp:lastModifiedBy>
  <cp:revision>7</cp:revision>
  <dcterms:created xsi:type="dcterms:W3CDTF">2019-09-18T04:22:02Z</dcterms:created>
  <dcterms:modified xsi:type="dcterms:W3CDTF">2019-09-18T06:58:23Z</dcterms:modified>
</cp:coreProperties>
</file>