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12188825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GoogleSlidesCustomDataVersion2">
      <go:slidesCustomData xmlns:go="http://customooxmlschemas.google.com/" r:id="rId19" roundtripDataSignature="AMtx7mi3RXYMIfttyWNowpsYU2zlocA8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39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A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15"/>
          <p:cNvGrpSpPr/>
          <p:nvPr/>
        </p:nvGrpSpPr>
        <p:grpSpPr>
          <a:xfrm>
            <a:off x="7516447" y="4145287"/>
            <a:ext cx="4686117" cy="2731407"/>
            <a:chOff x="5638800" y="3108960"/>
            <a:chExt cx="3515503" cy="2048555"/>
          </a:xfrm>
        </p:grpSpPr>
        <p:cxnSp>
          <p:nvCxnSpPr>
            <p:cNvPr id="22" name="Google Shape;22;p15"/>
            <p:cNvCxnSpPr/>
            <p:nvPr/>
          </p:nvCxnSpPr>
          <p:spPr>
            <a:xfrm flipH="1" rot="10800000">
              <a:off x="5638800" y="3108960"/>
              <a:ext cx="3515503" cy="2037116"/>
            </a:xfrm>
            <a:prstGeom prst="straightConnector1">
              <a:avLst/>
            </a:prstGeom>
            <a:noFill/>
            <a:ln cap="flat" cmpd="sng" w="38100">
              <a:solidFill>
                <a:srgbClr val="00727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" name="Google Shape;23;p15"/>
            <p:cNvCxnSpPr/>
            <p:nvPr/>
          </p:nvCxnSpPr>
          <p:spPr>
            <a:xfrm flipH="1" rot="10800000">
              <a:off x="6004643" y="3333750"/>
              <a:ext cx="3149660" cy="1823765"/>
            </a:xfrm>
            <a:prstGeom prst="straightConnector1">
              <a:avLst/>
            </a:prstGeom>
            <a:noFill/>
            <a:ln cap="flat" cmpd="sng" w="28575">
              <a:solidFill>
                <a:srgbClr val="00727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" name="Google Shape;24;p15"/>
            <p:cNvCxnSpPr/>
            <p:nvPr/>
          </p:nvCxnSpPr>
          <p:spPr>
            <a:xfrm flipH="1" rot="10800000">
              <a:off x="6388342" y="3549891"/>
              <a:ext cx="2765961" cy="1600149"/>
            </a:xfrm>
            <a:prstGeom prst="straightConnector1">
              <a:avLst/>
            </a:prstGeom>
            <a:noFill/>
            <a:ln cap="flat" cmpd="sng" w="25400">
              <a:solidFill>
                <a:srgbClr val="004C4C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25" name="Google Shape;25;p15"/>
          <p:cNvGrpSpPr/>
          <p:nvPr/>
        </p:nvGrpSpPr>
        <p:grpSpPr>
          <a:xfrm>
            <a:off x="-8915" y="6057155"/>
            <a:ext cx="5498725" cy="820207"/>
            <a:chOff x="-6689" y="4553748"/>
            <a:chExt cx="4125119" cy="615155"/>
          </a:xfrm>
        </p:grpSpPr>
        <p:sp>
          <p:nvSpPr>
            <p:cNvPr id="26" name="Google Shape;26;p15"/>
            <p:cNvSpPr/>
            <p:nvPr/>
          </p:nvSpPr>
          <p:spPr>
            <a:xfrm rot="-5400000">
              <a:off x="1754302" y="2802395"/>
              <a:ext cx="612775" cy="4115481"/>
            </a:xfrm>
            <a:custGeom>
              <a:rect b="b" l="l" r="r" t="t"/>
              <a:pathLst>
                <a:path extrusionOk="0" h="4115481" w="612775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cap="flat" cmpd="sng" w="38100">
              <a:solidFill>
                <a:srgbClr val="00727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3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15"/>
            <p:cNvSpPr/>
            <p:nvPr/>
          </p:nvSpPr>
          <p:spPr>
            <a:xfrm rot="-5400000">
              <a:off x="1604659" y="3152814"/>
              <a:ext cx="410751" cy="3621427"/>
            </a:xfrm>
            <a:custGeom>
              <a:rect b="b" l="l" r="r" t="t"/>
              <a:pathLst>
                <a:path extrusionOk="0" h="3621427" w="410751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cap="flat" cmpd="sng" w="28575">
              <a:solidFill>
                <a:srgbClr val="00727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3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15"/>
            <p:cNvSpPr/>
            <p:nvPr/>
          </p:nvSpPr>
          <p:spPr>
            <a:xfrm rot="-5400000">
              <a:off x="1462308" y="3453376"/>
              <a:ext cx="241768" cy="3179761"/>
            </a:xfrm>
            <a:custGeom>
              <a:rect b="b" l="l" r="r" t="t"/>
              <a:pathLst>
                <a:path extrusionOk="0" h="3179761" w="241768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cap="flat" cmpd="sng" w="25400">
              <a:solidFill>
                <a:srgbClr val="004C4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3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" name="Google Shape;29;p15"/>
          <p:cNvSpPr txBox="1"/>
          <p:nvPr>
            <p:ph type="ctrTitle"/>
          </p:nvPr>
        </p:nvSpPr>
        <p:spPr>
          <a:xfrm>
            <a:off x="1625176" y="584206"/>
            <a:ext cx="8735325" cy="2000251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5"/>
          <p:cNvSpPr txBox="1"/>
          <p:nvPr>
            <p:ph idx="1" type="subTitle"/>
          </p:nvPr>
        </p:nvSpPr>
        <p:spPr>
          <a:xfrm>
            <a:off x="1625176" y="2616200"/>
            <a:ext cx="8735325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1"/>
              <a:buNone/>
              <a:defRPr sz="2801" cap="none">
                <a:solidFill>
                  <a:schemeClr val="accent1"/>
                </a:solidFill>
              </a:defRPr>
            </a:lvl1pPr>
            <a:lvl2pPr lvl="1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919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" name="Google Shape;31;p15"/>
          <p:cNvSpPr txBox="1"/>
          <p:nvPr>
            <p:ph idx="10" type="dt"/>
          </p:nvPr>
        </p:nvSpPr>
        <p:spPr>
          <a:xfrm>
            <a:off x="1218882" y="6356358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5"/>
          <p:cNvSpPr txBox="1"/>
          <p:nvPr>
            <p:ph idx="11" type="ftr"/>
          </p:nvPr>
        </p:nvSpPr>
        <p:spPr>
          <a:xfrm>
            <a:off x="3453501" y="6356358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4"/>
          <p:cNvSpPr txBox="1"/>
          <p:nvPr>
            <p:ph type="title"/>
          </p:nvPr>
        </p:nvSpPr>
        <p:spPr>
          <a:xfrm>
            <a:off x="1218884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4"/>
          <p:cNvSpPr txBox="1"/>
          <p:nvPr>
            <p:ph idx="1" type="body"/>
          </p:nvPr>
        </p:nvSpPr>
        <p:spPr>
          <a:xfrm rot="5400000">
            <a:off x="4167998" y="-1247317"/>
            <a:ext cx="4462272" cy="10360501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Char char="•"/>
              <a:defRPr/>
            </a:lvl1pPr>
            <a:lvl2pPr indent="-32004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2pPr>
            <a:lvl3pPr indent="-320039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4pPr>
            <a:lvl5pPr indent="-3302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90" name="Google Shape;90;p24"/>
          <p:cNvSpPr txBox="1"/>
          <p:nvPr>
            <p:ph idx="10" type="dt"/>
          </p:nvPr>
        </p:nvSpPr>
        <p:spPr>
          <a:xfrm>
            <a:off x="1218882" y="6356358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4"/>
          <p:cNvSpPr txBox="1"/>
          <p:nvPr>
            <p:ph idx="11" type="ftr"/>
          </p:nvPr>
        </p:nvSpPr>
        <p:spPr>
          <a:xfrm>
            <a:off x="3453501" y="6356358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4"/>
          <p:cNvSpPr txBox="1"/>
          <p:nvPr>
            <p:ph idx="12" type="sldNum"/>
          </p:nvPr>
        </p:nvSpPr>
        <p:spPr>
          <a:xfrm>
            <a:off x="10563650" y="6356358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5"/>
          <p:cNvSpPr txBox="1"/>
          <p:nvPr>
            <p:ph type="title"/>
          </p:nvPr>
        </p:nvSpPr>
        <p:spPr>
          <a:xfrm rot="5400000">
            <a:off x="7414141" y="2006957"/>
            <a:ext cx="5588000" cy="2742486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5"/>
          <p:cNvSpPr txBox="1"/>
          <p:nvPr>
            <p:ph idx="1" type="body"/>
          </p:nvPr>
        </p:nvSpPr>
        <p:spPr>
          <a:xfrm rot="5400000">
            <a:off x="2132317" y="-329235"/>
            <a:ext cx="5588000" cy="7414869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Char char="•"/>
              <a:defRPr/>
            </a:lvl1pPr>
            <a:lvl2pPr indent="-32004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2pPr>
            <a:lvl3pPr indent="-320039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4pPr>
            <a:lvl5pPr indent="-3302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96" name="Google Shape;96;p25"/>
          <p:cNvSpPr txBox="1"/>
          <p:nvPr>
            <p:ph idx="10" type="dt"/>
          </p:nvPr>
        </p:nvSpPr>
        <p:spPr>
          <a:xfrm>
            <a:off x="1218882" y="6356358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5"/>
          <p:cNvSpPr txBox="1"/>
          <p:nvPr>
            <p:ph idx="11" type="ftr"/>
          </p:nvPr>
        </p:nvSpPr>
        <p:spPr>
          <a:xfrm>
            <a:off x="3453501" y="6356358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5"/>
          <p:cNvSpPr txBox="1"/>
          <p:nvPr>
            <p:ph idx="12" type="sldNum"/>
          </p:nvPr>
        </p:nvSpPr>
        <p:spPr>
          <a:xfrm>
            <a:off x="10563650" y="6356358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contenido" type="obj">
  <p:cSld name="OBJEC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6"/>
          <p:cNvSpPr txBox="1"/>
          <p:nvPr>
            <p:ph type="title"/>
          </p:nvPr>
        </p:nvSpPr>
        <p:spPr>
          <a:xfrm>
            <a:off x="1218884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1" type="body"/>
          </p:nvPr>
        </p:nvSpPr>
        <p:spPr>
          <a:xfrm>
            <a:off x="1218884" y="1701797"/>
            <a:ext cx="10360501" cy="4462272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Char char="•"/>
              <a:defRPr/>
            </a:lvl1pPr>
            <a:lvl2pPr indent="-32004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2pPr>
            <a:lvl3pPr indent="-320039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4pPr>
            <a:lvl5pPr indent="-3302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36" name="Google Shape;36;p16"/>
          <p:cNvSpPr txBox="1"/>
          <p:nvPr>
            <p:ph idx="10" type="dt"/>
          </p:nvPr>
        </p:nvSpPr>
        <p:spPr>
          <a:xfrm>
            <a:off x="1218882" y="6356358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6"/>
          <p:cNvSpPr txBox="1"/>
          <p:nvPr>
            <p:ph idx="11" type="ftr"/>
          </p:nvPr>
        </p:nvSpPr>
        <p:spPr>
          <a:xfrm>
            <a:off x="3453501" y="6356358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2" type="sldNum"/>
          </p:nvPr>
        </p:nvSpPr>
        <p:spPr>
          <a:xfrm>
            <a:off x="10563650" y="6356358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oogle Shape;40;p17"/>
          <p:cNvGrpSpPr/>
          <p:nvPr/>
        </p:nvGrpSpPr>
        <p:grpSpPr>
          <a:xfrm>
            <a:off x="7516447" y="4145287"/>
            <a:ext cx="4686117" cy="2731407"/>
            <a:chOff x="5638800" y="3108960"/>
            <a:chExt cx="3515503" cy="2048555"/>
          </a:xfrm>
        </p:grpSpPr>
        <p:cxnSp>
          <p:nvCxnSpPr>
            <p:cNvPr id="41" name="Google Shape;41;p17"/>
            <p:cNvCxnSpPr/>
            <p:nvPr/>
          </p:nvCxnSpPr>
          <p:spPr>
            <a:xfrm flipH="1" rot="10800000">
              <a:off x="5638800" y="3108960"/>
              <a:ext cx="3515503" cy="2037116"/>
            </a:xfrm>
            <a:prstGeom prst="straightConnector1">
              <a:avLst/>
            </a:prstGeom>
            <a:noFill/>
            <a:ln cap="flat" cmpd="sng" w="38100">
              <a:solidFill>
                <a:srgbClr val="00727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2" name="Google Shape;42;p17"/>
            <p:cNvCxnSpPr/>
            <p:nvPr/>
          </p:nvCxnSpPr>
          <p:spPr>
            <a:xfrm flipH="1" rot="10800000">
              <a:off x="6004643" y="3333750"/>
              <a:ext cx="3149660" cy="1823765"/>
            </a:xfrm>
            <a:prstGeom prst="straightConnector1">
              <a:avLst/>
            </a:prstGeom>
            <a:noFill/>
            <a:ln cap="flat" cmpd="sng" w="28575">
              <a:solidFill>
                <a:srgbClr val="00727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3" name="Google Shape;43;p17"/>
            <p:cNvCxnSpPr/>
            <p:nvPr/>
          </p:nvCxnSpPr>
          <p:spPr>
            <a:xfrm flipH="1" rot="10800000">
              <a:off x="6388342" y="3549891"/>
              <a:ext cx="2765961" cy="1600149"/>
            </a:xfrm>
            <a:prstGeom prst="straightConnector1">
              <a:avLst/>
            </a:prstGeom>
            <a:noFill/>
            <a:ln cap="flat" cmpd="sng" w="25400">
              <a:solidFill>
                <a:srgbClr val="004C4C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44" name="Google Shape;44;p17"/>
          <p:cNvSpPr txBox="1"/>
          <p:nvPr>
            <p:ph type="title"/>
          </p:nvPr>
        </p:nvSpPr>
        <p:spPr>
          <a:xfrm>
            <a:off x="1625177" y="2209806"/>
            <a:ext cx="8938472" cy="2764335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  <a:defRPr b="0" sz="54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7"/>
          <p:cNvSpPr txBox="1"/>
          <p:nvPr>
            <p:ph idx="1" type="body"/>
          </p:nvPr>
        </p:nvSpPr>
        <p:spPr>
          <a:xfrm>
            <a:off x="1625176" y="4951272"/>
            <a:ext cx="7069519" cy="1220933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1"/>
              <a:buNone/>
              <a:defRPr sz="2801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919"/>
              <a:buNone/>
              <a:defRPr sz="2399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79"/>
              <a:buNone/>
              <a:defRPr sz="2099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20"/>
              <a:buNone/>
              <a:defRPr sz="19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20"/>
              <a:buNone/>
              <a:defRPr sz="19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20"/>
              <a:buNone/>
              <a:defRPr sz="19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20"/>
              <a:buNone/>
              <a:defRPr sz="19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20"/>
              <a:buNone/>
              <a:defRPr sz="19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2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7"/>
          <p:cNvSpPr txBox="1"/>
          <p:nvPr>
            <p:ph idx="10" type="dt"/>
          </p:nvPr>
        </p:nvSpPr>
        <p:spPr>
          <a:xfrm>
            <a:off x="1218882" y="6356358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1" type="ftr"/>
          </p:nvPr>
        </p:nvSpPr>
        <p:spPr>
          <a:xfrm>
            <a:off x="3453501" y="6356358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8"/>
          <p:cNvSpPr txBox="1"/>
          <p:nvPr>
            <p:ph type="title"/>
          </p:nvPr>
        </p:nvSpPr>
        <p:spPr>
          <a:xfrm>
            <a:off x="1218884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8"/>
          <p:cNvSpPr txBox="1"/>
          <p:nvPr>
            <p:ph idx="1" type="body"/>
          </p:nvPr>
        </p:nvSpPr>
        <p:spPr>
          <a:xfrm>
            <a:off x="1218884" y="1706880"/>
            <a:ext cx="5078677" cy="446532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>
            <a:lvl1pPr indent="-406463" lvl="0" marL="457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1"/>
              <a:buChar char="•"/>
              <a:defRPr sz="2801"/>
            </a:lvl1pPr>
            <a:lvl2pPr indent="-350469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919"/>
              <a:buChar char="•"/>
              <a:defRPr sz="2399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3pPr>
            <a:lvl4pPr indent="-3302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4pPr>
            <a:lvl5pPr indent="-3302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5pPr>
            <a:lvl6pPr indent="-3302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6pPr>
            <a:lvl7pPr indent="-3302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7pPr>
            <a:lvl8pPr indent="-3302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8pPr>
            <a:lvl9pPr indent="-3302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9pPr>
          </a:lstStyle>
          <a:p/>
        </p:txBody>
      </p:sp>
      <p:sp>
        <p:nvSpPr>
          <p:cNvPr id="51" name="Google Shape;51;p18"/>
          <p:cNvSpPr txBox="1"/>
          <p:nvPr>
            <p:ph idx="2" type="body"/>
          </p:nvPr>
        </p:nvSpPr>
        <p:spPr>
          <a:xfrm>
            <a:off x="6500708" y="1706880"/>
            <a:ext cx="5078677" cy="446532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>
            <a:lvl1pPr indent="-406463" lvl="0" marL="457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1"/>
              <a:buChar char="•"/>
              <a:defRPr sz="2801"/>
            </a:lvl1pPr>
            <a:lvl2pPr indent="-350469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919"/>
              <a:buChar char="•"/>
              <a:defRPr sz="2399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3pPr>
            <a:lvl4pPr indent="-3302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4pPr>
            <a:lvl5pPr indent="-3302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5pPr>
            <a:lvl6pPr indent="-3302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6pPr>
            <a:lvl7pPr indent="-3302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7pPr>
            <a:lvl8pPr indent="-3302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8pPr>
            <a:lvl9pPr indent="-3302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9pPr>
          </a:lstStyle>
          <a:p/>
        </p:txBody>
      </p:sp>
      <p:sp>
        <p:nvSpPr>
          <p:cNvPr id="52" name="Google Shape;52;p18"/>
          <p:cNvSpPr txBox="1"/>
          <p:nvPr>
            <p:ph idx="10" type="dt"/>
          </p:nvPr>
        </p:nvSpPr>
        <p:spPr>
          <a:xfrm>
            <a:off x="1218882" y="6356358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11" type="ftr"/>
          </p:nvPr>
        </p:nvSpPr>
        <p:spPr>
          <a:xfrm>
            <a:off x="3453501" y="6356358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/>
          <p:nvPr>
            <p:ph type="title"/>
          </p:nvPr>
        </p:nvSpPr>
        <p:spPr>
          <a:xfrm>
            <a:off x="1218884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" type="body"/>
          </p:nvPr>
        </p:nvSpPr>
        <p:spPr>
          <a:xfrm>
            <a:off x="1218883" y="1701800"/>
            <a:ext cx="508274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1"/>
              <a:buNone/>
              <a:defRPr b="0" sz="2801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61"/>
              <a:buNone/>
              <a:defRPr b="1" sz="2701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919"/>
              <a:buNone/>
              <a:defRPr b="1" sz="2399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79"/>
              <a:buNone/>
              <a:defRPr b="1" sz="2099"/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79"/>
              <a:buNone/>
              <a:defRPr b="1" sz="2099"/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79"/>
              <a:buNone/>
              <a:defRPr b="1" sz="2099"/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79"/>
              <a:buNone/>
              <a:defRPr b="1" sz="2099"/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79"/>
              <a:buNone/>
              <a:defRPr b="1" sz="2099"/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79"/>
              <a:buNone/>
              <a:defRPr b="1" sz="2099"/>
            </a:lvl9pPr>
          </a:lstStyle>
          <a:p/>
        </p:txBody>
      </p:sp>
      <p:sp>
        <p:nvSpPr>
          <p:cNvPr id="57" name="Google Shape;57;p19"/>
          <p:cNvSpPr txBox="1"/>
          <p:nvPr>
            <p:ph idx="2" type="body"/>
          </p:nvPr>
        </p:nvSpPr>
        <p:spPr>
          <a:xfrm>
            <a:off x="1218884" y="2717800"/>
            <a:ext cx="5078677" cy="34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Autofit/>
          </a:bodyPr>
          <a:lstStyle>
            <a:lvl1pPr indent="-406463" lvl="0" marL="457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1"/>
              <a:buChar char="•"/>
              <a:defRPr sz="2801"/>
            </a:lvl1pPr>
            <a:lvl2pPr indent="-350469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919"/>
              <a:buChar char="•"/>
              <a:defRPr sz="2399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3pPr>
            <a:lvl4pPr indent="-3302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4pPr>
            <a:lvl5pPr indent="-3302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5pPr>
            <a:lvl6pPr indent="-3302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6pPr>
            <a:lvl7pPr indent="-3302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7pPr>
            <a:lvl8pPr indent="-3302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8pPr>
            <a:lvl9pPr indent="-3302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9pPr>
          </a:lstStyle>
          <a:p/>
        </p:txBody>
      </p:sp>
      <p:sp>
        <p:nvSpPr>
          <p:cNvPr id="58" name="Google Shape;58;p19"/>
          <p:cNvSpPr txBox="1"/>
          <p:nvPr>
            <p:ph idx="3" type="body"/>
          </p:nvPr>
        </p:nvSpPr>
        <p:spPr>
          <a:xfrm>
            <a:off x="6496644" y="1701800"/>
            <a:ext cx="508274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1"/>
              <a:buNone/>
              <a:defRPr b="0" sz="2801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61"/>
              <a:buNone/>
              <a:defRPr b="1" sz="2701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919"/>
              <a:buNone/>
              <a:defRPr b="1" sz="2399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79"/>
              <a:buNone/>
              <a:defRPr b="1" sz="2099"/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79"/>
              <a:buNone/>
              <a:defRPr b="1" sz="2099"/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79"/>
              <a:buNone/>
              <a:defRPr b="1" sz="2099"/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79"/>
              <a:buNone/>
              <a:defRPr b="1" sz="2099"/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79"/>
              <a:buNone/>
              <a:defRPr b="1" sz="2099"/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79"/>
              <a:buNone/>
              <a:defRPr b="1" sz="2099"/>
            </a:lvl9pPr>
          </a:lstStyle>
          <a:p/>
        </p:txBody>
      </p:sp>
      <p:sp>
        <p:nvSpPr>
          <p:cNvPr id="59" name="Google Shape;59;p19"/>
          <p:cNvSpPr txBox="1"/>
          <p:nvPr>
            <p:ph idx="4" type="body"/>
          </p:nvPr>
        </p:nvSpPr>
        <p:spPr>
          <a:xfrm>
            <a:off x="6500708" y="2717800"/>
            <a:ext cx="5078677" cy="34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Autofit/>
          </a:bodyPr>
          <a:lstStyle>
            <a:lvl1pPr indent="-406463" lvl="0" marL="457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1"/>
              <a:buChar char="•"/>
              <a:defRPr sz="2801"/>
            </a:lvl1pPr>
            <a:lvl2pPr indent="-350469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919"/>
              <a:buChar char="•"/>
              <a:defRPr sz="2399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3pPr>
            <a:lvl4pPr indent="-3302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4pPr>
            <a:lvl5pPr indent="-3302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5pPr>
            <a:lvl6pPr indent="-3302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6pPr>
            <a:lvl7pPr indent="-3302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7pPr>
            <a:lvl8pPr indent="-3302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8pPr>
            <a:lvl9pPr indent="-3302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9pPr>
          </a:lstStyle>
          <a:p/>
        </p:txBody>
      </p:sp>
      <p:sp>
        <p:nvSpPr>
          <p:cNvPr id="60" name="Google Shape;60;p19"/>
          <p:cNvSpPr txBox="1"/>
          <p:nvPr>
            <p:ph idx="10" type="dt"/>
          </p:nvPr>
        </p:nvSpPr>
        <p:spPr>
          <a:xfrm>
            <a:off x="1218882" y="6356358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9"/>
          <p:cNvSpPr txBox="1"/>
          <p:nvPr>
            <p:ph idx="11" type="ftr"/>
          </p:nvPr>
        </p:nvSpPr>
        <p:spPr>
          <a:xfrm>
            <a:off x="3453501" y="6356358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9"/>
          <p:cNvSpPr txBox="1"/>
          <p:nvPr>
            <p:ph idx="12" type="sldNum"/>
          </p:nvPr>
        </p:nvSpPr>
        <p:spPr>
          <a:xfrm>
            <a:off x="10563650" y="6356358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0"/>
          <p:cNvSpPr txBox="1"/>
          <p:nvPr>
            <p:ph type="title"/>
          </p:nvPr>
        </p:nvSpPr>
        <p:spPr>
          <a:xfrm>
            <a:off x="1218884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0"/>
          <p:cNvSpPr txBox="1"/>
          <p:nvPr>
            <p:ph idx="10" type="dt"/>
          </p:nvPr>
        </p:nvSpPr>
        <p:spPr>
          <a:xfrm>
            <a:off x="1218882" y="6356358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0"/>
          <p:cNvSpPr txBox="1"/>
          <p:nvPr>
            <p:ph idx="11" type="ftr"/>
          </p:nvPr>
        </p:nvSpPr>
        <p:spPr>
          <a:xfrm>
            <a:off x="3453501" y="6356358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 txBox="1"/>
          <p:nvPr>
            <p:ph idx="12" type="sldNum"/>
          </p:nvPr>
        </p:nvSpPr>
        <p:spPr>
          <a:xfrm>
            <a:off x="10563650" y="6356358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/>
          <p:nvPr>
            <p:ph idx="10" type="dt"/>
          </p:nvPr>
        </p:nvSpPr>
        <p:spPr>
          <a:xfrm>
            <a:off x="1218882" y="6356358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11" type="ftr"/>
          </p:nvPr>
        </p:nvSpPr>
        <p:spPr>
          <a:xfrm>
            <a:off x="3453501" y="6356358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1"/>
          <p:cNvSpPr txBox="1"/>
          <p:nvPr>
            <p:ph idx="12" type="sldNum"/>
          </p:nvPr>
        </p:nvSpPr>
        <p:spPr>
          <a:xfrm>
            <a:off x="10563650" y="6356358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leyenda" type="objTx">
  <p:cSld name="OBJECT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2"/>
          <p:cNvSpPr txBox="1"/>
          <p:nvPr>
            <p:ph type="title"/>
          </p:nvPr>
        </p:nvSpPr>
        <p:spPr>
          <a:xfrm>
            <a:off x="1218882" y="1701800"/>
            <a:ext cx="4062942" cy="24384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1"/>
              <a:buFont typeface="Calibri"/>
              <a:buNone/>
              <a:defRPr b="0" sz="2801" cap="none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2"/>
          <p:cNvSpPr txBox="1"/>
          <p:nvPr>
            <p:ph idx="1" type="body"/>
          </p:nvPr>
        </p:nvSpPr>
        <p:spPr>
          <a:xfrm>
            <a:off x="1218882" y="4241800"/>
            <a:ext cx="4062942" cy="19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80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40"/>
              <a:buNone/>
              <a:defRPr sz="13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60"/>
              <a:buNone/>
              <a:defRPr sz="1200"/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60"/>
              <a:buNone/>
              <a:defRPr sz="1200"/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60"/>
              <a:buNone/>
              <a:defRPr sz="1200"/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60"/>
              <a:buNone/>
              <a:defRPr sz="1200"/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60"/>
              <a:buNone/>
              <a:defRPr sz="1200"/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60"/>
              <a:buNone/>
              <a:defRPr sz="1200"/>
            </a:lvl9pPr>
          </a:lstStyle>
          <a:p/>
        </p:txBody>
      </p:sp>
      <p:sp>
        <p:nvSpPr>
          <p:cNvPr id="75" name="Google Shape;75;p22"/>
          <p:cNvSpPr txBox="1"/>
          <p:nvPr>
            <p:ph idx="2" type="body"/>
          </p:nvPr>
        </p:nvSpPr>
        <p:spPr>
          <a:xfrm>
            <a:off x="5484971" y="584200"/>
            <a:ext cx="6094413" cy="55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>
            <a:lvl1pPr indent="-406463" lvl="0" marL="457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1"/>
              <a:buChar char="•"/>
              <a:defRPr sz="2801"/>
            </a:lvl1pPr>
            <a:lvl2pPr indent="-350469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919"/>
              <a:buChar char="•"/>
              <a:defRPr sz="2399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3pPr>
            <a:lvl4pPr indent="-3302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4pPr>
            <a:lvl5pPr indent="-3302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5pPr>
            <a:lvl6pPr indent="-3302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6pPr>
            <a:lvl7pPr indent="-3302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7pPr>
            <a:lvl8pPr indent="-3302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8pPr>
            <a:lvl9pPr indent="-3302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9pPr>
          </a:lstStyle>
          <a:p/>
        </p:txBody>
      </p:sp>
      <p:sp>
        <p:nvSpPr>
          <p:cNvPr id="76" name="Google Shape;76;p22"/>
          <p:cNvSpPr txBox="1"/>
          <p:nvPr>
            <p:ph idx="10" type="dt"/>
          </p:nvPr>
        </p:nvSpPr>
        <p:spPr>
          <a:xfrm>
            <a:off x="1218882" y="6356358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11" type="ftr"/>
          </p:nvPr>
        </p:nvSpPr>
        <p:spPr>
          <a:xfrm>
            <a:off x="3453501" y="6356358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2"/>
          <p:cNvSpPr txBox="1"/>
          <p:nvPr>
            <p:ph idx="12" type="sldNum"/>
          </p:nvPr>
        </p:nvSpPr>
        <p:spPr>
          <a:xfrm>
            <a:off x="10563650" y="6356358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leyenda" type="picTx">
  <p:cSld name="PICTURE_WITH_CAPTION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3"/>
          <p:cNvSpPr txBox="1"/>
          <p:nvPr>
            <p:ph type="title"/>
          </p:nvPr>
        </p:nvSpPr>
        <p:spPr>
          <a:xfrm>
            <a:off x="1218882" y="1701800"/>
            <a:ext cx="4062942" cy="24384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1"/>
              <a:buFont typeface="Calibri"/>
              <a:buNone/>
              <a:defRPr b="0" sz="2801" cap="none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3"/>
          <p:cNvSpPr txBox="1"/>
          <p:nvPr>
            <p:ph idx="1" type="body"/>
          </p:nvPr>
        </p:nvSpPr>
        <p:spPr>
          <a:xfrm>
            <a:off x="1218882" y="4241800"/>
            <a:ext cx="4062942" cy="19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80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40"/>
              <a:buNone/>
              <a:defRPr sz="13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60"/>
              <a:buNone/>
              <a:defRPr sz="1200"/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60"/>
              <a:buNone/>
              <a:defRPr sz="1200"/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60"/>
              <a:buNone/>
              <a:defRPr sz="1200"/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60"/>
              <a:buNone/>
              <a:defRPr sz="1200"/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60"/>
              <a:buNone/>
              <a:defRPr sz="1200"/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60"/>
              <a:buNone/>
              <a:defRPr sz="1200"/>
            </a:lvl9pPr>
          </a:lstStyle>
          <a:p/>
        </p:txBody>
      </p:sp>
      <p:sp>
        <p:nvSpPr>
          <p:cNvPr descr="Marcador de posición vacío para agregar una imagen. Haga clic en el marcador de posición y seleccione la imagen que desee agregar." id="82" name="Google Shape;82;p23"/>
          <p:cNvSpPr/>
          <p:nvPr>
            <p:ph idx="2" type="pic"/>
          </p:nvPr>
        </p:nvSpPr>
        <p:spPr>
          <a:xfrm>
            <a:off x="5484971" y="584200"/>
            <a:ext cx="6094413" cy="5588000"/>
          </a:xfrm>
          <a:prstGeom prst="rect">
            <a:avLst/>
          </a:prstGeom>
          <a:noFill/>
          <a:ln cap="flat" cmpd="sng" w="1270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3" name="Google Shape;83;p23"/>
          <p:cNvSpPr txBox="1"/>
          <p:nvPr>
            <p:ph idx="10" type="dt"/>
          </p:nvPr>
        </p:nvSpPr>
        <p:spPr>
          <a:xfrm>
            <a:off x="1218882" y="6356358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3"/>
          <p:cNvSpPr txBox="1"/>
          <p:nvPr>
            <p:ph idx="11" type="ftr"/>
          </p:nvPr>
        </p:nvSpPr>
        <p:spPr>
          <a:xfrm>
            <a:off x="3453501" y="6356358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3"/>
          <p:cNvSpPr txBox="1"/>
          <p:nvPr>
            <p:ph idx="12" type="sldNum"/>
          </p:nvPr>
        </p:nvSpPr>
        <p:spPr>
          <a:xfrm>
            <a:off x="10563650" y="6356358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pic>
        <p:nvPicPr>
          <p:cNvPr id="86" name="Google Shape;86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342388" y="5799955"/>
            <a:ext cx="1801372" cy="10576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5E5E5"/>
            </a:gs>
            <a:gs pos="81000">
              <a:srgbClr val="E5E5E5"/>
            </a:gs>
            <a:gs pos="85000">
              <a:srgbClr val="0D172F"/>
            </a:gs>
            <a:gs pos="100000">
              <a:srgbClr val="122041"/>
            </a:gs>
          </a:gsLst>
          <a:lin ang="3600000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4"/>
          <p:cNvGrpSpPr/>
          <p:nvPr/>
        </p:nvGrpSpPr>
        <p:grpSpPr>
          <a:xfrm>
            <a:off x="-15866" y="-3174"/>
            <a:ext cx="819993" cy="5229225"/>
            <a:chOff x="-11906" y="-2381"/>
            <a:chExt cx="615155" cy="3921919"/>
          </a:xfrm>
        </p:grpSpPr>
        <p:sp>
          <p:nvSpPr>
            <p:cNvPr id="11" name="Google Shape;11;p14"/>
            <p:cNvSpPr/>
            <p:nvPr/>
          </p:nvSpPr>
          <p:spPr>
            <a:xfrm>
              <a:off x="-9526" y="0"/>
              <a:ext cx="612775" cy="3919538"/>
            </a:xfrm>
            <a:custGeom>
              <a:rect b="b" l="l" r="r" t="t"/>
              <a:pathLst>
                <a:path extrusionOk="0" h="3919538" w="612775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cap="flat" cmpd="sng" w="38100">
              <a:solidFill>
                <a:srgbClr val="00727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3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14"/>
            <p:cNvSpPr/>
            <p:nvPr/>
          </p:nvSpPr>
          <p:spPr>
            <a:xfrm>
              <a:off x="-11906" y="0"/>
              <a:ext cx="410751" cy="3421856"/>
            </a:xfrm>
            <a:custGeom>
              <a:rect b="b" l="l" r="r" t="t"/>
              <a:pathLst>
                <a:path extrusionOk="0" h="3421856" w="410751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cap="flat" cmpd="sng" w="28575">
              <a:solidFill>
                <a:srgbClr val="00727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3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14"/>
            <p:cNvSpPr/>
            <p:nvPr/>
          </p:nvSpPr>
          <p:spPr>
            <a:xfrm>
              <a:off x="-7144" y="-2381"/>
              <a:ext cx="238919" cy="2976561"/>
            </a:xfrm>
            <a:custGeom>
              <a:rect b="b" l="l" r="r" t="t"/>
              <a:pathLst>
                <a:path extrusionOk="0" h="2976561" w="238919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cap="flat" cmpd="sng" w="25400">
              <a:solidFill>
                <a:srgbClr val="004C4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3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" name="Google Shape;14;p14"/>
          <p:cNvSpPr txBox="1"/>
          <p:nvPr>
            <p:ph type="title"/>
          </p:nvPr>
        </p:nvSpPr>
        <p:spPr>
          <a:xfrm>
            <a:off x="1218884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" name="Google Shape;15;p14"/>
          <p:cNvSpPr txBox="1"/>
          <p:nvPr>
            <p:ph idx="1" type="body"/>
          </p:nvPr>
        </p:nvSpPr>
        <p:spPr>
          <a:xfrm>
            <a:off x="1218884" y="1701797"/>
            <a:ext cx="10360501" cy="4462272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>
            <a:lvl1pPr indent="-406463" lvl="0" marL="457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1"/>
              <a:buFont typeface="Arial"/>
              <a:buChar char="•"/>
              <a:defRPr b="0" i="0" sz="2801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0469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19"/>
              <a:buFont typeface="Arial"/>
              <a:buChar char="•"/>
              <a:defRPr b="0" i="0" sz="23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14"/>
          <p:cNvSpPr txBox="1"/>
          <p:nvPr>
            <p:ph idx="10" type="dt"/>
          </p:nvPr>
        </p:nvSpPr>
        <p:spPr>
          <a:xfrm>
            <a:off x="1218882" y="6356358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14"/>
          <p:cNvSpPr txBox="1"/>
          <p:nvPr>
            <p:ph idx="11" type="ftr"/>
          </p:nvPr>
        </p:nvSpPr>
        <p:spPr>
          <a:xfrm>
            <a:off x="3453501" y="6356358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14"/>
          <p:cNvSpPr txBox="1"/>
          <p:nvPr>
            <p:ph idx="12" type="sldNum"/>
          </p:nvPr>
        </p:nvSpPr>
        <p:spPr>
          <a:xfrm>
            <a:off x="10563650" y="6356358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pic>
        <p:nvPicPr>
          <p:cNvPr id="19" name="Google Shape;19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359066" y="5806421"/>
            <a:ext cx="1801372" cy="1057658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"/>
          <p:cNvSpPr txBox="1"/>
          <p:nvPr>
            <p:ph type="ctrTitle"/>
          </p:nvPr>
        </p:nvSpPr>
        <p:spPr>
          <a:xfrm>
            <a:off x="1625176" y="584206"/>
            <a:ext cx="8735325" cy="2000251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b="1" lang="es-AR">
                <a:solidFill>
                  <a:schemeClr val="dk1"/>
                </a:solidFill>
              </a:rPr>
              <a:t>Base de Datos</a:t>
            </a:r>
            <a:endParaRPr/>
          </a:p>
        </p:txBody>
      </p:sp>
      <p:sp>
        <p:nvSpPr>
          <p:cNvPr id="105" name="Google Shape;105;p1"/>
          <p:cNvSpPr txBox="1"/>
          <p:nvPr>
            <p:ph idx="1" type="subTitle"/>
          </p:nvPr>
        </p:nvSpPr>
        <p:spPr>
          <a:xfrm>
            <a:off x="1625176" y="2616200"/>
            <a:ext cx="8735325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AR"/>
              <a:t>STORE PROCEDURES</a:t>
            </a:r>
            <a:endParaRPr/>
          </a:p>
        </p:txBody>
      </p:sp>
      <p:pic>
        <p:nvPicPr>
          <p:cNvPr id="106" name="Google Shape;10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70276" y="3492501"/>
            <a:ext cx="31242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0"/>
          <p:cNvSpPr txBox="1"/>
          <p:nvPr>
            <p:ph type="title"/>
          </p:nvPr>
        </p:nvSpPr>
        <p:spPr>
          <a:xfrm>
            <a:off x="1218884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s-AR">
                <a:solidFill>
                  <a:schemeClr val="dk1"/>
                </a:solidFill>
              </a:rPr>
              <a:t>Crear un SP para Insertar Pacientes</a:t>
            </a:r>
            <a:endParaRPr/>
          </a:p>
        </p:txBody>
      </p:sp>
      <p:sp>
        <p:nvSpPr>
          <p:cNvPr id="169" name="Google Shape;169;p10"/>
          <p:cNvSpPr txBox="1"/>
          <p:nvPr/>
        </p:nvSpPr>
        <p:spPr>
          <a:xfrm>
            <a:off x="1325150" y="2122920"/>
            <a:ext cx="97930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Ejecutar el SP:</a:t>
            </a:r>
            <a:endParaRPr/>
          </a:p>
        </p:txBody>
      </p:sp>
      <p:sp>
        <p:nvSpPr>
          <p:cNvPr id="170" name="Google Shape;170;p10"/>
          <p:cNvSpPr txBox="1"/>
          <p:nvPr/>
        </p:nvSpPr>
        <p:spPr>
          <a:xfrm>
            <a:off x="1270659" y="2586297"/>
            <a:ext cx="9793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EXEC ALTA_turno '20230606 15:00’,6,1,'Nuevo'</a:t>
            </a:r>
            <a:endParaRPr b="0" i="0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0"/>
          <p:cNvSpPr txBox="1"/>
          <p:nvPr/>
        </p:nvSpPr>
        <p:spPr>
          <a:xfrm>
            <a:off x="1336205" y="3501757"/>
            <a:ext cx="97930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Ejercicio práctico agregar 5 turnos con el SP.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"/>
          <p:cNvSpPr txBox="1"/>
          <p:nvPr>
            <p:ph type="title"/>
          </p:nvPr>
        </p:nvSpPr>
        <p:spPr>
          <a:xfrm>
            <a:off x="1218884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s-AR">
                <a:solidFill>
                  <a:schemeClr val="dk1"/>
                </a:solidFill>
              </a:rPr>
              <a:t>Crear un SP para Insertar Pacientes</a:t>
            </a:r>
            <a:endParaRPr/>
          </a:p>
        </p:txBody>
      </p:sp>
      <p:sp>
        <p:nvSpPr>
          <p:cNvPr id="177" name="Google Shape;177;p11"/>
          <p:cNvSpPr txBox="1"/>
          <p:nvPr/>
        </p:nvSpPr>
        <p:spPr>
          <a:xfrm>
            <a:off x="1325150" y="2122920"/>
            <a:ext cx="9793088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Crear un SP para la tabla de Especialidades y agregar las siguientes: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Cardiología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Pediatría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Psicología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Medicina Clínica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Endocrinología.</a:t>
            </a:r>
            <a:endParaRPr/>
          </a:p>
        </p:txBody>
      </p:sp>
      <p:sp>
        <p:nvSpPr>
          <p:cNvPr id="178" name="Google Shape;178;p11"/>
          <p:cNvSpPr txBox="1"/>
          <p:nvPr/>
        </p:nvSpPr>
        <p:spPr>
          <a:xfrm>
            <a:off x="261764" y="5661248"/>
            <a:ext cx="716994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https://www.w3bai.com/es/sql/default.html#gsc.tab=0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2"/>
          <p:cNvSpPr txBox="1"/>
          <p:nvPr>
            <p:ph type="title"/>
          </p:nvPr>
        </p:nvSpPr>
        <p:spPr>
          <a:xfrm>
            <a:off x="1218884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s-AR">
                <a:solidFill>
                  <a:schemeClr val="dk1"/>
                </a:solidFill>
              </a:rPr>
              <a:t>Crear un SP para Insertar Pacientes</a:t>
            </a:r>
            <a:endParaRPr/>
          </a:p>
        </p:txBody>
      </p:sp>
      <p:sp>
        <p:nvSpPr>
          <p:cNvPr id="184" name="Google Shape;184;p12"/>
          <p:cNvSpPr txBox="1"/>
          <p:nvPr/>
        </p:nvSpPr>
        <p:spPr>
          <a:xfrm>
            <a:off x="1325150" y="1772816"/>
            <a:ext cx="9809822" cy="3323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1400">
                <a:solidFill>
                  <a:srgbClr val="1C1D1F"/>
                </a:solidFill>
                <a:latin typeface="Arial"/>
                <a:ea typeface="Arial"/>
                <a:cs typeface="Arial"/>
                <a:sym typeface="Arial"/>
              </a:rPr>
              <a:t>EJERCICIO: Crear Stored Procedure para insertar Medicos</a:t>
            </a:r>
            <a:endParaRPr b="1" i="0" sz="1400">
              <a:solidFill>
                <a:srgbClr val="1C1D1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400">
                <a:solidFill>
                  <a:srgbClr val="1C1D1F"/>
                </a:solidFill>
                <a:latin typeface="Arial"/>
                <a:ea typeface="Arial"/>
                <a:cs typeface="Arial"/>
                <a:sym typeface="Arial"/>
              </a:rPr>
              <a:t>Deberás crear un procedimiento que inserte un nuevo Médico en las tablas respectivas: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>
              <a:solidFill>
                <a:srgbClr val="1C1D1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1400">
                <a:solidFill>
                  <a:srgbClr val="1C1D1F"/>
                </a:solidFill>
                <a:latin typeface="Arial"/>
                <a:ea typeface="Arial"/>
                <a:cs typeface="Arial"/>
                <a:sym typeface="Arial"/>
              </a:rPr>
              <a:t>Medico y MedicoEspecialidad</a:t>
            </a:r>
            <a:endParaRPr b="1" i="0" sz="1400">
              <a:solidFill>
                <a:srgbClr val="1C1D1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>
              <a:solidFill>
                <a:srgbClr val="1C1D1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400">
                <a:solidFill>
                  <a:srgbClr val="1C1D1F"/>
                </a:solidFill>
                <a:latin typeface="Arial"/>
                <a:ea typeface="Arial"/>
                <a:cs typeface="Arial"/>
                <a:sym typeface="Arial"/>
              </a:rPr>
              <a:t>El procedimiento deberá recibir como parámetros, los siguientes: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1400">
                <a:solidFill>
                  <a:srgbClr val="1C1D1F"/>
                </a:solidFill>
                <a:latin typeface="Arial"/>
                <a:ea typeface="Arial"/>
                <a:cs typeface="Arial"/>
                <a:sym typeface="Arial"/>
              </a:rPr>
              <a:t>@nombre varchar(50)</a:t>
            </a:r>
            <a:endParaRPr b="0" i="0" sz="1400">
              <a:solidFill>
                <a:srgbClr val="1C1D1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1400">
                <a:solidFill>
                  <a:srgbClr val="1C1D1F"/>
                </a:solidFill>
                <a:latin typeface="Arial"/>
                <a:ea typeface="Arial"/>
                <a:cs typeface="Arial"/>
                <a:sym typeface="Arial"/>
              </a:rPr>
              <a:t>@apellido varchar(20)</a:t>
            </a:r>
            <a:endParaRPr b="0" i="0" sz="1400">
              <a:solidFill>
                <a:srgbClr val="1C1D1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1400">
                <a:solidFill>
                  <a:srgbClr val="1C1D1F"/>
                </a:solidFill>
                <a:latin typeface="Arial"/>
                <a:ea typeface="Arial"/>
                <a:cs typeface="Arial"/>
                <a:sym typeface="Arial"/>
              </a:rPr>
              <a:t>@idespecialidad int</a:t>
            </a:r>
            <a:endParaRPr b="0" i="0" sz="1400">
              <a:solidFill>
                <a:srgbClr val="1C1D1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1400">
                <a:solidFill>
                  <a:srgbClr val="1C1D1F"/>
                </a:solidFill>
                <a:latin typeface="Arial"/>
                <a:ea typeface="Arial"/>
                <a:cs typeface="Arial"/>
                <a:sym typeface="Arial"/>
              </a:rPr>
              <a:t>@descripcion varchar(50)</a:t>
            </a:r>
            <a:r>
              <a:rPr b="0" i="0" lang="es-AR" sz="1400">
                <a:solidFill>
                  <a:srgbClr val="1C1D1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C1D1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400">
                <a:solidFill>
                  <a:srgbClr val="1C1D1F"/>
                </a:solidFill>
                <a:latin typeface="Arial"/>
                <a:ea typeface="Arial"/>
                <a:cs typeface="Arial"/>
                <a:sym typeface="Arial"/>
              </a:rPr>
              <a:t>Tener en cuenta que el valor de </a:t>
            </a:r>
            <a:r>
              <a:rPr b="1" i="0" lang="es-AR" sz="1400">
                <a:solidFill>
                  <a:srgbClr val="1C1D1F"/>
                </a:solidFill>
                <a:latin typeface="Arial"/>
                <a:ea typeface="Arial"/>
                <a:cs typeface="Arial"/>
                <a:sym typeface="Arial"/>
              </a:rPr>
              <a:t>idEspecialidad</a:t>
            </a:r>
            <a:r>
              <a:rPr b="0" i="0" lang="es-AR" sz="1400">
                <a:solidFill>
                  <a:srgbClr val="1C1D1F"/>
                </a:solidFill>
                <a:latin typeface="Arial"/>
                <a:ea typeface="Arial"/>
                <a:cs typeface="Arial"/>
                <a:sym typeface="Arial"/>
              </a:rPr>
              <a:t>, deberá existir en la tabla Especialidad, al momento de ejecutar el procedimiento para insertar un nuevo Médico.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C1D1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400">
                <a:solidFill>
                  <a:srgbClr val="1C1D1F"/>
                </a:solidFill>
                <a:latin typeface="Arial"/>
                <a:ea typeface="Arial"/>
                <a:cs typeface="Arial"/>
                <a:sym typeface="Arial"/>
              </a:rPr>
              <a:t>Podemos tomar como referencia el SP de Turnos creado anteriormente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81000">
              <a:schemeClr val="lt1"/>
            </a:gs>
            <a:gs pos="85000">
              <a:srgbClr val="0D172F"/>
            </a:gs>
            <a:gs pos="100000">
              <a:srgbClr val="122041"/>
            </a:gs>
          </a:gsLst>
          <a:lin ang="3600000" scaled="0"/>
        </a:gra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8028" y="1124744"/>
            <a:ext cx="7498055" cy="39364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"/>
          <p:cNvSpPr txBox="1"/>
          <p:nvPr>
            <p:ph type="title"/>
          </p:nvPr>
        </p:nvSpPr>
        <p:spPr>
          <a:xfrm>
            <a:off x="1218884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s-AR">
                <a:solidFill>
                  <a:schemeClr val="dk1"/>
                </a:solidFill>
              </a:rPr>
              <a:t>Crear un SP para Insertar Pacientes</a:t>
            </a:r>
            <a:endParaRPr/>
          </a:p>
        </p:txBody>
      </p:sp>
      <p:sp>
        <p:nvSpPr>
          <p:cNvPr id="112" name="Google Shape;112;p2"/>
          <p:cNvSpPr txBox="1"/>
          <p:nvPr/>
        </p:nvSpPr>
        <p:spPr>
          <a:xfrm>
            <a:off x="1341884" y="1988840"/>
            <a:ext cx="9793088" cy="31085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400" u="none" cap="none" strike="noStrike">
                <a:solidFill>
                  <a:srgbClr val="374151"/>
                </a:solidFill>
                <a:latin typeface="Calibri"/>
                <a:ea typeface="Calibri"/>
                <a:cs typeface="Calibri"/>
                <a:sym typeface="Calibri"/>
              </a:rPr>
              <a:t>El </a:t>
            </a:r>
            <a:r>
              <a:rPr b="1" i="0" lang="es-AR" sz="1400" u="none" cap="none" strike="noStrike">
                <a:solidFill>
                  <a:srgbClr val="111827"/>
                </a:solidFill>
                <a:latin typeface="Calibri"/>
                <a:ea typeface="Calibri"/>
                <a:cs typeface="Calibri"/>
                <a:sym typeface="Calibri"/>
              </a:rPr>
              <a:t>BEGIN END</a:t>
            </a:r>
            <a:r>
              <a:rPr b="0" i="0" lang="es-AR" sz="1400" u="none" cap="none" strike="noStrike">
                <a:solidFill>
                  <a:srgbClr val="374151"/>
                </a:solidFill>
                <a:latin typeface="Calibri"/>
                <a:ea typeface="Calibri"/>
                <a:cs typeface="Calibri"/>
                <a:sym typeface="Calibri"/>
              </a:rPr>
              <a:t> son estructuras de control de flujo para contener varias sentencias agrupadas en un bloque de código determinado. Estas, permiten ejecutar una serie de instrucciones en conjunto.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 </a:t>
            </a:r>
            <a:r>
              <a:rPr b="1" i="0" lang="es-A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BEGIN END</a:t>
            </a:r>
            <a:r>
              <a:rPr b="0" i="0" lang="es-A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pueden anidarse en un bloque de código.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Sintaxis: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BEGIN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[codigo]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  <a:br>
              <a:rPr b="0" i="0" lang="es-AR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400" u="none" cap="none" strike="noStrike">
              <a:solidFill>
                <a:srgbClr val="37415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"/>
          <p:cNvSpPr txBox="1"/>
          <p:nvPr>
            <p:ph type="title"/>
          </p:nvPr>
        </p:nvSpPr>
        <p:spPr>
          <a:xfrm>
            <a:off x="1218884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s-AR">
                <a:solidFill>
                  <a:schemeClr val="dk1"/>
                </a:solidFill>
              </a:rPr>
              <a:t>Crear un SP para Insertar Pacientes</a:t>
            </a:r>
            <a:endParaRPr/>
          </a:p>
        </p:txBody>
      </p:sp>
      <p:sp>
        <p:nvSpPr>
          <p:cNvPr id="118" name="Google Shape;118;p3"/>
          <p:cNvSpPr txBox="1"/>
          <p:nvPr/>
        </p:nvSpPr>
        <p:spPr>
          <a:xfrm>
            <a:off x="1341884" y="1988840"/>
            <a:ext cx="9793088" cy="3323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400" u="none" cap="none" strike="noStrike">
                <a:solidFill>
                  <a:srgbClr val="374151"/>
                </a:solidFill>
                <a:latin typeface="Calibri"/>
                <a:ea typeface="Calibri"/>
                <a:cs typeface="Calibri"/>
                <a:sym typeface="Calibri"/>
              </a:rPr>
              <a:t>Ejemplo: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DECLARE @iter INT = 1;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@iter &lt;= 10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BEGIN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SELECT @iter as iter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SET @iter = @iter + 1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"/>
          <p:cNvSpPr txBox="1"/>
          <p:nvPr>
            <p:ph type="title"/>
          </p:nvPr>
        </p:nvSpPr>
        <p:spPr>
          <a:xfrm>
            <a:off x="1218884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s-AR">
                <a:solidFill>
                  <a:schemeClr val="dk1"/>
                </a:solidFill>
              </a:rPr>
              <a:t>Crear un SP para Insertar Pacientes</a:t>
            </a:r>
            <a:endParaRPr/>
          </a:p>
        </p:txBody>
      </p:sp>
      <p:sp>
        <p:nvSpPr>
          <p:cNvPr id="124" name="Google Shape;124;p4"/>
          <p:cNvSpPr txBox="1"/>
          <p:nvPr/>
        </p:nvSpPr>
        <p:spPr>
          <a:xfrm>
            <a:off x="1341884" y="1988840"/>
            <a:ext cx="979308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Crear el Store Procedure  </a:t>
            </a:r>
            <a:r>
              <a:rPr b="0" i="0" lang="es-AR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ALTA_Paciente,  </a:t>
            </a:r>
            <a:r>
              <a:rPr b="0" i="0" lang="es-A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Insertar datos en la tabla Paciente con los siguientes parámetros:</a:t>
            </a:r>
            <a:endParaRPr/>
          </a:p>
        </p:txBody>
      </p:sp>
      <p:pic>
        <p:nvPicPr>
          <p:cNvPr id="125" name="Google Shape;12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1632" y="2537038"/>
            <a:ext cx="9292905" cy="2448272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4"/>
          <p:cNvSpPr txBox="1"/>
          <p:nvPr/>
        </p:nvSpPr>
        <p:spPr>
          <a:xfrm>
            <a:off x="4306577" y="3298195"/>
            <a:ext cx="632433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La fecha por el formato del dominio siempre en un SP al crear el </a:t>
            </a:r>
            <a:r>
              <a:rPr lang="es-AR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parámetro</a:t>
            </a:r>
            <a:r>
              <a:rPr lang="es-AR" sz="1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lo vamos a crear como varchar</a:t>
            </a:r>
            <a:endParaRPr sz="11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"/>
          <p:cNvSpPr txBox="1"/>
          <p:nvPr>
            <p:ph type="title"/>
          </p:nvPr>
        </p:nvSpPr>
        <p:spPr>
          <a:xfrm>
            <a:off x="1218884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s-AR">
                <a:solidFill>
                  <a:schemeClr val="dk1"/>
                </a:solidFill>
              </a:rPr>
              <a:t>Crear un SP para Insertar Pacientes</a:t>
            </a:r>
            <a:endParaRPr/>
          </a:p>
        </p:txBody>
      </p:sp>
      <p:sp>
        <p:nvSpPr>
          <p:cNvPr id="132" name="Google Shape;132;p5"/>
          <p:cNvSpPr txBox="1"/>
          <p:nvPr/>
        </p:nvSpPr>
        <p:spPr>
          <a:xfrm>
            <a:off x="1341884" y="1988840"/>
            <a:ext cx="979308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Validar si el paciente Existe en la tabla para ello vamos a usar la sentencia IF NotExist y utilizando la estructura de control BEGIN END insertar los registros. </a:t>
            </a:r>
            <a:endParaRPr/>
          </a:p>
        </p:txBody>
      </p:sp>
      <p:pic>
        <p:nvPicPr>
          <p:cNvPr id="133" name="Google Shape;133;p5"/>
          <p:cNvPicPr preferRelativeResize="0"/>
          <p:nvPr/>
        </p:nvPicPr>
        <p:blipFill rotWithShape="1">
          <a:blip r:embed="rId3">
            <a:alphaModFix/>
          </a:blip>
          <a:srcRect b="0" l="0" r="5302" t="0"/>
          <a:stretch/>
        </p:blipFill>
        <p:spPr>
          <a:xfrm>
            <a:off x="1898625" y="2760011"/>
            <a:ext cx="9000998" cy="25922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"/>
          <p:cNvSpPr txBox="1"/>
          <p:nvPr>
            <p:ph type="title"/>
          </p:nvPr>
        </p:nvSpPr>
        <p:spPr>
          <a:xfrm>
            <a:off x="1218884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s-AR">
                <a:solidFill>
                  <a:schemeClr val="dk1"/>
                </a:solidFill>
              </a:rPr>
              <a:t>Crear un SP para Insertar Pacientes</a:t>
            </a:r>
            <a:endParaRPr/>
          </a:p>
        </p:txBody>
      </p:sp>
      <p:sp>
        <p:nvSpPr>
          <p:cNvPr id="139" name="Google Shape;139;p6"/>
          <p:cNvSpPr txBox="1"/>
          <p:nvPr/>
        </p:nvSpPr>
        <p:spPr>
          <a:xfrm>
            <a:off x="1325150" y="2122920"/>
            <a:ext cx="97930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Ejecutar el SP:</a:t>
            </a:r>
            <a:endParaRPr/>
          </a:p>
        </p:txBody>
      </p:sp>
      <p:sp>
        <p:nvSpPr>
          <p:cNvPr id="140" name="Google Shape;140;p6"/>
          <p:cNvSpPr txBox="1"/>
          <p:nvPr/>
        </p:nvSpPr>
        <p:spPr>
          <a:xfrm>
            <a:off x="1341884" y="2525247"/>
            <a:ext cx="979308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exec ALTA_Paciente '95999000', 'Johanna','Lopez’,’20230606','calle 1', 'ARG','','jj@gmail.com',''</a:t>
            </a:r>
            <a:endParaRPr b="0" i="0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"/>
          <p:cNvSpPr txBox="1"/>
          <p:nvPr>
            <p:ph type="title"/>
          </p:nvPr>
        </p:nvSpPr>
        <p:spPr>
          <a:xfrm>
            <a:off x="1218884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s-AR">
                <a:solidFill>
                  <a:schemeClr val="dk1"/>
                </a:solidFill>
              </a:rPr>
              <a:t>Crear un SP para Insertar Pacientes</a:t>
            </a:r>
            <a:endParaRPr/>
          </a:p>
        </p:txBody>
      </p:sp>
      <p:sp>
        <p:nvSpPr>
          <p:cNvPr id="146" name="Google Shape;146;p7"/>
          <p:cNvSpPr txBox="1"/>
          <p:nvPr/>
        </p:nvSpPr>
        <p:spPr>
          <a:xfrm>
            <a:off x="1325150" y="2122920"/>
            <a:ext cx="97930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Ejecutar el SP:</a:t>
            </a:r>
            <a:endParaRPr/>
          </a:p>
        </p:txBody>
      </p:sp>
      <p:sp>
        <p:nvSpPr>
          <p:cNvPr id="147" name="Google Shape;147;p7"/>
          <p:cNvSpPr txBox="1"/>
          <p:nvPr/>
        </p:nvSpPr>
        <p:spPr>
          <a:xfrm>
            <a:off x="598484" y="2492247"/>
            <a:ext cx="9793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exec ALTA_Paciente '95999000', 'Johanna','Lopez’,’20230606','calle 1', 'ARG','','jj@gmail.com',''</a:t>
            </a:r>
            <a:endParaRPr b="0" i="0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7"/>
          <p:cNvSpPr txBox="1"/>
          <p:nvPr/>
        </p:nvSpPr>
        <p:spPr>
          <a:xfrm>
            <a:off x="1336205" y="3501757"/>
            <a:ext cx="97930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Ejercicio práctico agregar 5 pacientes con el SP.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"/>
          <p:cNvSpPr txBox="1"/>
          <p:nvPr>
            <p:ph type="title"/>
          </p:nvPr>
        </p:nvSpPr>
        <p:spPr>
          <a:xfrm>
            <a:off x="1218884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s-AR">
                <a:solidFill>
                  <a:schemeClr val="dk1"/>
                </a:solidFill>
              </a:rPr>
              <a:t>Crear un SP para Insertar Pacientes</a:t>
            </a:r>
            <a:endParaRPr/>
          </a:p>
        </p:txBody>
      </p:sp>
      <p:sp>
        <p:nvSpPr>
          <p:cNvPr id="154" name="Google Shape;154;p8"/>
          <p:cNvSpPr txBox="1"/>
          <p:nvPr/>
        </p:nvSpPr>
        <p:spPr>
          <a:xfrm>
            <a:off x="1325150" y="1772816"/>
            <a:ext cx="9809822" cy="25237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1400">
                <a:solidFill>
                  <a:srgbClr val="1C1D1F"/>
                </a:solidFill>
                <a:latin typeface="Arial"/>
                <a:ea typeface="Arial"/>
                <a:cs typeface="Arial"/>
                <a:sym typeface="Arial"/>
              </a:rPr>
              <a:t>EJERCICIO: Crear Stored Procedure para insertar Turnos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400">
                <a:solidFill>
                  <a:srgbClr val="1C1D1F"/>
                </a:solidFill>
                <a:latin typeface="Arial"/>
                <a:ea typeface="Arial"/>
                <a:cs typeface="Arial"/>
                <a:sym typeface="Arial"/>
              </a:rPr>
              <a:t>Deberás crear un procedimiento que inserte un nuevo Turno en las tablas respectivas: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>
              <a:solidFill>
                <a:srgbClr val="1C1D1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1400">
                <a:solidFill>
                  <a:srgbClr val="1C1D1F"/>
                </a:solidFill>
                <a:latin typeface="Arial"/>
                <a:ea typeface="Arial"/>
                <a:cs typeface="Arial"/>
                <a:sym typeface="Arial"/>
              </a:rPr>
              <a:t>Turno y Turno paciente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>
              <a:solidFill>
                <a:srgbClr val="1C1D1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400">
                <a:solidFill>
                  <a:srgbClr val="1C1D1F"/>
                </a:solidFill>
                <a:latin typeface="Arial"/>
                <a:ea typeface="Arial"/>
                <a:cs typeface="Arial"/>
                <a:sym typeface="Arial"/>
              </a:rPr>
              <a:t>El procedimiento deberá recibir como parámetros, los siguientes: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>
              <a:solidFill>
                <a:srgbClr val="1C1D1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@fecha </a:t>
            </a:r>
            <a:r>
              <a:rPr lang="es-AR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s-A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AR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14</a:t>
            </a:r>
            <a:r>
              <a:rPr lang="es-A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),</a:t>
            </a:r>
            <a:r>
              <a:rPr lang="es-AR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AR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--20230606 15:00</a:t>
            </a:r>
            <a:endParaRPr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@idpaciente paciente</a:t>
            </a:r>
            <a:r>
              <a:rPr lang="es-A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@idmedico medico</a:t>
            </a:r>
            <a:r>
              <a:rPr lang="es-A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@observacion observacion</a:t>
            </a:r>
            <a:r>
              <a:rPr lang="es-A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-AR" sz="1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‘’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C1D1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9"/>
          <p:cNvSpPr txBox="1"/>
          <p:nvPr>
            <p:ph type="title"/>
          </p:nvPr>
        </p:nvSpPr>
        <p:spPr>
          <a:xfrm>
            <a:off x="1218884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s-AR">
                <a:solidFill>
                  <a:schemeClr val="dk1"/>
                </a:solidFill>
              </a:rPr>
              <a:t>Crear un SP para Insertar Pacientes</a:t>
            </a:r>
            <a:endParaRPr/>
          </a:p>
        </p:txBody>
      </p:sp>
      <p:sp>
        <p:nvSpPr>
          <p:cNvPr id="160" name="Google Shape;160;p9"/>
          <p:cNvSpPr txBox="1"/>
          <p:nvPr/>
        </p:nvSpPr>
        <p:spPr>
          <a:xfrm>
            <a:off x="1325150" y="1772816"/>
            <a:ext cx="980982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1400">
                <a:solidFill>
                  <a:srgbClr val="1C1D1F"/>
                </a:solidFill>
                <a:latin typeface="Arial"/>
                <a:ea typeface="Arial"/>
                <a:cs typeface="Arial"/>
                <a:sym typeface="Arial"/>
              </a:rPr>
              <a:t>EJERCICIO: Crear Stored Procedure para insertar Turnos</a:t>
            </a:r>
            <a:endParaRPr/>
          </a:p>
        </p:txBody>
      </p:sp>
      <p:pic>
        <p:nvPicPr>
          <p:cNvPr id="161" name="Google Shape;16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8875" y="2354814"/>
            <a:ext cx="6857493" cy="4195857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9"/>
          <p:cNvSpPr/>
          <p:nvPr/>
        </p:nvSpPr>
        <p:spPr>
          <a:xfrm>
            <a:off x="4150196" y="3356992"/>
            <a:ext cx="576064" cy="307777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006F6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9"/>
          <p:cNvSpPr txBox="1"/>
          <p:nvPr/>
        </p:nvSpPr>
        <p:spPr>
          <a:xfrm>
            <a:off x="4713933" y="3284984"/>
            <a:ext cx="3180679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Variable de sistema  y nos permite obtener el ultimo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valor insertado en el campo Idturno</a:t>
            </a:r>
            <a:endParaRPr sz="11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Tech_16x9">
      <a:dk1>
        <a:srgbClr val="000000"/>
      </a:dk1>
      <a:lt1>
        <a:srgbClr val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cnología 16x9">
  <a:themeElements>
    <a:clrScheme name="Tech_16x9">
      <a:dk1>
        <a:srgbClr val="000000"/>
      </a:dk1>
      <a:lt1>
        <a:srgbClr val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2017-11-07T12:42:42Z</dcterms:created>
  <dc:creator>Ezequiel Binker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