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7" roundtripDataSignature="AMtx7mjIrjRwmeZv0ixBDF0ItwfHsKYA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0" name="Shape 20"/>
        <p:cNvGrpSpPr/>
        <p:nvPr/>
      </p:nvGrpSpPr>
      <p:grpSpPr>
        <a:xfrm>
          <a:off x="0" y="0"/>
          <a:ext cx="0" cy="0"/>
          <a:chOff x="0" y="0"/>
          <a:chExt cx="0" cy="0"/>
        </a:xfrm>
      </p:grpSpPr>
      <p:grpSp>
        <p:nvGrpSpPr>
          <p:cNvPr id="21" name="Google Shape;21;p13"/>
          <p:cNvGrpSpPr/>
          <p:nvPr/>
        </p:nvGrpSpPr>
        <p:grpSpPr>
          <a:xfrm>
            <a:off x="7516447" y="4145287"/>
            <a:ext cx="4686117" cy="2731407"/>
            <a:chOff x="5638800" y="3108960"/>
            <a:chExt cx="3515503" cy="2048555"/>
          </a:xfrm>
        </p:grpSpPr>
        <p:cxnSp>
          <p:nvCxnSpPr>
            <p:cNvPr id="22" name="Google Shape;22;p13"/>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23" name="Google Shape;23;p13"/>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24" name="Google Shape;24;p13"/>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grpSp>
        <p:nvGrpSpPr>
          <p:cNvPr id="25" name="Google Shape;25;p13"/>
          <p:cNvGrpSpPr/>
          <p:nvPr/>
        </p:nvGrpSpPr>
        <p:grpSpPr>
          <a:xfrm>
            <a:off x="-8915" y="6057155"/>
            <a:ext cx="5498725" cy="820207"/>
            <a:chOff x="-6689" y="4553748"/>
            <a:chExt cx="4125119" cy="615155"/>
          </a:xfrm>
        </p:grpSpPr>
        <p:sp>
          <p:nvSpPr>
            <p:cNvPr id="26" name="Google Shape;26;p13"/>
            <p:cNvSpPr/>
            <p:nvPr/>
          </p:nvSpPr>
          <p:spPr>
            <a:xfrm rot="-5400000">
              <a:off x="1754302" y="2802395"/>
              <a:ext cx="612775" cy="4115481"/>
            </a:xfrm>
            <a:custGeom>
              <a:rect b="b" l="l" r="r" t="t"/>
              <a:pathLst>
                <a:path extrusionOk="0" h="4115481" w="612775">
                  <a:moveTo>
                    <a:pt x="0" y="4115481"/>
                  </a:moveTo>
                  <a:lnTo>
                    <a:pt x="612775" y="3180443"/>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27" name="Google Shape;27;p13"/>
            <p:cNvSpPr/>
            <p:nvPr/>
          </p:nvSpPr>
          <p:spPr>
            <a:xfrm rot="-5400000">
              <a:off x="1604659" y="3152814"/>
              <a:ext cx="410751" cy="3621427"/>
            </a:xfrm>
            <a:custGeom>
              <a:rect b="b" l="l" r="r" t="t"/>
              <a:pathLst>
                <a:path extrusionOk="0" h="3621427" w="410751">
                  <a:moveTo>
                    <a:pt x="0" y="3621427"/>
                  </a:moveTo>
                  <a:lnTo>
                    <a:pt x="410751" y="2998251"/>
                  </a:lnTo>
                  <a:cubicBezTo>
                    <a:pt x="410359" y="2065358"/>
                    <a:pt x="406339" y="932893"/>
                    <a:pt x="405947" y="0"/>
                  </a:cubicBez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28" name="Google Shape;28;p13"/>
            <p:cNvSpPr/>
            <p:nvPr/>
          </p:nvSpPr>
          <p:spPr>
            <a:xfrm rot="-5400000">
              <a:off x="1462308" y="3453376"/>
              <a:ext cx="241768" cy="3179761"/>
            </a:xfrm>
            <a:custGeom>
              <a:rect b="b" l="l" r="r" t="t"/>
              <a:pathLst>
                <a:path extrusionOk="0" h="3179761" w="241768">
                  <a:moveTo>
                    <a:pt x="0" y="3179761"/>
                  </a:moveTo>
                  <a:lnTo>
                    <a:pt x="238919" y="2819370"/>
                  </a:lnTo>
                  <a:cubicBezTo>
                    <a:pt x="238654" y="1947313"/>
                    <a:pt x="242019" y="872057"/>
                    <a:pt x="241754"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grpSp>
      <p:sp>
        <p:nvSpPr>
          <p:cNvPr id="29" name="Google Shape;29;p13"/>
          <p:cNvSpPr txBox="1"/>
          <p:nvPr>
            <p:ph type="ctrTitle"/>
          </p:nvPr>
        </p:nvSpPr>
        <p:spPr>
          <a:xfrm>
            <a:off x="1625176" y="584206"/>
            <a:ext cx="8735325" cy="2000251"/>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lvl1pPr lvl="0" algn="l">
              <a:lnSpc>
                <a:spcPct val="90000"/>
              </a:lnSpc>
              <a:spcBef>
                <a:spcPts val="0"/>
              </a:spcBef>
              <a:spcAft>
                <a:spcPts val="0"/>
              </a:spcAft>
              <a:buSzPts val="2801"/>
              <a:buNone/>
              <a:defRPr sz="2801" cap="none">
                <a:solidFill>
                  <a:schemeClr val="accent1"/>
                </a:solidFill>
              </a:defRPr>
            </a:lvl1pPr>
            <a:lvl2pPr lvl="1" algn="ctr">
              <a:lnSpc>
                <a:spcPct val="90000"/>
              </a:lnSpc>
              <a:spcBef>
                <a:spcPts val="800"/>
              </a:spcBef>
              <a:spcAft>
                <a:spcPts val="0"/>
              </a:spcAft>
              <a:buSzPts val="1919"/>
              <a:buNone/>
              <a:defRPr>
                <a:solidFill>
                  <a:schemeClr val="lt1"/>
                </a:solidFill>
              </a:defRPr>
            </a:lvl2pPr>
            <a:lvl3pPr lvl="2" algn="ctr">
              <a:lnSpc>
                <a:spcPct val="90000"/>
              </a:lnSpc>
              <a:spcBef>
                <a:spcPts val="800"/>
              </a:spcBef>
              <a:spcAft>
                <a:spcPts val="0"/>
              </a:spcAft>
              <a:buSzPts val="16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p:txBody>
      </p:sp>
      <p:sp>
        <p:nvSpPr>
          <p:cNvPr id="31" name="Google Shape;31;p13"/>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7" name="Shape 87"/>
        <p:cNvGrpSpPr/>
        <p:nvPr/>
      </p:nvGrpSpPr>
      <p:grpSpPr>
        <a:xfrm>
          <a:off x="0" y="0"/>
          <a:ext cx="0" cy="0"/>
          <a:chOff x="0" y="0"/>
          <a:chExt cx="0" cy="0"/>
        </a:xfrm>
      </p:grpSpPr>
      <p:sp>
        <p:nvSpPr>
          <p:cNvPr id="88" name="Google Shape;88;p22"/>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2"/>
          <p:cNvSpPr txBox="1"/>
          <p:nvPr>
            <p:ph idx="1" type="body"/>
          </p:nvPr>
        </p:nvSpPr>
        <p:spPr>
          <a:xfrm rot="5400000">
            <a:off x="4167998" y="-1247317"/>
            <a:ext cx="4462272" cy="10360501"/>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0" name="Google Shape;90;p22"/>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3" name="Shape 93"/>
        <p:cNvGrpSpPr/>
        <p:nvPr/>
      </p:nvGrpSpPr>
      <p:grpSpPr>
        <a:xfrm>
          <a:off x="0" y="0"/>
          <a:ext cx="0" cy="0"/>
          <a:chOff x="0" y="0"/>
          <a:chExt cx="0" cy="0"/>
        </a:xfrm>
      </p:grpSpPr>
      <p:sp>
        <p:nvSpPr>
          <p:cNvPr id="94" name="Google Shape;94;p23"/>
          <p:cNvSpPr txBox="1"/>
          <p:nvPr>
            <p:ph type="title"/>
          </p:nvPr>
        </p:nvSpPr>
        <p:spPr>
          <a:xfrm rot="5400000">
            <a:off x="7414141" y="2006957"/>
            <a:ext cx="5588000" cy="2742486"/>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3"/>
          <p:cNvSpPr txBox="1"/>
          <p:nvPr>
            <p:ph idx="1" type="body"/>
          </p:nvPr>
        </p:nvSpPr>
        <p:spPr>
          <a:xfrm rot="5400000">
            <a:off x="2132317" y="-329235"/>
            <a:ext cx="5588000" cy="7414869"/>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6" name="Google Shape;96;p23"/>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33" name="Shape 33"/>
        <p:cNvGrpSpPr/>
        <p:nvPr/>
      </p:nvGrpSpPr>
      <p:grpSpPr>
        <a:xfrm>
          <a:off x="0" y="0"/>
          <a:ext cx="0" cy="0"/>
          <a:chOff x="0" y="0"/>
          <a:chExt cx="0" cy="0"/>
        </a:xfrm>
      </p:grpSpPr>
      <p:sp>
        <p:nvSpPr>
          <p:cNvPr id="34" name="Google Shape;34;p14"/>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1218884" y="1701797"/>
            <a:ext cx="10360501" cy="4462272"/>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36" name="Google Shape;36;p14"/>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9" name="Shape 39"/>
        <p:cNvGrpSpPr/>
        <p:nvPr/>
      </p:nvGrpSpPr>
      <p:grpSpPr>
        <a:xfrm>
          <a:off x="0" y="0"/>
          <a:ext cx="0" cy="0"/>
          <a:chOff x="0" y="0"/>
          <a:chExt cx="0" cy="0"/>
        </a:xfrm>
      </p:grpSpPr>
      <p:grpSp>
        <p:nvGrpSpPr>
          <p:cNvPr id="40" name="Google Shape;40;p15"/>
          <p:cNvGrpSpPr/>
          <p:nvPr/>
        </p:nvGrpSpPr>
        <p:grpSpPr>
          <a:xfrm>
            <a:off x="7516447" y="4145287"/>
            <a:ext cx="4686117" cy="2731407"/>
            <a:chOff x="5638800" y="3108960"/>
            <a:chExt cx="3515503" cy="2048555"/>
          </a:xfrm>
        </p:grpSpPr>
        <p:cxnSp>
          <p:nvCxnSpPr>
            <p:cNvPr id="41" name="Google Shape;41;p15"/>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42" name="Google Shape;42;p15"/>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43" name="Google Shape;43;p15"/>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sp>
        <p:nvSpPr>
          <p:cNvPr id="44" name="Google Shape;44;p15"/>
          <p:cNvSpPr txBox="1"/>
          <p:nvPr>
            <p:ph type="title"/>
          </p:nvPr>
        </p:nvSpPr>
        <p:spPr>
          <a:xfrm>
            <a:off x="1625177" y="2209806"/>
            <a:ext cx="8938472" cy="2764335"/>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b="0"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5"/>
          <p:cNvSpPr txBox="1"/>
          <p:nvPr>
            <p:ph idx="1" type="body"/>
          </p:nvPr>
        </p:nvSpPr>
        <p:spPr>
          <a:xfrm>
            <a:off x="1625176" y="4951272"/>
            <a:ext cx="7069519" cy="1220933"/>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0"/>
              </a:spcBef>
              <a:spcAft>
                <a:spcPts val="0"/>
              </a:spcAft>
              <a:buSzPts val="2801"/>
              <a:buNone/>
              <a:defRPr sz="2801" cap="none">
                <a:solidFill>
                  <a:schemeClr val="accent1"/>
                </a:solidFill>
              </a:defRPr>
            </a:lvl1pPr>
            <a:lvl2pPr indent="-228600" lvl="1" marL="914400" algn="l">
              <a:lnSpc>
                <a:spcPct val="90000"/>
              </a:lnSpc>
              <a:spcBef>
                <a:spcPts val="800"/>
              </a:spcBef>
              <a:spcAft>
                <a:spcPts val="0"/>
              </a:spcAft>
              <a:buSzPts val="1919"/>
              <a:buNone/>
              <a:defRPr sz="2399">
                <a:solidFill>
                  <a:schemeClr val="lt1"/>
                </a:solidFill>
              </a:defRPr>
            </a:lvl2pPr>
            <a:lvl3pPr indent="-228600" lvl="2" marL="1371600" algn="l">
              <a:lnSpc>
                <a:spcPct val="90000"/>
              </a:lnSpc>
              <a:spcBef>
                <a:spcPts val="800"/>
              </a:spcBef>
              <a:spcAft>
                <a:spcPts val="0"/>
              </a:spcAft>
              <a:buSzPts val="1679"/>
              <a:buNone/>
              <a:defRPr sz="2099">
                <a:solidFill>
                  <a:schemeClr val="lt1"/>
                </a:solidFill>
              </a:defRPr>
            </a:lvl3pPr>
            <a:lvl4pPr indent="-228600" lvl="3" marL="1828800" algn="l">
              <a:lnSpc>
                <a:spcPct val="90000"/>
              </a:lnSpc>
              <a:spcBef>
                <a:spcPts val="800"/>
              </a:spcBef>
              <a:spcAft>
                <a:spcPts val="0"/>
              </a:spcAft>
              <a:buSzPts val="1520"/>
              <a:buNone/>
              <a:defRPr sz="1900">
                <a:solidFill>
                  <a:schemeClr val="lt1"/>
                </a:solidFill>
              </a:defRPr>
            </a:lvl4pPr>
            <a:lvl5pPr indent="-228600" lvl="4" marL="2286000" algn="l">
              <a:lnSpc>
                <a:spcPct val="90000"/>
              </a:lnSpc>
              <a:spcBef>
                <a:spcPts val="800"/>
              </a:spcBef>
              <a:spcAft>
                <a:spcPts val="0"/>
              </a:spcAft>
              <a:buSzPts val="1520"/>
              <a:buNone/>
              <a:defRPr sz="1900">
                <a:solidFill>
                  <a:schemeClr val="lt1"/>
                </a:solidFill>
              </a:defRPr>
            </a:lvl5pPr>
            <a:lvl6pPr indent="-228600" lvl="5" marL="2743200" algn="l">
              <a:lnSpc>
                <a:spcPct val="90000"/>
              </a:lnSpc>
              <a:spcBef>
                <a:spcPts val="800"/>
              </a:spcBef>
              <a:spcAft>
                <a:spcPts val="0"/>
              </a:spcAft>
              <a:buSzPts val="1520"/>
              <a:buNone/>
              <a:defRPr sz="1900">
                <a:solidFill>
                  <a:schemeClr val="lt1"/>
                </a:solidFill>
              </a:defRPr>
            </a:lvl6pPr>
            <a:lvl7pPr indent="-228600" lvl="6" marL="3200400" algn="l">
              <a:lnSpc>
                <a:spcPct val="90000"/>
              </a:lnSpc>
              <a:spcBef>
                <a:spcPts val="800"/>
              </a:spcBef>
              <a:spcAft>
                <a:spcPts val="0"/>
              </a:spcAft>
              <a:buSzPts val="1520"/>
              <a:buNone/>
              <a:defRPr sz="1900">
                <a:solidFill>
                  <a:schemeClr val="lt1"/>
                </a:solidFill>
              </a:defRPr>
            </a:lvl7pPr>
            <a:lvl8pPr indent="-228600" lvl="7" marL="3657600" algn="l">
              <a:lnSpc>
                <a:spcPct val="90000"/>
              </a:lnSpc>
              <a:spcBef>
                <a:spcPts val="800"/>
              </a:spcBef>
              <a:spcAft>
                <a:spcPts val="0"/>
              </a:spcAft>
              <a:buSzPts val="1520"/>
              <a:buNone/>
              <a:defRPr sz="1900">
                <a:solidFill>
                  <a:schemeClr val="lt1"/>
                </a:solidFill>
              </a:defRPr>
            </a:lvl8pPr>
            <a:lvl9pPr indent="-228600" lvl="8" marL="4114800" algn="l">
              <a:lnSpc>
                <a:spcPct val="90000"/>
              </a:lnSpc>
              <a:spcBef>
                <a:spcPts val="800"/>
              </a:spcBef>
              <a:spcAft>
                <a:spcPts val="0"/>
              </a:spcAft>
              <a:buSzPts val="1520"/>
              <a:buNone/>
              <a:defRPr sz="1900">
                <a:solidFill>
                  <a:schemeClr val="lt1"/>
                </a:solidFill>
              </a:defRPr>
            </a:lvl9pPr>
          </a:lstStyle>
          <a:p/>
        </p:txBody>
      </p:sp>
      <p:sp>
        <p:nvSpPr>
          <p:cNvPr id="46" name="Google Shape;46;p15"/>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8" name="Shape 48"/>
        <p:cNvGrpSpPr/>
        <p:nvPr/>
      </p:nvGrpSpPr>
      <p:grpSpPr>
        <a:xfrm>
          <a:off x="0" y="0"/>
          <a:ext cx="0" cy="0"/>
          <a:chOff x="0" y="0"/>
          <a:chExt cx="0" cy="0"/>
        </a:xfrm>
      </p:grpSpPr>
      <p:sp>
        <p:nvSpPr>
          <p:cNvPr id="49" name="Google Shape;49;p16"/>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6"/>
          <p:cNvSpPr txBox="1"/>
          <p:nvPr>
            <p:ph idx="1" type="body"/>
          </p:nvPr>
        </p:nvSpPr>
        <p:spPr>
          <a:xfrm>
            <a:off x="1218884" y="1706880"/>
            <a:ext cx="5078677" cy="4465320"/>
          </a:xfrm>
          <a:prstGeom prst="rect">
            <a:avLst/>
          </a:prstGeom>
          <a:noFill/>
          <a:ln>
            <a:noFill/>
          </a:ln>
        </p:spPr>
        <p:txBody>
          <a:bodyPr anchorCtr="0" anchor="t" bIns="60925" lIns="121875" spcFirstLastPara="1" rIns="121875" wrap="square" tIns="60925">
            <a:norm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51" name="Google Shape;51;p16"/>
          <p:cNvSpPr txBox="1"/>
          <p:nvPr>
            <p:ph idx="2" type="body"/>
          </p:nvPr>
        </p:nvSpPr>
        <p:spPr>
          <a:xfrm>
            <a:off x="6500708" y="1706880"/>
            <a:ext cx="5078677" cy="4465320"/>
          </a:xfrm>
          <a:prstGeom prst="rect">
            <a:avLst/>
          </a:prstGeom>
          <a:noFill/>
          <a:ln>
            <a:noFill/>
          </a:ln>
        </p:spPr>
        <p:txBody>
          <a:bodyPr anchorCtr="0" anchor="t" bIns="60925" lIns="121875" spcFirstLastPara="1" rIns="121875" wrap="square" tIns="60925">
            <a:norm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52" name="Google Shape;52;p16"/>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17"/>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1218883"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1"/>
              <a:buNone/>
              <a:defRPr b="0" sz="2801" cap="none">
                <a:solidFill>
                  <a:schemeClr val="accent1"/>
                </a:solidFill>
              </a:defRPr>
            </a:lvl1pPr>
            <a:lvl2pPr indent="-228600" lvl="1" marL="914400" algn="l">
              <a:lnSpc>
                <a:spcPct val="90000"/>
              </a:lnSpc>
              <a:spcBef>
                <a:spcPts val="800"/>
              </a:spcBef>
              <a:spcAft>
                <a:spcPts val="0"/>
              </a:spcAft>
              <a:buSzPts val="2161"/>
              <a:buNone/>
              <a:defRPr b="1" sz="2701"/>
            </a:lvl2pPr>
            <a:lvl3pPr indent="-228600" lvl="2" marL="1371600" algn="l">
              <a:lnSpc>
                <a:spcPct val="90000"/>
              </a:lnSpc>
              <a:spcBef>
                <a:spcPts val="800"/>
              </a:spcBef>
              <a:spcAft>
                <a:spcPts val="0"/>
              </a:spcAft>
              <a:buSzPts val="1919"/>
              <a:buNone/>
              <a:defRPr b="1" sz="2399"/>
            </a:lvl3pPr>
            <a:lvl4pPr indent="-228600" lvl="3" marL="1828800" algn="l">
              <a:lnSpc>
                <a:spcPct val="90000"/>
              </a:lnSpc>
              <a:spcBef>
                <a:spcPts val="800"/>
              </a:spcBef>
              <a:spcAft>
                <a:spcPts val="0"/>
              </a:spcAft>
              <a:buSzPts val="1679"/>
              <a:buNone/>
              <a:defRPr b="1" sz="2099"/>
            </a:lvl4pPr>
            <a:lvl5pPr indent="-228600" lvl="4" marL="2286000" algn="l">
              <a:lnSpc>
                <a:spcPct val="90000"/>
              </a:lnSpc>
              <a:spcBef>
                <a:spcPts val="800"/>
              </a:spcBef>
              <a:spcAft>
                <a:spcPts val="0"/>
              </a:spcAft>
              <a:buSzPts val="1679"/>
              <a:buNone/>
              <a:defRPr b="1" sz="2099"/>
            </a:lvl5pPr>
            <a:lvl6pPr indent="-228600" lvl="5" marL="2743200" algn="l">
              <a:lnSpc>
                <a:spcPct val="90000"/>
              </a:lnSpc>
              <a:spcBef>
                <a:spcPts val="800"/>
              </a:spcBef>
              <a:spcAft>
                <a:spcPts val="0"/>
              </a:spcAft>
              <a:buSzPts val="1679"/>
              <a:buNone/>
              <a:defRPr b="1" sz="2099"/>
            </a:lvl6pPr>
            <a:lvl7pPr indent="-228600" lvl="6" marL="3200400" algn="l">
              <a:lnSpc>
                <a:spcPct val="90000"/>
              </a:lnSpc>
              <a:spcBef>
                <a:spcPts val="800"/>
              </a:spcBef>
              <a:spcAft>
                <a:spcPts val="0"/>
              </a:spcAft>
              <a:buSzPts val="1679"/>
              <a:buNone/>
              <a:defRPr b="1" sz="2099"/>
            </a:lvl7pPr>
            <a:lvl8pPr indent="-228600" lvl="7" marL="3657600" algn="l">
              <a:lnSpc>
                <a:spcPct val="90000"/>
              </a:lnSpc>
              <a:spcBef>
                <a:spcPts val="800"/>
              </a:spcBef>
              <a:spcAft>
                <a:spcPts val="0"/>
              </a:spcAft>
              <a:buSzPts val="1679"/>
              <a:buNone/>
              <a:defRPr b="1" sz="2099"/>
            </a:lvl8pPr>
            <a:lvl9pPr indent="-228600" lvl="8" marL="4114800" algn="l">
              <a:lnSpc>
                <a:spcPct val="90000"/>
              </a:lnSpc>
              <a:spcBef>
                <a:spcPts val="800"/>
              </a:spcBef>
              <a:spcAft>
                <a:spcPts val="0"/>
              </a:spcAft>
              <a:buSzPts val="1679"/>
              <a:buNone/>
              <a:defRPr b="1" sz="2099"/>
            </a:lvl9pPr>
          </a:lstStyle>
          <a:p/>
        </p:txBody>
      </p:sp>
      <p:sp>
        <p:nvSpPr>
          <p:cNvPr id="57" name="Google Shape;57;p17"/>
          <p:cNvSpPr txBox="1"/>
          <p:nvPr>
            <p:ph idx="2" type="body"/>
          </p:nvPr>
        </p:nvSpPr>
        <p:spPr>
          <a:xfrm>
            <a:off x="1218884" y="2717800"/>
            <a:ext cx="5078677" cy="3454400"/>
          </a:xfrm>
          <a:prstGeom prst="rect">
            <a:avLst/>
          </a:prstGeom>
          <a:noFill/>
          <a:ln>
            <a:noFill/>
          </a:ln>
        </p:spPr>
        <p:txBody>
          <a:bodyPr anchorCtr="0" anchor="t" bIns="60925" lIns="121875" spcFirstLastPara="1" rIns="121875" wrap="square" tIns="60925">
            <a:no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58" name="Google Shape;58;p17"/>
          <p:cNvSpPr txBox="1"/>
          <p:nvPr>
            <p:ph idx="3" type="body"/>
          </p:nvPr>
        </p:nvSpPr>
        <p:spPr>
          <a:xfrm>
            <a:off x="6496644"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1"/>
              <a:buNone/>
              <a:defRPr b="0" sz="2801" cap="none">
                <a:solidFill>
                  <a:schemeClr val="accent1"/>
                </a:solidFill>
              </a:defRPr>
            </a:lvl1pPr>
            <a:lvl2pPr indent="-228600" lvl="1" marL="914400" algn="l">
              <a:lnSpc>
                <a:spcPct val="90000"/>
              </a:lnSpc>
              <a:spcBef>
                <a:spcPts val="800"/>
              </a:spcBef>
              <a:spcAft>
                <a:spcPts val="0"/>
              </a:spcAft>
              <a:buSzPts val="2161"/>
              <a:buNone/>
              <a:defRPr b="1" sz="2701"/>
            </a:lvl2pPr>
            <a:lvl3pPr indent="-228600" lvl="2" marL="1371600" algn="l">
              <a:lnSpc>
                <a:spcPct val="90000"/>
              </a:lnSpc>
              <a:spcBef>
                <a:spcPts val="800"/>
              </a:spcBef>
              <a:spcAft>
                <a:spcPts val="0"/>
              </a:spcAft>
              <a:buSzPts val="1919"/>
              <a:buNone/>
              <a:defRPr b="1" sz="2399"/>
            </a:lvl3pPr>
            <a:lvl4pPr indent="-228600" lvl="3" marL="1828800" algn="l">
              <a:lnSpc>
                <a:spcPct val="90000"/>
              </a:lnSpc>
              <a:spcBef>
                <a:spcPts val="800"/>
              </a:spcBef>
              <a:spcAft>
                <a:spcPts val="0"/>
              </a:spcAft>
              <a:buSzPts val="1679"/>
              <a:buNone/>
              <a:defRPr b="1" sz="2099"/>
            </a:lvl4pPr>
            <a:lvl5pPr indent="-228600" lvl="4" marL="2286000" algn="l">
              <a:lnSpc>
                <a:spcPct val="90000"/>
              </a:lnSpc>
              <a:spcBef>
                <a:spcPts val="800"/>
              </a:spcBef>
              <a:spcAft>
                <a:spcPts val="0"/>
              </a:spcAft>
              <a:buSzPts val="1679"/>
              <a:buNone/>
              <a:defRPr b="1" sz="2099"/>
            </a:lvl5pPr>
            <a:lvl6pPr indent="-228600" lvl="5" marL="2743200" algn="l">
              <a:lnSpc>
                <a:spcPct val="90000"/>
              </a:lnSpc>
              <a:spcBef>
                <a:spcPts val="800"/>
              </a:spcBef>
              <a:spcAft>
                <a:spcPts val="0"/>
              </a:spcAft>
              <a:buSzPts val="1679"/>
              <a:buNone/>
              <a:defRPr b="1" sz="2099"/>
            </a:lvl6pPr>
            <a:lvl7pPr indent="-228600" lvl="6" marL="3200400" algn="l">
              <a:lnSpc>
                <a:spcPct val="90000"/>
              </a:lnSpc>
              <a:spcBef>
                <a:spcPts val="800"/>
              </a:spcBef>
              <a:spcAft>
                <a:spcPts val="0"/>
              </a:spcAft>
              <a:buSzPts val="1679"/>
              <a:buNone/>
              <a:defRPr b="1" sz="2099"/>
            </a:lvl7pPr>
            <a:lvl8pPr indent="-228600" lvl="7" marL="3657600" algn="l">
              <a:lnSpc>
                <a:spcPct val="90000"/>
              </a:lnSpc>
              <a:spcBef>
                <a:spcPts val="800"/>
              </a:spcBef>
              <a:spcAft>
                <a:spcPts val="0"/>
              </a:spcAft>
              <a:buSzPts val="1679"/>
              <a:buNone/>
              <a:defRPr b="1" sz="2099"/>
            </a:lvl8pPr>
            <a:lvl9pPr indent="-228600" lvl="8" marL="4114800" algn="l">
              <a:lnSpc>
                <a:spcPct val="90000"/>
              </a:lnSpc>
              <a:spcBef>
                <a:spcPts val="800"/>
              </a:spcBef>
              <a:spcAft>
                <a:spcPts val="0"/>
              </a:spcAft>
              <a:buSzPts val="1679"/>
              <a:buNone/>
              <a:defRPr b="1" sz="2099"/>
            </a:lvl9pPr>
          </a:lstStyle>
          <a:p/>
        </p:txBody>
      </p:sp>
      <p:sp>
        <p:nvSpPr>
          <p:cNvPr id="59" name="Google Shape;59;p17"/>
          <p:cNvSpPr txBox="1"/>
          <p:nvPr>
            <p:ph idx="4" type="body"/>
          </p:nvPr>
        </p:nvSpPr>
        <p:spPr>
          <a:xfrm>
            <a:off x="6500708" y="2717800"/>
            <a:ext cx="5078677" cy="3454400"/>
          </a:xfrm>
          <a:prstGeom prst="rect">
            <a:avLst/>
          </a:prstGeom>
          <a:noFill/>
          <a:ln>
            <a:noFill/>
          </a:ln>
        </p:spPr>
        <p:txBody>
          <a:bodyPr anchorCtr="0" anchor="t" bIns="60925" lIns="121875" spcFirstLastPara="1" rIns="121875" wrap="square" tIns="60925">
            <a:no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0" name="Google Shape;60;p17"/>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18"/>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8"/>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8" name="Shape 68"/>
        <p:cNvGrpSpPr/>
        <p:nvPr/>
      </p:nvGrpSpPr>
      <p:grpSpPr>
        <a:xfrm>
          <a:off x="0" y="0"/>
          <a:ext cx="0" cy="0"/>
          <a:chOff x="0" y="0"/>
          <a:chExt cx="0" cy="0"/>
        </a:xfrm>
      </p:grpSpPr>
      <p:sp>
        <p:nvSpPr>
          <p:cNvPr id="69" name="Google Shape;69;p19"/>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leyenda" type="objTx">
  <p:cSld name="OBJECT_WITH_CAPTION_TEXT">
    <p:spTree>
      <p:nvGrpSpPr>
        <p:cNvPr id="72" name="Shape 72"/>
        <p:cNvGrpSpPr/>
        <p:nvPr/>
      </p:nvGrpSpPr>
      <p:grpSpPr>
        <a:xfrm>
          <a:off x="0" y="0"/>
          <a:ext cx="0" cy="0"/>
          <a:chOff x="0" y="0"/>
          <a:chExt cx="0" cy="0"/>
        </a:xfrm>
      </p:grpSpPr>
      <p:sp>
        <p:nvSpPr>
          <p:cNvPr id="73" name="Google Shape;73;p20"/>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1"/>
              <a:buFont typeface="Calibri"/>
              <a:buNone/>
              <a:defRPr b="0" sz="2801"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id="75" name="Google Shape;75;p20"/>
          <p:cNvSpPr txBox="1"/>
          <p:nvPr>
            <p:ph idx="2" type="body"/>
          </p:nvPr>
        </p:nvSpPr>
        <p:spPr>
          <a:xfrm>
            <a:off x="5484971" y="584200"/>
            <a:ext cx="6094413" cy="5588000"/>
          </a:xfrm>
          <a:prstGeom prst="rect">
            <a:avLst/>
          </a:prstGeom>
          <a:noFill/>
          <a:ln>
            <a:noFill/>
          </a:ln>
        </p:spPr>
        <p:txBody>
          <a:bodyPr anchorCtr="0" anchor="t" bIns="60925" lIns="121875" spcFirstLastPara="1" rIns="121875" wrap="square" tIns="60925">
            <a:normAutofit/>
          </a:bodyPr>
          <a:lstStyle>
            <a:lvl1pPr indent="-406463" lvl="0" marL="457200" algn="l">
              <a:lnSpc>
                <a:spcPct val="90000"/>
              </a:lnSpc>
              <a:spcBef>
                <a:spcPts val="1600"/>
              </a:spcBef>
              <a:spcAft>
                <a:spcPts val="0"/>
              </a:spcAft>
              <a:buSzPts val="2801"/>
              <a:buChar char="•"/>
              <a:defRPr sz="2801"/>
            </a:lvl1pPr>
            <a:lvl2pPr indent="-350469" lvl="1" marL="914400" algn="l">
              <a:lnSpc>
                <a:spcPct val="90000"/>
              </a:lnSpc>
              <a:spcBef>
                <a:spcPts val="800"/>
              </a:spcBef>
              <a:spcAft>
                <a:spcPts val="0"/>
              </a:spcAft>
              <a:buSzPts val="1919"/>
              <a:buChar char="•"/>
              <a:defRPr sz="2399"/>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76" name="Google Shape;76;p20"/>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79" name="Shape 79"/>
        <p:cNvGrpSpPr/>
        <p:nvPr/>
      </p:nvGrpSpPr>
      <p:grpSpPr>
        <a:xfrm>
          <a:off x="0" y="0"/>
          <a:ext cx="0" cy="0"/>
          <a:chOff x="0" y="0"/>
          <a:chExt cx="0" cy="0"/>
        </a:xfrm>
      </p:grpSpPr>
      <p:sp>
        <p:nvSpPr>
          <p:cNvPr id="80" name="Google Shape;80;p21"/>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1"/>
              <a:buFont typeface="Calibri"/>
              <a:buNone/>
              <a:defRPr b="0" sz="2801"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descr="Marcador de posición vacío para agregar una imagen. Haga clic en el marcador de posición y seleccione la imagen que desee agregar." id="82" name="Google Shape;82;p21"/>
          <p:cNvSpPr/>
          <p:nvPr>
            <p:ph idx="2" type="pic"/>
          </p:nvPr>
        </p:nvSpPr>
        <p:spPr>
          <a:xfrm>
            <a:off x="5484971" y="584200"/>
            <a:ext cx="6094413" cy="5588000"/>
          </a:xfrm>
          <a:prstGeom prst="rect">
            <a:avLst/>
          </a:prstGeom>
          <a:noFill/>
          <a:ln cap="flat" cmpd="sng" w="12700">
            <a:solidFill>
              <a:srgbClr val="3F3F3F"/>
            </a:solidFill>
            <a:prstDash val="solid"/>
            <a:miter lim="800000"/>
            <a:headEnd len="sm" w="sm" type="none"/>
            <a:tailEnd len="sm" w="sm" type="none"/>
          </a:ln>
        </p:spPr>
      </p:sp>
      <p:sp>
        <p:nvSpPr>
          <p:cNvPr id="83" name="Google Shape;83;p21"/>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pic>
        <p:nvPicPr>
          <p:cNvPr id="86" name="Google Shape;86;p21"/>
          <p:cNvPicPr preferRelativeResize="0"/>
          <p:nvPr/>
        </p:nvPicPr>
        <p:blipFill rotWithShape="1">
          <a:blip r:embed="rId2">
            <a:alphaModFix/>
          </a:blip>
          <a:srcRect b="0" l="0" r="0" t="0"/>
          <a:stretch/>
        </p:blipFill>
        <p:spPr>
          <a:xfrm>
            <a:off x="10342388" y="5799955"/>
            <a:ext cx="1801372" cy="105765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5E5E5"/>
            </a:gs>
            <a:gs pos="81000">
              <a:srgbClr val="E5E5E5"/>
            </a:gs>
            <a:gs pos="85000">
              <a:srgbClr val="0D172F"/>
            </a:gs>
            <a:gs pos="100000">
              <a:srgbClr val="122041"/>
            </a:gs>
          </a:gsLst>
          <a:lin ang="3600000" scaled="0"/>
        </a:gradFill>
      </p:bgPr>
    </p:bg>
    <p:spTree>
      <p:nvGrpSpPr>
        <p:cNvPr id="9" name="Shape 9"/>
        <p:cNvGrpSpPr/>
        <p:nvPr/>
      </p:nvGrpSpPr>
      <p:grpSpPr>
        <a:xfrm>
          <a:off x="0" y="0"/>
          <a:ext cx="0" cy="0"/>
          <a:chOff x="0" y="0"/>
          <a:chExt cx="0" cy="0"/>
        </a:xfrm>
      </p:grpSpPr>
      <p:grpSp>
        <p:nvGrpSpPr>
          <p:cNvPr id="10" name="Google Shape;10;p12"/>
          <p:cNvGrpSpPr/>
          <p:nvPr/>
        </p:nvGrpSpPr>
        <p:grpSpPr>
          <a:xfrm>
            <a:off x="-15866" y="-3174"/>
            <a:ext cx="819993" cy="5229225"/>
            <a:chOff x="-11906" y="-2381"/>
            <a:chExt cx="615155" cy="3921919"/>
          </a:xfrm>
        </p:grpSpPr>
        <p:sp>
          <p:nvSpPr>
            <p:cNvPr id="11" name="Google Shape;11;p12"/>
            <p:cNvSpPr/>
            <p:nvPr/>
          </p:nvSpPr>
          <p:spPr>
            <a:xfrm>
              <a:off x="-9526" y="0"/>
              <a:ext cx="612775" cy="3919538"/>
            </a:xfrm>
            <a:custGeom>
              <a:rect b="b" l="l" r="r" t="t"/>
              <a:pathLst>
                <a:path extrusionOk="0" h="3919538" w="612775">
                  <a:moveTo>
                    <a:pt x="0" y="3919538"/>
                  </a:moveTo>
                  <a:lnTo>
                    <a:pt x="612775" y="2984500"/>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12" name="Google Shape;12;p12"/>
            <p:cNvSpPr/>
            <p:nvPr/>
          </p:nvSpPr>
          <p:spPr>
            <a:xfrm>
              <a:off x="-11906" y="0"/>
              <a:ext cx="410751" cy="3421856"/>
            </a:xfrm>
            <a:custGeom>
              <a:rect b="b" l="l" r="r" t="t"/>
              <a:pathLst>
                <a:path extrusionOk="0" h="3421856" w="410751">
                  <a:moveTo>
                    <a:pt x="0" y="3421856"/>
                  </a:moveTo>
                  <a:lnTo>
                    <a:pt x="410751" y="2798680"/>
                  </a:lnTo>
                  <a:lnTo>
                    <a:pt x="409575" y="0"/>
                  </a:ln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sp>
          <p:nvSpPr>
            <p:cNvPr id="13" name="Google Shape;13;p12"/>
            <p:cNvSpPr/>
            <p:nvPr/>
          </p:nvSpPr>
          <p:spPr>
            <a:xfrm>
              <a:off x="-7144" y="-2381"/>
              <a:ext cx="238919" cy="2976561"/>
            </a:xfrm>
            <a:custGeom>
              <a:rect b="b" l="l" r="r" t="t"/>
              <a:pathLst>
                <a:path extrusionOk="0" h="2976561" w="238919">
                  <a:moveTo>
                    <a:pt x="0" y="2976561"/>
                  </a:moveTo>
                  <a:lnTo>
                    <a:pt x="238919" y="2616170"/>
                  </a:lnTo>
                  <a:cubicBezTo>
                    <a:pt x="238654" y="1744113"/>
                    <a:pt x="238390" y="872057"/>
                    <a:pt x="238125"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399" u="none" cap="none" strike="noStrike">
                <a:solidFill>
                  <a:schemeClr val="lt1"/>
                </a:solidFill>
                <a:latin typeface="Calibri"/>
                <a:ea typeface="Calibri"/>
                <a:cs typeface="Calibri"/>
                <a:sym typeface="Calibri"/>
              </a:endParaRPr>
            </a:p>
          </p:txBody>
        </p:sp>
      </p:grpSp>
      <p:sp>
        <p:nvSpPr>
          <p:cNvPr id="14" name="Google Shape;14;p12"/>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2"/>
          <p:cNvSpPr txBox="1"/>
          <p:nvPr>
            <p:ph idx="1" type="body"/>
          </p:nvPr>
        </p:nvSpPr>
        <p:spPr>
          <a:xfrm>
            <a:off x="1218884" y="1701797"/>
            <a:ext cx="10360501" cy="4462272"/>
          </a:xfrm>
          <a:prstGeom prst="rect">
            <a:avLst/>
          </a:prstGeom>
          <a:noFill/>
          <a:ln>
            <a:noFill/>
          </a:ln>
        </p:spPr>
        <p:txBody>
          <a:bodyPr anchorCtr="0" anchor="t" bIns="60925" lIns="121875" spcFirstLastPara="1" rIns="121875" wrap="square" tIns="60925">
            <a:normAutofit/>
          </a:bodyPr>
          <a:lstStyle>
            <a:lvl1pPr indent="-406463" lvl="0" marL="457200" marR="0" rtl="0" algn="l">
              <a:lnSpc>
                <a:spcPct val="90000"/>
              </a:lnSpc>
              <a:spcBef>
                <a:spcPts val="1600"/>
              </a:spcBef>
              <a:spcAft>
                <a:spcPts val="0"/>
              </a:spcAft>
              <a:buClr>
                <a:schemeClr val="accent1"/>
              </a:buClr>
              <a:buSzPts val="2801"/>
              <a:buFont typeface="Arial"/>
              <a:buChar char="•"/>
              <a:defRPr b="0" i="0" sz="2801" u="none" cap="none" strike="noStrike">
                <a:solidFill>
                  <a:schemeClr val="lt1"/>
                </a:solidFill>
                <a:latin typeface="Calibri"/>
                <a:ea typeface="Calibri"/>
                <a:cs typeface="Calibri"/>
                <a:sym typeface="Calibri"/>
              </a:defRPr>
            </a:lvl1pPr>
            <a:lvl2pPr indent="-350469" lvl="1" marL="914400" marR="0" rtl="0" algn="l">
              <a:lnSpc>
                <a:spcPct val="90000"/>
              </a:lnSpc>
              <a:spcBef>
                <a:spcPts val="800"/>
              </a:spcBef>
              <a:spcAft>
                <a:spcPts val="0"/>
              </a:spcAft>
              <a:buClr>
                <a:schemeClr val="accent1"/>
              </a:buClr>
              <a:buSzPts val="1919"/>
              <a:buFont typeface="Arial"/>
              <a:buChar char="•"/>
              <a:defRPr b="0" i="0" sz="2399"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16" name="Google Shape;16;p12"/>
          <p:cNvSpPr txBox="1"/>
          <p:nvPr>
            <p:ph idx="10" type="dt"/>
          </p:nvPr>
        </p:nvSpPr>
        <p:spPr>
          <a:xfrm>
            <a:off x="1218882" y="6356358"/>
            <a:ext cx="2234618" cy="365125"/>
          </a:xfrm>
          <a:prstGeom prst="rect">
            <a:avLst/>
          </a:prstGeom>
          <a:noFill/>
          <a:ln>
            <a:noFill/>
          </a:ln>
        </p:spPr>
        <p:txBody>
          <a:bodyPr anchorCtr="0" anchor="ctr" bIns="60925" lIns="121875" spcFirstLastPara="1" rIns="121875" wrap="square" tIns="609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7" name="Google Shape;17;p12"/>
          <p:cNvSpPr txBox="1"/>
          <p:nvPr>
            <p:ph idx="11" type="ftr"/>
          </p:nvPr>
        </p:nvSpPr>
        <p:spPr>
          <a:xfrm>
            <a:off x="3453501" y="6356358"/>
            <a:ext cx="5281824" cy="365125"/>
          </a:xfrm>
          <a:prstGeom prst="rect">
            <a:avLst/>
          </a:prstGeom>
          <a:noFill/>
          <a:ln>
            <a:noFill/>
          </a:ln>
        </p:spPr>
        <p:txBody>
          <a:bodyPr anchorCtr="0" anchor="ctr" bIns="60925" lIns="121875" spcFirstLastPara="1" rIns="121875" wrap="square" tIns="609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8" name="Google Shape;18;p12"/>
          <p:cNvSpPr txBox="1"/>
          <p:nvPr>
            <p:ph idx="12" type="sldNum"/>
          </p:nvPr>
        </p:nvSpPr>
        <p:spPr>
          <a:xfrm>
            <a:off x="10563650" y="6356358"/>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pic>
        <p:nvPicPr>
          <p:cNvPr id="19" name="Google Shape;19;p12"/>
          <p:cNvPicPr preferRelativeResize="0"/>
          <p:nvPr/>
        </p:nvPicPr>
        <p:blipFill rotWithShape="1">
          <a:blip r:embed="rId1">
            <a:alphaModFix/>
          </a:blip>
          <a:srcRect b="0" l="0" r="0" t="0"/>
          <a:stretch/>
        </p:blipFill>
        <p:spPr>
          <a:xfrm>
            <a:off x="10359066" y="5806421"/>
            <a:ext cx="1801372" cy="105765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stradawebgroup.com/Post/-Como-restringir-una-columna-en-SQL-Server-que-no-acepte-valores-nulos-con-Not-Null-/20120" TargetMode="External"/><Relationship Id="rId4" Type="http://schemas.openxmlformats.org/officeDocument/2006/relationships/image" Target="../media/image6.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625176" y="584206"/>
            <a:ext cx="8735325" cy="2000251"/>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5400"/>
              <a:buFont typeface="Calibri"/>
              <a:buNone/>
            </a:pPr>
            <a:r>
              <a:rPr b="1" lang="es-AR">
                <a:solidFill>
                  <a:schemeClr val="dk1"/>
                </a:solidFill>
              </a:rPr>
              <a:t>Base de Datos</a:t>
            </a:r>
            <a:endParaRPr/>
          </a:p>
        </p:txBody>
      </p:sp>
      <p:sp>
        <p:nvSpPr>
          <p:cNvPr id="105" name="Google Shape;105;p1"/>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800"/>
              <a:buNone/>
            </a:pPr>
            <a:r>
              <a:rPr lang="es-AR"/>
              <a:t>JOIN/TRIGGER</a:t>
            </a:r>
            <a:endParaRPr/>
          </a:p>
        </p:txBody>
      </p:sp>
      <p:pic>
        <p:nvPicPr>
          <p:cNvPr id="106" name="Google Shape;106;p1"/>
          <p:cNvPicPr preferRelativeResize="0"/>
          <p:nvPr/>
        </p:nvPicPr>
        <p:blipFill rotWithShape="1">
          <a:blip r:embed="rId3">
            <a:alphaModFix/>
          </a:blip>
          <a:srcRect b="0" l="0" r="0" t="0"/>
          <a:stretch/>
        </p:blipFill>
        <p:spPr>
          <a:xfrm>
            <a:off x="4870276" y="3492501"/>
            <a:ext cx="3124200" cy="2857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Trigger</a:t>
            </a:r>
            <a:endParaRPr>
              <a:solidFill>
                <a:schemeClr val="dk1"/>
              </a:solidFill>
            </a:endParaRPr>
          </a:p>
        </p:txBody>
      </p:sp>
      <p:sp>
        <p:nvSpPr>
          <p:cNvPr id="168" name="Google Shape;168;p10"/>
          <p:cNvSpPr txBox="1"/>
          <p:nvPr/>
        </p:nvSpPr>
        <p:spPr>
          <a:xfrm>
            <a:off x="1341884" y="1988840"/>
            <a:ext cx="9793088"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AR" sz="2400">
                <a:solidFill>
                  <a:srgbClr val="161616"/>
                </a:solidFill>
                <a:latin typeface="Calibri"/>
                <a:ea typeface="Calibri"/>
                <a:cs typeface="Calibri"/>
                <a:sym typeface="Calibri"/>
              </a:rPr>
              <a:t>Los disparadores DDL se ejecutan en respuesta a una variedad de eventos; estos eventos corresponden principalmente a las instrucciones CREATE, ALTER y DROP de Transact-SQL y ciertos procedimientos almacenados del sistema que realizan operaciones similares a DDL.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81000">
              <a:schemeClr val="lt1"/>
            </a:gs>
            <a:gs pos="85000">
              <a:srgbClr val="0D172F"/>
            </a:gs>
            <a:gs pos="100000">
              <a:srgbClr val="122041"/>
            </a:gs>
          </a:gsLst>
          <a:lin ang="3600000" scaled="0"/>
        </a:gradFill>
      </p:bgPr>
    </p:bg>
    <p:spTree>
      <p:nvGrpSpPr>
        <p:cNvPr id="172" name="Shape 172"/>
        <p:cNvGrpSpPr/>
        <p:nvPr/>
      </p:nvGrpSpPr>
      <p:grpSpPr>
        <a:xfrm>
          <a:off x="0" y="0"/>
          <a:ext cx="0" cy="0"/>
          <a:chOff x="0" y="0"/>
          <a:chExt cx="0" cy="0"/>
        </a:xfrm>
      </p:grpSpPr>
      <p:pic>
        <p:nvPicPr>
          <p:cNvPr id="173" name="Google Shape;173;p11"/>
          <p:cNvPicPr preferRelativeResize="0"/>
          <p:nvPr/>
        </p:nvPicPr>
        <p:blipFill rotWithShape="1">
          <a:blip r:embed="rId3">
            <a:alphaModFix/>
          </a:blip>
          <a:srcRect b="0" l="0" r="0" t="0"/>
          <a:stretch/>
        </p:blipFill>
        <p:spPr>
          <a:xfrm>
            <a:off x="2638028" y="1124744"/>
            <a:ext cx="7498055" cy="39364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Join</a:t>
            </a:r>
            <a:endParaRPr>
              <a:solidFill>
                <a:schemeClr val="dk1"/>
              </a:solidFill>
            </a:endParaRPr>
          </a:p>
        </p:txBody>
      </p:sp>
      <p:sp>
        <p:nvSpPr>
          <p:cNvPr id="112" name="Google Shape;112;p2"/>
          <p:cNvSpPr txBox="1"/>
          <p:nvPr/>
        </p:nvSpPr>
        <p:spPr>
          <a:xfrm>
            <a:off x="1341884" y="1988840"/>
            <a:ext cx="9793088" cy="32624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2400" u="none" cap="none" strike="noStrike">
                <a:solidFill>
                  <a:srgbClr val="1C1D1F"/>
                </a:solidFill>
                <a:latin typeface="Calibri"/>
                <a:ea typeface="Calibri"/>
                <a:cs typeface="Calibri"/>
                <a:sym typeface="Calibri"/>
              </a:rPr>
              <a:t>La instrucción de Join, como su nombre indica, se usa para enlazar los datos de dos tablas relacionadas a través de algún campo en común (típicamente una “foreign key” o clave foránea) y así dar como resultado filas que mezclan datos provenientes de las dos (o más) tablas sobre las que hemos hecho el Join.</a:t>
            </a:r>
            <a:endParaRPr b="0" i="0" sz="1400" u="none" cap="none" strike="noStrike">
              <a:solidFill>
                <a:srgbClr val="1C1D1F"/>
              </a:solidFill>
              <a:latin typeface="Arial"/>
              <a:ea typeface="Arial"/>
              <a:cs typeface="Arial"/>
              <a:sym typeface="Arial"/>
            </a:endParaRPr>
          </a:p>
          <a:p>
            <a:pPr indent="0" lvl="0" marL="0" marR="0" rtl="0" algn="l">
              <a:spcBef>
                <a:spcPts val="0"/>
              </a:spcBef>
              <a:spcAft>
                <a:spcPts val="0"/>
              </a:spcAft>
              <a:buNone/>
            </a:pPr>
            <a:r>
              <a:t/>
            </a:r>
            <a:endParaRPr b="0" i="0" sz="1400" u="none" cap="none" strike="noStrike">
              <a:solidFill>
                <a:srgbClr val="1C1D1F"/>
              </a:solidFill>
              <a:latin typeface="Arial"/>
              <a:ea typeface="Arial"/>
              <a:cs typeface="Arial"/>
              <a:sym typeface="Arial"/>
            </a:endParaRPr>
          </a:p>
          <a:p>
            <a:pPr indent="0" lvl="0" marL="0" marR="0" rtl="0" algn="l">
              <a:spcBef>
                <a:spcPts val="0"/>
              </a:spcBef>
              <a:spcAft>
                <a:spcPts val="0"/>
              </a:spcAft>
              <a:buNone/>
            </a:pPr>
            <a:r>
              <a:rPr b="0" i="0" lang="es-AR" sz="2400" u="none" cap="none" strike="noStrike">
                <a:solidFill>
                  <a:srgbClr val="1C1D1F"/>
                </a:solidFill>
                <a:latin typeface="Calibri"/>
                <a:ea typeface="Calibri"/>
                <a:cs typeface="Calibri"/>
                <a:sym typeface="Calibri"/>
              </a:rPr>
              <a:t>El Join es una de las operaciones más importantes en SQL, Para ilustrar los diferentes tipos de Join, utilizaremos la teoría de conjuntos para entender cómo se comporta cada uno de ellos.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990495"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Inner Join</a:t>
            </a:r>
            <a:endParaRPr>
              <a:solidFill>
                <a:schemeClr val="dk1"/>
              </a:solidFill>
            </a:endParaRPr>
          </a:p>
        </p:txBody>
      </p:sp>
      <p:sp>
        <p:nvSpPr>
          <p:cNvPr id="118" name="Google Shape;118;p3"/>
          <p:cNvSpPr txBox="1"/>
          <p:nvPr/>
        </p:nvSpPr>
        <p:spPr>
          <a:xfrm>
            <a:off x="5187310" y="1700808"/>
            <a:ext cx="594766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AR" sz="1800" u="none" cap="none" strike="noStrike">
                <a:solidFill>
                  <a:schemeClr val="dk1"/>
                </a:solidFill>
                <a:latin typeface="Calibri"/>
                <a:ea typeface="Calibri"/>
                <a:cs typeface="Calibri"/>
                <a:sym typeface="Calibri"/>
              </a:rPr>
              <a:t>Inner Join: </a:t>
            </a:r>
            <a:r>
              <a:rPr b="0" i="0" lang="es-AR" sz="1800" u="none" cap="none" strike="noStrike">
                <a:solidFill>
                  <a:schemeClr val="dk1"/>
                </a:solidFill>
                <a:latin typeface="Calibri"/>
                <a:ea typeface="Calibri"/>
                <a:cs typeface="Calibri"/>
                <a:sym typeface="Calibri"/>
              </a:rPr>
              <a:t>El join por defecto que se aplica cuando no indicamos otra cosa al hacer la consulta. Devuelve sólo aquellas filas donde haya un “match”, es decir, las filas donde el valor del campo de la tabla A que se utiliza para hacer el Join coincida con el valor del campo correspondiente en la tabla B. </a:t>
            </a:r>
            <a:endParaRPr b="0" i="0" sz="1800" u="none" cap="none" strike="noStrike">
              <a:solidFill>
                <a:schemeClr val="dk1"/>
              </a:solidFill>
              <a:latin typeface="Calibri"/>
              <a:ea typeface="Calibri"/>
              <a:cs typeface="Calibri"/>
              <a:sym typeface="Calibri"/>
            </a:endParaRPr>
          </a:p>
        </p:txBody>
      </p:sp>
      <p:pic>
        <p:nvPicPr>
          <p:cNvPr id="119" name="Google Shape;119;p3"/>
          <p:cNvPicPr preferRelativeResize="0"/>
          <p:nvPr/>
        </p:nvPicPr>
        <p:blipFill rotWithShape="1">
          <a:blip r:embed="rId3">
            <a:alphaModFix/>
          </a:blip>
          <a:srcRect b="0" l="0" r="0" t="0"/>
          <a:stretch/>
        </p:blipFill>
        <p:spPr>
          <a:xfrm>
            <a:off x="886660" y="1498600"/>
            <a:ext cx="4266977" cy="4167213"/>
          </a:xfrm>
          <a:prstGeom prst="rect">
            <a:avLst/>
          </a:prstGeom>
          <a:noFill/>
          <a:ln>
            <a:noFill/>
          </a:ln>
        </p:spPr>
      </p:pic>
      <p:pic>
        <p:nvPicPr>
          <p:cNvPr id="120" name="Google Shape;120;p3"/>
          <p:cNvPicPr preferRelativeResize="0"/>
          <p:nvPr/>
        </p:nvPicPr>
        <p:blipFill rotWithShape="1">
          <a:blip r:embed="rId4">
            <a:alphaModFix/>
          </a:blip>
          <a:srcRect b="0" l="0" r="0" t="0"/>
          <a:stretch/>
        </p:blipFill>
        <p:spPr>
          <a:xfrm>
            <a:off x="4739235" y="3360441"/>
            <a:ext cx="7449590" cy="23053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Left Join</a:t>
            </a:r>
            <a:endParaRPr>
              <a:solidFill>
                <a:schemeClr val="dk1"/>
              </a:solidFill>
            </a:endParaRPr>
          </a:p>
        </p:txBody>
      </p:sp>
      <p:sp>
        <p:nvSpPr>
          <p:cNvPr id="126" name="Google Shape;126;p4"/>
          <p:cNvSpPr txBox="1"/>
          <p:nvPr/>
        </p:nvSpPr>
        <p:spPr>
          <a:xfrm>
            <a:off x="5086300" y="1488120"/>
            <a:ext cx="594766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AR" sz="1800" u="none" cap="none" strike="noStrike">
                <a:solidFill>
                  <a:schemeClr val="dk1"/>
                </a:solidFill>
                <a:latin typeface="Calibri"/>
                <a:ea typeface="Calibri"/>
                <a:cs typeface="Calibri"/>
                <a:sym typeface="Calibri"/>
              </a:rPr>
              <a:t>Left  Join. </a:t>
            </a:r>
            <a:r>
              <a:rPr b="0" i="0" lang="es-AR" sz="1800" u="none" cap="none" strike="noStrike">
                <a:solidFill>
                  <a:schemeClr val="dk1"/>
                </a:solidFill>
                <a:latin typeface="Calibri"/>
                <a:ea typeface="Calibri"/>
                <a:cs typeface="Calibri"/>
                <a:sym typeface="Calibri"/>
              </a:rPr>
              <a:t>La cláusula LEFT JOIN te permite consultar datos de varias tablas. Devuelve todas las filas de la tabla de la izquierda y las filas coincidentes de la tabla de la derecha. Si no se encuentran filas coincidentes en la tabla de la derecha, se utilizan </a:t>
            </a:r>
            <a:r>
              <a:rPr b="0" i="0" lang="es-AR" sz="1800" u="sng" cap="none" strike="noStrike">
                <a:solidFill>
                  <a:schemeClr val="dk1"/>
                </a:solidFill>
                <a:latin typeface="Calibri"/>
                <a:ea typeface="Calibri"/>
                <a:cs typeface="Calibri"/>
                <a:sym typeface="Calibri"/>
                <a:hlinkClick r:id="rId3">
                  <a:extLst>
                    <a:ext uri="{A12FA001-AC4F-418D-AE19-62706E023703}">
                      <ahyp:hlinkClr val="tx"/>
                    </a:ext>
                  </a:extLst>
                </a:hlinkClick>
              </a:rPr>
              <a:t>NULL</a:t>
            </a:r>
            <a:r>
              <a:rPr b="0" i="0" lang="es-AR" sz="1800" u="none" cap="none" strike="noStrike">
                <a:solidFill>
                  <a:schemeClr val="dk1"/>
                </a:solidFill>
                <a:latin typeface="Calibri"/>
                <a:ea typeface="Calibri"/>
                <a:cs typeface="Calibri"/>
                <a:sym typeface="Calibri"/>
              </a:rPr>
              <a:t>.</a:t>
            </a:r>
            <a:endParaRPr/>
          </a:p>
        </p:txBody>
      </p:sp>
      <p:pic>
        <p:nvPicPr>
          <p:cNvPr id="127" name="Google Shape;127;p4"/>
          <p:cNvPicPr preferRelativeResize="0"/>
          <p:nvPr/>
        </p:nvPicPr>
        <p:blipFill rotWithShape="1">
          <a:blip r:embed="rId4">
            <a:alphaModFix/>
          </a:blip>
          <a:srcRect b="0" l="0" r="0" t="0"/>
          <a:stretch/>
        </p:blipFill>
        <p:spPr>
          <a:xfrm>
            <a:off x="934368" y="1413692"/>
            <a:ext cx="4079924" cy="4175548"/>
          </a:xfrm>
          <a:prstGeom prst="rect">
            <a:avLst/>
          </a:prstGeom>
          <a:noFill/>
          <a:ln>
            <a:noFill/>
          </a:ln>
        </p:spPr>
      </p:pic>
      <p:pic>
        <p:nvPicPr>
          <p:cNvPr id="128" name="Google Shape;128;p4"/>
          <p:cNvPicPr preferRelativeResize="0"/>
          <p:nvPr/>
        </p:nvPicPr>
        <p:blipFill rotWithShape="1">
          <a:blip r:embed="rId5">
            <a:alphaModFix/>
          </a:blip>
          <a:srcRect b="0" l="0" r="0" t="0"/>
          <a:stretch/>
        </p:blipFill>
        <p:spPr>
          <a:xfrm>
            <a:off x="4962009" y="3055036"/>
            <a:ext cx="7226816" cy="253420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Right Join</a:t>
            </a:r>
            <a:endParaRPr>
              <a:solidFill>
                <a:schemeClr val="dk1"/>
              </a:solidFill>
            </a:endParaRPr>
          </a:p>
        </p:txBody>
      </p:sp>
      <p:sp>
        <p:nvSpPr>
          <p:cNvPr id="134" name="Google Shape;134;p5"/>
          <p:cNvSpPr txBox="1"/>
          <p:nvPr/>
        </p:nvSpPr>
        <p:spPr>
          <a:xfrm>
            <a:off x="5045572" y="1340768"/>
            <a:ext cx="6953495" cy="192360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AR" sz="1700" u="none" cap="none" strike="noStrike">
                <a:solidFill>
                  <a:schemeClr val="dk1"/>
                </a:solidFill>
                <a:latin typeface="Calibri"/>
                <a:ea typeface="Calibri"/>
                <a:cs typeface="Calibri"/>
                <a:sym typeface="Calibri"/>
              </a:rPr>
              <a:t>Right Join.</a:t>
            </a:r>
            <a:r>
              <a:rPr b="0" i="0" lang="es-AR" sz="1700" u="none" cap="none" strike="noStrike">
                <a:solidFill>
                  <a:schemeClr val="dk1"/>
                </a:solidFill>
                <a:latin typeface="Calibri"/>
                <a:ea typeface="Calibri"/>
                <a:cs typeface="Calibri"/>
                <a:sym typeface="Calibri"/>
              </a:rPr>
              <a:t> La cláusula RIGHT JOIN comienza a seleccionar datos de la tabla de la derecha y a coincidir con las filas de la tabla de la izquierda. RIGHT JOIN devuelve un conjunto de resultados que incluye todas las filas de la tabla de la derecha, tengan o no filas coincidentes de la tabla de la izquierda. Si una fila de la tabla de la derecha no tiene filas coincidentes de la tabla de la izquierda, la columna de la tabla de la izquierda en el conjunto de resultados tendrá nulos.</a:t>
            </a:r>
            <a:endParaRPr/>
          </a:p>
        </p:txBody>
      </p:sp>
      <p:pic>
        <p:nvPicPr>
          <p:cNvPr id="135" name="Google Shape;135;p5"/>
          <p:cNvPicPr preferRelativeResize="0"/>
          <p:nvPr/>
        </p:nvPicPr>
        <p:blipFill rotWithShape="1">
          <a:blip r:embed="rId3">
            <a:alphaModFix/>
          </a:blip>
          <a:srcRect b="0" l="0" r="0" t="0"/>
          <a:stretch/>
        </p:blipFill>
        <p:spPr>
          <a:xfrm>
            <a:off x="4870276" y="3212976"/>
            <a:ext cx="7318549" cy="2376264"/>
          </a:xfrm>
          <a:prstGeom prst="rect">
            <a:avLst/>
          </a:prstGeom>
          <a:noFill/>
          <a:ln>
            <a:noFill/>
          </a:ln>
        </p:spPr>
      </p:pic>
      <p:pic>
        <p:nvPicPr>
          <p:cNvPr id="136" name="Google Shape;136;p5"/>
          <p:cNvPicPr preferRelativeResize="0"/>
          <p:nvPr/>
        </p:nvPicPr>
        <p:blipFill rotWithShape="1">
          <a:blip r:embed="rId4">
            <a:alphaModFix/>
          </a:blip>
          <a:srcRect b="0" l="0" r="0" t="0"/>
          <a:stretch/>
        </p:blipFill>
        <p:spPr>
          <a:xfrm>
            <a:off x="969751" y="1471014"/>
            <a:ext cx="4100164" cy="41182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Full Outer join</a:t>
            </a:r>
            <a:endParaRPr>
              <a:solidFill>
                <a:schemeClr val="dk1"/>
              </a:solidFill>
            </a:endParaRPr>
          </a:p>
        </p:txBody>
      </p:sp>
      <p:sp>
        <p:nvSpPr>
          <p:cNvPr id="142" name="Google Shape;142;p6"/>
          <p:cNvSpPr txBox="1"/>
          <p:nvPr/>
        </p:nvSpPr>
        <p:spPr>
          <a:xfrm>
            <a:off x="5045572" y="1340768"/>
            <a:ext cx="6953495" cy="141577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AR" sz="1800" u="none" cap="none" strike="noStrike">
                <a:solidFill>
                  <a:schemeClr val="dk1"/>
                </a:solidFill>
                <a:latin typeface="Calibri"/>
                <a:ea typeface="Calibri"/>
                <a:cs typeface="Calibri"/>
                <a:sym typeface="Calibri"/>
              </a:rPr>
              <a:t>Full Outer join</a:t>
            </a:r>
            <a:r>
              <a:rPr b="1" i="0" lang="es-AR" sz="1700" u="none" cap="none" strike="noStrike">
                <a:solidFill>
                  <a:schemeClr val="dk1"/>
                </a:solidFill>
                <a:latin typeface="Calibri"/>
                <a:ea typeface="Calibri"/>
                <a:cs typeface="Calibri"/>
                <a:sym typeface="Calibri"/>
              </a:rPr>
              <a:t>.</a:t>
            </a:r>
            <a:r>
              <a:rPr b="0" i="0" lang="es-AR" sz="1700" u="none" cap="none" strike="noStrike">
                <a:solidFill>
                  <a:schemeClr val="dk1"/>
                </a:solidFill>
                <a:latin typeface="Calibri"/>
                <a:ea typeface="Calibri"/>
                <a:cs typeface="Calibri"/>
                <a:sym typeface="Calibri"/>
              </a:rPr>
              <a:t> Esta cláusula la usamos cuando queremos obtener tanto las filas de la A como las de B, en caso de que haya coincidencia o no (evidentemente cuando haya match la consulta devolverá todos los campos de A y B que hayamos indicado, cuando no, la consulta devolverá sólo los campos de A o B).</a:t>
            </a:r>
            <a:endParaRPr/>
          </a:p>
        </p:txBody>
      </p:sp>
      <p:pic>
        <p:nvPicPr>
          <p:cNvPr id="143" name="Google Shape;143;p6"/>
          <p:cNvPicPr preferRelativeResize="0"/>
          <p:nvPr/>
        </p:nvPicPr>
        <p:blipFill rotWithShape="1">
          <a:blip r:embed="rId3">
            <a:alphaModFix/>
          </a:blip>
          <a:srcRect b="0" l="0" r="0" t="0"/>
          <a:stretch/>
        </p:blipFill>
        <p:spPr>
          <a:xfrm>
            <a:off x="4870275" y="2735796"/>
            <a:ext cx="7318549" cy="2848373"/>
          </a:xfrm>
          <a:prstGeom prst="rect">
            <a:avLst/>
          </a:prstGeom>
          <a:noFill/>
          <a:ln>
            <a:noFill/>
          </a:ln>
        </p:spPr>
      </p:pic>
      <p:pic>
        <p:nvPicPr>
          <p:cNvPr id="144" name="Google Shape;144;p6"/>
          <p:cNvPicPr preferRelativeResize="0"/>
          <p:nvPr/>
        </p:nvPicPr>
        <p:blipFill rotWithShape="1">
          <a:blip r:embed="rId4">
            <a:alphaModFix/>
          </a:blip>
          <a:srcRect b="0" l="0" r="0" t="0"/>
          <a:stretch/>
        </p:blipFill>
        <p:spPr>
          <a:xfrm>
            <a:off x="909836" y="2132384"/>
            <a:ext cx="3960439" cy="19198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Ejercicios Prácticos</a:t>
            </a:r>
            <a:endParaRPr/>
          </a:p>
        </p:txBody>
      </p:sp>
      <p:sp>
        <p:nvSpPr>
          <p:cNvPr id="150" name="Google Shape;150;p7"/>
          <p:cNvSpPr txBox="1"/>
          <p:nvPr/>
        </p:nvSpPr>
        <p:spPr>
          <a:xfrm>
            <a:off x="1264830" y="1844824"/>
            <a:ext cx="1043631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1400" u="none" cap="none" strike="noStrike">
                <a:solidFill>
                  <a:schemeClr val="dk1"/>
                </a:solidFill>
                <a:latin typeface="Calibri"/>
                <a:ea typeface="Calibri"/>
                <a:cs typeface="Calibri"/>
                <a:sym typeface="Calibri"/>
              </a:rPr>
              <a:t>Desde el Transact SQL vamos a utilizar las Sentencias Inner, Left , Right e Full Outer Join para hacer una cruce de las tablas paciente y Turno, </a:t>
            </a:r>
            <a:endParaRPr/>
          </a:p>
          <a:p>
            <a:pPr indent="0" lvl="0" marL="0" marR="0" rtl="0" algn="l">
              <a:spcBef>
                <a:spcPts val="0"/>
              </a:spcBef>
              <a:spcAft>
                <a:spcPts val="0"/>
              </a:spcAft>
              <a:buNone/>
            </a:pPr>
            <a:r>
              <a:rPr lang="es-AR" sz="1400">
                <a:solidFill>
                  <a:schemeClr val="dk1"/>
                </a:solidFill>
                <a:latin typeface="Calibri"/>
                <a:ea typeface="Calibri"/>
                <a:cs typeface="Calibri"/>
                <a:sym typeface="Calibri"/>
              </a:rPr>
              <a:t>Exportar a un archivo.sql y subirlo al compartido del drive.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Trigger</a:t>
            </a:r>
            <a:endParaRPr>
              <a:solidFill>
                <a:schemeClr val="dk1"/>
              </a:solidFill>
            </a:endParaRPr>
          </a:p>
        </p:txBody>
      </p:sp>
      <p:sp>
        <p:nvSpPr>
          <p:cNvPr id="156" name="Google Shape;156;p8"/>
          <p:cNvSpPr txBox="1"/>
          <p:nvPr/>
        </p:nvSpPr>
        <p:spPr>
          <a:xfrm>
            <a:off x="1218884" y="1526209"/>
            <a:ext cx="9793200" cy="2678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AR" sz="2400">
                <a:solidFill>
                  <a:srgbClr val="161616"/>
                </a:solidFill>
                <a:latin typeface="Calibri"/>
                <a:ea typeface="Calibri"/>
                <a:cs typeface="Calibri"/>
                <a:sym typeface="Calibri"/>
              </a:rPr>
              <a:t>Un disparador o trigger es un tipo especial de procedimiento almacenado que se ejecuta automáticamente cuando ocurre un evento en el servidor de la base de datos. Los disparadores DML </a:t>
            </a:r>
            <a:r>
              <a:rPr lang="es-AR" sz="2400">
                <a:solidFill>
                  <a:srgbClr val="161616"/>
                </a:solidFill>
                <a:latin typeface="Calibri"/>
                <a:ea typeface="Calibri"/>
                <a:cs typeface="Calibri"/>
                <a:sym typeface="Calibri"/>
              </a:rPr>
              <a:t> 	</a:t>
            </a:r>
            <a:endParaRPr/>
          </a:p>
          <a:p>
            <a:pPr indent="0" lvl="0" marL="0" marR="0" rtl="0" algn="just">
              <a:spcBef>
                <a:spcPts val="0"/>
              </a:spcBef>
              <a:spcAft>
                <a:spcPts val="0"/>
              </a:spcAft>
              <a:buNone/>
            </a:pPr>
            <a:r>
              <a:t/>
            </a:r>
            <a:endParaRPr sz="2400">
              <a:solidFill>
                <a:srgbClr val="161616"/>
              </a:solidFill>
              <a:latin typeface="Calibri"/>
              <a:ea typeface="Calibri"/>
              <a:cs typeface="Calibri"/>
              <a:sym typeface="Calibri"/>
            </a:endParaRPr>
          </a:p>
          <a:p>
            <a:pPr indent="0" lvl="0" marL="0" marR="0" rtl="0" algn="just">
              <a:spcBef>
                <a:spcPts val="0"/>
              </a:spcBef>
              <a:spcAft>
                <a:spcPts val="0"/>
              </a:spcAft>
              <a:buNone/>
            </a:pPr>
            <a:r>
              <a:rPr b="0" i="0" lang="es-AR" sz="2400">
                <a:solidFill>
                  <a:srgbClr val="161616"/>
                </a:solidFill>
                <a:latin typeface="Calibri"/>
                <a:ea typeface="Calibri"/>
                <a:cs typeface="Calibri"/>
                <a:sym typeface="Calibri"/>
              </a:rPr>
              <a:t>Los eventos DML son declaraciones INSERT, UPDATE o DELETE en una tabla o vista. Estos disparadores se ejecutan cuando se dispara cualquier evento válido, ya sea que las filas de la tabla se vean afectadas o no.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1218884"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dk1"/>
              </a:buClr>
              <a:buSzPts val="3600"/>
              <a:buFont typeface="Calibri"/>
              <a:buNone/>
            </a:pPr>
            <a:r>
              <a:rPr lang="es-AR">
                <a:solidFill>
                  <a:schemeClr val="dk1"/>
                </a:solidFill>
              </a:rPr>
              <a:t>Trigger</a:t>
            </a:r>
            <a:endParaRPr>
              <a:solidFill>
                <a:schemeClr val="dk1"/>
              </a:solidFill>
            </a:endParaRPr>
          </a:p>
        </p:txBody>
      </p:sp>
      <p:sp>
        <p:nvSpPr>
          <p:cNvPr id="162" name="Google Shape;162;p9"/>
          <p:cNvSpPr txBox="1"/>
          <p:nvPr/>
        </p:nvSpPr>
        <p:spPr>
          <a:xfrm>
            <a:off x="1341884" y="1988840"/>
            <a:ext cx="9793088"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AR" sz="2400">
                <a:solidFill>
                  <a:srgbClr val="161616"/>
                </a:solidFill>
                <a:latin typeface="Calibri"/>
                <a:ea typeface="Calibri"/>
                <a:cs typeface="Calibri"/>
                <a:sym typeface="Calibri"/>
              </a:rPr>
              <a:t>Los disparadores DDL se ejecutan en respuesta a una variedad de eventos; estos eventos corresponden principalmente a las instrucciones CREATE, ALTER y DROP de Transact-SQL y ciertos procedimientos almacenados del sistema que realizan operaciones similares a DDL.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cnología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2017-11-07T12:42:42Z</dcterms:created>
  <dc:creator>Ezequiel Binker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