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8882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39">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17" roundtripDataSignature="AMtx7mhJ8lnR2Y1cq9+vOMJwWMWjQqtY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39"/>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A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0" name="Shape 20"/>
        <p:cNvGrpSpPr/>
        <p:nvPr/>
      </p:nvGrpSpPr>
      <p:grpSpPr>
        <a:xfrm>
          <a:off x="0" y="0"/>
          <a:ext cx="0" cy="0"/>
          <a:chOff x="0" y="0"/>
          <a:chExt cx="0" cy="0"/>
        </a:xfrm>
      </p:grpSpPr>
      <p:grpSp>
        <p:nvGrpSpPr>
          <p:cNvPr id="21" name="Google Shape;21;p13"/>
          <p:cNvGrpSpPr/>
          <p:nvPr/>
        </p:nvGrpSpPr>
        <p:grpSpPr>
          <a:xfrm>
            <a:off x="7516447" y="4145287"/>
            <a:ext cx="4686117" cy="2731407"/>
            <a:chOff x="5638800" y="3108960"/>
            <a:chExt cx="3515503" cy="2048555"/>
          </a:xfrm>
        </p:grpSpPr>
        <p:cxnSp>
          <p:nvCxnSpPr>
            <p:cNvPr id="22" name="Google Shape;22;p13"/>
            <p:cNvCxnSpPr/>
            <p:nvPr/>
          </p:nvCxnSpPr>
          <p:spPr>
            <a:xfrm flipH="1" rot="10800000">
              <a:off x="5638800" y="3108960"/>
              <a:ext cx="3515503" cy="2037116"/>
            </a:xfrm>
            <a:prstGeom prst="straightConnector1">
              <a:avLst/>
            </a:prstGeom>
            <a:noFill/>
            <a:ln cap="flat" cmpd="sng" w="38100">
              <a:solidFill>
                <a:srgbClr val="007272"/>
              </a:solidFill>
              <a:prstDash val="solid"/>
              <a:miter lim="800000"/>
              <a:headEnd len="sm" w="sm" type="none"/>
              <a:tailEnd len="sm" w="sm" type="none"/>
            </a:ln>
          </p:spPr>
        </p:cxnSp>
        <p:cxnSp>
          <p:nvCxnSpPr>
            <p:cNvPr id="23" name="Google Shape;23;p13"/>
            <p:cNvCxnSpPr/>
            <p:nvPr/>
          </p:nvCxnSpPr>
          <p:spPr>
            <a:xfrm flipH="1" rot="10800000">
              <a:off x="6004643" y="3333750"/>
              <a:ext cx="3149660" cy="1823765"/>
            </a:xfrm>
            <a:prstGeom prst="straightConnector1">
              <a:avLst/>
            </a:prstGeom>
            <a:noFill/>
            <a:ln cap="flat" cmpd="sng" w="28575">
              <a:solidFill>
                <a:srgbClr val="007272"/>
              </a:solidFill>
              <a:prstDash val="solid"/>
              <a:miter lim="800000"/>
              <a:headEnd len="sm" w="sm" type="none"/>
              <a:tailEnd len="sm" w="sm" type="none"/>
            </a:ln>
          </p:spPr>
        </p:cxnSp>
        <p:cxnSp>
          <p:nvCxnSpPr>
            <p:cNvPr id="24" name="Google Shape;24;p13"/>
            <p:cNvCxnSpPr/>
            <p:nvPr/>
          </p:nvCxnSpPr>
          <p:spPr>
            <a:xfrm flipH="1" rot="10800000">
              <a:off x="6388342" y="3549891"/>
              <a:ext cx="2765961" cy="1600149"/>
            </a:xfrm>
            <a:prstGeom prst="straightConnector1">
              <a:avLst/>
            </a:prstGeom>
            <a:noFill/>
            <a:ln cap="flat" cmpd="sng" w="25400">
              <a:solidFill>
                <a:srgbClr val="004C4C"/>
              </a:solidFill>
              <a:prstDash val="solid"/>
              <a:miter lim="800000"/>
              <a:headEnd len="sm" w="sm" type="none"/>
              <a:tailEnd len="sm" w="sm" type="none"/>
            </a:ln>
          </p:spPr>
        </p:cxnSp>
      </p:grpSp>
      <p:grpSp>
        <p:nvGrpSpPr>
          <p:cNvPr id="25" name="Google Shape;25;p13"/>
          <p:cNvGrpSpPr/>
          <p:nvPr/>
        </p:nvGrpSpPr>
        <p:grpSpPr>
          <a:xfrm>
            <a:off x="-8915" y="6057155"/>
            <a:ext cx="5498725" cy="820207"/>
            <a:chOff x="-6689" y="4553748"/>
            <a:chExt cx="4125119" cy="615155"/>
          </a:xfrm>
        </p:grpSpPr>
        <p:sp>
          <p:nvSpPr>
            <p:cNvPr id="26" name="Google Shape;26;p13"/>
            <p:cNvSpPr/>
            <p:nvPr/>
          </p:nvSpPr>
          <p:spPr>
            <a:xfrm rot="-5400000">
              <a:off x="1754302" y="2802395"/>
              <a:ext cx="612775" cy="4115481"/>
            </a:xfrm>
            <a:custGeom>
              <a:rect b="b" l="l" r="r" t="t"/>
              <a:pathLst>
                <a:path extrusionOk="0" h="4115481" w="612775">
                  <a:moveTo>
                    <a:pt x="0" y="4115481"/>
                  </a:moveTo>
                  <a:lnTo>
                    <a:pt x="612775" y="3180443"/>
                  </a:lnTo>
                  <a:lnTo>
                    <a:pt x="612775" y="0"/>
                  </a:lnTo>
                </a:path>
              </a:pathLst>
            </a:custGeom>
            <a:noFill/>
            <a:ln cap="flat" cmpd="sng" w="38100">
              <a:solidFill>
                <a:srgbClr val="00727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399" u="none" cap="none" strike="noStrike">
                <a:solidFill>
                  <a:schemeClr val="lt1"/>
                </a:solidFill>
                <a:latin typeface="Calibri"/>
                <a:ea typeface="Calibri"/>
                <a:cs typeface="Calibri"/>
                <a:sym typeface="Calibri"/>
              </a:endParaRPr>
            </a:p>
          </p:txBody>
        </p:sp>
        <p:sp>
          <p:nvSpPr>
            <p:cNvPr id="27" name="Google Shape;27;p13"/>
            <p:cNvSpPr/>
            <p:nvPr/>
          </p:nvSpPr>
          <p:spPr>
            <a:xfrm rot="-5400000">
              <a:off x="1604659" y="3152814"/>
              <a:ext cx="410751" cy="3621427"/>
            </a:xfrm>
            <a:custGeom>
              <a:rect b="b" l="l" r="r" t="t"/>
              <a:pathLst>
                <a:path extrusionOk="0" h="3621427" w="410751">
                  <a:moveTo>
                    <a:pt x="0" y="3621427"/>
                  </a:moveTo>
                  <a:lnTo>
                    <a:pt x="410751" y="2998251"/>
                  </a:lnTo>
                  <a:cubicBezTo>
                    <a:pt x="410359" y="2065358"/>
                    <a:pt x="406339" y="932893"/>
                    <a:pt x="405947" y="0"/>
                  </a:cubicBezTo>
                </a:path>
              </a:pathLst>
            </a:custGeom>
            <a:noFill/>
            <a:ln cap="flat" cmpd="sng" w="28575">
              <a:solidFill>
                <a:srgbClr val="00727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399" u="none" cap="none" strike="noStrike">
                <a:solidFill>
                  <a:schemeClr val="lt1"/>
                </a:solidFill>
                <a:latin typeface="Calibri"/>
                <a:ea typeface="Calibri"/>
                <a:cs typeface="Calibri"/>
                <a:sym typeface="Calibri"/>
              </a:endParaRPr>
            </a:p>
          </p:txBody>
        </p:sp>
        <p:sp>
          <p:nvSpPr>
            <p:cNvPr id="28" name="Google Shape;28;p13"/>
            <p:cNvSpPr/>
            <p:nvPr/>
          </p:nvSpPr>
          <p:spPr>
            <a:xfrm rot="-5400000">
              <a:off x="1462308" y="3453376"/>
              <a:ext cx="241768" cy="3179761"/>
            </a:xfrm>
            <a:custGeom>
              <a:rect b="b" l="l" r="r" t="t"/>
              <a:pathLst>
                <a:path extrusionOk="0" h="3179761" w="241768">
                  <a:moveTo>
                    <a:pt x="0" y="3179761"/>
                  </a:moveTo>
                  <a:lnTo>
                    <a:pt x="238919" y="2819370"/>
                  </a:lnTo>
                  <a:cubicBezTo>
                    <a:pt x="238654" y="1947313"/>
                    <a:pt x="242019" y="872057"/>
                    <a:pt x="241754" y="0"/>
                  </a:cubicBezTo>
                </a:path>
              </a:pathLst>
            </a:custGeom>
            <a:noFill/>
            <a:ln cap="flat" cmpd="sng" w="25400">
              <a:solidFill>
                <a:srgbClr val="004C4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399" u="none" cap="none" strike="noStrike">
                <a:solidFill>
                  <a:schemeClr val="lt1"/>
                </a:solidFill>
                <a:latin typeface="Calibri"/>
                <a:ea typeface="Calibri"/>
                <a:cs typeface="Calibri"/>
                <a:sym typeface="Calibri"/>
              </a:endParaRPr>
            </a:p>
          </p:txBody>
        </p:sp>
      </p:grpSp>
      <p:sp>
        <p:nvSpPr>
          <p:cNvPr id="29" name="Google Shape;29;p13"/>
          <p:cNvSpPr txBox="1"/>
          <p:nvPr>
            <p:ph type="ctrTitle"/>
          </p:nvPr>
        </p:nvSpPr>
        <p:spPr>
          <a:xfrm>
            <a:off x="1625176" y="584206"/>
            <a:ext cx="8735325" cy="2000251"/>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5400"/>
              <a:buFont typeface="Calibri"/>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3"/>
          <p:cNvSpPr txBox="1"/>
          <p:nvPr>
            <p:ph idx="1" type="subTitle"/>
          </p:nvPr>
        </p:nvSpPr>
        <p:spPr>
          <a:xfrm>
            <a:off x="1625176" y="2616200"/>
            <a:ext cx="8735325" cy="1752600"/>
          </a:xfrm>
          <a:prstGeom prst="rect">
            <a:avLst/>
          </a:prstGeom>
          <a:noFill/>
          <a:ln>
            <a:noFill/>
          </a:ln>
        </p:spPr>
        <p:txBody>
          <a:bodyPr anchorCtr="0" anchor="t" bIns="60925" lIns="121875" spcFirstLastPara="1" rIns="121875" wrap="square" tIns="60925">
            <a:normAutofit/>
          </a:bodyPr>
          <a:lstStyle>
            <a:lvl1pPr lvl="0" algn="l">
              <a:lnSpc>
                <a:spcPct val="90000"/>
              </a:lnSpc>
              <a:spcBef>
                <a:spcPts val="0"/>
              </a:spcBef>
              <a:spcAft>
                <a:spcPts val="0"/>
              </a:spcAft>
              <a:buSzPts val="2801"/>
              <a:buNone/>
              <a:defRPr sz="2801" cap="none">
                <a:solidFill>
                  <a:schemeClr val="accent1"/>
                </a:solidFill>
              </a:defRPr>
            </a:lvl1pPr>
            <a:lvl2pPr lvl="1" algn="ctr">
              <a:lnSpc>
                <a:spcPct val="90000"/>
              </a:lnSpc>
              <a:spcBef>
                <a:spcPts val="800"/>
              </a:spcBef>
              <a:spcAft>
                <a:spcPts val="0"/>
              </a:spcAft>
              <a:buSzPts val="1919"/>
              <a:buNone/>
              <a:defRPr>
                <a:solidFill>
                  <a:schemeClr val="lt1"/>
                </a:solidFill>
              </a:defRPr>
            </a:lvl2pPr>
            <a:lvl3pPr lvl="2" algn="ctr">
              <a:lnSpc>
                <a:spcPct val="90000"/>
              </a:lnSpc>
              <a:spcBef>
                <a:spcPts val="800"/>
              </a:spcBef>
              <a:spcAft>
                <a:spcPts val="0"/>
              </a:spcAft>
              <a:buSzPts val="1600"/>
              <a:buNone/>
              <a:defRPr>
                <a:solidFill>
                  <a:schemeClr val="lt1"/>
                </a:solidFill>
              </a:defRPr>
            </a:lvl3pPr>
            <a:lvl4pPr lvl="3" algn="ctr">
              <a:lnSpc>
                <a:spcPct val="90000"/>
              </a:lnSpc>
              <a:spcBef>
                <a:spcPts val="800"/>
              </a:spcBef>
              <a:spcAft>
                <a:spcPts val="0"/>
              </a:spcAft>
              <a:buSzPts val="1600"/>
              <a:buNone/>
              <a:defRPr>
                <a:solidFill>
                  <a:schemeClr val="lt1"/>
                </a:solidFill>
              </a:defRPr>
            </a:lvl4pPr>
            <a:lvl5pPr lvl="4" algn="ctr">
              <a:lnSpc>
                <a:spcPct val="90000"/>
              </a:lnSpc>
              <a:spcBef>
                <a:spcPts val="800"/>
              </a:spcBef>
              <a:spcAft>
                <a:spcPts val="0"/>
              </a:spcAft>
              <a:buSzPts val="1600"/>
              <a:buNone/>
              <a:defRPr>
                <a:solidFill>
                  <a:schemeClr val="lt1"/>
                </a:solidFill>
              </a:defRPr>
            </a:lvl5pPr>
            <a:lvl6pPr lvl="5" algn="ctr">
              <a:lnSpc>
                <a:spcPct val="90000"/>
              </a:lnSpc>
              <a:spcBef>
                <a:spcPts val="800"/>
              </a:spcBef>
              <a:spcAft>
                <a:spcPts val="0"/>
              </a:spcAft>
              <a:buSzPts val="1600"/>
              <a:buNone/>
              <a:defRPr>
                <a:solidFill>
                  <a:schemeClr val="lt1"/>
                </a:solidFill>
              </a:defRPr>
            </a:lvl6pPr>
            <a:lvl7pPr lvl="6" algn="ctr">
              <a:lnSpc>
                <a:spcPct val="90000"/>
              </a:lnSpc>
              <a:spcBef>
                <a:spcPts val="800"/>
              </a:spcBef>
              <a:spcAft>
                <a:spcPts val="0"/>
              </a:spcAft>
              <a:buSzPts val="1600"/>
              <a:buNone/>
              <a:defRPr>
                <a:solidFill>
                  <a:schemeClr val="lt1"/>
                </a:solidFill>
              </a:defRPr>
            </a:lvl7pPr>
            <a:lvl8pPr lvl="7" algn="ctr">
              <a:lnSpc>
                <a:spcPct val="90000"/>
              </a:lnSpc>
              <a:spcBef>
                <a:spcPts val="800"/>
              </a:spcBef>
              <a:spcAft>
                <a:spcPts val="0"/>
              </a:spcAft>
              <a:buSzPts val="1600"/>
              <a:buNone/>
              <a:defRPr>
                <a:solidFill>
                  <a:schemeClr val="lt1"/>
                </a:solidFill>
              </a:defRPr>
            </a:lvl8pPr>
            <a:lvl9pPr lvl="8" algn="ctr">
              <a:lnSpc>
                <a:spcPct val="90000"/>
              </a:lnSpc>
              <a:spcBef>
                <a:spcPts val="800"/>
              </a:spcBef>
              <a:spcAft>
                <a:spcPts val="0"/>
              </a:spcAft>
              <a:buSzPts val="1600"/>
              <a:buNone/>
              <a:defRPr>
                <a:solidFill>
                  <a:schemeClr val="lt1"/>
                </a:solidFill>
              </a:defRPr>
            </a:lvl9pPr>
          </a:lstStyle>
          <a:p/>
        </p:txBody>
      </p:sp>
      <p:sp>
        <p:nvSpPr>
          <p:cNvPr id="31" name="Google Shape;31;p13"/>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7" name="Shape 87"/>
        <p:cNvGrpSpPr/>
        <p:nvPr/>
      </p:nvGrpSpPr>
      <p:grpSpPr>
        <a:xfrm>
          <a:off x="0" y="0"/>
          <a:ext cx="0" cy="0"/>
          <a:chOff x="0" y="0"/>
          <a:chExt cx="0" cy="0"/>
        </a:xfrm>
      </p:grpSpPr>
      <p:sp>
        <p:nvSpPr>
          <p:cNvPr id="88" name="Google Shape;88;p22"/>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2"/>
          <p:cNvSpPr txBox="1"/>
          <p:nvPr>
            <p:ph idx="1" type="body"/>
          </p:nvPr>
        </p:nvSpPr>
        <p:spPr>
          <a:xfrm rot="5400000">
            <a:off x="4167998" y="-1247317"/>
            <a:ext cx="4462272" cy="10360501"/>
          </a:xfrm>
          <a:prstGeom prst="rect">
            <a:avLst/>
          </a:prstGeom>
          <a:noFill/>
          <a:ln>
            <a:noFill/>
          </a:ln>
        </p:spPr>
        <p:txBody>
          <a:bodyPr anchorCtr="0" anchor="t" bIns="60925" lIns="121875" spcFirstLastPara="1" rIns="121875" wrap="square" tIns="60925">
            <a:normAutofit/>
          </a:bodyPr>
          <a:lstStyle>
            <a:lvl1pPr indent="-342900" lvl="0" marL="457200" algn="l">
              <a:lnSpc>
                <a:spcPct val="90000"/>
              </a:lnSpc>
              <a:spcBef>
                <a:spcPts val="1600"/>
              </a:spcBef>
              <a:spcAft>
                <a:spcPts val="0"/>
              </a:spcAft>
              <a:buSzPts val="1800"/>
              <a:buChar char="•"/>
              <a:defRPr/>
            </a:lvl1pPr>
            <a:lvl2pPr indent="-320040" lvl="1" marL="914400" algn="l">
              <a:lnSpc>
                <a:spcPct val="90000"/>
              </a:lnSpc>
              <a:spcBef>
                <a:spcPts val="800"/>
              </a:spcBef>
              <a:spcAft>
                <a:spcPts val="0"/>
              </a:spcAft>
              <a:buSzPts val="1440"/>
              <a:buChar char="•"/>
              <a:defRPr/>
            </a:lvl2pPr>
            <a:lvl3pPr indent="-320039" lvl="2" marL="1371600" algn="l">
              <a:lnSpc>
                <a:spcPct val="90000"/>
              </a:lnSpc>
              <a:spcBef>
                <a:spcPts val="800"/>
              </a:spcBef>
              <a:spcAft>
                <a:spcPts val="0"/>
              </a:spcAft>
              <a:buSzPts val="1440"/>
              <a:buChar char="•"/>
              <a:defRPr/>
            </a:lvl3pPr>
            <a:lvl4pPr indent="-320039" lvl="3" marL="1828800" algn="l">
              <a:lnSpc>
                <a:spcPct val="90000"/>
              </a:lnSpc>
              <a:spcBef>
                <a:spcPts val="800"/>
              </a:spcBef>
              <a:spcAft>
                <a:spcPts val="0"/>
              </a:spcAft>
              <a:buSzPts val="1440"/>
              <a:buChar char="•"/>
              <a:defRPr/>
            </a:lvl4pPr>
            <a:lvl5pPr indent="-330200" lvl="4" marL="2286000" algn="l">
              <a:lnSpc>
                <a:spcPct val="90000"/>
              </a:lnSpc>
              <a:spcBef>
                <a:spcPts val="800"/>
              </a:spcBef>
              <a:spcAft>
                <a:spcPts val="0"/>
              </a:spcAft>
              <a:buSzPts val="1600"/>
              <a:buChar char="•"/>
              <a:defRPr/>
            </a:lvl5pPr>
            <a:lvl6pPr indent="-330200" lvl="5" marL="2743200" algn="l">
              <a:lnSpc>
                <a:spcPct val="90000"/>
              </a:lnSpc>
              <a:spcBef>
                <a:spcPts val="800"/>
              </a:spcBef>
              <a:spcAft>
                <a:spcPts val="0"/>
              </a:spcAft>
              <a:buSzPts val="1600"/>
              <a:buChar char="•"/>
              <a:defRPr/>
            </a:lvl6pPr>
            <a:lvl7pPr indent="-330200" lvl="6" marL="3200400" algn="l">
              <a:lnSpc>
                <a:spcPct val="90000"/>
              </a:lnSpc>
              <a:spcBef>
                <a:spcPts val="800"/>
              </a:spcBef>
              <a:spcAft>
                <a:spcPts val="0"/>
              </a:spcAft>
              <a:buSzPts val="1600"/>
              <a:buChar char="•"/>
              <a:defRPr/>
            </a:lvl7pPr>
            <a:lvl8pPr indent="-330200" lvl="7" marL="3657600" algn="l">
              <a:lnSpc>
                <a:spcPct val="90000"/>
              </a:lnSpc>
              <a:spcBef>
                <a:spcPts val="800"/>
              </a:spcBef>
              <a:spcAft>
                <a:spcPts val="0"/>
              </a:spcAft>
              <a:buSzPts val="1600"/>
              <a:buChar char="•"/>
              <a:defRPr/>
            </a:lvl8pPr>
            <a:lvl9pPr indent="-330200" lvl="8" marL="4114800" algn="l">
              <a:lnSpc>
                <a:spcPct val="90000"/>
              </a:lnSpc>
              <a:spcBef>
                <a:spcPts val="800"/>
              </a:spcBef>
              <a:spcAft>
                <a:spcPts val="0"/>
              </a:spcAft>
              <a:buSzPts val="1600"/>
              <a:buChar char="•"/>
              <a:defRPr/>
            </a:lvl9pPr>
          </a:lstStyle>
          <a:p/>
        </p:txBody>
      </p:sp>
      <p:sp>
        <p:nvSpPr>
          <p:cNvPr id="90" name="Google Shape;90;p22"/>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2"/>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2"/>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93" name="Shape 93"/>
        <p:cNvGrpSpPr/>
        <p:nvPr/>
      </p:nvGrpSpPr>
      <p:grpSpPr>
        <a:xfrm>
          <a:off x="0" y="0"/>
          <a:ext cx="0" cy="0"/>
          <a:chOff x="0" y="0"/>
          <a:chExt cx="0" cy="0"/>
        </a:xfrm>
      </p:grpSpPr>
      <p:sp>
        <p:nvSpPr>
          <p:cNvPr id="94" name="Google Shape;94;p23"/>
          <p:cNvSpPr txBox="1"/>
          <p:nvPr>
            <p:ph type="title"/>
          </p:nvPr>
        </p:nvSpPr>
        <p:spPr>
          <a:xfrm rot="5400000">
            <a:off x="7414141" y="2006957"/>
            <a:ext cx="5588000" cy="2742486"/>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23"/>
          <p:cNvSpPr txBox="1"/>
          <p:nvPr>
            <p:ph idx="1" type="body"/>
          </p:nvPr>
        </p:nvSpPr>
        <p:spPr>
          <a:xfrm rot="5400000">
            <a:off x="2132317" y="-329235"/>
            <a:ext cx="5588000" cy="7414869"/>
          </a:xfrm>
          <a:prstGeom prst="rect">
            <a:avLst/>
          </a:prstGeom>
          <a:noFill/>
          <a:ln>
            <a:noFill/>
          </a:ln>
        </p:spPr>
        <p:txBody>
          <a:bodyPr anchorCtr="0" anchor="t" bIns="60925" lIns="121875" spcFirstLastPara="1" rIns="121875" wrap="square" tIns="60925">
            <a:normAutofit/>
          </a:bodyPr>
          <a:lstStyle>
            <a:lvl1pPr indent="-342900" lvl="0" marL="457200" algn="l">
              <a:lnSpc>
                <a:spcPct val="90000"/>
              </a:lnSpc>
              <a:spcBef>
                <a:spcPts val="1600"/>
              </a:spcBef>
              <a:spcAft>
                <a:spcPts val="0"/>
              </a:spcAft>
              <a:buSzPts val="1800"/>
              <a:buChar char="•"/>
              <a:defRPr/>
            </a:lvl1pPr>
            <a:lvl2pPr indent="-320040" lvl="1" marL="914400" algn="l">
              <a:lnSpc>
                <a:spcPct val="90000"/>
              </a:lnSpc>
              <a:spcBef>
                <a:spcPts val="800"/>
              </a:spcBef>
              <a:spcAft>
                <a:spcPts val="0"/>
              </a:spcAft>
              <a:buSzPts val="1440"/>
              <a:buChar char="•"/>
              <a:defRPr/>
            </a:lvl2pPr>
            <a:lvl3pPr indent="-320039" lvl="2" marL="1371600" algn="l">
              <a:lnSpc>
                <a:spcPct val="90000"/>
              </a:lnSpc>
              <a:spcBef>
                <a:spcPts val="800"/>
              </a:spcBef>
              <a:spcAft>
                <a:spcPts val="0"/>
              </a:spcAft>
              <a:buSzPts val="1440"/>
              <a:buChar char="•"/>
              <a:defRPr/>
            </a:lvl3pPr>
            <a:lvl4pPr indent="-320039" lvl="3" marL="1828800" algn="l">
              <a:lnSpc>
                <a:spcPct val="90000"/>
              </a:lnSpc>
              <a:spcBef>
                <a:spcPts val="800"/>
              </a:spcBef>
              <a:spcAft>
                <a:spcPts val="0"/>
              </a:spcAft>
              <a:buSzPts val="1440"/>
              <a:buChar char="•"/>
              <a:defRPr/>
            </a:lvl4pPr>
            <a:lvl5pPr indent="-330200" lvl="4" marL="2286000" algn="l">
              <a:lnSpc>
                <a:spcPct val="90000"/>
              </a:lnSpc>
              <a:spcBef>
                <a:spcPts val="800"/>
              </a:spcBef>
              <a:spcAft>
                <a:spcPts val="0"/>
              </a:spcAft>
              <a:buSzPts val="1600"/>
              <a:buChar char="•"/>
              <a:defRPr/>
            </a:lvl5pPr>
            <a:lvl6pPr indent="-330200" lvl="5" marL="2743200" algn="l">
              <a:lnSpc>
                <a:spcPct val="90000"/>
              </a:lnSpc>
              <a:spcBef>
                <a:spcPts val="800"/>
              </a:spcBef>
              <a:spcAft>
                <a:spcPts val="0"/>
              </a:spcAft>
              <a:buSzPts val="1600"/>
              <a:buChar char="•"/>
              <a:defRPr/>
            </a:lvl6pPr>
            <a:lvl7pPr indent="-330200" lvl="6" marL="3200400" algn="l">
              <a:lnSpc>
                <a:spcPct val="90000"/>
              </a:lnSpc>
              <a:spcBef>
                <a:spcPts val="800"/>
              </a:spcBef>
              <a:spcAft>
                <a:spcPts val="0"/>
              </a:spcAft>
              <a:buSzPts val="1600"/>
              <a:buChar char="•"/>
              <a:defRPr/>
            </a:lvl7pPr>
            <a:lvl8pPr indent="-330200" lvl="7" marL="3657600" algn="l">
              <a:lnSpc>
                <a:spcPct val="90000"/>
              </a:lnSpc>
              <a:spcBef>
                <a:spcPts val="800"/>
              </a:spcBef>
              <a:spcAft>
                <a:spcPts val="0"/>
              </a:spcAft>
              <a:buSzPts val="1600"/>
              <a:buChar char="•"/>
              <a:defRPr/>
            </a:lvl8pPr>
            <a:lvl9pPr indent="-330200" lvl="8" marL="4114800" algn="l">
              <a:lnSpc>
                <a:spcPct val="90000"/>
              </a:lnSpc>
              <a:spcBef>
                <a:spcPts val="800"/>
              </a:spcBef>
              <a:spcAft>
                <a:spcPts val="0"/>
              </a:spcAft>
              <a:buSzPts val="1600"/>
              <a:buChar char="•"/>
              <a:defRPr/>
            </a:lvl9pPr>
          </a:lstStyle>
          <a:p/>
        </p:txBody>
      </p:sp>
      <p:sp>
        <p:nvSpPr>
          <p:cNvPr id="96" name="Google Shape;96;p23"/>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3"/>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3"/>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ontenido" type="obj">
  <p:cSld name="OBJECT">
    <p:spTree>
      <p:nvGrpSpPr>
        <p:cNvPr id="33" name="Shape 33"/>
        <p:cNvGrpSpPr/>
        <p:nvPr/>
      </p:nvGrpSpPr>
      <p:grpSpPr>
        <a:xfrm>
          <a:off x="0" y="0"/>
          <a:ext cx="0" cy="0"/>
          <a:chOff x="0" y="0"/>
          <a:chExt cx="0" cy="0"/>
        </a:xfrm>
      </p:grpSpPr>
      <p:sp>
        <p:nvSpPr>
          <p:cNvPr id="34" name="Google Shape;34;p14"/>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36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4"/>
          <p:cNvSpPr txBox="1"/>
          <p:nvPr>
            <p:ph idx="1" type="body"/>
          </p:nvPr>
        </p:nvSpPr>
        <p:spPr>
          <a:xfrm>
            <a:off x="1218884" y="1701797"/>
            <a:ext cx="10360501" cy="4462272"/>
          </a:xfrm>
          <a:prstGeom prst="rect">
            <a:avLst/>
          </a:prstGeom>
          <a:noFill/>
          <a:ln>
            <a:noFill/>
          </a:ln>
        </p:spPr>
        <p:txBody>
          <a:bodyPr anchorCtr="0" anchor="t" bIns="60925" lIns="121875" spcFirstLastPara="1" rIns="121875" wrap="square" tIns="60925">
            <a:normAutofit/>
          </a:bodyPr>
          <a:lstStyle>
            <a:lvl1pPr indent="-342900" lvl="0" marL="457200" algn="l">
              <a:lnSpc>
                <a:spcPct val="90000"/>
              </a:lnSpc>
              <a:spcBef>
                <a:spcPts val="1600"/>
              </a:spcBef>
              <a:spcAft>
                <a:spcPts val="0"/>
              </a:spcAft>
              <a:buSzPts val="1800"/>
              <a:buChar char="•"/>
              <a:defRPr/>
            </a:lvl1pPr>
            <a:lvl2pPr indent="-320040" lvl="1" marL="914400" algn="l">
              <a:lnSpc>
                <a:spcPct val="90000"/>
              </a:lnSpc>
              <a:spcBef>
                <a:spcPts val="800"/>
              </a:spcBef>
              <a:spcAft>
                <a:spcPts val="0"/>
              </a:spcAft>
              <a:buSzPts val="1440"/>
              <a:buChar char="•"/>
              <a:defRPr/>
            </a:lvl2pPr>
            <a:lvl3pPr indent="-320039" lvl="2" marL="1371600" algn="l">
              <a:lnSpc>
                <a:spcPct val="90000"/>
              </a:lnSpc>
              <a:spcBef>
                <a:spcPts val="800"/>
              </a:spcBef>
              <a:spcAft>
                <a:spcPts val="0"/>
              </a:spcAft>
              <a:buSzPts val="1440"/>
              <a:buChar char="•"/>
              <a:defRPr/>
            </a:lvl3pPr>
            <a:lvl4pPr indent="-320039" lvl="3" marL="1828800" algn="l">
              <a:lnSpc>
                <a:spcPct val="90000"/>
              </a:lnSpc>
              <a:spcBef>
                <a:spcPts val="800"/>
              </a:spcBef>
              <a:spcAft>
                <a:spcPts val="0"/>
              </a:spcAft>
              <a:buSzPts val="1440"/>
              <a:buChar char="•"/>
              <a:defRPr/>
            </a:lvl4pPr>
            <a:lvl5pPr indent="-330200" lvl="4" marL="2286000" algn="l">
              <a:lnSpc>
                <a:spcPct val="90000"/>
              </a:lnSpc>
              <a:spcBef>
                <a:spcPts val="800"/>
              </a:spcBef>
              <a:spcAft>
                <a:spcPts val="0"/>
              </a:spcAft>
              <a:buSzPts val="1600"/>
              <a:buChar char="•"/>
              <a:defRPr/>
            </a:lvl5pPr>
            <a:lvl6pPr indent="-330200" lvl="5" marL="2743200" algn="l">
              <a:lnSpc>
                <a:spcPct val="90000"/>
              </a:lnSpc>
              <a:spcBef>
                <a:spcPts val="800"/>
              </a:spcBef>
              <a:spcAft>
                <a:spcPts val="0"/>
              </a:spcAft>
              <a:buSzPts val="1600"/>
              <a:buChar char="•"/>
              <a:defRPr/>
            </a:lvl6pPr>
            <a:lvl7pPr indent="-330200" lvl="6" marL="3200400" algn="l">
              <a:lnSpc>
                <a:spcPct val="90000"/>
              </a:lnSpc>
              <a:spcBef>
                <a:spcPts val="800"/>
              </a:spcBef>
              <a:spcAft>
                <a:spcPts val="0"/>
              </a:spcAft>
              <a:buSzPts val="1600"/>
              <a:buChar char="•"/>
              <a:defRPr/>
            </a:lvl7pPr>
            <a:lvl8pPr indent="-330200" lvl="7" marL="3657600" algn="l">
              <a:lnSpc>
                <a:spcPct val="90000"/>
              </a:lnSpc>
              <a:spcBef>
                <a:spcPts val="800"/>
              </a:spcBef>
              <a:spcAft>
                <a:spcPts val="0"/>
              </a:spcAft>
              <a:buSzPts val="1600"/>
              <a:buChar char="•"/>
              <a:defRPr/>
            </a:lvl8pPr>
            <a:lvl9pPr indent="-330200" lvl="8" marL="4114800" algn="l">
              <a:lnSpc>
                <a:spcPct val="90000"/>
              </a:lnSpc>
              <a:spcBef>
                <a:spcPts val="800"/>
              </a:spcBef>
              <a:spcAft>
                <a:spcPts val="0"/>
              </a:spcAft>
              <a:buSzPts val="1600"/>
              <a:buChar char="•"/>
              <a:defRPr/>
            </a:lvl9pPr>
          </a:lstStyle>
          <a:p/>
        </p:txBody>
      </p:sp>
      <p:sp>
        <p:nvSpPr>
          <p:cNvPr id="36" name="Google Shape;36;p14"/>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9" name="Shape 39"/>
        <p:cNvGrpSpPr/>
        <p:nvPr/>
      </p:nvGrpSpPr>
      <p:grpSpPr>
        <a:xfrm>
          <a:off x="0" y="0"/>
          <a:ext cx="0" cy="0"/>
          <a:chOff x="0" y="0"/>
          <a:chExt cx="0" cy="0"/>
        </a:xfrm>
      </p:grpSpPr>
      <p:grpSp>
        <p:nvGrpSpPr>
          <p:cNvPr id="40" name="Google Shape;40;p15"/>
          <p:cNvGrpSpPr/>
          <p:nvPr/>
        </p:nvGrpSpPr>
        <p:grpSpPr>
          <a:xfrm>
            <a:off x="7516447" y="4145287"/>
            <a:ext cx="4686117" cy="2731407"/>
            <a:chOff x="5638800" y="3108960"/>
            <a:chExt cx="3515503" cy="2048555"/>
          </a:xfrm>
        </p:grpSpPr>
        <p:cxnSp>
          <p:nvCxnSpPr>
            <p:cNvPr id="41" name="Google Shape;41;p15"/>
            <p:cNvCxnSpPr/>
            <p:nvPr/>
          </p:nvCxnSpPr>
          <p:spPr>
            <a:xfrm flipH="1" rot="10800000">
              <a:off x="5638800" y="3108960"/>
              <a:ext cx="3515503" cy="2037116"/>
            </a:xfrm>
            <a:prstGeom prst="straightConnector1">
              <a:avLst/>
            </a:prstGeom>
            <a:noFill/>
            <a:ln cap="flat" cmpd="sng" w="38100">
              <a:solidFill>
                <a:srgbClr val="007272"/>
              </a:solidFill>
              <a:prstDash val="solid"/>
              <a:miter lim="800000"/>
              <a:headEnd len="sm" w="sm" type="none"/>
              <a:tailEnd len="sm" w="sm" type="none"/>
            </a:ln>
          </p:spPr>
        </p:cxnSp>
        <p:cxnSp>
          <p:nvCxnSpPr>
            <p:cNvPr id="42" name="Google Shape;42;p15"/>
            <p:cNvCxnSpPr/>
            <p:nvPr/>
          </p:nvCxnSpPr>
          <p:spPr>
            <a:xfrm flipH="1" rot="10800000">
              <a:off x="6004643" y="3333750"/>
              <a:ext cx="3149660" cy="1823765"/>
            </a:xfrm>
            <a:prstGeom prst="straightConnector1">
              <a:avLst/>
            </a:prstGeom>
            <a:noFill/>
            <a:ln cap="flat" cmpd="sng" w="28575">
              <a:solidFill>
                <a:srgbClr val="007272"/>
              </a:solidFill>
              <a:prstDash val="solid"/>
              <a:miter lim="800000"/>
              <a:headEnd len="sm" w="sm" type="none"/>
              <a:tailEnd len="sm" w="sm" type="none"/>
            </a:ln>
          </p:spPr>
        </p:cxnSp>
        <p:cxnSp>
          <p:nvCxnSpPr>
            <p:cNvPr id="43" name="Google Shape;43;p15"/>
            <p:cNvCxnSpPr/>
            <p:nvPr/>
          </p:nvCxnSpPr>
          <p:spPr>
            <a:xfrm flipH="1" rot="10800000">
              <a:off x="6388342" y="3549891"/>
              <a:ext cx="2765961" cy="1600149"/>
            </a:xfrm>
            <a:prstGeom prst="straightConnector1">
              <a:avLst/>
            </a:prstGeom>
            <a:noFill/>
            <a:ln cap="flat" cmpd="sng" w="25400">
              <a:solidFill>
                <a:srgbClr val="004C4C"/>
              </a:solidFill>
              <a:prstDash val="solid"/>
              <a:miter lim="800000"/>
              <a:headEnd len="sm" w="sm" type="none"/>
              <a:tailEnd len="sm" w="sm" type="none"/>
            </a:ln>
          </p:spPr>
        </p:cxnSp>
      </p:grpSp>
      <p:sp>
        <p:nvSpPr>
          <p:cNvPr id="44" name="Google Shape;44;p15"/>
          <p:cNvSpPr txBox="1"/>
          <p:nvPr>
            <p:ph type="title"/>
          </p:nvPr>
        </p:nvSpPr>
        <p:spPr>
          <a:xfrm>
            <a:off x="1625177" y="2209806"/>
            <a:ext cx="8938472" cy="2764335"/>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5400"/>
              <a:buFont typeface="Calibri"/>
              <a:buNone/>
              <a:defRPr b="0" sz="5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5"/>
          <p:cNvSpPr txBox="1"/>
          <p:nvPr>
            <p:ph idx="1" type="body"/>
          </p:nvPr>
        </p:nvSpPr>
        <p:spPr>
          <a:xfrm>
            <a:off x="1625176" y="4951272"/>
            <a:ext cx="7069519" cy="1220933"/>
          </a:xfrm>
          <a:prstGeom prst="rect">
            <a:avLst/>
          </a:prstGeom>
          <a:noFill/>
          <a:ln>
            <a:noFill/>
          </a:ln>
        </p:spPr>
        <p:txBody>
          <a:bodyPr anchorCtr="0" anchor="t" bIns="60925" lIns="121875" spcFirstLastPara="1" rIns="121875" wrap="square" tIns="60925">
            <a:normAutofit/>
          </a:bodyPr>
          <a:lstStyle>
            <a:lvl1pPr indent="-228600" lvl="0" marL="457200" algn="l">
              <a:lnSpc>
                <a:spcPct val="90000"/>
              </a:lnSpc>
              <a:spcBef>
                <a:spcPts val="0"/>
              </a:spcBef>
              <a:spcAft>
                <a:spcPts val="0"/>
              </a:spcAft>
              <a:buSzPts val="2801"/>
              <a:buNone/>
              <a:defRPr sz="2801" cap="none">
                <a:solidFill>
                  <a:schemeClr val="accent1"/>
                </a:solidFill>
              </a:defRPr>
            </a:lvl1pPr>
            <a:lvl2pPr indent="-228600" lvl="1" marL="914400" algn="l">
              <a:lnSpc>
                <a:spcPct val="90000"/>
              </a:lnSpc>
              <a:spcBef>
                <a:spcPts val="800"/>
              </a:spcBef>
              <a:spcAft>
                <a:spcPts val="0"/>
              </a:spcAft>
              <a:buSzPts val="1919"/>
              <a:buNone/>
              <a:defRPr sz="2399">
                <a:solidFill>
                  <a:schemeClr val="lt1"/>
                </a:solidFill>
              </a:defRPr>
            </a:lvl2pPr>
            <a:lvl3pPr indent="-228600" lvl="2" marL="1371600" algn="l">
              <a:lnSpc>
                <a:spcPct val="90000"/>
              </a:lnSpc>
              <a:spcBef>
                <a:spcPts val="800"/>
              </a:spcBef>
              <a:spcAft>
                <a:spcPts val="0"/>
              </a:spcAft>
              <a:buSzPts val="1679"/>
              <a:buNone/>
              <a:defRPr sz="2099">
                <a:solidFill>
                  <a:schemeClr val="lt1"/>
                </a:solidFill>
              </a:defRPr>
            </a:lvl3pPr>
            <a:lvl4pPr indent="-228600" lvl="3" marL="1828800" algn="l">
              <a:lnSpc>
                <a:spcPct val="90000"/>
              </a:lnSpc>
              <a:spcBef>
                <a:spcPts val="800"/>
              </a:spcBef>
              <a:spcAft>
                <a:spcPts val="0"/>
              </a:spcAft>
              <a:buSzPts val="1520"/>
              <a:buNone/>
              <a:defRPr sz="1900">
                <a:solidFill>
                  <a:schemeClr val="lt1"/>
                </a:solidFill>
              </a:defRPr>
            </a:lvl4pPr>
            <a:lvl5pPr indent="-228600" lvl="4" marL="2286000" algn="l">
              <a:lnSpc>
                <a:spcPct val="90000"/>
              </a:lnSpc>
              <a:spcBef>
                <a:spcPts val="800"/>
              </a:spcBef>
              <a:spcAft>
                <a:spcPts val="0"/>
              </a:spcAft>
              <a:buSzPts val="1520"/>
              <a:buNone/>
              <a:defRPr sz="1900">
                <a:solidFill>
                  <a:schemeClr val="lt1"/>
                </a:solidFill>
              </a:defRPr>
            </a:lvl5pPr>
            <a:lvl6pPr indent="-228600" lvl="5" marL="2743200" algn="l">
              <a:lnSpc>
                <a:spcPct val="90000"/>
              </a:lnSpc>
              <a:spcBef>
                <a:spcPts val="800"/>
              </a:spcBef>
              <a:spcAft>
                <a:spcPts val="0"/>
              </a:spcAft>
              <a:buSzPts val="1520"/>
              <a:buNone/>
              <a:defRPr sz="1900">
                <a:solidFill>
                  <a:schemeClr val="lt1"/>
                </a:solidFill>
              </a:defRPr>
            </a:lvl6pPr>
            <a:lvl7pPr indent="-228600" lvl="6" marL="3200400" algn="l">
              <a:lnSpc>
                <a:spcPct val="90000"/>
              </a:lnSpc>
              <a:spcBef>
                <a:spcPts val="800"/>
              </a:spcBef>
              <a:spcAft>
                <a:spcPts val="0"/>
              </a:spcAft>
              <a:buSzPts val="1520"/>
              <a:buNone/>
              <a:defRPr sz="1900">
                <a:solidFill>
                  <a:schemeClr val="lt1"/>
                </a:solidFill>
              </a:defRPr>
            </a:lvl7pPr>
            <a:lvl8pPr indent="-228600" lvl="7" marL="3657600" algn="l">
              <a:lnSpc>
                <a:spcPct val="90000"/>
              </a:lnSpc>
              <a:spcBef>
                <a:spcPts val="800"/>
              </a:spcBef>
              <a:spcAft>
                <a:spcPts val="0"/>
              </a:spcAft>
              <a:buSzPts val="1520"/>
              <a:buNone/>
              <a:defRPr sz="1900">
                <a:solidFill>
                  <a:schemeClr val="lt1"/>
                </a:solidFill>
              </a:defRPr>
            </a:lvl8pPr>
            <a:lvl9pPr indent="-228600" lvl="8" marL="4114800" algn="l">
              <a:lnSpc>
                <a:spcPct val="90000"/>
              </a:lnSpc>
              <a:spcBef>
                <a:spcPts val="800"/>
              </a:spcBef>
              <a:spcAft>
                <a:spcPts val="0"/>
              </a:spcAft>
              <a:buSzPts val="1520"/>
              <a:buNone/>
              <a:defRPr sz="1900">
                <a:solidFill>
                  <a:schemeClr val="lt1"/>
                </a:solidFill>
              </a:defRPr>
            </a:lvl9pPr>
          </a:lstStyle>
          <a:p/>
        </p:txBody>
      </p:sp>
      <p:sp>
        <p:nvSpPr>
          <p:cNvPr id="46" name="Google Shape;46;p15"/>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8" name="Shape 48"/>
        <p:cNvGrpSpPr/>
        <p:nvPr/>
      </p:nvGrpSpPr>
      <p:grpSpPr>
        <a:xfrm>
          <a:off x="0" y="0"/>
          <a:ext cx="0" cy="0"/>
          <a:chOff x="0" y="0"/>
          <a:chExt cx="0" cy="0"/>
        </a:xfrm>
      </p:grpSpPr>
      <p:sp>
        <p:nvSpPr>
          <p:cNvPr id="49" name="Google Shape;49;p16"/>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36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6"/>
          <p:cNvSpPr txBox="1"/>
          <p:nvPr>
            <p:ph idx="1" type="body"/>
          </p:nvPr>
        </p:nvSpPr>
        <p:spPr>
          <a:xfrm>
            <a:off x="1218884" y="1706880"/>
            <a:ext cx="5078677" cy="4465320"/>
          </a:xfrm>
          <a:prstGeom prst="rect">
            <a:avLst/>
          </a:prstGeom>
          <a:noFill/>
          <a:ln>
            <a:noFill/>
          </a:ln>
        </p:spPr>
        <p:txBody>
          <a:bodyPr anchorCtr="0" anchor="t" bIns="60925" lIns="121875" spcFirstLastPara="1" rIns="121875" wrap="square" tIns="60925">
            <a:normAutofit/>
          </a:bodyPr>
          <a:lstStyle>
            <a:lvl1pPr indent="-406463" lvl="0" marL="457200" algn="l">
              <a:lnSpc>
                <a:spcPct val="90000"/>
              </a:lnSpc>
              <a:spcBef>
                <a:spcPts val="1600"/>
              </a:spcBef>
              <a:spcAft>
                <a:spcPts val="0"/>
              </a:spcAft>
              <a:buSzPts val="2801"/>
              <a:buChar char="•"/>
              <a:defRPr sz="2801"/>
            </a:lvl1pPr>
            <a:lvl2pPr indent="-350469" lvl="1" marL="914400" algn="l">
              <a:lnSpc>
                <a:spcPct val="90000"/>
              </a:lnSpc>
              <a:spcBef>
                <a:spcPts val="800"/>
              </a:spcBef>
              <a:spcAft>
                <a:spcPts val="0"/>
              </a:spcAft>
              <a:buSzPts val="1919"/>
              <a:buChar char="•"/>
              <a:defRPr sz="2399"/>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51" name="Google Shape;51;p16"/>
          <p:cNvSpPr txBox="1"/>
          <p:nvPr>
            <p:ph idx="2" type="body"/>
          </p:nvPr>
        </p:nvSpPr>
        <p:spPr>
          <a:xfrm>
            <a:off x="6500708" y="1706880"/>
            <a:ext cx="5078677" cy="4465320"/>
          </a:xfrm>
          <a:prstGeom prst="rect">
            <a:avLst/>
          </a:prstGeom>
          <a:noFill/>
          <a:ln>
            <a:noFill/>
          </a:ln>
        </p:spPr>
        <p:txBody>
          <a:bodyPr anchorCtr="0" anchor="t" bIns="60925" lIns="121875" spcFirstLastPara="1" rIns="121875" wrap="square" tIns="60925">
            <a:normAutofit/>
          </a:bodyPr>
          <a:lstStyle>
            <a:lvl1pPr indent="-406463" lvl="0" marL="457200" algn="l">
              <a:lnSpc>
                <a:spcPct val="90000"/>
              </a:lnSpc>
              <a:spcBef>
                <a:spcPts val="1600"/>
              </a:spcBef>
              <a:spcAft>
                <a:spcPts val="0"/>
              </a:spcAft>
              <a:buSzPts val="2801"/>
              <a:buChar char="•"/>
              <a:defRPr sz="2801"/>
            </a:lvl1pPr>
            <a:lvl2pPr indent="-350469" lvl="1" marL="914400" algn="l">
              <a:lnSpc>
                <a:spcPct val="90000"/>
              </a:lnSpc>
              <a:spcBef>
                <a:spcPts val="800"/>
              </a:spcBef>
              <a:spcAft>
                <a:spcPts val="0"/>
              </a:spcAft>
              <a:buSzPts val="1919"/>
              <a:buChar char="•"/>
              <a:defRPr sz="2399"/>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52" name="Google Shape;52;p16"/>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4" name="Shape 54"/>
        <p:cNvGrpSpPr/>
        <p:nvPr/>
      </p:nvGrpSpPr>
      <p:grpSpPr>
        <a:xfrm>
          <a:off x="0" y="0"/>
          <a:ext cx="0" cy="0"/>
          <a:chOff x="0" y="0"/>
          <a:chExt cx="0" cy="0"/>
        </a:xfrm>
      </p:grpSpPr>
      <p:sp>
        <p:nvSpPr>
          <p:cNvPr id="55" name="Google Shape;55;p17"/>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36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7"/>
          <p:cNvSpPr txBox="1"/>
          <p:nvPr>
            <p:ph idx="1" type="body"/>
          </p:nvPr>
        </p:nvSpPr>
        <p:spPr>
          <a:xfrm>
            <a:off x="1218883" y="1701800"/>
            <a:ext cx="5082740" cy="914400"/>
          </a:xfrm>
          <a:prstGeom prst="rect">
            <a:avLst/>
          </a:prstGeom>
          <a:noFill/>
          <a:ln>
            <a:noFill/>
          </a:ln>
        </p:spPr>
        <p:txBody>
          <a:bodyPr anchorCtr="0" anchor="b" bIns="60925" lIns="121875" spcFirstLastPara="1" rIns="121875" wrap="square" tIns="60925">
            <a:normAutofit/>
          </a:bodyPr>
          <a:lstStyle>
            <a:lvl1pPr indent="-228600" lvl="0" marL="457200" algn="l">
              <a:lnSpc>
                <a:spcPct val="90000"/>
              </a:lnSpc>
              <a:spcBef>
                <a:spcPts val="0"/>
              </a:spcBef>
              <a:spcAft>
                <a:spcPts val="0"/>
              </a:spcAft>
              <a:buSzPts val="2801"/>
              <a:buNone/>
              <a:defRPr b="0" sz="2801" cap="none">
                <a:solidFill>
                  <a:schemeClr val="accent1"/>
                </a:solidFill>
              </a:defRPr>
            </a:lvl1pPr>
            <a:lvl2pPr indent="-228600" lvl="1" marL="914400" algn="l">
              <a:lnSpc>
                <a:spcPct val="90000"/>
              </a:lnSpc>
              <a:spcBef>
                <a:spcPts val="800"/>
              </a:spcBef>
              <a:spcAft>
                <a:spcPts val="0"/>
              </a:spcAft>
              <a:buSzPts val="2161"/>
              <a:buNone/>
              <a:defRPr b="1" sz="2701"/>
            </a:lvl2pPr>
            <a:lvl3pPr indent="-228600" lvl="2" marL="1371600" algn="l">
              <a:lnSpc>
                <a:spcPct val="90000"/>
              </a:lnSpc>
              <a:spcBef>
                <a:spcPts val="800"/>
              </a:spcBef>
              <a:spcAft>
                <a:spcPts val="0"/>
              </a:spcAft>
              <a:buSzPts val="1919"/>
              <a:buNone/>
              <a:defRPr b="1" sz="2399"/>
            </a:lvl3pPr>
            <a:lvl4pPr indent="-228600" lvl="3" marL="1828800" algn="l">
              <a:lnSpc>
                <a:spcPct val="90000"/>
              </a:lnSpc>
              <a:spcBef>
                <a:spcPts val="800"/>
              </a:spcBef>
              <a:spcAft>
                <a:spcPts val="0"/>
              </a:spcAft>
              <a:buSzPts val="1679"/>
              <a:buNone/>
              <a:defRPr b="1" sz="2099"/>
            </a:lvl4pPr>
            <a:lvl5pPr indent="-228600" lvl="4" marL="2286000" algn="l">
              <a:lnSpc>
                <a:spcPct val="90000"/>
              </a:lnSpc>
              <a:spcBef>
                <a:spcPts val="800"/>
              </a:spcBef>
              <a:spcAft>
                <a:spcPts val="0"/>
              </a:spcAft>
              <a:buSzPts val="1679"/>
              <a:buNone/>
              <a:defRPr b="1" sz="2099"/>
            </a:lvl5pPr>
            <a:lvl6pPr indent="-228600" lvl="5" marL="2743200" algn="l">
              <a:lnSpc>
                <a:spcPct val="90000"/>
              </a:lnSpc>
              <a:spcBef>
                <a:spcPts val="800"/>
              </a:spcBef>
              <a:spcAft>
                <a:spcPts val="0"/>
              </a:spcAft>
              <a:buSzPts val="1679"/>
              <a:buNone/>
              <a:defRPr b="1" sz="2099"/>
            </a:lvl6pPr>
            <a:lvl7pPr indent="-228600" lvl="6" marL="3200400" algn="l">
              <a:lnSpc>
                <a:spcPct val="90000"/>
              </a:lnSpc>
              <a:spcBef>
                <a:spcPts val="800"/>
              </a:spcBef>
              <a:spcAft>
                <a:spcPts val="0"/>
              </a:spcAft>
              <a:buSzPts val="1679"/>
              <a:buNone/>
              <a:defRPr b="1" sz="2099"/>
            </a:lvl7pPr>
            <a:lvl8pPr indent="-228600" lvl="7" marL="3657600" algn="l">
              <a:lnSpc>
                <a:spcPct val="90000"/>
              </a:lnSpc>
              <a:spcBef>
                <a:spcPts val="800"/>
              </a:spcBef>
              <a:spcAft>
                <a:spcPts val="0"/>
              </a:spcAft>
              <a:buSzPts val="1679"/>
              <a:buNone/>
              <a:defRPr b="1" sz="2099"/>
            </a:lvl8pPr>
            <a:lvl9pPr indent="-228600" lvl="8" marL="4114800" algn="l">
              <a:lnSpc>
                <a:spcPct val="90000"/>
              </a:lnSpc>
              <a:spcBef>
                <a:spcPts val="800"/>
              </a:spcBef>
              <a:spcAft>
                <a:spcPts val="0"/>
              </a:spcAft>
              <a:buSzPts val="1679"/>
              <a:buNone/>
              <a:defRPr b="1" sz="2099"/>
            </a:lvl9pPr>
          </a:lstStyle>
          <a:p/>
        </p:txBody>
      </p:sp>
      <p:sp>
        <p:nvSpPr>
          <p:cNvPr id="57" name="Google Shape;57;p17"/>
          <p:cNvSpPr txBox="1"/>
          <p:nvPr>
            <p:ph idx="2" type="body"/>
          </p:nvPr>
        </p:nvSpPr>
        <p:spPr>
          <a:xfrm>
            <a:off x="1218884" y="2717800"/>
            <a:ext cx="5078677" cy="3454400"/>
          </a:xfrm>
          <a:prstGeom prst="rect">
            <a:avLst/>
          </a:prstGeom>
          <a:noFill/>
          <a:ln>
            <a:noFill/>
          </a:ln>
        </p:spPr>
        <p:txBody>
          <a:bodyPr anchorCtr="0" anchor="t" bIns="60925" lIns="121875" spcFirstLastPara="1" rIns="121875" wrap="square" tIns="60925">
            <a:noAutofit/>
          </a:bodyPr>
          <a:lstStyle>
            <a:lvl1pPr indent="-406463" lvl="0" marL="457200" algn="l">
              <a:lnSpc>
                <a:spcPct val="90000"/>
              </a:lnSpc>
              <a:spcBef>
                <a:spcPts val="1600"/>
              </a:spcBef>
              <a:spcAft>
                <a:spcPts val="0"/>
              </a:spcAft>
              <a:buSzPts val="2801"/>
              <a:buChar char="•"/>
              <a:defRPr sz="2801"/>
            </a:lvl1pPr>
            <a:lvl2pPr indent="-350469" lvl="1" marL="914400" algn="l">
              <a:lnSpc>
                <a:spcPct val="90000"/>
              </a:lnSpc>
              <a:spcBef>
                <a:spcPts val="800"/>
              </a:spcBef>
              <a:spcAft>
                <a:spcPts val="0"/>
              </a:spcAft>
              <a:buSzPts val="1919"/>
              <a:buChar char="•"/>
              <a:defRPr sz="2399"/>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58" name="Google Shape;58;p17"/>
          <p:cNvSpPr txBox="1"/>
          <p:nvPr>
            <p:ph idx="3" type="body"/>
          </p:nvPr>
        </p:nvSpPr>
        <p:spPr>
          <a:xfrm>
            <a:off x="6496644" y="1701800"/>
            <a:ext cx="5082740" cy="914400"/>
          </a:xfrm>
          <a:prstGeom prst="rect">
            <a:avLst/>
          </a:prstGeom>
          <a:noFill/>
          <a:ln>
            <a:noFill/>
          </a:ln>
        </p:spPr>
        <p:txBody>
          <a:bodyPr anchorCtr="0" anchor="b" bIns="60925" lIns="121875" spcFirstLastPara="1" rIns="121875" wrap="square" tIns="60925">
            <a:normAutofit/>
          </a:bodyPr>
          <a:lstStyle>
            <a:lvl1pPr indent="-228600" lvl="0" marL="457200" algn="l">
              <a:lnSpc>
                <a:spcPct val="90000"/>
              </a:lnSpc>
              <a:spcBef>
                <a:spcPts val="0"/>
              </a:spcBef>
              <a:spcAft>
                <a:spcPts val="0"/>
              </a:spcAft>
              <a:buSzPts val="2801"/>
              <a:buNone/>
              <a:defRPr b="0" sz="2801" cap="none">
                <a:solidFill>
                  <a:schemeClr val="accent1"/>
                </a:solidFill>
              </a:defRPr>
            </a:lvl1pPr>
            <a:lvl2pPr indent="-228600" lvl="1" marL="914400" algn="l">
              <a:lnSpc>
                <a:spcPct val="90000"/>
              </a:lnSpc>
              <a:spcBef>
                <a:spcPts val="800"/>
              </a:spcBef>
              <a:spcAft>
                <a:spcPts val="0"/>
              </a:spcAft>
              <a:buSzPts val="2161"/>
              <a:buNone/>
              <a:defRPr b="1" sz="2701"/>
            </a:lvl2pPr>
            <a:lvl3pPr indent="-228600" lvl="2" marL="1371600" algn="l">
              <a:lnSpc>
                <a:spcPct val="90000"/>
              </a:lnSpc>
              <a:spcBef>
                <a:spcPts val="800"/>
              </a:spcBef>
              <a:spcAft>
                <a:spcPts val="0"/>
              </a:spcAft>
              <a:buSzPts val="1919"/>
              <a:buNone/>
              <a:defRPr b="1" sz="2399"/>
            </a:lvl3pPr>
            <a:lvl4pPr indent="-228600" lvl="3" marL="1828800" algn="l">
              <a:lnSpc>
                <a:spcPct val="90000"/>
              </a:lnSpc>
              <a:spcBef>
                <a:spcPts val="800"/>
              </a:spcBef>
              <a:spcAft>
                <a:spcPts val="0"/>
              </a:spcAft>
              <a:buSzPts val="1679"/>
              <a:buNone/>
              <a:defRPr b="1" sz="2099"/>
            </a:lvl4pPr>
            <a:lvl5pPr indent="-228600" lvl="4" marL="2286000" algn="l">
              <a:lnSpc>
                <a:spcPct val="90000"/>
              </a:lnSpc>
              <a:spcBef>
                <a:spcPts val="800"/>
              </a:spcBef>
              <a:spcAft>
                <a:spcPts val="0"/>
              </a:spcAft>
              <a:buSzPts val="1679"/>
              <a:buNone/>
              <a:defRPr b="1" sz="2099"/>
            </a:lvl5pPr>
            <a:lvl6pPr indent="-228600" lvl="5" marL="2743200" algn="l">
              <a:lnSpc>
                <a:spcPct val="90000"/>
              </a:lnSpc>
              <a:spcBef>
                <a:spcPts val="800"/>
              </a:spcBef>
              <a:spcAft>
                <a:spcPts val="0"/>
              </a:spcAft>
              <a:buSzPts val="1679"/>
              <a:buNone/>
              <a:defRPr b="1" sz="2099"/>
            </a:lvl6pPr>
            <a:lvl7pPr indent="-228600" lvl="6" marL="3200400" algn="l">
              <a:lnSpc>
                <a:spcPct val="90000"/>
              </a:lnSpc>
              <a:spcBef>
                <a:spcPts val="800"/>
              </a:spcBef>
              <a:spcAft>
                <a:spcPts val="0"/>
              </a:spcAft>
              <a:buSzPts val="1679"/>
              <a:buNone/>
              <a:defRPr b="1" sz="2099"/>
            </a:lvl7pPr>
            <a:lvl8pPr indent="-228600" lvl="7" marL="3657600" algn="l">
              <a:lnSpc>
                <a:spcPct val="90000"/>
              </a:lnSpc>
              <a:spcBef>
                <a:spcPts val="800"/>
              </a:spcBef>
              <a:spcAft>
                <a:spcPts val="0"/>
              </a:spcAft>
              <a:buSzPts val="1679"/>
              <a:buNone/>
              <a:defRPr b="1" sz="2099"/>
            </a:lvl8pPr>
            <a:lvl9pPr indent="-228600" lvl="8" marL="4114800" algn="l">
              <a:lnSpc>
                <a:spcPct val="90000"/>
              </a:lnSpc>
              <a:spcBef>
                <a:spcPts val="800"/>
              </a:spcBef>
              <a:spcAft>
                <a:spcPts val="0"/>
              </a:spcAft>
              <a:buSzPts val="1679"/>
              <a:buNone/>
              <a:defRPr b="1" sz="2099"/>
            </a:lvl9pPr>
          </a:lstStyle>
          <a:p/>
        </p:txBody>
      </p:sp>
      <p:sp>
        <p:nvSpPr>
          <p:cNvPr id="59" name="Google Shape;59;p17"/>
          <p:cNvSpPr txBox="1"/>
          <p:nvPr>
            <p:ph idx="4" type="body"/>
          </p:nvPr>
        </p:nvSpPr>
        <p:spPr>
          <a:xfrm>
            <a:off x="6500708" y="2717800"/>
            <a:ext cx="5078677" cy="3454400"/>
          </a:xfrm>
          <a:prstGeom prst="rect">
            <a:avLst/>
          </a:prstGeom>
          <a:noFill/>
          <a:ln>
            <a:noFill/>
          </a:ln>
        </p:spPr>
        <p:txBody>
          <a:bodyPr anchorCtr="0" anchor="t" bIns="60925" lIns="121875" spcFirstLastPara="1" rIns="121875" wrap="square" tIns="60925">
            <a:noAutofit/>
          </a:bodyPr>
          <a:lstStyle>
            <a:lvl1pPr indent="-406463" lvl="0" marL="457200" algn="l">
              <a:lnSpc>
                <a:spcPct val="90000"/>
              </a:lnSpc>
              <a:spcBef>
                <a:spcPts val="1600"/>
              </a:spcBef>
              <a:spcAft>
                <a:spcPts val="0"/>
              </a:spcAft>
              <a:buSzPts val="2801"/>
              <a:buChar char="•"/>
              <a:defRPr sz="2801"/>
            </a:lvl1pPr>
            <a:lvl2pPr indent="-350469" lvl="1" marL="914400" algn="l">
              <a:lnSpc>
                <a:spcPct val="90000"/>
              </a:lnSpc>
              <a:spcBef>
                <a:spcPts val="800"/>
              </a:spcBef>
              <a:spcAft>
                <a:spcPts val="0"/>
              </a:spcAft>
              <a:buSzPts val="1919"/>
              <a:buChar char="•"/>
              <a:defRPr sz="2399"/>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60" name="Google Shape;60;p17"/>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7"/>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7"/>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3" name="Shape 63"/>
        <p:cNvGrpSpPr/>
        <p:nvPr/>
      </p:nvGrpSpPr>
      <p:grpSpPr>
        <a:xfrm>
          <a:off x="0" y="0"/>
          <a:ext cx="0" cy="0"/>
          <a:chOff x="0" y="0"/>
          <a:chExt cx="0" cy="0"/>
        </a:xfrm>
      </p:grpSpPr>
      <p:sp>
        <p:nvSpPr>
          <p:cNvPr id="64" name="Google Shape;64;p18"/>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36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8"/>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68" name="Shape 68"/>
        <p:cNvGrpSpPr/>
        <p:nvPr/>
      </p:nvGrpSpPr>
      <p:grpSpPr>
        <a:xfrm>
          <a:off x="0" y="0"/>
          <a:ext cx="0" cy="0"/>
          <a:chOff x="0" y="0"/>
          <a:chExt cx="0" cy="0"/>
        </a:xfrm>
      </p:grpSpPr>
      <p:sp>
        <p:nvSpPr>
          <p:cNvPr id="69" name="Google Shape;69;p19"/>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leyenda" type="objTx">
  <p:cSld name="OBJECT_WITH_CAPTION_TEXT">
    <p:spTree>
      <p:nvGrpSpPr>
        <p:cNvPr id="72" name="Shape 72"/>
        <p:cNvGrpSpPr/>
        <p:nvPr/>
      </p:nvGrpSpPr>
      <p:grpSpPr>
        <a:xfrm>
          <a:off x="0" y="0"/>
          <a:ext cx="0" cy="0"/>
          <a:chOff x="0" y="0"/>
          <a:chExt cx="0" cy="0"/>
        </a:xfrm>
      </p:grpSpPr>
      <p:sp>
        <p:nvSpPr>
          <p:cNvPr id="73" name="Google Shape;73;p20"/>
          <p:cNvSpPr txBox="1"/>
          <p:nvPr>
            <p:ph type="title"/>
          </p:nvPr>
        </p:nvSpPr>
        <p:spPr>
          <a:xfrm>
            <a:off x="1218882" y="1701800"/>
            <a:ext cx="4062942" cy="2438400"/>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accent1"/>
              </a:buClr>
              <a:buSzPts val="2801"/>
              <a:buFont typeface="Calibri"/>
              <a:buNone/>
              <a:defRPr b="0" sz="2801"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0"/>
          <p:cNvSpPr txBox="1"/>
          <p:nvPr>
            <p:ph idx="1" type="body"/>
          </p:nvPr>
        </p:nvSpPr>
        <p:spPr>
          <a:xfrm>
            <a:off x="1218882" y="4241800"/>
            <a:ext cx="4062942" cy="1930400"/>
          </a:xfrm>
          <a:prstGeom prst="rect">
            <a:avLst/>
          </a:prstGeom>
          <a:noFill/>
          <a:ln>
            <a:noFill/>
          </a:ln>
        </p:spPr>
        <p:txBody>
          <a:bodyPr anchorCtr="0" anchor="t" bIns="60925" lIns="121875" spcFirstLastPara="1" rIns="121875" wrap="square" tIns="60925">
            <a:normAutofit/>
          </a:bodyPr>
          <a:lstStyle>
            <a:lvl1pPr indent="-228600" lvl="0" marL="457200" algn="l">
              <a:lnSpc>
                <a:spcPct val="90000"/>
              </a:lnSpc>
              <a:spcBef>
                <a:spcPts val="1600"/>
              </a:spcBef>
              <a:spcAft>
                <a:spcPts val="0"/>
              </a:spcAft>
              <a:buSzPts val="2000"/>
              <a:buNone/>
              <a:defRPr sz="2000"/>
            </a:lvl1pPr>
            <a:lvl2pPr indent="-228600" lvl="1" marL="914400" algn="l">
              <a:lnSpc>
                <a:spcPct val="90000"/>
              </a:lnSpc>
              <a:spcBef>
                <a:spcPts val="800"/>
              </a:spcBef>
              <a:spcAft>
                <a:spcPts val="0"/>
              </a:spcAft>
              <a:buSzPts val="1280"/>
              <a:buNone/>
              <a:defRPr sz="1600"/>
            </a:lvl2pPr>
            <a:lvl3pPr indent="-228600" lvl="2" marL="1371600" algn="l">
              <a:lnSpc>
                <a:spcPct val="90000"/>
              </a:lnSpc>
              <a:spcBef>
                <a:spcPts val="800"/>
              </a:spcBef>
              <a:spcAft>
                <a:spcPts val="0"/>
              </a:spcAft>
              <a:buSzPts val="1040"/>
              <a:buNone/>
              <a:defRPr sz="1300"/>
            </a:lvl3pPr>
            <a:lvl4pPr indent="-228600" lvl="3" marL="1828800" algn="l">
              <a:lnSpc>
                <a:spcPct val="90000"/>
              </a:lnSpc>
              <a:spcBef>
                <a:spcPts val="800"/>
              </a:spcBef>
              <a:spcAft>
                <a:spcPts val="0"/>
              </a:spcAft>
              <a:buSzPts val="960"/>
              <a:buNone/>
              <a:defRPr sz="1200"/>
            </a:lvl4pPr>
            <a:lvl5pPr indent="-228600" lvl="4" marL="2286000" algn="l">
              <a:lnSpc>
                <a:spcPct val="90000"/>
              </a:lnSpc>
              <a:spcBef>
                <a:spcPts val="800"/>
              </a:spcBef>
              <a:spcAft>
                <a:spcPts val="0"/>
              </a:spcAft>
              <a:buSzPts val="960"/>
              <a:buNone/>
              <a:defRPr sz="1200"/>
            </a:lvl5pPr>
            <a:lvl6pPr indent="-228600" lvl="5" marL="2743200" algn="l">
              <a:lnSpc>
                <a:spcPct val="90000"/>
              </a:lnSpc>
              <a:spcBef>
                <a:spcPts val="800"/>
              </a:spcBef>
              <a:spcAft>
                <a:spcPts val="0"/>
              </a:spcAft>
              <a:buSzPts val="960"/>
              <a:buNone/>
              <a:defRPr sz="1200"/>
            </a:lvl6pPr>
            <a:lvl7pPr indent="-228600" lvl="6" marL="3200400" algn="l">
              <a:lnSpc>
                <a:spcPct val="90000"/>
              </a:lnSpc>
              <a:spcBef>
                <a:spcPts val="800"/>
              </a:spcBef>
              <a:spcAft>
                <a:spcPts val="0"/>
              </a:spcAft>
              <a:buSzPts val="960"/>
              <a:buNone/>
              <a:defRPr sz="1200"/>
            </a:lvl7pPr>
            <a:lvl8pPr indent="-228600" lvl="7" marL="3657600" algn="l">
              <a:lnSpc>
                <a:spcPct val="90000"/>
              </a:lnSpc>
              <a:spcBef>
                <a:spcPts val="800"/>
              </a:spcBef>
              <a:spcAft>
                <a:spcPts val="0"/>
              </a:spcAft>
              <a:buSzPts val="960"/>
              <a:buNone/>
              <a:defRPr sz="1200"/>
            </a:lvl8pPr>
            <a:lvl9pPr indent="-228600" lvl="8" marL="4114800" algn="l">
              <a:lnSpc>
                <a:spcPct val="90000"/>
              </a:lnSpc>
              <a:spcBef>
                <a:spcPts val="800"/>
              </a:spcBef>
              <a:spcAft>
                <a:spcPts val="0"/>
              </a:spcAft>
              <a:buSzPts val="960"/>
              <a:buNone/>
              <a:defRPr sz="1200"/>
            </a:lvl9pPr>
          </a:lstStyle>
          <a:p/>
        </p:txBody>
      </p:sp>
      <p:sp>
        <p:nvSpPr>
          <p:cNvPr id="75" name="Google Shape;75;p20"/>
          <p:cNvSpPr txBox="1"/>
          <p:nvPr>
            <p:ph idx="2" type="body"/>
          </p:nvPr>
        </p:nvSpPr>
        <p:spPr>
          <a:xfrm>
            <a:off x="5484971" y="584200"/>
            <a:ext cx="6094413" cy="5588000"/>
          </a:xfrm>
          <a:prstGeom prst="rect">
            <a:avLst/>
          </a:prstGeom>
          <a:noFill/>
          <a:ln>
            <a:noFill/>
          </a:ln>
        </p:spPr>
        <p:txBody>
          <a:bodyPr anchorCtr="0" anchor="t" bIns="60925" lIns="121875" spcFirstLastPara="1" rIns="121875" wrap="square" tIns="60925">
            <a:normAutofit/>
          </a:bodyPr>
          <a:lstStyle>
            <a:lvl1pPr indent="-406463" lvl="0" marL="457200" algn="l">
              <a:lnSpc>
                <a:spcPct val="90000"/>
              </a:lnSpc>
              <a:spcBef>
                <a:spcPts val="1600"/>
              </a:spcBef>
              <a:spcAft>
                <a:spcPts val="0"/>
              </a:spcAft>
              <a:buSzPts val="2801"/>
              <a:buChar char="•"/>
              <a:defRPr sz="2801"/>
            </a:lvl1pPr>
            <a:lvl2pPr indent="-350469" lvl="1" marL="914400" algn="l">
              <a:lnSpc>
                <a:spcPct val="90000"/>
              </a:lnSpc>
              <a:spcBef>
                <a:spcPts val="800"/>
              </a:spcBef>
              <a:spcAft>
                <a:spcPts val="0"/>
              </a:spcAft>
              <a:buSzPts val="1919"/>
              <a:buChar char="•"/>
              <a:defRPr sz="2399"/>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76" name="Google Shape;76;p20"/>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leyenda" type="picTx">
  <p:cSld name="PICTURE_WITH_CAPTION_TEXT">
    <p:spTree>
      <p:nvGrpSpPr>
        <p:cNvPr id="79" name="Shape 79"/>
        <p:cNvGrpSpPr/>
        <p:nvPr/>
      </p:nvGrpSpPr>
      <p:grpSpPr>
        <a:xfrm>
          <a:off x="0" y="0"/>
          <a:ext cx="0" cy="0"/>
          <a:chOff x="0" y="0"/>
          <a:chExt cx="0" cy="0"/>
        </a:xfrm>
      </p:grpSpPr>
      <p:sp>
        <p:nvSpPr>
          <p:cNvPr id="80" name="Google Shape;80;p21"/>
          <p:cNvSpPr txBox="1"/>
          <p:nvPr>
            <p:ph type="title"/>
          </p:nvPr>
        </p:nvSpPr>
        <p:spPr>
          <a:xfrm>
            <a:off x="1218882" y="1701800"/>
            <a:ext cx="4062942" cy="2438400"/>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accent1"/>
              </a:buClr>
              <a:buSzPts val="2801"/>
              <a:buFont typeface="Calibri"/>
              <a:buNone/>
              <a:defRPr b="0" sz="2801"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1"/>
          <p:cNvSpPr txBox="1"/>
          <p:nvPr>
            <p:ph idx="1" type="body"/>
          </p:nvPr>
        </p:nvSpPr>
        <p:spPr>
          <a:xfrm>
            <a:off x="1218882" y="4241800"/>
            <a:ext cx="4062942" cy="1930400"/>
          </a:xfrm>
          <a:prstGeom prst="rect">
            <a:avLst/>
          </a:prstGeom>
          <a:noFill/>
          <a:ln>
            <a:noFill/>
          </a:ln>
        </p:spPr>
        <p:txBody>
          <a:bodyPr anchorCtr="0" anchor="t" bIns="60925" lIns="121875" spcFirstLastPara="1" rIns="121875" wrap="square" tIns="60925">
            <a:normAutofit/>
          </a:bodyPr>
          <a:lstStyle>
            <a:lvl1pPr indent="-228600" lvl="0" marL="457200" algn="l">
              <a:lnSpc>
                <a:spcPct val="90000"/>
              </a:lnSpc>
              <a:spcBef>
                <a:spcPts val="1600"/>
              </a:spcBef>
              <a:spcAft>
                <a:spcPts val="0"/>
              </a:spcAft>
              <a:buSzPts val="2000"/>
              <a:buNone/>
              <a:defRPr sz="2000"/>
            </a:lvl1pPr>
            <a:lvl2pPr indent="-228600" lvl="1" marL="914400" algn="l">
              <a:lnSpc>
                <a:spcPct val="90000"/>
              </a:lnSpc>
              <a:spcBef>
                <a:spcPts val="800"/>
              </a:spcBef>
              <a:spcAft>
                <a:spcPts val="0"/>
              </a:spcAft>
              <a:buSzPts val="1280"/>
              <a:buNone/>
              <a:defRPr sz="1600"/>
            </a:lvl2pPr>
            <a:lvl3pPr indent="-228600" lvl="2" marL="1371600" algn="l">
              <a:lnSpc>
                <a:spcPct val="90000"/>
              </a:lnSpc>
              <a:spcBef>
                <a:spcPts val="800"/>
              </a:spcBef>
              <a:spcAft>
                <a:spcPts val="0"/>
              </a:spcAft>
              <a:buSzPts val="1040"/>
              <a:buNone/>
              <a:defRPr sz="1300"/>
            </a:lvl3pPr>
            <a:lvl4pPr indent="-228600" lvl="3" marL="1828800" algn="l">
              <a:lnSpc>
                <a:spcPct val="90000"/>
              </a:lnSpc>
              <a:spcBef>
                <a:spcPts val="800"/>
              </a:spcBef>
              <a:spcAft>
                <a:spcPts val="0"/>
              </a:spcAft>
              <a:buSzPts val="960"/>
              <a:buNone/>
              <a:defRPr sz="1200"/>
            </a:lvl4pPr>
            <a:lvl5pPr indent="-228600" lvl="4" marL="2286000" algn="l">
              <a:lnSpc>
                <a:spcPct val="90000"/>
              </a:lnSpc>
              <a:spcBef>
                <a:spcPts val="800"/>
              </a:spcBef>
              <a:spcAft>
                <a:spcPts val="0"/>
              </a:spcAft>
              <a:buSzPts val="960"/>
              <a:buNone/>
              <a:defRPr sz="1200"/>
            </a:lvl5pPr>
            <a:lvl6pPr indent="-228600" lvl="5" marL="2743200" algn="l">
              <a:lnSpc>
                <a:spcPct val="90000"/>
              </a:lnSpc>
              <a:spcBef>
                <a:spcPts val="800"/>
              </a:spcBef>
              <a:spcAft>
                <a:spcPts val="0"/>
              </a:spcAft>
              <a:buSzPts val="960"/>
              <a:buNone/>
              <a:defRPr sz="1200"/>
            </a:lvl6pPr>
            <a:lvl7pPr indent="-228600" lvl="6" marL="3200400" algn="l">
              <a:lnSpc>
                <a:spcPct val="90000"/>
              </a:lnSpc>
              <a:spcBef>
                <a:spcPts val="800"/>
              </a:spcBef>
              <a:spcAft>
                <a:spcPts val="0"/>
              </a:spcAft>
              <a:buSzPts val="960"/>
              <a:buNone/>
              <a:defRPr sz="1200"/>
            </a:lvl7pPr>
            <a:lvl8pPr indent="-228600" lvl="7" marL="3657600" algn="l">
              <a:lnSpc>
                <a:spcPct val="90000"/>
              </a:lnSpc>
              <a:spcBef>
                <a:spcPts val="800"/>
              </a:spcBef>
              <a:spcAft>
                <a:spcPts val="0"/>
              </a:spcAft>
              <a:buSzPts val="960"/>
              <a:buNone/>
              <a:defRPr sz="1200"/>
            </a:lvl8pPr>
            <a:lvl9pPr indent="-228600" lvl="8" marL="4114800" algn="l">
              <a:lnSpc>
                <a:spcPct val="90000"/>
              </a:lnSpc>
              <a:spcBef>
                <a:spcPts val="800"/>
              </a:spcBef>
              <a:spcAft>
                <a:spcPts val="0"/>
              </a:spcAft>
              <a:buSzPts val="960"/>
              <a:buNone/>
              <a:defRPr sz="1200"/>
            </a:lvl9pPr>
          </a:lstStyle>
          <a:p/>
        </p:txBody>
      </p:sp>
      <p:sp>
        <p:nvSpPr>
          <p:cNvPr descr="Marcador de posición vacío para agregar una imagen. Haga clic en el marcador de posición y seleccione la imagen que desee agregar." id="82" name="Google Shape;82;p21"/>
          <p:cNvSpPr/>
          <p:nvPr>
            <p:ph idx="2" type="pic"/>
          </p:nvPr>
        </p:nvSpPr>
        <p:spPr>
          <a:xfrm>
            <a:off x="5484971" y="584200"/>
            <a:ext cx="6094413" cy="5588000"/>
          </a:xfrm>
          <a:prstGeom prst="rect">
            <a:avLst/>
          </a:prstGeom>
          <a:noFill/>
          <a:ln cap="flat" cmpd="sng" w="12700">
            <a:solidFill>
              <a:srgbClr val="3F3F3F"/>
            </a:solidFill>
            <a:prstDash val="solid"/>
            <a:miter lim="800000"/>
            <a:headEnd len="sm" w="sm" type="none"/>
            <a:tailEnd len="sm" w="sm" type="none"/>
          </a:ln>
        </p:spPr>
      </p:sp>
      <p:sp>
        <p:nvSpPr>
          <p:cNvPr id="83" name="Google Shape;83;p21"/>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1"/>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1"/>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pic>
        <p:nvPicPr>
          <p:cNvPr id="86" name="Google Shape;86;p21"/>
          <p:cNvPicPr preferRelativeResize="0"/>
          <p:nvPr/>
        </p:nvPicPr>
        <p:blipFill rotWithShape="1">
          <a:blip r:embed="rId2">
            <a:alphaModFix/>
          </a:blip>
          <a:srcRect b="0" l="0" r="0" t="0"/>
          <a:stretch/>
        </p:blipFill>
        <p:spPr>
          <a:xfrm>
            <a:off x="10342388" y="5799955"/>
            <a:ext cx="1801372" cy="105765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5E5E5"/>
            </a:gs>
            <a:gs pos="81000">
              <a:srgbClr val="E5E5E5"/>
            </a:gs>
            <a:gs pos="85000">
              <a:srgbClr val="0D172F"/>
            </a:gs>
            <a:gs pos="100000">
              <a:srgbClr val="122041"/>
            </a:gs>
          </a:gsLst>
          <a:lin ang="3600000" scaled="0"/>
        </a:gradFill>
      </p:bgPr>
    </p:bg>
    <p:spTree>
      <p:nvGrpSpPr>
        <p:cNvPr id="9" name="Shape 9"/>
        <p:cNvGrpSpPr/>
        <p:nvPr/>
      </p:nvGrpSpPr>
      <p:grpSpPr>
        <a:xfrm>
          <a:off x="0" y="0"/>
          <a:ext cx="0" cy="0"/>
          <a:chOff x="0" y="0"/>
          <a:chExt cx="0" cy="0"/>
        </a:xfrm>
      </p:grpSpPr>
      <p:grpSp>
        <p:nvGrpSpPr>
          <p:cNvPr id="10" name="Google Shape;10;p12"/>
          <p:cNvGrpSpPr/>
          <p:nvPr/>
        </p:nvGrpSpPr>
        <p:grpSpPr>
          <a:xfrm>
            <a:off x="-15866" y="-3174"/>
            <a:ext cx="819993" cy="5229225"/>
            <a:chOff x="-11906" y="-2381"/>
            <a:chExt cx="615155" cy="3921919"/>
          </a:xfrm>
        </p:grpSpPr>
        <p:sp>
          <p:nvSpPr>
            <p:cNvPr id="11" name="Google Shape;11;p12"/>
            <p:cNvSpPr/>
            <p:nvPr/>
          </p:nvSpPr>
          <p:spPr>
            <a:xfrm>
              <a:off x="-9526" y="0"/>
              <a:ext cx="612775" cy="3919538"/>
            </a:xfrm>
            <a:custGeom>
              <a:rect b="b" l="l" r="r" t="t"/>
              <a:pathLst>
                <a:path extrusionOk="0" h="3919538" w="612775">
                  <a:moveTo>
                    <a:pt x="0" y="3919538"/>
                  </a:moveTo>
                  <a:lnTo>
                    <a:pt x="612775" y="2984500"/>
                  </a:lnTo>
                  <a:lnTo>
                    <a:pt x="612775" y="0"/>
                  </a:lnTo>
                </a:path>
              </a:pathLst>
            </a:custGeom>
            <a:noFill/>
            <a:ln cap="flat" cmpd="sng" w="38100">
              <a:solidFill>
                <a:srgbClr val="00727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399" u="none" cap="none" strike="noStrike">
                <a:solidFill>
                  <a:schemeClr val="lt1"/>
                </a:solidFill>
                <a:latin typeface="Calibri"/>
                <a:ea typeface="Calibri"/>
                <a:cs typeface="Calibri"/>
                <a:sym typeface="Calibri"/>
              </a:endParaRPr>
            </a:p>
          </p:txBody>
        </p:sp>
        <p:sp>
          <p:nvSpPr>
            <p:cNvPr id="12" name="Google Shape;12;p12"/>
            <p:cNvSpPr/>
            <p:nvPr/>
          </p:nvSpPr>
          <p:spPr>
            <a:xfrm>
              <a:off x="-11906" y="0"/>
              <a:ext cx="410751" cy="3421856"/>
            </a:xfrm>
            <a:custGeom>
              <a:rect b="b" l="l" r="r" t="t"/>
              <a:pathLst>
                <a:path extrusionOk="0" h="3421856" w="410751">
                  <a:moveTo>
                    <a:pt x="0" y="3421856"/>
                  </a:moveTo>
                  <a:lnTo>
                    <a:pt x="410751" y="2798680"/>
                  </a:lnTo>
                  <a:lnTo>
                    <a:pt x="409575" y="0"/>
                  </a:lnTo>
                </a:path>
              </a:pathLst>
            </a:custGeom>
            <a:noFill/>
            <a:ln cap="flat" cmpd="sng" w="28575">
              <a:solidFill>
                <a:srgbClr val="00727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399" u="none" cap="none" strike="noStrike">
                <a:solidFill>
                  <a:schemeClr val="lt1"/>
                </a:solidFill>
                <a:latin typeface="Calibri"/>
                <a:ea typeface="Calibri"/>
                <a:cs typeface="Calibri"/>
                <a:sym typeface="Calibri"/>
              </a:endParaRPr>
            </a:p>
          </p:txBody>
        </p:sp>
        <p:sp>
          <p:nvSpPr>
            <p:cNvPr id="13" name="Google Shape;13;p12"/>
            <p:cNvSpPr/>
            <p:nvPr/>
          </p:nvSpPr>
          <p:spPr>
            <a:xfrm>
              <a:off x="-7144" y="-2381"/>
              <a:ext cx="238919" cy="2976561"/>
            </a:xfrm>
            <a:custGeom>
              <a:rect b="b" l="l" r="r" t="t"/>
              <a:pathLst>
                <a:path extrusionOk="0" h="2976561" w="238919">
                  <a:moveTo>
                    <a:pt x="0" y="2976561"/>
                  </a:moveTo>
                  <a:lnTo>
                    <a:pt x="238919" y="2616170"/>
                  </a:lnTo>
                  <a:cubicBezTo>
                    <a:pt x="238654" y="1744113"/>
                    <a:pt x="238390" y="872057"/>
                    <a:pt x="238125" y="0"/>
                  </a:cubicBezTo>
                </a:path>
              </a:pathLst>
            </a:custGeom>
            <a:noFill/>
            <a:ln cap="flat" cmpd="sng" w="25400">
              <a:solidFill>
                <a:srgbClr val="004C4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399" u="none" cap="none" strike="noStrike">
                <a:solidFill>
                  <a:schemeClr val="lt1"/>
                </a:solidFill>
                <a:latin typeface="Calibri"/>
                <a:ea typeface="Calibri"/>
                <a:cs typeface="Calibri"/>
                <a:sym typeface="Calibri"/>
              </a:endParaRPr>
            </a:p>
          </p:txBody>
        </p:sp>
      </p:grpSp>
      <p:sp>
        <p:nvSpPr>
          <p:cNvPr id="14" name="Google Shape;14;p12"/>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lvl1pPr lvl="0" marR="0" rtl="0" algn="l">
              <a:lnSpc>
                <a:spcPct val="90000"/>
              </a:lnSpc>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2"/>
          <p:cNvSpPr txBox="1"/>
          <p:nvPr>
            <p:ph idx="1" type="body"/>
          </p:nvPr>
        </p:nvSpPr>
        <p:spPr>
          <a:xfrm>
            <a:off x="1218884" y="1701797"/>
            <a:ext cx="10360501" cy="4462272"/>
          </a:xfrm>
          <a:prstGeom prst="rect">
            <a:avLst/>
          </a:prstGeom>
          <a:noFill/>
          <a:ln>
            <a:noFill/>
          </a:ln>
        </p:spPr>
        <p:txBody>
          <a:bodyPr anchorCtr="0" anchor="t" bIns="60925" lIns="121875" spcFirstLastPara="1" rIns="121875" wrap="square" tIns="60925">
            <a:normAutofit/>
          </a:bodyPr>
          <a:lstStyle>
            <a:lvl1pPr indent="-406463" lvl="0" marL="457200" marR="0" rtl="0" algn="l">
              <a:lnSpc>
                <a:spcPct val="90000"/>
              </a:lnSpc>
              <a:spcBef>
                <a:spcPts val="1600"/>
              </a:spcBef>
              <a:spcAft>
                <a:spcPts val="0"/>
              </a:spcAft>
              <a:buClr>
                <a:schemeClr val="accent1"/>
              </a:buClr>
              <a:buSzPts val="2801"/>
              <a:buFont typeface="Arial"/>
              <a:buChar char="•"/>
              <a:defRPr b="0" i="0" sz="2801" u="none" cap="none" strike="noStrike">
                <a:solidFill>
                  <a:schemeClr val="lt1"/>
                </a:solidFill>
                <a:latin typeface="Calibri"/>
                <a:ea typeface="Calibri"/>
                <a:cs typeface="Calibri"/>
                <a:sym typeface="Calibri"/>
              </a:defRPr>
            </a:lvl1pPr>
            <a:lvl2pPr indent="-350469" lvl="1" marL="914400" marR="0" rtl="0" algn="l">
              <a:lnSpc>
                <a:spcPct val="90000"/>
              </a:lnSpc>
              <a:spcBef>
                <a:spcPts val="800"/>
              </a:spcBef>
              <a:spcAft>
                <a:spcPts val="0"/>
              </a:spcAft>
              <a:buClr>
                <a:schemeClr val="accent1"/>
              </a:buClr>
              <a:buSzPts val="1919"/>
              <a:buFont typeface="Arial"/>
              <a:buChar char="•"/>
              <a:defRPr b="0" i="0" sz="2399" u="none" cap="none" strike="noStrike">
                <a:solidFill>
                  <a:schemeClr val="lt1"/>
                </a:solidFill>
                <a:latin typeface="Calibri"/>
                <a:ea typeface="Calibri"/>
                <a:cs typeface="Calibri"/>
                <a:sym typeface="Calibri"/>
              </a:defRPr>
            </a:lvl2pPr>
            <a:lvl3pPr indent="-330200" lvl="2" marL="13716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3pPr>
            <a:lvl4pPr indent="-330200" lvl="3" marL="18288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4pPr>
            <a:lvl5pPr indent="-330200" lvl="4" marL="22860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5pPr>
            <a:lvl6pPr indent="-330200" lvl="5" marL="27432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6pPr>
            <a:lvl7pPr indent="-330200" lvl="6" marL="32004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7pPr>
            <a:lvl8pPr indent="-330200" lvl="7" marL="36576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8pPr>
            <a:lvl9pPr indent="-330200" lvl="8" marL="41148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9pPr>
          </a:lstStyle>
          <a:p/>
        </p:txBody>
      </p:sp>
      <p:sp>
        <p:nvSpPr>
          <p:cNvPr id="16" name="Google Shape;16;p12"/>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9pPr>
          </a:lstStyle>
          <a:p/>
        </p:txBody>
      </p:sp>
      <p:sp>
        <p:nvSpPr>
          <p:cNvPr id="17" name="Google Shape;17;p12"/>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9pPr>
          </a:lstStyle>
          <a:p/>
        </p:txBody>
      </p:sp>
      <p:sp>
        <p:nvSpPr>
          <p:cNvPr id="18" name="Google Shape;18;p12"/>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pic>
        <p:nvPicPr>
          <p:cNvPr id="19" name="Google Shape;19;p12"/>
          <p:cNvPicPr preferRelativeResize="0"/>
          <p:nvPr/>
        </p:nvPicPr>
        <p:blipFill rotWithShape="1">
          <a:blip r:embed="rId1">
            <a:alphaModFix/>
          </a:blip>
          <a:srcRect b="0" l="0" r="0" t="0"/>
          <a:stretch/>
        </p:blipFill>
        <p:spPr>
          <a:xfrm>
            <a:off x="10359066" y="5806421"/>
            <a:ext cx="1801372" cy="105765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ph type="ctrTitle"/>
          </p:nvPr>
        </p:nvSpPr>
        <p:spPr>
          <a:xfrm>
            <a:off x="1625176" y="584206"/>
            <a:ext cx="8735325" cy="2000251"/>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5400"/>
              <a:buFont typeface="Calibri"/>
              <a:buNone/>
            </a:pPr>
            <a:r>
              <a:rPr b="1" lang="es-AR">
                <a:solidFill>
                  <a:schemeClr val="dk1"/>
                </a:solidFill>
              </a:rPr>
              <a:t>Base de Datos</a:t>
            </a:r>
            <a:endParaRPr/>
          </a:p>
        </p:txBody>
      </p:sp>
      <p:sp>
        <p:nvSpPr>
          <p:cNvPr id="105" name="Google Shape;105;p1"/>
          <p:cNvSpPr txBox="1"/>
          <p:nvPr>
            <p:ph idx="1" type="subTitle"/>
          </p:nvPr>
        </p:nvSpPr>
        <p:spPr>
          <a:xfrm>
            <a:off x="1625176" y="2616200"/>
            <a:ext cx="8735325" cy="1752600"/>
          </a:xfrm>
          <a:prstGeom prst="rect">
            <a:avLst/>
          </a:prstGeom>
          <a:noFill/>
          <a:ln>
            <a:noFill/>
          </a:ln>
        </p:spPr>
        <p:txBody>
          <a:bodyPr anchorCtr="0" anchor="t" bIns="60925" lIns="121875" spcFirstLastPara="1" rIns="121875" wrap="square" tIns="60925">
            <a:normAutofit/>
          </a:bodyPr>
          <a:lstStyle/>
          <a:p>
            <a:pPr indent="0" lvl="0" marL="0" rtl="0" algn="l">
              <a:lnSpc>
                <a:spcPct val="90000"/>
              </a:lnSpc>
              <a:spcBef>
                <a:spcPts val="0"/>
              </a:spcBef>
              <a:spcAft>
                <a:spcPts val="0"/>
              </a:spcAft>
              <a:buSzPts val="2800"/>
              <a:buNone/>
            </a:pPr>
            <a:r>
              <a:rPr lang="es-AR"/>
              <a:t>MI PRIMERA PRACTICA</a:t>
            </a:r>
            <a:endParaRPr/>
          </a:p>
        </p:txBody>
      </p:sp>
      <p:pic>
        <p:nvPicPr>
          <p:cNvPr id="106" name="Google Shape;106;p1"/>
          <p:cNvPicPr preferRelativeResize="0"/>
          <p:nvPr/>
        </p:nvPicPr>
        <p:blipFill rotWithShape="1">
          <a:blip r:embed="rId3">
            <a:alphaModFix/>
          </a:blip>
          <a:srcRect b="0" l="0" r="0" t="0"/>
          <a:stretch/>
        </p:blipFill>
        <p:spPr>
          <a:xfrm>
            <a:off x="4870276" y="3492501"/>
            <a:ext cx="3124200" cy="28575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0"/>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¿Creando mi primer Proyecto?</a:t>
            </a:r>
            <a:endParaRPr/>
          </a:p>
        </p:txBody>
      </p:sp>
      <p:sp>
        <p:nvSpPr>
          <p:cNvPr id="171" name="Google Shape;171;p10"/>
          <p:cNvSpPr txBox="1"/>
          <p:nvPr/>
        </p:nvSpPr>
        <p:spPr>
          <a:xfrm>
            <a:off x="1413892" y="1286357"/>
            <a:ext cx="296722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2800">
                <a:solidFill>
                  <a:schemeClr val="dk1"/>
                </a:solidFill>
                <a:latin typeface="Calibri"/>
                <a:ea typeface="Calibri"/>
                <a:cs typeface="Calibri"/>
                <a:sym typeface="Calibri"/>
              </a:rPr>
              <a:t>Ejercicio práctico 1</a:t>
            </a:r>
            <a:endParaRPr/>
          </a:p>
        </p:txBody>
      </p:sp>
      <p:sp>
        <p:nvSpPr>
          <p:cNvPr id="172" name="Google Shape;172;p10"/>
          <p:cNvSpPr txBox="1"/>
          <p:nvPr/>
        </p:nvSpPr>
        <p:spPr>
          <a:xfrm>
            <a:off x="1485900" y="2274838"/>
            <a:ext cx="756084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2400">
                <a:solidFill>
                  <a:srgbClr val="1C1D1F"/>
                </a:solidFill>
                <a:latin typeface="Arial"/>
                <a:ea typeface="Arial"/>
                <a:cs typeface="Arial"/>
                <a:sym typeface="Arial"/>
              </a:rPr>
              <a:t>Definir la tabla Médicos y Especialidades Medicas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81000">
              <a:schemeClr val="lt1"/>
            </a:gs>
            <a:gs pos="85000">
              <a:srgbClr val="0D172F"/>
            </a:gs>
            <a:gs pos="100000">
              <a:srgbClr val="122041"/>
            </a:gs>
          </a:gsLst>
          <a:lin ang="3600000" scaled="0"/>
        </a:gradFill>
      </p:bgPr>
    </p:bg>
    <p:spTree>
      <p:nvGrpSpPr>
        <p:cNvPr id="176" name="Shape 176"/>
        <p:cNvGrpSpPr/>
        <p:nvPr/>
      </p:nvGrpSpPr>
      <p:grpSpPr>
        <a:xfrm>
          <a:off x="0" y="0"/>
          <a:ext cx="0" cy="0"/>
          <a:chOff x="0" y="0"/>
          <a:chExt cx="0" cy="0"/>
        </a:xfrm>
      </p:grpSpPr>
      <p:pic>
        <p:nvPicPr>
          <p:cNvPr id="177" name="Google Shape;177;p11"/>
          <p:cNvPicPr preferRelativeResize="0"/>
          <p:nvPr/>
        </p:nvPicPr>
        <p:blipFill rotWithShape="1">
          <a:blip r:embed="rId3">
            <a:alphaModFix/>
          </a:blip>
          <a:srcRect b="0" l="0" r="0" t="0"/>
          <a:stretch/>
        </p:blipFill>
        <p:spPr>
          <a:xfrm>
            <a:off x="2638028" y="1124744"/>
            <a:ext cx="7498055" cy="393647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¿Creando mi primer Proyecto?</a:t>
            </a:r>
            <a:endParaRPr/>
          </a:p>
        </p:txBody>
      </p:sp>
      <p:sp>
        <p:nvSpPr>
          <p:cNvPr id="112" name="Google Shape;112;p2"/>
          <p:cNvSpPr txBox="1"/>
          <p:nvPr/>
        </p:nvSpPr>
        <p:spPr>
          <a:xfrm>
            <a:off x="1413892" y="1286357"/>
            <a:ext cx="296722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AR" sz="2800" u="none" cap="none" strike="noStrike">
                <a:solidFill>
                  <a:schemeClr val="dk1"/>
                </a:solidFill>
                <a:latin typeface="Calibri"/>
                <a:ea typeface="Calibri"/>
                <a:cs typeface="Calibri"/>
                <a:sym typeface="Calibri"/>
              </a:rPr>
              <a:t>Ejercicio práctico 2</a:t>
            </a:r>
            <a:endParaRPr/>
          </a:p>
        </p:txBody>
      </p:sp>
      <p:sp>
        <p:nvSpPr>
          <p:cNvPr id="113" name="Google Shape;113;p2"/>
          <p:cNvSpPr txBox="1"/>
          <p:nvPr/>
        </p:nvSpPr>
        <p:spPr>
          <a:xfrm>
            <a:off x="1400348" y="2204864"/>
            <a:ext cx="9230700" cy="1569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600">
                <a:solidFill>
                  <a:schemeClr val="dk1"/>
                </a:solidFill>
                <a:latin typeface="Calibri"/>
                <a:ea typeface="Calibri"/>
                <a:cs typeface="Calibri"/>
                <a:sym typeface="Calibri"/>
              </a:rPr>
              <a:t>Crear la tabla </a:t>
            </a:r>
            <a:r>
              <a:rPr b="1" lang="es-AR" sz="1600">
                <a:solidFill>
                  <a:schemeClr val="dk1"/>
                </a:solidFill>
                <a:latin typeface="Calibri"/>
                <a:ea typeface="Calibri"/>
                <a:cs typeface="Calibri"/>
                <a:sym typeface="Calibri"/>
              </a:rPr>
              <a:t>Historia</a:t>
            </a:r>
            <a:r>
              <a:rPr lang="es-AR" sz="1600">
                <a:solidFill>
                  <a:schemeClr val="dk1"/>
                </a:solidFill>
                <a:latin typeface="Calibri"/>
                <a:ea typeface="Calibri"/>
                <a:cs typeface="Calibri"/>
                <a:sym typeface="Calibri"/>
              </a:rPr>
              <a:t> con los siguientes datos:</a:t>
            </a:r>
            <a:endParaRPr/>
          </a:p>
          <a:p>
            <a:pPr indent="0" lvl="0" marL="0" marR="0" rtl="0" algn="l">
              <a:spcBef>
                <a:spcPts val="0"/>
              </a:spcBef>
              <a:spcAft>
                <a:spcPts val="0"/>
              </a:spcAft>
              <a:buNone/>
            </a:pPr>
            <a:r>
              <a:rPr lang="es-AR" sz="1600">
                <a:solidFill>
                  <a:schemeClr val="dk1"/>
                </a:solidFill>
                <a:latin typeface="Calibri"/>
                <a:ea typeface="Calibri"/>
                <a:cs typeface="Calibri"/>
                <a:sym typeface="Calibri"/>
              </a:rPr>
              <a:t>	</a:t>
            </a:r>
            <a:r>
              <a:rPr b="1" lang="es-AR" sz="1600">
                <a:solidFill>
                  <a:schemeClr val="dk1"/>
                </a:solidFill>
                <a:latin typeface="Calibri"/>
                <a:ea typeface="Calibri"/>
                <a:cs typeface="Calibri"/>
                <a:sym typeface="Calibri"/>
              </a:rPr>
              <a:t> idHistoria </a:t>
            </a:r>
            <a:r>
              <a:rPr lang="es-AR" sz="1600">
                <a:solidFill>
                  <a:schemeClr val="dk1"/>
                </a:solidFill>
                <a:latin typeface="Calibri"/>
                <a:ea typeface="Calibri"/>
                <a:cs typeface="Calibri"/>
                <a:sym typeface="Calibri"/>
              </a:rPr>
              <a:t>, entero, definir restricción de clave primaria con la propiedad identity, no debe     	 permitir datos vacíos. </a:t>
            </a:r>
            <a:endParaRPr/>
          </a:p>
          <a:p>
            <a:pPr indent="0" lvl="0" marL="0" marR="0" rtl="0" algn="l">
              <a:spcBef>
                <a:spcPts val="0"/>
              </a:spcBef>
              <a:spcAft>
                <a:spcPts val="0"/>
              </a:spcAft>
              <a:buNone/>
            </a:pPr>
            <a:r>
              <a:rPr lang="es-AR" sz="1600">
                <a:solidFill>
                  <a:schemeClr val="dk1"/>
                </a:solidFill>
                <a:latin typeface="Calibri"/>
                <a:ea typeface="Calibri"/>
                <a:cs typeface="Calibri"/>
                <a:sym typeface="Calibri"/>
              </a:rPr>
              <a:t>	</a:t>
            </a:r>
            <a:r>
              <a:rPr b="1" lang="es-AR" sz="1600">
                <a:solidFill>
                  <a:schemeClr val="dk1"/>
                </a:solidFill>
                <a:latin typeface="Calibri"/>
                <a:ea typeface="Calibri"/>
                <a:cs typeface="Calibri"/>
                <a:sym typeface="Calibri"/>
              </a:rPr>
              <a:t>fechaHistoria,</a:t>
            </a:r>
            <a:r>
              <a:rPr lang="es-AR" sz="1600">
                <a:solidFill>
                  <a:schemeClr val="dk1"/>
                </a:solidFill>
                <a:latin typeface="Calibri"/>
                <a:ea typeface="Calibri"/>
                <a:cs typeface="Calibri"/>
                <a:sym typeface="Calibri"/>
              </a:rPr>
              <a:t> fecha y hora no permite valores vacíos.</a:t>
            </a:r>
            <a:endParaRPr/>
          </a:p>
          <a:p>
            <a:pPr indent="0" lvl="0" marL="0" marR="0" rtl="0" algn="l">
              <a:spcBef>
                <a:spcPts val="0"/>
              </a:spcBef>
              <a:spcAft>
                <a:spcPts val="0"/>
              </a:spcAft>
              <a:buNone/>
            </a:pPr>
            <a:r>
              <a:rPr lang="es-AR" sz="1600">
                <a:solidFill>
                  <a:schemeClr val="dk1"/>
                </a:solidFill>
                <a:latin typeface="Calibri"/>
                <a:ea typeface="Calibri"/>
                <a:cs typeface="Calibri"/>
                <a:sym typeface="Calibri"/>
              </a:rPr>
              <a:t>	</a:t>
            </a:r>
            <a:r>
              <a:rPr b="1" lang="es-AR" sz="1600">
                <a:solidFill>
                  <a:schemeClr val="dk1"/>
                </a:solidFill>
                <a:latin typeface="Calibri"/>
                <a:ea typeface="Calibri"/>
                <a:cs typeface="Calibri"/>
                <a:sym typeface="Calibri"/>
              </a:rPr>
              <a:t>observación,</a:t>
            </a:r>
            <a:r>
              <a:rPr lang="es-AR" sz="1600">
                <a:solidFill>
                  <a:schemeClr val="dk1"/>
                </a:solidFill>
                <a:latin typeface="Calibri"/>
                <a:ea typeface="Calibri"/>
                <a:cs typeface="Calibri"/>
                <a:sym typeface="Calibri"/>
              </a:rPr>
              <a:t> Alfanumérico de 2000 caracteres y permite valores vacíos. 	</a:t>
            </a:r>
            <a:endParaRPr/>
          </a:p>
          <a:p>
            <a:pPr indent="457200" lvl="2" marL="0" marR="0" rtl="0" algn="l">
              <a:spcBef>
                <a:spcPts val="0"/>
              </a:spcBef>
              <a:spcAft>
                <a:spcPts val="0"/>
              </a:spcAft>
              <a:buNone/>
            </a:pPr>
            <a:r>
              <a:rPr b="1" i="0" lang="es-AR" sz="1600" u="none" cap="none" strike="noStrike">
                <a:solidFill>
                  <a:schemeClr val="dk1"/>
                </a:solidFill>
                <a:latin typeface="Calibri"/>
                <a:ea typeface="Calibri"/>
                <a:cs typeface="Calibri"/>
                <a:sym typeface="Calibri"/>
              </a:rPr>
              <a:t>Fechaalta, </a:t>
            </a:r>
            <a:r>
              <a:rPr b="0" i="0" lang="es-AR" sz="1600" u="none" cap="none" strike="noStrike">
                <a:solidFill>
                  <a:schemeClr val="dk1"/>
                </a:solidFill>
                <a:latin typeface="Calibri"/>
                <a:ea typeface="Calibri"/>
                <a:cs typeface="Calibri"/>
                <a:sym typeface="Calibri"/>
              </a:rPr>
              <a:t> fecha y hora permite valores vacíos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¿Creando mi primer Proyecto?</a:t>
            </a:r>
            <a:endParaRPr/>
          </a:p>
        </p:txBody>
      </p:sp>
      <p:sp>
        <p:nvSpPr>
          <p:cNvPr id="119" name="Google Shape;119;p3"/>
          <p:cNvSpPr txBox="1"/>
          <p:nvPr/>
        </p:nvSpPr>
        <p:spPr>
          <a:xfrm>
            <a:off x="1413892" y="1286357"/>
            <a:ext cx="296722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2800">
                <a:solidFill>
                  <a:schemeClr val="dk1"/>
                </a:solidFill>
                <a:latin typeface="Calibri"/>
                <a:ea typeface="Calibri"/>
                <a:cs typeface="Calibri"/>
                <a:sym typeface="Calibri"/>
              </a:rPr>
              <a:t>Ejercicio práctico 1</a:t>
            </a:r>
            <a:endParaRPr/>
          </a:p>
        </p:txBody>
      </p:sp>
      <p:sp>
        <p:nvSpPr>
          <p:cNvPr id="120" name="Google Shape;120;p3"/>
          <p:cNvSpPr txBox="1"/>
          <p:nvPr/>
        </p:nvSpPr>
        <p:spPr>
          <a:xfrm>
            <a:off x="1476548" y="2204864"/>
            <a:ext cx="9230700" cy="181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600">
                <a:solidFill>
                  <a:schemeClr val="dk1"/>
                </a:solidFill>
                <a:latin typeface="Calibri"/>
                <a:ea typeface="Calibri"/>
                <a:cs typeface="Calibri"/>
                <a:sym typeface="Calibri"/>
              </a:rPr>
              <a:t>Crear la tabla </a:t>
            </a:r>
            <a:r>
              <a:rPr b="1" lang="es-AR" sz="1600">
                <a:solidFill>
                  <a:schemeClr val="dk1"/>
                </a:solidFill>
                <a:latin typeface="Calibri"/>
                <a:ea typeface="Calibri"/>
                <a:cs typeface="Calibri"/>
                <a:sym typeface="Calibri"/>
              </a:rPr>
              <a:t>HistoriaPaciente</a:t>
            </a:r>
            <a:r>
              <a:rPr lang="es-AR" sz="1600">
                <a:solidFill>
                  <a:schemeClr val="dk1"/>
                </a:solidFill>
                <a:latin typeface="Calibri"/>
                <a:ea typeface="Calibri"/>
                <a:cs typeface="Calibri"/>
                <a:sym typeface="Calibri"/>
              </a:rPr>
              <a:t> con los siguientes datos:</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s-AR" sz="1600">
                <a:solidFill>
                  <a:schemeClr val="dk1"/>
                </a:solidFill>
                <a:latin typeface="Calibri"/>
                <a:ea typeface="Calibri"/>
                <a:cs typeface="Calibri"/>
                <a:sym typeface="Calibri"/>
              </a:rPr>
              <a:t>	</a:t>
            </a:r>
            <a:r>
              <a:rPr b="1" lang="es-AR" sz="1600">
                <a:solidFill>
                  <a:schemeClr val="dk1"/>
                </a:solidFill>
                <a:latin typeface="Calibri"/>
                <a:ea typeface="Calibri"/>
                <a:cs typeface="Calibri"/>
                <a:sym typeface="Calibri"/>
              </a:rPr>
              <a:t>idHistoria, </a:t>
            </a:r>
            <a:r>
              <a:rPr lang="es-AR" sz="1600">
                <a:solidFill>
                  <a:schemeClr val="dk1"/>
                </a:solidFill>
                <a:latin typeface="Calibri"/>
                <a:ea typeface="Calibri"/>
                <a:cs typeface="Calibri"/>
                <a:sym typeface="Calibri"/>
              </a:rPr>
              <a:t>entero, no debe permitir datos vacíos. </a:t>
            </a:r>
            <a:endParaRPr/>
          </a:p>
          <a:p>
            <a:pPr indent="0" lvl="0" marL="0" marR="0" rtl="0" algn="l">
              <a:spcBef>
                <a:spcPts val="0"/>
              </a:spcBef>
              <a:spcAft>
                <a:spcPts val="0"/>
              </a:spcAft>
              <a:buNone/>
            </a:pPr>
            <a:r>
              <a:rPr lang="es-AR" sz="1600">
                <a:solidFill>
                  <a:schemeClr val="dk1"/>
                </a:solidFill>
                <a:latin typeface="Calibri"/>
                <a:ea typeface="Calibri"/>
                <a:cs typeface="Calibri"/>
                <a:sym typeface="Calibri"/>
              </a:rPr>
              <a:t>	</a:t>
            </a:r>
            <a:r>
              <a:rPr b="1" lang="es-AR" sz="1600">
                <a:solidFill>
                  <a:schemeClr val="dk1"/>
                </a:solidFill>
                <a:latin typeface="Calibri"/>
                <a:ea typeface="Calibri"/>
                <a:cs typeface="Calibri"/>
                <a:sym typeface="Calibri"/>
              </a:rPr>
              <a:t>idPaciente, </a:t>
            </a:r>
            <a:r>
              <a:rPr lang="es-AR" sz="1600">
                <a:solidFill>
                  <a:schemeClr val="dk1"/>
                </a:solidFill>
                <a:latin typeface="Calibri"/>
                <a:ea typeface="Calibri"/>
                <a:cs typeface="Calibri"/>
                <a:sym typeface="Calibri"/>
              </a:rPr>
              <a:t>entero, no debe permitir datos vacíos. </a:t>
            </a:r>
            <a:endParaRPr/>
          </a:p>
          <a:p>
            <a:pPr indent="0" lvl="0" marL="0" marR="0" rtl="0" algn="l">
              <a:spcBef>
                <a:spcPts val="0"/>
              </a:spcBef>
              <a:spcAft>
                <a:spcPts val="0"/>
              </a:spcAft>
              <a:buNone/>
            </a:pPr>
            <a:r>
              <a:rPr lang="es-AR" sz="1600">
                <a:solidFill>
                  <a:schemeClr val="dk1"/>
                </a:solidFill>
                <a:latin typeface="Calibri"/>
                <a:ea typeface="Calibri"/>
                <a:cs typeface="Calibri"/>
                <a:sym typeface="Calibri"/>
              </a:rPr>
              <a:t>	</a:t>
            </a:r>
            <a:r>
              <a:rPr b="1" lang="es-AR" sz="1600">
                <a:solidFill>
                  <a:schemeClr val="dk1"/>
                </a:solidFill>
                <a:latin typeface="Calibri"/>
                <a:ea typeface="Calibri"/>
                <a:cs typeface="Calibri"/>
                <a:sym typeface="Calibri"/>
              </a:rPr>
              <a:t>idMedico,</a:t>
            </a:r>
            <a:r>
              <a:rPr lang="es-AR" sz="1600">
                <a:solidFill>
                  <a:schemeClr val="dk1"/>
                </a:solidFill>
                <a:latin typeface="Calibri"/>
                <a:ea typeface="Calibri"/>
                <a:cs typeface="Calibri"/>
                <a:sym typeface="Calibri"/>
              </a:rPr>
              <a:t> entero, no debe permitir datos vacíos. </a:t>
            </a:r>
            <a:endParaRPr/>
          </a:p>
          <a:p>
            <a:pPr indent="0" lvl="0" marL="0" marR="0" rtl="0" algn="l">
              <a:spcBef>
                <a:spcPts val="0"/>
              </a:spcBef>
              <a:spcAft>
                <a:spcPts val="0"/>
              </a:spcAft>
              <a:buNone/>
            </a:pPr>
            <a:r>
              <a:rPr lang="es-AR" sz="1600">
                <a:solidFill>
                  <a:schemeClr val="dk1"/>
                </a:solidFill>
                <a:latin typeface="Calibri"/>
                <a:ea typeface="Calibri"/>
                <a:cs typeface="Calibri"/>
                <a:sym typeface="Calibri"/>
              </a:rPr>
              <a:t>	Esta tabla deberá tener una restricción de clave primaria compuesta con los tres campos.</a:t>
            </a:r>
            <a:endParaRPr/>
          </a:p>
          <a:p>
            <a:pPr indent="0" lvl="0" marL="0" marR="0" rtl="0" algn="l">
              <a:spcBef>
                <a:spcPts val="0"/>
              </a:spcBef>
              <a:spcAft>
                <a:spcPts val="0"/>
              </a:spcAft>
              <a:buNone/>
            </a:pPr>
            <a:r>
              <a:rPr lang="es-AR" sz="1600">
                <a:solidFill>
                  <a:schemeClr val="dk1"/>
                </a:solidFill>
                <a:latin typeface="Calibri"/>
                <a:ea typeface="Calibri"/>
                <a:cs typeface="Calibri"/>
                <a:sym typeface="Calibri"/>
              </a:rPr>
              <a:t>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¿Creando mi primer Proyecto?</a:t>
            </a:r>
            <a:endParaRPr/>
          </a:p>
        </p:txBody>
      </p:sp>
      <p:sp>
        <p:nvSpPr>
          <p:cNvPr id="126" name="Google Shape;126;p4"/>
          <p:cNvSpPr txBox="1"/>
          <p:nvPr/>
        </p:nvSpPr>
        <p:spPr>
          <a:xfrm>
            <a:off x="1413892" y="1286357"/>
            <a:ext cx="296722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2800">
                <a:solidFill>
                  <a:schemeClr val="dk1"/>
                </a:solidFill>
                <a:latin typeface="Calibri"/>
                <a:ea typeface="Calibri"/>
                <a:cs typeface="Calibri"/>
                <a:sym typeface="Calibri"/>
              </a:rPr>
              <a:t>Ejercicio práctico 1</a:t>
            </a:r>
            <a:endParaRPr/>
          </a:p>
        </p:txBody>
      </p:sp>
      <p:sp>
        <p:nvSpPr>
          <p:cNvPr id="127" name="Google Shape;127;p4"/>
          <p:cNvSpPr txBox="1"/>
          <p:nvPr/>
        </p:nvSpPr>
        <p:spPr>
          <a:xfrm>
            <a:off x="1400348" y="2204864"/>
            <a:ext cx="9230700" cy="2308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600">
                <a:solidFill>
                  <a:schemeClr val="dk1"/>
                </a:solidFill>
                <a:latin typeface="Calibri"/>
                <a:ea typeface="Calibri"/>
                <a:cs typeface="Calibri"/>
                <a:sym typeface="Calibri"/>
              </a:rPr>
              <a:t>Crear la tabla </a:t>
            </a:r>
            <a:r>
              <a:rPr b="1" lang="es-AR" sz="1600">
                <a:solidFill>
                  <a:schemeClr val="dk1"/>
                </a:solidFill>
                <a:latin typeface="Calibri"/>
                <a:ea typeface="Calibri"/>
                <a:cs typeface="Calibri"/>
                <a:sym typeface="Calibri"/>
              </a:rPr>
              <a:t>Turno</a:t>
            </a:r>
            <a:r>
              <a:rPr lang="es-AR" sz="1600">
                <a:solidFill>
                  <a:schemeClr val="dk1"/>
                </a:solidFill>
                <a:latin typeface="Calibri"/>
                <a:ea typeface="Calibri"/>
                <a:cs typeface="Calibri"/>
                <a:sym typeface="Calibri"/>
              </a:rPr>
              <a:t> con los siguientes datos:</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s-AR" sz="1600">
                <a:solidFill>
                  <a:schemeClr val="dk1"/>
                </a:solidFill>
                <a:latin typeface="Calibri"/>
                <a:ea typeface="Calibri"/>
                <a:cs typeface="Calibri"/>
                <a:sym typeface="Calibri"/>
              </a:rPr>
              <a:t>	</a:t>
            </a:r>
            <a:r>
              <a:rPr b="1" lang="es-AR" sz="1600">
                <a:solidFill>
                  <a:srgbClr val="416CC9"/>
                </a:solidFill>
                <a:latin typeface="Calibri"/>
                <a:ea typeface="Calibri"/>
                <a:cs typeface="Calibri"/>
                <a:sym typeface="Calibri"/>
              </a:rPr>
              <a:t>CREATE TABLE</a:t>
            </a:r>
            <a:r>
              <a:rPr b="1" lang="es-AR" sz="1600">
                <a:solidFill>
                  <a:schemeClr val="dk1"/>
                </a:solidFill>
                <a:latin typeface="Calibri"/>
                <a:ea typeface="Calibri"/>
                <a:cs typeface="Calibri"/>
                <a:sym typeface="Calibri"/>
              </a:rPr>
              <a:t> [dbo].[Turno](</a:t>
            </a:r>
            <a:endParaRPr/>
          </a:p>
          <a:p>
            <a:pPr indent="0" lvl="0" marL="0" marR="0" rtl="0" algn="l">
              <a:spcBef>
                <a:spcPts val="0"/>
              </a:spcBef>
              <a:spcAft>
                <a:spcPts val="0"/>
              </a:spcAft>
              <a:buNone/>
            </a:pPr>
            <a:r>
              <a:rPr b="1" lang="es-AR" sz="1600">
                <a:solidFill>
                  <a:schemeClr val="dk1"/>
                </a:solidFill>
                <a:latin typeface="Calibri"/>
                <a:ea typeface="Calibri"/>
                <a:cs typeface="Calibri"/>
                <a:sym typeface="Calibri"/>
              </a:rPr>
              <a:t>	[idTurno] [int] </a:t>
            </a:r>
            <a:r>
              <a:rPr b="1" lang="es-AR" sz="1600">
                <a:solidFill>
                  <a:srgbClr val="416CC9"/>
                </a:solidFill>
                <a:latin typeface="Calibri"/>
                <a:ea typeface="Calibri"/>
                <a:cs typeface="Calibri"/>
                <a:sym typeface="Calibri"/>
              </a:rPr>
              <a:t>IDENTITY</a:t>
            </a:r>
            <a:r>
              <a:rPr b="1" lang="es-AR" sz="1600">
                <a:solidFill>
                  <a:schemeClr val="dk1"/>
                </a:solidFill>
                <a:latin typeface="Calibri"/>
                <a:ea typeface="Calibri"/>
                <a:cs typeface="Calibri"/>
                <a:sym typeface="Calibri"/>
              </a:rPr>
              <a:t>(1,1) </a:t>
            </a:r>
            <a:r>
              <a:rPr b="1" lang="es-AR" sz="1600">
                <a:solidFill>
                  <a:srgbClr val="416CC9"/>
                </a:solidFill>
                <a:latin typeface="Calibri"/>
                <a:ea typeface="Calibri"/>
                <a:cs typeface="Calibri"/>
                <a:sym typeface="Calibri"/>
              </a:rPr>
              <a:t>NOT NULL PRIMARY KEY,</a:t>
            </a:r>
            <a:endParaRPr/>
          </a:p>
          <a:p>
            <a:pPr indent="0" lvl="0" marL="0" marR="0" rtl="0" algn="l">
              <a:spcBef>
                <a:spcPts val="0"/>
              </a:spcBef>
              <a:spcAft>
                <a:spcPts val="0"/>
              </a:spcAft>
              <a:buNone/>
            </a:pPr>
            <a:r>
              <a:rPr b="1" lang="es-AR" sz="1600">
                <a:solidFill>
                  <a:schemeClr val="dk1"/>
                </a:solidFill>
                <a:latin typeface="Calibri"/>
                <a:ea typeface="Calibri"/>
                <a:cs typeface="Calibri"/>
                <a:sym typeface="Calibri"/>
              </a:rPr>
              <a:t>	[fechaTurno] [datetime] NULL,</a:t>
            </a:r>
            <a:endParaRPr/>
          </a:p>
          <a:p>
            <a:pPr indent="0" lvl="0" marL="0" marR="0" rtl="0" algn="l">
              <a:spcBef>
                <a:spcPts val="0"/>
              </a:spcBef>
              <a:spcAft>
                <a:spcPts val="0"/>
              </a:spcAft>
              <a:buNone/>
            </a:pPr>
            <a:r>
              <a:rPr b="1" lang="es-AR" sz="1600">
                <a:solidFill>
                  <a:schemeClr val="dk1"/>
                </a:solidFill>
                <a:latin typeface="Calibri"/>
                <a:ea typeface="Calibri"/>
                <a:cs typeface="Calibri"/>
                <a:sym typeface="Calibri"/>
              </a:rPr>
              <a:t>	[estado] [smallint] NULL,</a:t>
            </a:r>
            <a:endParaRPr/>
          </a:p>
          <a:p>
            <a:pPr indent="0" lvl="0" marL="0" marR="0" rtl="0" algn="l">
              <a:spcBef>
                <a:spcPts val="0"/>
              </a:spcBef>
              <a:spcAft>
                <a:spcPts val="0"/>
              </a:spcAft>
              <a:buNone/>
            </a:pPr>
            <a:r>
              <a:rPr b="1" lang="es-AR" sz="1600">
                <a:solidFill>
                  <a:schemeClr val="dk1"/>
                </a:solidFill>
                <a:latin typeface="Calibri"/>
                <a:ea typeface="Calibri"/>
                <a:cs typeface="Calibri"/>
                <a:sym typeface="Calibri"/>
              </a:rPr>
              <a:t>	[observacion] [varchar] (30)</a:t>
            </a:r>
            <a:endParaRPr/>
          </a:p>
          <a:p>
            <a:pPr indent="0" lvl="0" marL="0" marR="0" rtl="0" algn="l">
              <a:spcBef>
                <a:spcPts val="0"/>
              </a:spcBef>
              <a:spcAft>
                <a:spcPts val="0"/>
              </a:spcAft>
              <a:buNone/>
            </a:pPr>
            <a:r>
              <a:rPr b="1" lang="es-AR" sz="16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s-AR" sz="1600">
                <a:solidFill>
                  <a:schemeClr val="dk1"/>
                </a:solidFill>
                <a:latin typeface="Calibri"/>
                <a:ea typeface="Calibri"/>
                <a:cs typeface="Calibri"/>
                <a:sym typeface="Calibri"/>
              </a:rPr>
              <a:t>GO</a:t>
            </a:r>
            <a:endParaRPr sz="1600">
              <a:solidFill>
                <a:schemeClr val="dk1"/>
              </a:solidFill>
              <a:latin typeface="Calibri"/>
              <a:ea typeface="Calibri"/>
              <a:cs typeface="Calibri"/>
              <a:sym typeface="Calibri"/>
            </a:endParaRPr>
          </a:p>
        </p:txBody>
      </p:sp>
      <p:pic>
        <p:nvPicPr>
          <p:cNvPr id="128" name="Google Shape;128;p4"/>
          <p:cNvPicPr preferRelativeResize="0"/>
          <p:nvPr/>
        </p:nvPicPr>
        <p:blipFill rotWithShape="1">
          <a:blip r:embed="rId3">
            <a:alphaModFix/>
          </a:blip>
          <a:srcRect b="0" l="0" r="0" t="0"/>
          <a:stretch/>
        </p:blipFill>
        <p:spPr>
          <a:xfrm>
            <a:off x="2349996" y="4639209"/>
            <a:ext cx="5067544" cy="217416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5"/>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¿Creando mi primer Proyecto?</a:t>
            </a:r>
            <a:endParaRPr/>
          </a:p>
        </p:txBody>
      </p:sp>
      <p:sp>
        <p:nvSpPr>
          <p:cNvPr id="134" name="Google Shape;134;p5"/>
          <p:cNvSpPr txBox="1"/>
          <p:nvPr/>
        </p:nvSpPr>
        <p:spPr>
          <a:xfrm>
            <a:off x="1413892" y="1286357"/>
            <a:ext cx="296722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2800">
                <a:solidFill>
                  <a:schemeClr val="dk1"/>
                </a:solidFill>
                <a:latin typeface="Calibri"/>
                <a:ea typeface="Calibri"/>
                <a:cs typeface="Calibri"/>
                <a:sym typeface="Calibri"/>
              </a:rPr>
              <a:t>Ejercicio práctico 1</a:t>
            </a:r>
            <a:endParaRPr/>
          </a:p>
        </p:txBody>
      </p:sp>
      <p:sp>
        <p:nvSpPr>
          <p:cNvPr id="135" name="Google Shape;135;p5"/>
          <p:cNvSpPr txBox="1"/>
          <p:nvPr/>
        </p:nvSpPr>
        <p:spPr>
          <a:xfrm>
            <a:off x="1400348" y="2204864"/>
            <a:ext cx="9230568"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600">
                <a:solidFill>
                  <a:schemeClr val="dk1"/>
                </a:solidFill>
                <a:latin typeface="Calibri"/>
                <a:ea typeface="Calibri"/>
                <a:cs typeface="Calibri"/>
                <a:sym typeface="Calibri"/>
              </a:rPr>
              <a:t>Crear la tabla </a:t>
            </a:r>
            <a:r>
              <a:rPr b="1" lang="es-AR" sz="1600">
                <a:solidFill>
                  <a:schemeClr val="dk1"/>
                </a:solidFill>
                <a:latin typeface="Calibri"/>
                <a:ea typeface="Calibri"/>
                <a:cs typeface="Calibri"/>
                <a:sym typeface="Calibri"/>
              </a:rPr>
              <a:t>TurnoPaciente</a:t>
            </a:r>
            <a:r>
              <a:rPr lang="es-AR" sz="1600">
                <a:solidFill>
                  <a:schemeClr val="dk1"/>
                </a:solidFill>
                <a:latin typeface="Calibri"/>
                <a:ea typeface="Calibri"/>
                <a:cs typeface="Calibri"/>
                <a:sym typeface="Calibri"/>
              </a:rPr>
              <a:t> con los siguientes datos:</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s-AR" sz="1600">
                <a:solidFill>
                  <a:schemeClr val="dk1"/>
                </a:solidFill>
                <a:latin typeface="Calibri"/>
                <a:ea typeface="Calibri"/>
                <a:cs typeface="Calibri"/>
                <a:sym typeface="Calibri"/>
              </a:rPr>
              <a:t>	</a:t>
            </a:r>
            <a:r>
              <a:rPr b="1" lang="es-AR" sz="1600">
                <a:solidFill>
                  <a:srgbClr val="416CC9"/>
                </a:solidFill>
                <a:latin typeface="Calibri"/>
                <a:ea typeface="Calibri"/>
                <a:cs typeface="Calibri"/>
                <a:sym typeface="Calibri"/>
              </a:rPr>
              <a:t>CREATE TABLE </a:t>
            </a:r>
            <a:r>
              <a:rPr b="1" lang="es-AR" sz="1600">
                <a:solidFill>
                  <a:schemeClr val="dk1"/>
                </a:solidFill>
                <a:latin typeface="Calibri"/>
                <a:ea typeface="Calibri"/>
                <a:cs typeface="Calibri"/>
                <a:sym typeface="Calibri"/>
              </a:rPr>
              <a:t>[dbo].[TurnoPaciente](</a:t>
            </a:r>
            <a:endParaRPr/>
          </a:p>
          <a:p>
            <a:pPr indent="0" lvl="0" marL="0" marR="0" rtl="0" algn="l">
              <a:spcBef>
                <a:spcPts val="0"/>
              </a:spcBef>
              <a:spcAft>
                <a:spcPts val="0"/>
              </a:spcAft>
              <a:buNone/>
            </a:pPr>
            <a:r>
              <a:rPr b="1" lang="es-AR" sz="1600">
                <a:solidFill>
                  <a:schemeClr val="dk1"/>
                </a:solidFill>
                <a:latin typeface="Calibri"/>
                <a:ea typeface="Calibri"/>
                <a:cs typeface="Calibri"/>
                <a:sym typeface="Calibri"/>
              </a:rPr>
              <a:t>	[idTurno] [int] </a:t>
            </a:r>
            <a:r>
              <a:rPr b="1" lang="es-AR" sz="1600">
                <a:solidFill>
                  <a:srgbClr val="416CC9"/>
                </a:solidFill>
                <a:latin typeface="Calibri"/>
                <a:ea typeface="Calibri"/>
                <a:cs typeface="Calibri"/>
                <a:sym typeface="Calibri"/>
              </a:rPr>
              <a:t>NOT NULL</a:t>
            </a:r>
            <a:r>
              <a:rPr b="1" lang="es-AR" sz="1600">
                <a:solidFill>
                  <a:schemeClr val="dk1"/>
                </a:solidFill>
                <a:latin typeface="Calibri"/>
                <a:ea typeface="Calibri"/>
                <a:cs typeface="Calibri"/>
                <a:sym typeface="Calibri"/>
              </a:rPr>
              <a:t>,</a:t>
            </a:r>
            <a:endParaRPr/>
          </a:p>
          <a:p>
            <a:pPr indent="0" lvl="0" marL="0" marR="0" rtl="0" algn="l">
              <a:spcBef>
                <a:spcPts val="0"/>
              </a:spcBef>
              <a:spcAft>
                <a:spcPts val="0"/>
              </a:spcAft>
              <a:buNone/>
            </a:pPr>
            <a:r>
              <a:rPr b="1" lang="es-AR" sz="1600">
                <a:solidFill>
                  <a:schemeClr val="dk1"/>
                </a:solidFill>
                <a:latin typeface="Calibri"/>
                <a:ea typeface="Calibri"/>
                <a:cs typeface="Calibri"/>
                <a:sym typeface="Calibri"/>
              </a:rPr>
              <a:t>	[idPaciente] [int] </a:t>
            </a:r>
            <a:r>
              <a:rPr b="1" lang="es-AR" sz="1600">
                <a:solidFill>
                  <a:srgbClr val="416CC9"/>
                </a:solidFill>
                <a:latin typeface="Calibri"/>
                <a:ea typeface="Calibri"/>
                <a:cs typeface="Calibri"/>
                <a:sym typeface="Calibri"/>
              </a:rPr>
              <a:t>NOT NULL</a:t>
            </a:r>
            <a:r>
              <a:rPr b="1" lang="es-AR" sz="1600">
                <a:solidFill>
                  <a:schemeClr val="dk1"/>
                </a:solidFill>
                <a:latin typeface="Calibri"/>
                <a:ea typeface="Calibri"/>
                <a:cs typeface="Calibri"/>
                <a:sym typeface="Calibri"/>
              </a:rPr>
              <a:t>,</a:t>
            </a:r>
            <a:endParaRPr/>
          </a:p>
          <a:p>
            <a:pPr indent="0" lvl="0" marL="0" marR="0" rtl="0" algn="l">
              <a:spcBef>
                <a:spcPts val="0"/>
              </a:spcBef>
              <a:spcAft>
                <a:spcPts val="0"/>
              </a:spcAft>
              <a:buNone/>
            </a:pPr>
            <a:r>
              <a:rPr b="1" lang="es-AR" sz="1600">
                <a:solidFill>
                  <a:schemeClr val="dk1"/>
                </a:solidFill>
                <a:latin typeface="Calibri"/>
                <a:ea typeface="Calibri"/>
                <a:cs typeface="Calibri"/>
                <a:sym typeface="Calibri"/>
              </a:rPr>
              <a:t>	[idMedico] [int] </a:t>
            </a:r>
            <a:r>
              <a:rPr b="1" lang="es-AR" sz="1600">
                <a:solidFill>
                  <a:srgbClr val="416CC9"/>
                </a:solidFill>
                <a:latin typeface="Calibri"/>
                <a:ea typeface="Calibri"/>
                <a:cs typeface="Calibri"/>
                <a:sym typeface="Calibri"/>
              </a:rPr>
              <a:t>NOT NULL</a:t>
            </a:r>
            <a:r>
              <a:rPr b="1" lang="es-AR" sz="1600">
                <a:solidFill>
                  <a:schemeClr val="dk1"/>
                </a:solidFill>
                <a:latin typeface="Calibri"/>
                <a:ea typeface="Calibri"/>
                <a:cs typeface="Calibri"/>
                <a:sym typeface="Calibri"/>
              </a:rPr>
              <a:t>,</a:t>
            </a:r>
            <a:endParaRPr/>
          </a:p>
          <a:p>
            <a:pPr indent="0" lvl="0" marL="0" marR="0" rtl="0" algn="l">
              <a:spcBef>
                <a:spcPts val="0"/>
              </a:spcBef>
              <a:spcAft>
                <a:spcPts val="0"/>
              </a:spcAft>
              <a:buNone/>
            </a:pPr>
            <a:r>
              <a:rPr b="1" lang="es-AR" sz="1600">
                <a:solidFill>
                  <a:schemeClr val="dk1"/>
                </a:solidFill>
                <a:latin typeface="Calibri"/>
                <a:ea typeface="Calibri"/>
                <a:cs typeface="Calibri"/>
                <a:sym typeface="Calibri"/>
              </a:rPr>
              <a:t> </a:t>
            </a:r>
            <a:r>
              <a:rPr b="1" lang="es-AR" sz="1600">
                <a:solidFill>
                  <a:srgbClr val="416CC9"/>
                </a:solidFill>
                <a:latin typeface="Calibri"/>
                <a:ea typeface="Calibri"/>
                <a:cs typeface="Calibri"/>
                <a:sym typeface="Calibri"/>
              </a:rPr>
              <a:t>CONSTRAINT</a:t>
            </a:r>
            <a:r>
              <a:rPr b="1" lang="es-AR" sz="1600">
                <a:solidFill>
                  <a:schemeClr val="dk1"/>
                </a:solidFill>
                <a:latin typeface="Calibri"/>
                <a:ea typeface="Calibri"/>
                <a:cs typeface="Calibri"/>
                <a:sym typeface="Calibri"/>
              </a:rPr>
              <a:t> [PK_PacienteTurno] </a:t>
            </a:r>
            <a:r>
              <a:rPr b="1" lang="es-AR" sz="1600">
                <a:solidFill>
                  <a:srgbClr val="416CC9"/>
                </a:solidFill>
                <a:latin typeface="Calibri"/>
                <a:ea typeface="Calibri"/>
                <a:cs typeface="Calibri"/>
                <a:sym typeface="Calibri"/>
              </a:rPr>
              <a:t>PRIMARY KEY CLUSTERED </a:t>
            </a:r>
            <a:endParaRPr/>
          </a:p>
          <a:p>
            <a:pPr indent="0" lvl="0" marL="0" marR="0" rtl="0" algn="l">
              <a:spcBef>
                <a:spcPts val="0"/>
              </a:spcBef>
              <a:spcAft>
                <a:spcPts val="0"/>
              </a:spcAft>
              <a:buNone/>
            </a:pPr>
            <a:r>
              <a:rPr b="1" lang="es-AR" sz="1600">
                <a:solidFill>
                  <a:schemeClr val="dk1"/>
                </a:solidFill>
                <a:latin typeface="Calibri"/>
                <a:ea typeface="Calibri"/>
                <a:cs typeface="Calibri"/>
                <a:sym typeface="Calibri"/>
              </a:rPr>
              <a:t>(</a:t>
            </a:r>
            <a:endParaRPr/>
          </a:p>
          <a:p>
            <a:pPr indent="0" lvl="0" marL="0" marR="0" rtl="0" algn="l">
              <a:spcBef>
                <a:spcPts val="0"/>
              </a:spcBef>
              <a:spcAft>
                <a:spcPts val="0"/>
              </a:spcAft>
              <a:buNone/>
            </a:pPr>
            <a:r>
              <a:rPr b="1" lang="es-AR" sz="1600">
                <a:solidFill>
                  <a:schemeClr val="dk1"/>
                </a:solidFill>
                <a:latin typeface="Calibri"/>
                <a:ea typeface="Calibri"/>
                <a:cs typeface="Calibri"/>
                <a:sym typeface="Calibri"/>
              </a:rPr>
              <a:t>	[idTurno] </a:t>
            </a:r>
            <a:r>
              <a:rPr b="1" lang="es-AR" sz="1600">
                <a:solidFill>
                  <a:srgbClr val="416CC9"/>
                </a:solidFill>
                <a:latin typeface="Calibri"/>
                <a:ea typeface="Calibri"/>
                <a:cs typeface="Calibri"/>
                <a:sym typeface="Calibri"/>
              </a:rPr>
              <a:t>ASC,</a:t>
            </a:r>
            <a:endParaRPr/>
          </a:p>
          <a:p>
            <a:pPr indent="0" lvl="0" marL="0" marR="0" rtl="0" algn="l">
              <a:spcBef>
                <a:spcPts val="0"/>
              </a:spcBef>
              <a:spcAft>
                <a:spcPts val="0"/>
              </a:spcAft>
              <a:buNone/>
            </a:pPr>
            <a:r>
              <a:rPr b="1" lang="es-AR" sz="1600">
                <a:solidFill>
                  <a:schemeClr val="dk1"/>
                </a:solidFill>
                <a:latin typeface="Calibri"/>
                <a:ea typeface="Calibri"/>
                <a:cs typeface="Calibri"/>
                <a:sym typeface="Calibri"/>
              </a:rPr>
              <a:t>	[idPaciente] </a:t>
            </a:r>
            <a:r>
              <a:rPr b="1" lang="es-AR" sz="1600">
                <a:solidFill>
                  <a:srgbClr val="416CC9"/>
                </a:solidFill>
                <a:latin typeface="Calibri"/>
                <a:ea typeface="Calibri"/>
                <a:cs typeface="Calibri"/>
                <a:sym typeface="Calibri"/>
              </a:rPr>
              <a:t>ASC,</a:t>
            </a:r>
            <a:endParaRPr/>
          </a:p>
          <a:p>
            <a:pPr indent="0" lvl="0" marL="0" marR="0" rtl="0" algn="l">
              <a:spcBef>
                <a:spcPts val="0"/>
              </a:spcBef>
              <a:spcAft>
                <a:spcPts val="0"/>
              </a:spcAft>
              <a:buNone/>
            </a:pPr>
            <a:r>
              <a:rPr b="1" lang="es-AR" sz="1600">
                <a:solidFill>
                  <a:schemeClr val="dk1"/>
                </a:solidFill>
                <a:latin typeface="Calibri"/>
                <a:ea typeface="Calibri"/>
                <a:cs typeface="Calibri"/>
                <a:sym typeface="Calibri"/>
              </a:rPr>
              <a:t>	[idMedico] </a:t>
            </a:r>
            <a:r>
              <a:rPr b="1" lang="es-AR" sz="1600">
                <a:solidFill>
                  <a:srgbClr val="416CC9"/>
                </a:solidFill>
                <a:latin typeface="Calibri"/>
                <a:ea typeface="Calibri"/>
                <a:cs typeface="Calibri"/>
                <a:sym typeface="Calibri"/>
              </a:rPr>
              <a:t>ASC</a:t>
            </a:r>
            <a:endParaRPr/>
          </a:p>
          <a:p>
            <a:pPr indent="0" lvl="0" marL="0" marR="0" rtl="0" algn="l">
              <a:spcBef>
                <a:spcPts val="0"/>
              </a:spcBef>
              <a:spcAft>
                <a:spcPts val="0"/>
              </a:spcAft>
              <a:buNone/>
            </a:pPr>
            <a:r>
              <a:rPr b="1" lang="es-AR" sz="1600">
                <a:solidFill>
                  <a:srgbClr val="416CC9"/>
                </a:solidFill>
                <a:latin typeface="Calibri"/>
                <a:ea typeface="Calibri"/>
                <a:cs typeface="Calibri"/>
                <a:sym typeface="Calibri"/>
              </a:rPr>
              <a:t>))</a:t>
            </a:r>
            <a:endParaRPr/>
          </a:p>
          <a:p>
            <a:pPr indent="0" lvl="0" marL="0" marR="0" rtl="0" algn="l">
              <a:spcBef>
                <a:spcPts val="0"/>
              </a:spcBef>
              <a:spcAft>
                <a:spcPts val="0"/>
              </a:spcAft>
              <a:buNone/>
            </a:pPr>
            <a:r>
              <a:rPr b="1" lang="es-AR" sz="1600">
                <a:solidFill>
                  <a:schemeClr val="dk1"/>
                </a:solidFill>
                <a:latin typeface="Calibri"/>
                <a:ea typeface="Calibri"/>
                <a:cs typeface="Calibri"/>
                <a:sym typeface="Calibri"/>
              </a:rPr>
              <a:t>GO</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136" name="Google Shape;136;p5"/>
          <p:cNvSpPr txBox="1"/>
          <p:nvPr/>
        </p:nvSpPr>
        <p:spPr>
          <a:xfrm>
            <a:off x="7101259" y="1809577"/>
            <a:ext cx="4752528"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AR" sz="1800">
                <a:solidFill>
                  <a:srgbClr val="202124"/>
                </a:solidFill>
                <a:latin typeface="Calibri"/>
                <a:ea typeface="Calibri"/>
                <a:cs typeface="Calibri"/>
                <a:sym typeface="Calibri"/>
              </a:rPr>
              <a:t>¿Qué es la clave principal SQL agrupada?</a:t>
            </a:r>
            <a:endParaRPr/>
          </a:p>
          <a:p>
            <a:pPr indent="0" lvl="0" marL="0" marR="0" rtl="0" algn="l">
              <a:spcBef>
                <a:spcPts val="0"/>
              </a:spcBef>
              <a:spcAft>
                <a:spcPts val="0"/>
              </a:spcAft>
              <a:buNone/>
            </a:pPr>
            <a:r>
              <a:t/>
            </a:r>
            <a:endParaRPr b="0" i="0" sz="1800">
              <a:solidFill>
                <a:srgbClr val="202124"/>
              </a:solidFill>
              <a:latin typeface="Calibri"/>
              <a:ea typeface="Calibri"/>
              <a:cs typeface="Calibri"/>
              <a:sym typeface="Calibri"/>
            </a:endParaRPr>
          </a:p>
          <a:p>
            <a:pPr indent="0" lvl="0" marL="0" marR="0" rtl="0" algn="l">
              <a:spcBef>
                <a:spcPts val="0"/>
              </a:spcBef>
              <a:spcAft>
                <a:spcPts val="0"/>
              </a:spcAft>
              <a:buNone/>
            </a:pPr>
            <a:r>
              <a:rPr b="0" i="0" lang="es-AR" sz="1800">
                <a:solidFill>
                  <a:srgbClr val="FF0000"/>
                </a:solidFill>
                <a:latin typeface="Calibri"/>
                <a:ea typeface="Calibri"/>
                <a:cs typeface="Calibri"/>
                <a:sym typeface="Calibri"/>
              </a:rPr>
              <a:t>CLUSTERED: </a:t>
            </a:r>
            <a:r>
              <a:rPr b="0" i="0" lang="es-AR" sz="1800">
                <a:solidFill>
                  <a:srgbClr val="4D5156"/>
                </a:solidFill>
                <a:latin typeface="Calibri"/>
                <a:ea typeface="Calibri"/>
                <a:cs typeface="Calibri"/>
                <a:sym typeface="Calibri"/>
              </a:rPr>
              <a:t>La clave principal de la tabla es </a:t>
            </a:r>
            <a:r>
              <a:rPr b="0" i="0" lang="es-AR" sz="1800">
                <a:solidFill>
                  <a:srgbClr val="040C28"/>
                </a:solidFill>
                <a:latin typeface="Calibri"/>
                <a:ea typeface="Calibri"/>
                <a:cs typeface="Calibri"/>
                <a:sym typeface="Calibri"/>
              </a:rPr>
              <a:t>el índice agrupado</a:t>
            </a:r>
            <a:r>
              <a:rPr b="0" i="0" lang="es-AR" sz="1800">
                <a:solidFill>
                  <a:srgbClr val="4D5156"/>
                </a:solidFill>
                <a:latin typeface="Calibri"/>
                <a:ea typeface="Calibri"/>
                <a:cs typeface="Calibri"/>
                <a:sym typeface="Calibri"/>
              </a:rPr>
              <a:t> . En las tablas con índices agrupados, las claves para los datos de las filas consisten en datos de clave principal proporcionados por el usuario. Por lo tanto, las tablas con índices agrupados solo necesitan un par clave-valor para almacenar una fila, que es: datos de clave principal (clave) - datos de fila (valor)</a:t>
            </a:r>
            <a:endParaRPr b="0" i="0" sz="1800">
              <a:solidFill>
                <a:srgbClr val="202124"/>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6"/>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¿Creando mi primer Proyecto?</a:t>
            </a:r>
            <a:endParaRPr/>
          </a:p>
        </p:txBody>
      </p:sp>
      <p:sp>
        <p:nvSpPr>
          <p:cNvPr id="142" name="Google Shape;142;p6"/>
          <p:cNvSpPr txBox="1"/>
          <p:nvPr/>
        </p:nvSpPr>
        <p:spPr>
          <a:xfrm>
            <a:off x="1413892" y="1286357"/>
            <a:ext cx="296722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2800">
                <a:solidFill>
                  <a:schemeClr val="dk1"/>
                </a:solidFill>
                <a:latin typeface="Calibri"/>
                <a:ea typeface="Calibri"/>
                <a:cs typeface="Calibri"/>
                <a:sym typeface="Calibri"/>
              </a:rPr>
              <a:t>Ejercicio práctico 1</a:t>
            </a:r>
            <a:endParaRPr/>
          </a:p>
        </p:txBody>
      </p:sp>
      <p:sp>
        <p:nvSpPr>
          <p:cNvPr id="143" name="Google Shape;143;p6"/>
          <p:cNvSpPr txBox="1"/>
          <p:nvPr/>
        </p:nvSpPr>
        <p:spPr>
          <a:xfrm>
            <a:off x="1400348" y="2204864"/>
            <a:ext cx="9230568"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600">
                <a:solidFill>
                  <a:schemeClr val="dk1"/>
                </a:solidFill>
                <a:latin typeface="Calibri"/>
                <a:ea typeface="Calibri"/>
                <a:cs typeface="Calibri"/>
                <a:sym typeface="Calibri"/>
              </a:rPr>
              <a:t>Crear la tabla </a:t>
            </a:r>
            <a:r>
              <a:rPr b="1" lang="es-AR" sz="1600">
                <a:solidFill>
                  <a:schemeClr val="dk1"/>
                </a:solidFill>
                <a:latin typeface="Calibri"/>
                <a:ea typeface="Calibri"/>
                <a:cs typeface="Calibri"/>
                <a:sym typeface="Calibri"/>
              </a:rPr>
              <a:t>TurnoEstado </a:t>
            </a:r>
            <a:r>
              <a:rPr lang="es-AR" sz="1600">
                <a:solidFill>
                  <a:schemeClr val="dk1"/>
                </a:solidFill>
                <a:latin typeface="Calibri"/>
                <a:ea typeface="Calibri"/>
                <a:cs typeface="Calibri"/>
                <a:sym typeface="Calibri"/>
              </a:rPr>
              <a:t>con los siguientes datos:</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s-AR" sz="1600">
                <a:solidFill>
                  <a:schemeClr val="dk1"/>
                </a:solidFill>
                <a:latin typeface="Calibri"/>
                <a:ea typeface="Calibri"/>
                <a:cs typeface="Calibri"/>
                <a:sym typeface="Calibri"/>
              </a:rPr>
              <a:t>	</a:t>
            </a:r>
            <a:r>
              <a:rPr b="1" lang="es-AR" sz="1600">
                <a:solidFill>
                  <a:schemeClr val="dk1"/>
                </a:solidFill>
                <a:latin typeface="Calibri"/>
                <a:ea typeface="Calibri"/>
                <a:cs typeface="Calibri"/>
                <a:sym typeface="Calibri"/>
              </a:rPr>
              <a:t>idestado  </a:t>
            </a:r>
            <a:r>
              <a:rPr lang="es-AR" sz="1600">
                <a:solidFill>
                  <a:schemeClr val="dk1"/>
                </a:solidFill>
                <a:latin typeface="Calibri"/>
                <a:ea typeface="Calibri"/>
                <a:cs typeface="Calibri"/>
                <a:sym typeface="Calibri"/>
              </a:rPr>
              <a:t>tipo de datos  smallint,  NOT NULL Clave primaria,</a:t>
            </a:r>
            <a:endParaRPr/>
          </a:p>
          <a:p>
            <a:pPr indent="0" lvl="0" marL="0" marR="0" rtl="0" algn="l">
              <a:spcBef>
                <a:spcPts val="0"/>
              </a:spcBef>
              <a:spcAft>
                <a:spcPts val="0"/>
              </a:spcAft>
              <a:buNone/>
            </a:pPr>
            <a:r>
              <a:rPr b="1" lang="es-AR" sz="1600">
                <a:solidFill>
                  <a:schemeClr val="dk1"/>
                </a:solidFill>
                <a:latin typeface="Calibri"/>
                <a:ea typeface="Calibri"/>
                <a:cs typeface="Calibri"/>
                <a:sym typeface="Calibri"/>
              </a:rPr>
              <a:t>	descripcion </a:t>
            </a:r>
            <a:r>
              <a:rPr lang="es-AR" sz="1600">
                <a:solidFill>
                  <a:schemeClr val="dk1"/>
                </a:solidFill>
                <a:latin typeface="Calibri"/>
                <a:ea typeface="Calibri"/>
                <a:cs typeface="Calibri"/>
                <a:sym typeface="Calibri"/>
              </a:rPr>
              <a:t>tipo de datos varchar de 50 caracteres  NULL.</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7"/>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¿Creando mi primer Proyecto?</a:t>
            </a:r>
            <a:endParaRPr/>
          </a:p>
        </p:txBody>
      </p:sp>
      <p:sp>
        <p:nvSpPr>
          <p:cNvPr id="149" name="Google Shape;149;p7"/>
          <p:cNvSpPr txBox="1"/>
          <p:nvPr/>
        </p:nvSpPr>
        <p:spPr>
          <a:xfrm>
            <a:off x="1413892" y="1286357"/>
            <a:ext cx="296722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2800">
                <a:solidFill>
                  <a:schemeClr val="dk1"/>
                </a:solidFill>
                <a:latin typeface="Calibri"/>
                <a:ea typeface="Calibri"/>
                <a:cs typeface="Calibri"/>
                <a:sym typeface="Calibri"/>
              </a:rPr>
              <a:t>Ejercicio práctico 1</a:t>
            </a:r>
            <a:endParaRPr/>
          </a:p>
        </p:txBody>
      </p:sp>
      <p:sp>
        <p:nvSpPr>
          <p:cNvPr id="150" name="Google Shape;150;p7"/>
          <p:cNvSpPr txBox="1"/>
          <p:nvPr/>
        </p:nvSpPr>
        <p:spPr>
          <a:xfrm>
            <a:off x="1557908" y="1988840"/>
            <a:ext cx="6109252" cy="2677656"/>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1C1D1F"/>
              </a:buClr>
              <a:buSzPts val="2400"/>
              <a:buFont typeface="Calibri"/>
              <a:buAutoNum type="arabicPeriod"/>
            </a:pPr>
            <a:r>
              <a:rPr b="0" i="0" lang="es-AR" sz="2400">
                <a:solidFill>
                  <a:srgbClr val="1C1D1F"/>
                </a:solidFill>
                <a:latin typeface="Arial"/>
                <a:ea typeface="Arial"/>
                <a:cs typeface="Arial"/>
                <a:sym typeface="Arial"/>
              </a:rPr>
              <a:t>Insertar los siguientes registros en la tabla TurnoEstado:</a:t>
            </a:r>
            <a:endParaRPr/>
          </a:p>
          <a:p>
            <a:pPr indent="0" lvl="0" marL="0" marR="0" rtl="0" algn="l">
              <a:spcBef>
                <a:spcPts val="0"/>
              </a:spcBef>
              <a:spcAft>
                <a:spcPts val="0"/>
              </a:spcAft>
              <a:buNone/>
            </a:pPr>
            <a:r>
              <a:t/>
            </a:r>
            <a:endParaRPr sz="2400">
              <a:solidFill>
                <a:srgbClr val="1C1D1F"/>
              </a:solidFill>
              <a:latin typeface="Arial"/>
              <a:ea typeface="Arial"/>
              <a:cs typeface="Arial"/>
              <a:sym typeface="Arial"/>
            </a:endParaRPr>
          </a:p>
          <a:p>
            <a:pPr indent="0" lvl="0" marL="0" marR="0" rtl="0" algn="l">
              <a:spcBef>
                <a:spcPts val="0"/>
              </a:spcBef>
              <a:spcAft>
                <a:spcPts val="0"/>
              </a:spcAft>
              <a:buNone/>
            </a:pPr>
            <a:r>
              <a:rPr b="1" lang="es-AR" sz="2400">
                <a:solidFill>
                  <a:schemeClr val="dk1"/>
                </a:solidFill>
                <a:latin typeface="Calibri"/>
                <a:ea typeface="Calibri"/>
                <a:cs typeface="Calibri"/>
                <a:sym typeface="Calibri"/>
              </a:rPr>
              <a:t>Idestado= 0, descripción = Pendiente</a:t>
            </a:r>
            <a:endParaRPr/>
          </a:p>
          <a:p>
            <a:pPr indent="0" lvl="0" marL="0" marR="0" rtl="0" algn="l">
              <a:spcBef>
                <a:spcPts val="0"/>
              </a:spcBef>
              <a:spcAft>
                <a:spcPts val="0"/>
              </a:spcAft>
              <a:buNone/>
            </a:pPr>
            <a:r>
              <a:rPr b="1" lang="es-AR" sz="2400">
                <a:solidFill>
                  <a:schemeClr val="dk1"/>
                </a:solidFill>
                <a:latin typeface="Calibri"/>
                <a:ea typeface="Calibri"/>
                <a:cs typeface="Calibri"/>
                <a:sym typeface="Calibri"/>
              </a:rPr>
              <a:t>Idestado= 1, descripción = Realizado</a:t>
            </a:r>
            <a:endParaRPr/>
          </a:p>
          <a:p>
            <a:pPr indent="0" lvl="0" marL="0" marR="0" rtl="0" algn="l">
              <a:spcBef>
                <a:spcPts val="0"/>
              </a:spcBef>
              <a:spcAft>
                <a:spcPts val="0"/>
              </a:spcAft>
              <a:buNone/>
            </a:pPr>
            <a:r>
              <a:rPr b="1" lang="es-AR" sz="2400">
                <a:solidFill>
                  <a:schemeClr val="dk1"/>
                </a:solidFill>
                <a:latin typeface="Calibri"/>
                <a:ea typeface="Calibri"/>
                <a:cs typeface="Calibri"/>
                <a:sym typeface="Calibri"/>
              </a:rPr>
              <a:t>Idestado= 2, descripción = Cancelado</a:t>
            </a:r>
            <a:endParaRPr b="0" i="0" sz="2400">
              <a:solidFill>
                <a:srgbClr val="1C1D1F"/>
              </a:solidFill>
              <a:latin typeface="Arial"/>
              <a:ea typeface="Arial"/>
              <a:cs typeface="Arial"/>
              <a:sym typeface="Arial"/>
            </a:endParaRPr>
          </a:p>
          <a:p>
            <a:pPr indent="0" lvl="0" marL="0" marR="0" rtl="0" algn="l">
              <a:spcBef>
                <a:spcPts val="0"/>
              </a:spcBef>
              <a:spcAft>
                <a:spcPts val="0"/>
              </a:spcAft>
              <a:buNone/>
            </a:pPr>
            <a:r>
              <a:t/>
            </a:r>
            <a:endParaRPr b="0" i="0" sz="2400">
              <a:solidFill>
                <a:srgbClr val="1C1D1F"/>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8"/>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¿Creando mi primer Proyecto?</a:t>
            </a:r>
            <a:endParaRPr/>
          </a:p>
        </p:txBody>
      </p:sp>
      <p:sp>
        <p:nvSpPr>
          <p:cNvPr id="156" name="Google Shape;156;p8"/>
          <p:cNvSpPr txBox="1"/>
          <p:nvPr/>
        </p:nvSpPr>
        <p:spPr>
          <a:xfrm>
            <a:off x="1413892" y="1286357"/>
            <a:ext cx="296722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2800">
                <a:solidFill>
                  <a:schemeClr val="dk1"/>
                </a:solidFill>
                <a:latin typeface="Calibri"/>
                <a:ea typeface="Calibri"/>
                <a:cs typeface="Calibri"/>
                <a:sym typeface="Calibri"/>
              </a:rPr>
              <a:t>Ejercicio práctico 1</a:t>
            </a:r>
            <a:endParaRPr/>
          </a:p>
        </p:txBody>
      </p:sp>
      <p:sp>
        <p:nvSpPr>
          <p:cNvPr id="157" name="Google Shape;157;p8"/>
          <p:cNvSpPr txBox="1"/>
          <p:nvPr/>
        </p:nvSpPr>
        <p:spPr>
          <a:xfrm>
            <a:off x="1557908" y="1988840"/>
            <a:ext cx="6109252" cy="2677656"/>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1C1D1F"/>
              </a:buClr>
              <a:buSzPts val="2400"/>
              <a:buFont typeface="Calibri"/>
              <a:buAutoNum type="arabicPeriod"/>
            </a:pPr>
            <a:r>
              <a:rPr b="0" i="0" lang="es-AR" sz="2400">
                <a:solidFill>
                  <a:srgbClr val="1C1D1F"/>
                </a:solidFill>
                <a:latin typeface="Arial"/>
                <a:ea typeface="Arial"/>
                <a:cs typeface="Arial"/>
                <a:sym typeface="Arial"/>
              </a:rPr>
              <a:t>Insertar los siguientes registros en la tabla TurnoEstado:</a:t>
            </a:r>
            <a:endParaRPr/>
          </a:p>
          <a:p>
            <a:pPr indent="0" lvl="0" marL="0" marR="0" rtl="0" algn="l">
              <a:spcBef>
                <a:spcPts val="0"/>
              </a:spcBef>
              <a:spcAft>
                <a:spcPts val="0"/>
              </a:spcAft>
              <a:buNone/>
            </a:pPr>
            <a:r>
              <a:t/>
            </a:r>
            <a:endParaRPr sz="2400">
              <a:solidFill>
                <a:srgbClr val="1C1D1F"/>
              </a:solidFill>
              <a:latin typeface="Arial"/>
              <a:ea typeface="Arial"/>
              <a:cs typeface="Arial"/>
              <a:sym typeface="Arial"/>
            </a:endParaRPr>
          </a:p>
          <a:p>
            <a:pPr indent="0" lvl="0" marL="0" marR="0" rtl="0" algn="l">
              <a:spcBef>
                <a:spcPts val="0"/>
              </a:spcBef>
              <a:spcAft>
                <a:spcPts val="0"/>
              </a:spcAft>
              <a:buNone/>
            </a:pPr>
            <a:r>
              <a:rPr b="1" lang="es-AR" sz="2400">
                <a:solidFill>
                  <a:schemeClr val="dk1"/>
                </a:solidFill>
                <a:latin typeface="Calibri"/>
                <a:ea typeface="Calibri"/>
                <a:cs typeface="Calibri"/>
                <a:sym typeface="Calibri"/>
              </a:rPr>
              <a:t>Idestado= 0, descripción = Pendiente</a:t>
            </a:r>
            <a:endParaRPr/>
          </a:p>
          <a:p>
            <a:pPr indent="0" lvl="0" marL="0" marR="0" rtl="0" algn="l">
              <a:spcBef>
                <a:spcPts val="0"/>
              </a:spcBef>
              <a:spcAft>
                <a:spcPts val="0"/>
              </a:spcAft>
              <a:buNone/>
            </a:pPr>
            <a:r>
              <a:rPr b="1" lang="es-AR" sz="2400">
                <a:solidFill>
                  <a:schemeClr val="dk1"/>
                </a:solidFill>
                <a:latin typeface="Calibri"/>
                <a:ea typeface="Calibri"/>
                <a:cs typeface="Calibri"/>
                <a:sym typeface="Calibri"/>
              </a:rPr>
              <a:t>Idestado= 1, descripción = Realizado</a:t>
            </a:r>
            <a:endParaRPr/>
          </a:p>
          <a:p>
            <a:pPr indent="0" lvl="0" marL="0" marR="0" rtl="0" algn="l">
              <a:spcBef>
                <a:spcPts val="0"/>
              </a:spcBef>
              <a:spcAft>
                <a:spcPts val="0"/>
              </a:spcAft>
              <a:buNone/>
            </a:pPr>
            <a:r>
              <a:rPr b="1" lang="es-AR" sz="2400">
                <a:solidFill>
                  <a:schemeClr val="dk1"/>
                </a:solidFill>
                <a:latin typeface="Calibri"/>
                <a:ea typeface="Calibri"/>
                <a:cs typeface="Calibri"/>
                <a:sym typeface="Calibri"/>
              </a:rPr>
              <a:t>Idestado= 2, descripción = Cancelado</a:t>
            </a:r>
            <a:endParaRPr b="0" i="0" sz="2400">
              <a:solidFill>
                <a:srgbClr val="1C1D1F"/>
              </a:solidFill>
              <a:latin typeface="Arial"/>
              <a:ea typeface="Arial"/>
              <a:cs typeface="Arial"/>
              <a:sym typeface="Arial"/>
            </a:endParaRPr>
          </a:p>
          <a:p>
            <a:pPr indent="0" lvl="0" marL="0" marR="0" rtl="0" algn="l">
              <a:spcBef>
                <a:spcPts val="0"/>
              </a:spcBef>
              <a:spcAft>
                <a:spcPts val="0"/>
              </a:spcAft>
              <a:buNone/>
            </a:pPr>
            <a:r>
              <a:t/>
            </a:r>
            <a:endParaRPr b="0" i="0" sz="2400">
              <a:solidFill>
                <a:srgbClr val="1C1D1F"/>
              </a:solidFill>
              <a:latin typeface="Arial"/>
              <a:ea typeface="Arial"/>
              <a:cs typeface="Arial"/>
              <a:sym typeface="Arial"/>
            </a:endParaRPr>
          </a:p>
        </p:txBody>
      </p:sp>
      <p:sp>
        <p:nvSpPr>
          <p:cNvPr id="158" name="Google Shape;158;p8"/>
          <p:cNvSpPr txBox="1"/>
          <p:nvPr/>
        </p:nvSpPr>
        <p:spPr>
          <a:xfrm>
            <a:off x="1445231" y="4754725"/>
            <a:ext cx="6567567" cy="1223963"/>
          </a:xfrm>
          <a:prstGeom prst="rect">
            <a:avLst/>
          </a:prstGeom>
          <a:solidFill>
            <a:srgbClr val="FFFF00"/>
          </a:solid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1C1D1F"/>
              </a:buClr>
              <a:buSzPts val="2400"/>
              <a:buFont typeface="Calibri"/>
              <a:buAutoNum type="arabicPeriod"/>
            </a:pPr>
            <a:r>
              <a:rPr b="0" i="0" lang="es-AR" sz="2400">
                <a:solidFill>
                  <a:srgbClr val="1C1D1F"/>
                </a:solidFill>
                <a:latin typeface="Arial"/>
                <a:ea typeface="Arial"/>
                <a:cs typeface="Arial"/>
                <a:sym typeface="Arial"/>
              </a:rPr>
              <a:t>INSERT INTO TurnoEstado VALUES(0, </a:t>
            </a:r>
            <a:r>
              <a:rPr b="0" i="0" lang="es-AR" sz="2400">
                <a:solidFill>
                  <a:srgbClr val="2D907F"/>
                </a:solidFill>
                <a:latin typeface="Arial"/>
                <a:ea typeface="Arial"/>
                <a:cs typeface="Arial"/>
                <a:sym typeface="Arial"/>
              </a:rPr>
              <a:t>'Pendiente'</a:t>
            </a:r>
            <a:r>
              <a:rPr b="0" i="0" lang="es-AR" sz="2400">
                <a:solidFill>
                  <a:srgbClr val="1C1D1F"/>
                </a:solidFill>
                <a:latin typeface="Arial"/>
                <a:ea typeface="Arial"/>
                <a:cs typeface="Arial"/>
                <a:sym typeface="Arial"/>
              </a:rPr>
              <a:t>)</a:t>
            </a:r>
            <a:endParaRPr/>
          </a:p>
          <a:p>
            <a:pPr indent="-152400" lvl="0" marL="0" marR="0" rtl="0" algn="l">
              <a:spcBef>
                <a:spcPts val="0"/>
              </a:spcBef>
              <a:spcAft>
                <a:spcPts val="0"/>
              </a:spcAft>
              <a:buClr>
                <a:srgbClr val="1C1D1F"/>
              </a:buClr>
              <a:buSzPts val="2400"/>
              <a:buFont typeface="Calibri"/>
              <a:buAutoNum type="arabicPeriod"/>
            </a:pPr>
            <a:r>
              <a:rPr b="0" i="0" lang="es-AR" sz="2400">
                <a:solidFill>
                  <a:srgbClr val="1C1D1F"/>
                </a:solidFill>
                <a:latin typeface="Arial"/>
                <a:ea typeface="Arial"/>
                <a:cs typeface="Arial"/>
                <a:sym typeface="Arial"/>
              </a:rPr>
              <a:t>INSERT INTO TurnoEstado VALUES(1, </a:t>
            </a:r>
            <a:r>
              <a:rPr b="0" i="0" lang="es-AR" sz="2400">
                <a:solidFill>
                  <a:srgbClr val="2D907F"/>
                </a:solidFill>
                <a:latin typeface="Arial"/>
                <a:ea typeface="Arial"/>
                <a:cs typeface="Arial"/>
                <a:sym typeface="Arial"/>
              </a:rPr>
              <a:t>'Realizado'</a:t>
            </a:r>
            <a:r>
              <a:rPr b="0" i="0" lang="es-AR" sz="2400">
                <a:solidFill>
                  <a:srgbClr val="1C1D1F"/>
                </a:solidFill>
                <a:latin typeface="Arial"/>
                <a:ea typeface="Arial"/>
                <a:cs typeface="Arial"/>
                <a:sym typeface="Arial"/>
              </a:rPr>
              <a:t>)</a:t>
            </a:r>
            <a:endParaRPr/>
          </a:p>
          <a:p>
            <a:pPr indent="-152400" lvl="0" marL="0" marR="0" rtl="0" algn="l">
              <a:spcBef>
                <a:spcPts val="0"/>
              </a:spcBef>
              <a:spcAft>
                <a:spcPts val="0"/>
              </a:spcAft>
              <a:buClr>
                <a:srgbClr val="1C1D1F"/>
              </a:buClr>
              <a:buSzPts val="2400"/>
              <a:buFont typeface="Calibri"/>
              <a:buAutoNum type="arabicPeriod"/>
            </a:pPr>
            <a:r>
              <a:rPr b="0" i="0" lang="es-AR" sz="2400">
                <a:solidFill>
                  <a:srgbClr val="1C1D1F"/>
                </a:solidFill>
                <a:latin typeface="Arial"/>
                <a:ea typeface="Arial"/>
                <a:cs typeface="Arial"/>
                <a:sym typeface="Arial"/>
              </a:rPr>
              <a:t>INSERT INTO TurnoEstado VALUES(2, </a:t>
            </a:r>
            <a:r>
              <a:rPr b="0" i="0" lang="es-AR" sz="2400">
                <a:solidFill>
                  <a:srgbClr val="2D907F"/>
                </a:solidFill>
                <a:latin typeface="Arial"/>
                <a:ea typeface="Arial"/>
                <a:cs typeface="Arial"/>
                <a:sym typeface="Arial"/>
              </a:rPr>
              <a:t>'Cancelado'</a:t>
            </a:r>
            <a:r>
              <a:rPr b="0" i="0" lang="es-AR" sz="2400">
                <a:solidFill>
                  <a:srgbClr val="1C1D1F"/>
                </a:solidFill>
                <a:latin typeface="Arial"/>
                <a:ea typeface="Arial"/>
                <a:cs typeface="Arial"/>
                <a:sym typeface="Arial"/>
              </a:rPr>
              <a: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9"/>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¿Creando mi primer Proyecto?</a:t>
            </a:r>
            <a:endParaRPr/>
          </a:p>
        </p:txBody>
      </p:sp>
      <p:sp>
        <p:nvSpPr>
          <p:cNvPr id="164" name="Google Shape;164;p9"/>
          <p:cNvSpPr txBox="1"/>
          <p:nvPr/>
        </p:nvSpPr>
        <p:spPr>
          <a:xfrm>
            <a:off x="1413892" y="1286357"/>
            <a:ext cx="296722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2800">
                <a:solidFill>
                  <a:schemeClr val="dk1"/>
                </a:solidFill>
                <a:latin typeface="Calibri"/>
                <a:ea typeface="Calibri"/>
                <a:cs typeface="Calibri"/>
                <a:sym typeface="Calibri"/>
              </a:rPr>
              <a:t>Ejercicio práctico 1</a:t>
            </a:r>
            <a:endParaRPr/>
          </a:p>
        </p:txBody>
      </p:sp>
      <p:sp>
        <p:nvSpPr>
          <p:cNvPr id="165" name="Google Shape;165;p9"/>
          <p:cNvSpPr txBox="1"/>
          <p:nvPr/>
        </p:nvSpPr>
        <p:spPr>
          <a:xfrm>
            <a:off x="1291025" y="2345713"/>
            <a:ext cx="7560900" cy="3047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2400">
                <a:solidFill>
                  <a:srgbClr val="1C1D1F"/>
                </a:solidFill>
                <a:latin typeface="Arial"/>
                <a:ea typeface="Arial"/>
                <a:cs typeface="Arial"/>
                <a:sym typeface="Arial"/>
              </a:rPr>
              <a:t>Definir la tabla países</a:t>
            </a:r>
            <a:endParaRPr/>
          </a:p>
          <a:p>
            <a:pPr indent="0" lvl="0" marL="0" marR="0" rtl="0" algn="l">
              <a:spcBef>
                <a:spcPts val="0"/>
              </a:spcBef>
              <a:spcAft>
                <a:spcPts val="0"/>
              </a:spcAft>
              <a:buNone/>
            </a:pPr>
            <a:r>
              <a:t/>
            </a:r>
            <a:endParaRPr b="0" i="0" sz="2400">
              <a:solidFill>
                <a:srgbClr val="1C1D1F"/>
              </a:solidFill>
              <a:latin typeface="Arial"/>
              <a:ea typeface="Arial"/>
              <a:cs typeface="Arial"/>
              <a:sym typeface="Arial"/>
            </a:endParaRPr>
          </a:p>
          <a:p>
            <a:pPr indent="0" lvl="0" marL="0" marR="0" rtl="0" algn="l">
              <a:spcBef>
                <a:spcPts val="0"/>
              </a:spcBef>
              <a:spcAft>
                <a:spcPts val="0"/>
              </a:spcAft>
              <a:buNone/>
            </a:pPr>
            <a:r>
              <a:rPr b="0" i="0" lang="es-AR" sz="2400">
                <a:solidFill>
                  <a:srgbClr val="1C1D1F"/>
                </a:solidFill>
                <a:latin typeface="Arial"/>
                <a:ea typeface="Arial"/>
                <a:cs typeface="Arial"/>
                <a:sym typeface="Arial"/>
              </a:rPr>
              <a:t>Recuerda que La codificación internacional de países tiene 3 caracteres ejemplo: ARG, ESP, PER, COL, MEX.</a:t>
            </a:r>
            <a:endParaRPr/>
          </a:p>
          <a:p>
            <a:pPr indent="0" lvl="0" marL="0" marR="0" rtl="0" algn="l">
              <a:spcBef>
                <a:spcPts val="0"/>
              </a:spcBef>
              <a:spcAft>
                <a:spcPts val="0"/>
              </a:spcAft>
              <a:buNone/>
            </a:pPr>
            <a:r>
              <a:t/>
            </a:r>
            <a:endParaRPr b="0" i="0" sz="2400">
              <a:solidFill>
                <a:srgbClr val="1C1D1F"/>
              </a:solidFill>
              <a:latin typeface="Arial"/>
              <a:ea typeface="Arial"/>
              <a:cs typeface="Arial"/>
              <a:sym typeface="Arial"/>
            </a:endParaRPr>
          </a:p>
          <a:p>
            <a:pPr indent="0" lvl="0" marL="0" marR="0" rtl="0" algn="l">
              <a:spcBef>
                <a:spcPts val="0"/>
              </a:spcBef>
              <a:spcAft>
                <a:spcPts val="0"/>
              </a:spcAft>
              <a:buNone/>
            </a:pPr>
            <a:r>
              <a:rPr b="0" i="0" lang="es-AR" sz="2400">
                <a:solidFill>
                  <a:srgbClr val="1C1D1F"/>
                </a:solidFill>
                <a:latin typeface="Arial"/>
                <a:ea typeface="Arial"/>
                <a:cs typeface="Arial"/>
                <a:sym typeface="Arial"/>
              </a:rPr>
              <a:t>Crear con esa codificación la Primary Key de la tabla País</a:t>
            </a:r>
            <a:r>
              <a:rPr lang="es-AR" sz="2400">
                <a:solidFill>
                  <a:srgbClr val="1C1D1F"/>
                </a:solidFill>
                <a:latin typeface="Arial"/>
                <a:ea typeface="Arial"/>
                <a:cs typeface="Arial"/>
                <a:sym typeface="Arial"/>
              </a:rPr>
              <a:t>.</a:t>
            </a:r>
            <a:endParaRPr b="0" i="0" sz="2400">
              <a:solidFill>
                <a:srgbClr val="1C1D1F"/>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ecnología 16x9">
  <a:themeElements>
    <a:clrScheme name="Tech_16x9">
      <a:dk1>
        <a:srgbClr val="000000"/>
      </a:dk1>
      <a:lt1>
        <a:srgbClr val="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Tech_16x9">
      <a:dk1>
        <a:srgbClr val="000000"/>
      </a:dk1>
      <a:lt1>
        <a:srgbClr val="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2017-11-07T12:42:42Z</dcterms:created>
  <dc:creator>Ezequiel Binker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