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8882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39">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17" roundtripDataSignature="AMtx7mg56Ho57WTYmYbxx6Vs2KVYGj4a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39"/>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A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0" name="Shape 20"/>
        <p:cNvGrpSpPr/>
        <p:nvPr/>
      </p:nvGrpSpPr>
      <p:grpSpPr>
        <a:xfrm>
          <a:off x="0" y="0"/>
          <a:ext cx="0" cy="0"/>
          <a:chOff x="0" y="0"/>
          <a:chExt cx="0" cy="0"/>
        </a:xfrm>
      </p:grpSpPr>
      <p:grpSp>
        <p:nvGrpSpPr>
          <p:cNvPr id="21" name="Google Shape;21;p13"/>
          <p:cNvGrpSpPr/>
          <p:nvPr/>
        </p:nvGrpSpPr>
        <p:grpSpPr>
          <a:xfrm>
            <a:off x="7516447" y="4145287"/>
            <a:ext cx="4686117" cy="2731407"/>
            <a:chOff x="5638800" y="3108960"/>
            <a:chExt cx="3515503" cy="2048555"/>
          </a:xfrm>
        </p:grpSpPr>
        <p:cxnSp>
          <p:nvCxnSpPr>
            <p:cNvPr id="22" name="Google Shape;22;p13"/>
            <p:cNvCxnSpPr/>
            <p:nvPr/>
          </p:nvCxnSpPr>
          <p:spPr>
            <a:xfrm flipH="1" rot="10800000">
              <a:off x="5638800" y="3108960"/>
              <a:ext cx="3515503" cy="2037116"/>
            </a:xfrm>
            <a:prstGeom prst="straightConnector1">
              <a:avLst/>
            </a:prstGeom>
            <a:noFill/>
            <a:ln cap="flat" cmpd="sng" w="38100">
              <a:solidFill>
                <a:srgbClr val="007272"/>
              </a:solidFill>
              <a:prstDash val="solid"/>
              <a:miter lim="800000"/>
              <a:headEnd len="sm" w="sm" type="none"/>
              <a:tailEnd len="sm" w="sm" type="none"/>
            </a:ln>
          </p:spPr>
        </p:cxnSp>
        <p:cxnSp>
          <p:nvCxnSpPr>
            <p:cNvPr id="23" name="Google Shape;23;p13"/>
            <p:cNvCxnSpPr/>
            <p:nvPr/>
          </p:nvCxnSpPr>
          <p:spPr>
            <a:xfrm flipH="1" rot="10800000">
              <a:off x="6004643" y="3333750"/>
              <a:ext cx="3149660" cy="1823765"/>
            </a:xfrm>
            <a:prstGeom prst="straightConnector1">
              <a:avLst/>
            </a:prstGeom>
            <a:noFill/>
            <a:ln cap="flat" cmpd="sng" w="28575">
              <a:solidFill>
                <a:srgbClr val="007272"/>
              </a:solidFill>
              <a:prstDash val="solid"/>
              <a:miter lim="800000"/>
              <a:headEnd len="sm" w="sm" type="none"/>
              <a:tailEnd len="sm" w="sm" type="none"/>
            </a:ln>
          </p:spPr>
        </p:cxnSp>
        <p:cxnSp>
          <p:nvCxnSpPr>
            <p:cNvPr id="24" name="Google Shape;24;p13"/>
            <p:cNvCxnSpPr/>
            <p:nvPr/>
          </p:nvCxnSpPr>
          <p:spPr>
            <a:xfrm flipH="1" rot="10800000">
              <a:off x="6388342" y="3549891"/>
              <a:ext cx="2765961" cy="1600149"/>
            </a:xfrm>
            <a:prstGeom prst="straightConnector1">
              <a:avLst/>
            </a:prstGeom>
            <a:noFill/>
            <a:ln cap="flat" cmpd="sng" w="25400">
              <a:solidFill>
                <a:srgbClr val="004C4C"/>
              </a:solidFill>
              <a:prstDash val="solid"/>
              <a:miter lim="800000"/>
              <a:headEnd len="sm" w="sm" type="none"/>
              <a:tailEnd len="sm" w="sm" type="none"/>
            </a:ln>
          </p:spPr>
        </p:cxnSp>
      </p:grpSp>
      <p:grpSp>
        <p:nvGrpSpPr>
          <p:cNvPr id="25" name="Google Shape;25;p13"/>
          <p:cNvGrpSpPr/>
          <p:nvPr/>
        </p:nvGrpSpPr>
        <p:grpSpPr>
          <a:xfrm>
            <a:off x="-8915" y="6057155"/>
            <a:ext cx="5498725" cy="820207"/>
            <a:chOff x="-6689" y="4553748"/>
            <a:chExt cx="4125119" cy="615155"/>
          </a:xfrm>
        </p:grpSpPr>
        <p:sp>
          <p:nvSpPr>
            <p:cNvPr id="26" name="Google Shape;26;p13"/>
            <p:cNvSpPr/>
            <p:nvPr/>
          </p:nvSpPr>
          <p:spPr>
            <a:xfrm rot="-5400000">
              <a:off x="1754302" y="2802395"/>
              <a:ext cx="612775" cy="4115481"/>
            </a:xfrm>
            <a:custGeom>
              <a:rect b="b" l="l" r="r" t="t"/>
              <a:pathLst>
                <a:path extrusionOk="0" h="4115481" w="612775">
                  <a:moveTo>
                    <a:pt x="0" y="4115481"/>
                  </a:moveTo>
                  <a:lnTo>
                    <a:pt x="612775" y="3180443"/>
                  </a:lnTo>
                  <a:lnTo>
                    <a:pt x="612775" y="0"/>
                  </a:lnTo>
                </a:path>
              </a:pathLst>
            </a:custGeom>
            <a:noFill/>
            <a:ln cap="flat" cmpd="sng" w="38100">
              <a:solidFill>
                <a:srgbClr val="00727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399" u="none" cap="none" strike="noStrike">
                <a:solidFill>
                  <a:schemeClr val="lt1"/>
                </a:solidFill>
                <a:latin typeface="Calibri"/>
                <a:ea typeface="Calibri"/>
                <a:cs typeface="Calibri"/>
                <a:sym typeface="Calibri"/>
              </a:endParaRPr>
            </a:p>
          </p:txBody>
        </p:sp>
        <p:sp>
          <p:nvSpPr>
            <p:cNvPr id="27" name="Google Shape;27;p13"/>
            <p:cNvSpPr/>
            <p:nvPr/>
          </p:nvSpPr>
          <p:spPr>
            <a:xfrm rot="-5400000">
              <a:off x="1604659" y="3152814"/>
              <a:ext cx="410751" cy="3621427"/>
            </a:xfrm>
            <a:custGeom>
              <a:rect b="b" l="l" r="r" t="t"/>
              <a:pathLst>
                <a:path extrusionOk="0" h="3621427" w="410751">
                  <a:moveTo>
                    <a:pt x="0" y="3621427"/>
                  </a:moveTo>
                  <a:lnTo>
                    <a:pt x="410751" y="2998251"/>
                  </a:lnTo>
                  <a:cubicBezTo>
                    <a:pt x="410359" y="2065358"/>
                    <a:pt x="406339" y="932893"/>
                    <a:pt x="405947" y="0"/>
                  </a:cubicBezTo>
                </a:path>
              </a:pathLst>
            </a:custGeom>
            <a:noFill/>
            <a:ln cap="flat" cmpd="sng" w="28575">
              <a:solidFill>
                <a:srgbClr val="00727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399" u="none" cap="none" strike="noStrike">
                <a:solidFill>
                  <a:schemeClr val="lt1"/>
                </a:solidFill>
                <a:latin typeface="Calibri"/>
                <a:ea typeface="Calibri"/>
                <a:cs typeface="Calibri"/>
                <a:sym typeface="Calibri"/>
              </a:endParaRPr>
            </a:p>
          </p:txBody>
        </p:sp>
        <p:sp>
          <p:nvSpPr>
            <p:cNvPr id="28" name="Google Shape;28;p13"/>
            <p:cNvSpPr/>
            <p:nvPr/>
          </p:nvSpPr>
          <p:spPr>
            <a:xfrm rot="-5400000">
              <a:off x="1462308" y="3453376"/>
              <a:ext cx="241768" cy="3179761"/>
            </a:xfrm>
            <a:custGeom>
              <a:rect b="b" l="l" r="r" t="t"/>
              <a:pathLst>
                <a:path extrusionOk="0" h="3179761" w="241768">
                  <a:moveTo>
                    <a:pt x="0" y="3179761"/>
                  </a:moveTo>
                  <a:lnTo>
                    <a:pt x="238919" y="2819370"/>
                  </a:lnTo>
                  <a:cubicBezTo>
                    <a:pt x="238654" y="1947313"/>
                    <a:pt x="242019" y="872057"/>
                    <a:pt x="241754" y="0"/>
                  </a:cubicBezTo>
                </a:path>
              </a:pathLst>
            </a:custGeom>
            <a:noFill/>
            <a:ln cap="flat" cmpd="sng" w="25400">
              <a:solidFill>
                <a:srgbClr val="004C4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399" u="none" cap="none" strike="noStrike">
                <a:solidFill>
                  <a:schemeClr val="lt1"/>
                </a:solidFill>
                <a:latin typeface="Calibri"/>
                <a:ea typeface="Calibri"/>
                <a:cs typeface="Calibri"/>
                <a:sym typeface="Calibri"/>
              </a:endParaRPr>
            </a:p>
          </p:txBody>
        </p:sp>
      </p:grpSp>
      <p:sp>
        <p:nvSpPr>
          <p:cNvPr id="29" name="Google Shape;29;p13"/>
          <p:cNvSpPr txBox="1"/>
          <p:nvPr>
            <p:ph type="ctrTitle"/>
          </p:nvPr>
        </p:nvSpPr>
        <p:spPr>
          <a:xfrm>
            <a:off x="1625176" y="584206"/>
            <a:ext cx="8735325" cy="2000251"/>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5400"/>
              <a:buFont typeface="Calibri"/>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3"/>
          <p:cNvSpPr txBox="1"/>
          <p:nvPr>
            <p:ph idx="1" type="subTitle"/>
          </p:nvPr>
        </p:nvSpPr>
        <p:spPr>
          <a:xfrm>
            <a:off x="1625176" y="2616200"/>
            <a:ext cx="8735325" cy="1752600"/>
          </a:xfrm>
          <a:prstGeom prst="rect">
            <a:avLst/>
          </a:prstGeom>
          <a:noFill/>
          <a:ln>
            <a:noFill/>
          </a:ln>
        </p:spPr>
        <p:txBody>
          <a:bodyPr anchorCtr="0" anchor="t" bIns="60925" lIns="121875" spcFirstLastPara="1" rIns="121875" wrap="square" tIns="60925">
            <a:normAutofit/>
          </a:bodyPr>
          <a:lstStyle>
            <a:lvl1pPr lvl="0" algn="l">
              <a:lnSpc>
                <a:spcPct val="90000"/>
              </a:lnSpc>
              <a:spcBef>
                <a:spcPts val="0"/>
              </a:spcBef>
              <a:spcAft>
                <a:spcPts val="0"/>
              </a:spcAft>
              <a:buSzPts val="2801"/>
              <a:buNone/>
              <a:defRPr sz="2801" cap="none">
                <a:solidFill>
                  <a:schemeClr val="accent1"/>
                </a:solidFill>
              </a:defRPr>
            </a:lvl1pPr>
            <a:lvl2pPr lvl="1" algn="ctr">
              <a:lnSpc>
                <a:spcPct val="90000"/>
              </a:lnSpc>
              <a:spcBef>
                <a:spcPts val="800"/>
              </a:spcBef>
              <a:spcAft>
                <a:spcPts val="0"/>
              </a:spcAft>
              <a:buSzPts val="1919"/>
              <a:buNone/>
              <a:defRPr>
                <a:solidFill>
                  <a:schemeClr val="lt1"/>
                </a:solidFill>
              </a:defRPr>
            </a:lvl2pPr>
            <a:lvl3pPr lvl="2" algn="ctr">
              <a:lnSpc>
                <a:spcPct val="90000"/>
              </a:lnSpc>
              <a:spcBef>
                <a:spcPts val="800"/>
              </a:spcBef>
              <a:spcAft>
                <a:spcPts val="0"/>
              </a:spcAft>
              <a:buSzPts val="1600"/>
              <a:buNone/>
              <a:defRPr>
                <a:solidFill>
                  <a:schemeClr val="lt1"/>
                </a:solidFill>
              </a:defRPr>
            </a:lvl3pPr>
            <a:lvl4pPr lvl="3" algn="ctr">
              <a:lnSpc>
                <a:spcPct val="90000"/>
              </a:lnSpc>
              <a:spcBef>
                <a:spcPts val="800"/>
              </a:spcBef>
              <a:spcAft>
                <a:spcPts val="0"/>
              </a:spcAft>
              <a:buSzPts val="1600"/>
              <a:buNone/>
              <a:defRPr>
                <a:solidFill>
                  <a:schemeClr val="lt1"/>
                </a:solidFill>
              </a:defRPr>
            </a:lvl4pPr>
            <a:lvl5pPr lvl="4" algn="ctr">
              <a:lnSpc>
                <a:spcPct val="90000"/>
              </a:lnSpc>
              <a:spcBef>
                <a:spcPts val="800"/>
              </a:spcBef>
              <a:spcAft>
                <a:spcPts val="0"/>
              </a:spcAft>
              <a:buSzPts val="1600"/>
              <a:buNone/>
              <a:defRPr>
                <a:solidFill>
                  <a:schemeClr val="lt1"/>
                </a:solidFill>
              </a:defRPr>
            </a:lvl5pPr>
            <a:lvl6pPr lvl="5" algn="ctr">
              <a:lnSpc>
                <a:spcPct val="90000"/>
              </a:lnSpc>
              <a:spcBef>
                <a:spcPts val="800"/>
              </a:spcBef>
              <a:spcAft>
                <a:spcPts val="0"/>
              </a:spcAft>
              <a:buSzPts val="1600"/>
              <a:buNone/>
              <a:defRPr>
                <a:solidFill>
                  <a:schemeClr val="lt1"/>
                </a:solidFill>
              </a:defRPr>
            </a:lvl6pPr>
            <a:lvl7pPr lvl="6" algn="ctr">
              <a:lnSpc>
                <a:spcPct val="90000"/>
              </a:lnSpc>
              <a:spcBef>
                <a:spcPts val="800"/>
              </a:spcBef>
              <a:spcAft>
                <a:spcPts val="0"/>
              </a:spcAft>
              <a:buSzPts val="1600"/>
              <a:buNone/>
              <a:defRPr>
                <a:solidFill>
                  <a:schemeClr val="lt1"/>
                </a:solidFill>
              </a:defRPr>
            </a:lvl7pPr>
            <a:lvl8pPr lvl="7" algn="ctr">
              <a:lnSpc>
                <a:spcPct val="90000"/>
              </a:lnSpc>
              <a:spcBef>
                <a:spcPts val="800"/>
              </a:spcBef>
              <a:spcAft>
                <a:spcPts val="0"/>
              </a:spcAft>
              <a:buSzPts val="1600"/>
              <a:buNone/>
              <a:defRPr>
                <a:solidFill>
                  <a:schemeClr val="lt1"/>
                </a:solidFill>
              </a:defRPr>
            </a:lvl8pPr>
            <a:lvl9pPr lvl="8" algn="ctr">
              <a:lnSpc>
                <a:spcPct val="90000"/>
              </a:lnSpc>
              <a:spcBef>
                <a:spcPts val="800"/>
              </a:spcBef>
              <a:spcAft>
                <a:spcPts val="0"/>
              </a:spcAft>
              <a:buSzPts val="1600"/>
              <a:buNone/>
              <a:defRPr>
                <a:solidFill>
                  <a:schemeClr val="lt1"/>
                </a:solidFill>
              </a:defRPr>
            </a:lvl9pPr>
          </a:lstStyle>
          <a:p/>
        </p:txBody>
      </p:sp>
      <p:sp>
        <p:nvSpPr>
          <p:cNvPr id="31" name="Google Shape;31;p13"/>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7" name="Shape 87"/>
        <p:cNvGrpSpPr/>
        <p:nvPr/>
      </p:nvGrpSpPr>
      <p:grpSpPr>
        <a:xfrm>
          <a:off x="0" y="0"/>
          <a:ext cx="0" cy="0"/>
          <a:chOff x="0" y="0"/>
          <a:chExt cx="0" cy="0"/>
        </a:xfrm>
      </p:grpSpPr>
      <p:sp>
        <p:nvSpPr>
          <p:cNvPr id="88" name="Google Shape;88;p22"/>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2"/>
          <p:cNvSpPr txBox="1"/>
          <p:nvPr>
            <p:ph idx="1" type="body"/>
          </p:nvPr>
        </p:nvSpPr>
        <p:spPr>
          <a:xfrm rot="5400000">
            <a:off x="4167998" y="-1247317"/>
            <a:ext cx="4462272" cy="10360501"/>
          </a:xfrm>
          <a:prstGeom prst="rect">
            <a:avLst/>
          </a:prstGeom>
          <a:noFill/>
          <a:ln>
            <a:noFill/>
          </a:ln>
        </p:spPr>
        <p:txBody>
          <a:bodyPr anchorCtr="0" anchor="t" bIns="60925" lIns="121875" spcFirstLastPara="1" rIns="121875" wrap="square" tIns="60925">
            <a:normAutofit/>
          </a:bodyPr>
          <a:lstStyle>
            <a:lvl1pPr indent="-342900" lvl="0" marL="457200" algn="l">
              <a:lnSpc>
                <a:spcPct val="90000"/>
              </a:lnSpc>
              <a:spcBef>
                <a:spcPts val="1600"/>
              </a:spcBef>
              <a:spcAft>
                <a:spcPts val="0"/>
              </a:spcAft>
              <a:buSzPts val="1800"/>
              <a:buChar char="•"/>
              <a:defRPr/>
            </a:lvl1pPr>
            <a:lvl2pPr indent="-320040" lvl="1" marL="914400" algn="l">
              <a:lnSpc>
                <a:spcPct val="90000"/>
              </a:lnSpc>
              <a:spcBef>
                <a:spcPts val="800"/>
              </a:spcBef>
              <a:spcAft>
                <a:spcPts val="0"/>
              </a:spcAft>
              <a:buSzPts val="1440"/>
              <a:buChar char="•"/>
              <a:defRPr/>
            </a:lvl2pPr>
            <a:lvl3pPr indent="-320039" lvl="2" marL="1371600" algn="l">
              <a:lnSpc>
                <a:spcPct val="90000"/>
              </a:lnSpc>
              <a:spcBef>
                <a:spcPts val="800"/>
              </a:spcBef>
              <a:spcAft>
                <a:spcPts val="0"/>
              </a:spcAft>
              <a:buSzPts val="1440"/>
              <a:buChar char="•"/>
              <a:defRPr/>
            </a:lvl3pPr>
            <a:lvl4pPr indent="-320039" lvl="3" marL="1828800" algn="l">
              <a:lnSpc>
                <a:spcPct val="90000"/>
              </a:lnSpc>
              <a:spcBef>
                <a:spcPts val="800"/>
              </a:spcBef>
              <a:spcAft>
                <a:spcPts val="0"/>
              </a:spcAft>
              <a:buSzPts val="1440"/>
              <a:buChar char="•"/>
              <a:defRPr/>
            </a:lvl4pPr>
            <a:lvl5pPr indent="-330200" lvl="4" marL="2286000" algn="l">
              <a:lnSpc>
                <a:spcPct val="90000"/>
              </a:lnSpc>
              <a:spcBef>
                <a:spcPts val="800"/>
              </a:spcBef>
              <a:spcAft>
                <a:spcPts val="0"/>
              </a:spcAft>
              <a:buSzPts val="1600"/>
              <a:buChar char="•"/>
              <a:defRPr/>
            </a:lvl5pPr>
            <a:lvl6pPr indent="-330200" lvl="5" marL="2743200" algn="l">
              <a:lnSpc>
                <a:spcPct val="90000"/>
              </a:lnSpc>
              <a:spcBef>
                <a:spcPts val="800"/>
              </a:spcBef>
              <a:spcAft>
                <a:spcPts val="0"/>
              </a:spcAft>
              <a:buSzPts val="1600"/>
              <a:buChar char="•"/>
              <a:defRPr/>
            </a:lvl6pPr>
            <a:lvl7pPr indent="-330200" lvl="6" marL="3200400" algn="l">
              <a:lnSpc>
                <a:spcPct val="90000"/>
              </a:lnSpc>
              <a:spcBef>
                <a:spcPts val="800"/>
              </a:spcBef>
              <a:spcAft>
                <a:spcPts val="0"/>
              </a:spcAft>
              <a:buSzPts val="1600"/>
              <a:buChar char="•"/>
              <a:defRPr/>
            </a:lvl7pPr>
            <a:lvl8pPr indent="-330200" lvl="7" marL="3657600" algn="l">
              <a:lnSpc>
                <a:spcPct val="90000"/>
              </a:lnSpc>
              <a:spcBef>
                <a:spcPts val="800"/>
              </a:spcBef>
              <a:spcAft>
                <a:spcPts val="0"/>
              </a:spcAft>
              <a:buSzPts val="1600"/>
              <a:buChar char="•"/>
              <a:defRPr/>
            </a:lvl8pPr>
            <a:lvl9pPr indent="-330200" lvl="8" marL="4114800" algn="l">
              <a:lnSpc>
                <a:spcPct val="90000"/>
              </a:lnSpc>
              <a:spcBef>
                <a:spcPts val="800"/>
              </a:spcBef>
              <a:spcAft>
                <a:spcPts val="0"/>
              </a:spcAft>
              <a:buSzPts val="1600"/>
              <a:buChar char="•"/>
              <a:defRPr/>
            </a:lvl9pPr>
          </a:lstStyle>
          <a:p/>
        </p:txBody>
      </p:sp>
      <p:sp>
        <p:nvSpPr>
          <p:cNvPr id="90" name="Google Shape;90;p22"/>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2"/>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2"/>
          <p:cNvSpPr txBox="1"/>
          <p:nvPr>
            <p:ph idx="12" type="sldNum"/>
          </p:nvPr>
        </p:nvSpPr>
        <p:spPr>
          <a:xfrm>
            <a:off x="10563650" y="6356358"/>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93" name="Shape 93"/>
        <p:cNvGrpSpPr/>
        <p:nvPr/>
      </p:nvGrpSpPr>
      <p:grpSpPr>
        <a:xfrm>
          <a:off x="0" y="0"/>
          <a:ext cx="0" cy="0"/>
          <a:chOff x="0" y="0"/>
          <a:chExt cx="0" cy="0"/>
        </a:xfrm>
      </p:grpSpPr>
      <p:sp>
        <p:nvSpPr>
          <p:cNvPr id="94" name="Google Shape;94;p23"/>
          <p:cNvSpPr txBox="1"/>
          <p:nvPr>
            <p:ph type="title"/>
          </p:nvPr>
        </p:nvSpPr>
        <p:spPr>
          <a:xfrm rot="5400000">
            <a:off x="7414141" y="2006957"/>
            <a:ext cx="5588000" cy="2742486"/>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23"/>
          <p:cNvSpPr txBox="1"/>
          <p:nvPr>
            <p:ph idx="1" type="body"/>
          </p:nvPr>
        </p:nvSpPr>
        <p:spPr>
          <a:xfrm rot="5400000">
            <a:off x="2132317" y="-329235"/>
            <a:ext cx="5588000" cy="7414869"/>
          </a:xfrm>
          <a:prstGeom prst="rect">
            <a:avLst/>
          </a:prstGeom>
          <a:noFill/>
          <a:ln>
            <a:noFill/>
          </a:ln>
        </p:spPr>
        <p:txBody>
          <a:bodyPr anchorCtr="0" anchor="t" bIns="60925" lIns="121875" spcFirstLastPara="1" rIns="121875" wrap="square" tIns="60925">
            <a:normAutofit/>
          </a:bodyPr>
          <a:lstStyle>
            <a:lvl1pPr indent="-342900" lvl="0" marL="457200" algn="l">
              <a:lnSpc>
                <a:spcPct val="90000"/>
              </a:lnSpc>
              <a:spcBef>
                <a:spcPts val="1600"/>
              </a:spcBef>
              <a:spcAft>
                <a:spcPts val="0"/>
              </a:spcAft>
              <a:buSzPts val="1800"/>
              <a:buChar char="•"/>
              <a:defRPr/>
            </a:lvl1pPr>
            <a:lvl2pPr indent="-320040" lvl="1" marL="914400" algn="l">
              <a:lnSpc>
                <a:spcPct val="90000"/>
              </a:lnSpc>
              <a:spcBef>
                <a:spcPts val="800"/>
              </a:spcBef>
              <a:spcAft>
                <a:spcPts val="0"/>
              </a:spcAft>
              <a:buSzPts val="1440"/>
              <a:buChar char="•"/>
              <a:defRPr/>
            </a:lvl2pPr>
            <a:lvl3pPr indent="-320039" lvl="2" marL="1371600" algn="l">
              <a:lnSpc>
                <a:spcPct val="90000"/>
              </a:lnSpc>
              <a:spcBef>
                <a:spcPts val="800"/>
              </a:spcBef>
              <a:spcAft>
                <a:spcPts val="0"/>
              </a:spcAft>
              <a:buSzPts val="1440"/>
              <a:buChar char="•"/>
              <a:defRPr/>
            </a:lvl3pPr>
            <a:lvl4pPr indent="-320039" lvl="3" marL="1828800" algn="l">
              <a:lnSpc>
                <a:spcPct val="90000"/>
              </a:lnSpc>
              <a:spcBef>
                <a:spcPts val="800"/>
              </a:spcBef>
              <a:spcAft>
                <a:spcPts val="0"/>
              </a:spcAft>
              <a:buSzPts val="1440"/>
              <a:buChar char="•"/>
              <a:defRPr/>
            </a:lvl4pPr>
            <a:lvl5pPr indent="-330200" lvl="4" marL="2286000" algn="l">
              <a:lnSpc>
                <a:spcPct val="90000"/>
              </a:lnSpc>
              <a:spcBef>
                <a:spcPts val="800"/>
              </a:spcBef>
              <a:spcAft>
                <a:spcPts val="0"/>
              </a:spcAft>
              <a:buSzPts val="1600"/>
              <a:buChar char="•"/>
              <a:defRPr/>
            </a:lvl5pPr>
            <a:lvl6pPr indent="-330200" lvl="5" marL="2743200" algn="l">
              <a:lnSpc>
                <a:spcPct val="90000"/>
              </a:lnSpc>
              <a:spcBef>
                <a:spcPts val="800"/>
              </a:spcBef>
              <a:spcAft>
                <a:spcPts val="0"/>
              </a:spcAft>
              <a:buSzPts val="1600"/>
              <a:buChar char="•"/>
              <a:defRPr/>
            </a:lvl6pPr>
            <a:lvl7pPr indent="-330200" lvl="6" marL="3200400" algn="l">
              <a:lnSpc>
                <a:spcPct val="90000"/>
              </a:lnSpc>
              <a:spcBef>
                <a:spcPts val="800"/>
              </a:spcBef>
              <a:spcAft>
                <a:spcPts val="0"/>
              </a:spcAft>
              <a:buSzPts val="1600"/>
              <a:buChar char="•"/>
              <a:defRPr/>
            </a:lvl7pPr>
            <a:lvl8pPr indent="-330200" lvl="7" marL="3657600" algn="l">
              <a:lnSpc>
                <a:spcPct val="90000"/>
              </a:lnSpc>
              <a:spcBef>
                <a:spcPts val="800"/>
              </a:spcBef>
              <a:spcAft>
                <a:spcPts val="0"/>
              </a:spcAft>
              <a:buSzPts val="1600"/>
              <a:buChar char="•"/>
              <a:defRPr/>
            </a:lvl8pPr>
            <a:lvl9pPr indent="-330200" lvl="8" marL="4114800" algn="l">
              <a:lnSpc>
                <a:spcPct val="90000"/>
              </a:lnSpc>
              <a:spcBef>
                <a:spcPts val="800"/>
              </a:spcBef>
              <a:spcAft>
                <a:spcPts val="0"/>
              </a:spcAft>
              <a:buSzPts val="1600"/>
              <a:buChar char="•"/>
              <a:defRPr/>
            </a:lvl9pPr>
          </a:lstStyle>
          <a:p/>
        </p:txBody>
      </p:sp>
      <p:sp>
        <p:nvSpPr>
          <p:cNvPr id="96" name="Google Shape;96;p23"/>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3"/>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3"/>
          <p:cNvSpPr txBox="1"/>
          <p:nvPr>
            <p:ph idx="12" type="sldNum"/>
          </p:nvPr>
        </p:nvSpPr>
        <p:spPr>
          <a:xfrm>
            <a:off x="10563650" y="6356358"/>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ontenido" type="obj">
  <p:cSld name="OBJECT">
    <p:spTree>
      <p:nvGrpSpPr>
        <p:cNvPr id="33" name="Shape 33"/>
        <p:cNvGrpSpPr/>
        <p:nvPr/>
      </p:nvGrpSpPr>
      <p:grpSpPr>
        <a:xfrm>
          <a:off x="0" y="0"/>
          <a:ext cx="0" cy="0"/>
          <a:chOff x="0" y="0"/>
          <a:chExt cx="0" cy="0"/>
        </a:xfrm>
      </p:grpSpPr>
      <p:sp>
        <p:nvSpPr>
          <p:cNvPr id="34" name="Google Shape;34;p14"/>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36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4"/>
          <p:cNvSpPr txBox="1"/>
          <p:nvPr>
            <p:ph idx="1" type="body"/>
          </p:nvPr>
        </p:nvSpPr>
        <p:spPr>
          <a:xfrm>
            <a:off x="1218884" y="1701797"/>
            <a:ext cx="10360501" cy="4462272"/>
          </a:xfrm>
          <a:prstGeom prst="rect">
            <a:avLst/>
          </a:prstGeom>
          <a:noFill/>
          <a:ln>
            <a:noFill/>
          </a:ln>
        </p:spPr>
        <p:txBody>
          <a:bodyPr anchorCtr="0" anchor="t" bIns="60925" lIns="121875" spcFirstLastPara="1" rIns="121875" wrap="square" tIns="60925">
            <a:normAutofit/>
          </a:bodyPr>
          <a:lstStyle>
            <a:lvl1pPr indent="-342900" lvl="0" marL="457200" algn="l">
              <a:lnSpc>
                <a:spcPct val="90000"/>
              </a:lnSpc>
              <a:spcBef>
                <a:spcPts val="1600"/>
              </a:spcBef>
              <a:spcAft>
                <a:spcPts val="0"/>
              </a:spcAft>
              <a:buSzPts val="1800"/>
              <a:buChar char="•"/>
              <a:defRPr/>
            </a:lvl1pPr>
            <a:lvl2pPr indent="-320040" lvl="1" marL="914400" algn="l">
              <a:lnSpc>
                <a:spcPct val="90000"/>
              </a:lnSpc>
              <a:spcBef>
                <a:spcPts val="800"/>
              </a:spcBef>
              <a:spcAft>
                <a:spcPts val="0"/>
              </a:spcAft>
              <a:buSzPts val="1440"/>
              <a:buChar char="•"/>
              <a:defRPr/>
            </a:lvl2pPr>
            <a:lvl3pPr indent="-320039" lvl="2" marL="1371600" algn="l">
              <a:lnSpc>
                <a:spcPct val="90000"/>
              </a:lnSpc>
              <a:spcBef>
                <a:spcPts val="800"/>
              </a:spcBef>
              <a:spcAft>
                <a:spcPts val="0"/>
              </a:spcAft>
              <a:buSzPts val="1440"/>
              <a:buChar char="•"/>
              <a:defRPr/>
            </a:lvl3pPr>
            <a:lvl4pPr indent="-320039" lvl="3" marL="1828800" algn="l">
              <a:lnSpc>
                <a:spcPct val="90000"/>
              </a:lnSpc>
              <a:spcBef>
                <a:spcPts val="800"/>
              </a:spcBef>
              <a:spcAft>
                <a:spcPts val="0"/>
              </a:spcAft>
              <a:buSzPts val="1440"/>
              <a:buChar char="•"/>
              <a:defRPr/>
            </a:lvl4pPr>
            <a:lvl5pPr indent="-330200" lvl="4" marL="2286000" algn="l">
              <a:lnSpc>
                <a:spcPct val="90000"/>
              </a:lnSpc>
              <a:spcBef>
                <a:spcPts val="800"/>
              </a:spcBef>
              <a:spcAft>
                <a:spcPts val="0"/>
              </a:spcAft>
              <a:buSzPts val="1600"/>
              <a:buChar char="•"/>
              <a:defRPr/>
            </a:lvl5pPr>
            <a:lvl6pPr indent="-330200" lvl="5" marL="2743200" algn="l">
              <a:lnSpc>
                <a:spcPct val="90000"/>
              </a:lnSpc>
              <a:spcBef>
                <a:spcPts val="800"/>
              </a:spcBef>
              <a:spcAft>
                <a:spcPts val="0"/>
              </a:spcAft>
              <a:buSzPts val="1600"/>
              <a:buChar char="•"/>
              <a:defRPr/>
            </a:lvl6pPr>
            <a:lvl7pPr indent="-330200" lvl="6" marL="3200400" algn="l">
              <a:lnSpc>
                <a:spcPct val="90000"/>
              </a:lnSpc>
              <a:spcBef>
                <a:spcPts val="800"/>
              </a:spcBef>
              <a:spcAft>
                <a:spcPts val="0"/>
              </a:spcAft>
              <a:buSzPts val="1600"/>
              <a:buChar char="•"/>
              <a:defRPr/>
            </a:lvl7pPr>
            <a:lvl8pPr indent="-330200" lvl="7" marL="3657600" algn="l">
              <a:lnSpc>
                <a:spcPct val="90000"/>
              </a:lnSpc>
              <a:spcBef>
                <a:spcPts val="800"/>
              </a:spcBef>
              <a:spcAft>
                <a:spcPts val="0"/>
              </a:spcAft>
              <a:buSzPts val="1600"/>
              <a:buChar char="•"/>
              <a:defRPr/>
            </a:lvl8pPr>
            <a:lvl9pPr indent="-330200" lvl="8" marL="4114800" algn="l">
              <a:lnSpc>
                <a:spcPct val="90000"/>
              </a:lnSpc>
              <a:spcBef>
                <a:spcPts val="800"/>
              </a:spcBef>
              <a:spcAft>
                <a:spcPts val="0"/>
              </a:spcAft>
              <a:buSzPts val="1600"/>
              <a:buChar char="•"/>
              <a:defRPr/>
            </a:lvl9pPr>
          </a:lstStyle>
          <a:p/>
        </p:txBody>
      </p:sp>
      <p:sp>
        <p:nvSpPr>
          <p:cNvPr id="36" name="Google Shape;36;p14"/>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2" type="sldNum"/>
          </p:nvPr>
        </p:nvSpPr>
        <p:spPr>
          <a:xfrm>
            <a:off x="10563650" y="6356358"/>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9" name="Shape 39"/>
        <p:cNvGrpSpPr/>
        <p:nvPr/>
      </p:nvGrpSpPr>
      <p:grpSpPr>
        <a:xfrm>
          <a:off x="0" y="0"/>
          <a:ext cx="0" cy="0"/>
          <a:chOff x="0" y="0"/>
          <a:chExt cx="0" cy="0"/>
        </a:xfrm>
      </p:grpSpPr>
      <p:grpSp>
        <p:nvGrpSpPr>
          <p:cNvPr id="40" name="Google Shape;40;p15"/>
          <p:cNvGrpSpPr/>
          <p:nvPr/>
        </p:nvGrpSpPr>
        <p:grpSpPr>
          <a:xfrm>
            <a:off x="7516447" y="4145287"/>
            <a:ext cx="4686117" cy="2731407"/>
            <a:chOff x="5638800" y="3108960"/>
            <a:chExt cx="3515503" cy="2048555"/>
          </a:xfrm>
        </p:grpSpPr>
        <p:cxnSp>
          <p:nvCxnSpPr>
            <p:cNvPr id="41" name="Google Shape;41;p15"/>
            <p:cNvCxnSpPr/>
            <p:nvPr/>
          </p:nvCxnSpPr>
          <p:spPr>
            <a:xfrm flipH="1" rot="10800000">
              <a:off x="5638800" y="3108960"/>
              <a:ext cx="3515503" cy="2037116"/>
            </a:xfrm>
            <a:prstGeom prst="straightConnector1">
              <a:avLst/>
            </a:prstGeom>
            <a:noFill/>
            <a:ln cap="flat" cmpd="sng" w="38100">
              <a:solidFill>
                <a:srgbClr val="007272"/>
              </a:solidFill>
              <a:prstDash val="solid"/>
              <a:miter lim="800000"/>
              <a:headEnd len="sm" w="sm" type="none"/>
              <a:tailEnd len="sm" w="sm" type="none"/>
            </a:ln>
          </p:spPr>
        </p:cxnSp>
        <p:cxnSp>
          <p:nvCxnSpPr>
            <p:cNvPr id="42" name="Google Shape;42;p15"/>
            <p:cNvCxnSpPr/>
            <p:nvPr/>
          </p:nvCxnSpPr>
          <p:spPr>
            <a:xfrm flipH="1" rot="10800000">
              <a:off x="6004643" y="3333750"/>
              <a:ext cx="3149660" cy="1823765"/>
            </a:xfrm>
            <a:prstGeom prst="straightConnector1">
              <a:avLst/>
            </a:prstGeom>
            <a:noFill/>
            <a:ln cap="flat" cmpd="sng" w="28575">
              <a:solidFill>
                <a:srgbClr val="007272"/>
              </a:solidFill>
              <a:prstDash val="solid"/>
              <a:miter lim="800000"/>
              <a:headEnd len="sm" w="sm" type="none"/>
              <a:tailEnd len="sm" w="sm" type="none"/>
            </a:ln>
          </p:spPr>
        </p:cxnSp>
        <p:cxnSp>
          <p:nvCxnSpPr>
            <p:cNvPr id="43" name="Google Shape;43;p15"/>
            <p:cNvCxnSpPr/>
            <p:nvPr/>
          </p:nvCxnSpPr>
          <p:spPr>
            <a:xfrm flipH="1" rot="10800000">
              <a:off x="6388342" y="3549891"/>
              <a:ext cx="2765961" cy="1600149"/>
            </a:xfrm>
            <a:prstGeom prst="straightConnector1">
              <a:avLst/>
            </a:prstGeom>
            <a:noFill/>
            <a:ln cap="flat" cmpd="sng" w="25400">
              <a:solidFill>
                <a:srgbClr val="004C4C"/>
              </a:solidFill>
              <a:prstDash val="solid"/>
              <a:miter lim="800000"/>
              <a:headEnd len="sm" w="sm" type="none"/>
              <a:tailEnd len="sm" w="sm" type="none"/>
            </a:ln>
          </p:spPr>
        </p:cxnSp>
      </p:grpSp>
      <p:sp>
        <p:nvSpPr>
          <p:cNvPr id="44" name="Google Shape;44;p15"/>
          <p:cNvSpPr txBox="1"/>
          <p:nvPr>
            <p:ph type="title"/>
          </p:nvPr>
        </p:nvSpPr>
        <p:spPr>
          <a:xfrm>
            <a:off x="1625177" y="2209806"/>
            <a:ext cx="8938472" cy="2764335"/>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5400"/>
              <a:buFont typeface="Calibri"/>
              <a:buNone/>
              <a:defRPr b="0" sz="5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5"/>
          <p:cNvSpPr txBox="1"/>
          <p:nvPr>
            <p:ph idx="1" type="body"/>
          </p:nvPr>
        </p:nvSpPr>
        <p:spPr>
          <a:xfrm>
            <a:off x="1625176" y="4951272"/>
            <a:ext cx="7069519" cy="1220933"/>
          </a:xfrm>
          <a:prstGeom prst="rect">
            <a:avLst/>
          </a:prstGeom>
          <a:noFill/>
          <a:ln>
            <a:noFill/>
          </a:ln>
        </p:spPr>
        <p:txBody>
          <a:bodyPr anchorCtr="0" anchor="t" bIns="60925" lIns="121875" spcFirstLastPara="1" rIns="121875" wrap="square" tIns="60925">
            <a:normAutofit/>
          </a:bodyPr>
          <a:lstStyle>
            <a:lvl1pPr indent="-228600" lvl="0" marL="457200" algn="l">
              <a:lnSpc>
                <a:spcPct val="90000"/>
              </a:lnSpc>
              <a:spcBef>
                <a:spcPts val="0"/>
              </a:spcBef>
              <a:spcAft>
                <a:spcPts val="0"/>
              </a:spcAft>
              <a:buSzPts val="2801"/>
              <a:buNone/>
              <a:defRPr sz="2801" cap="none">
                <a:solidFill>
                  <a:schemeClr val="accent1"/>
                </a:solidFill>
              </a:defRPr>
            </a:lvl1pPr>
            <a:lvl2pPr indent="-228600" lvl="1" marL="914400" algn="l">
              <a:lnSpc>
                <a:spcPct val="90000"/>
              </a:lnSpc>
              <a:spcBef>
                <a:spcPts val="800"/>
              </a:spcBef>
              <a:spcAft>
                <a:spcPts val="0"/>
              </a:spcAft>
              <a:buSzPts val="1919"/>
              <a:buNone/>
              <a:defRPr sz="2399">
                <a:solidFill>
                  <a:schemeClr val="lt1"/>
                </a:solidFill>
              </a:defRPr>
            </a:lvl2pPr>
            <a:lvl3pPr indent="-228600" lvl="2" marL="1371600" algn="l">
              <a:lnSpc>
                <a:spcPct val="90000"/>
              </a:lnSpc>
              <a:spcBef>
                <a:spcPts val="800"/>
              </a:spcBef>
              <a:spcAft>
                <a:spcPts val="0"/>
              </a:spcAft>
              <a:buSzPts val="1679"/>
              <a:buNone/>
              <a:defRPr sz="2099">
                <a:solidFill>
                  <a:schemeClr val="lt1"/>
                </a:solidFill>
              </a:defRPr>
            </a:lvl3pPr>
            <a:lvl4pPr indent="-228600" lvl="3" marL="1828800" algn="l">
              <a:lnSpc>
                <a:spcPct val="90000"/>
              </a:lnSpc>
              <a:spcBef>
                <a:spcPts val="800"/>
              </a:spcBef>
              <a:spcAft>
                <a:spcPts val="0"/>
              </a:spcAft>
              <a:buSzPts val="1520"/>
              <a:buNone/>
              <a:defRPr sz="1900">
                <a:solidFill>
                  <a:schemeClr val="lt1"/>
                </a:solidFill>
              </a:defRPr>
            </a:lvl4pPr>
            <a:lvl5pPr indent="-228600" lvl="4" marL="2286000" algn="l">
              <a:lnSpc>
                <a:spcPct val="90000"/>
              </a:lnSpc>
              <a:spcBef>
                <a:spcPts val="800"/>
              </a:spcBef>
              <a:spcAft>
                <a:spcPts val="0"/>
              </a:spcAft>
              <a:buSzPts val="1520"/>
              <a:buNone/>
              <a:defRPr sz="1900">
                <a:solidFill>
                  <a:schemeClr val="lt1"/>
                </a:solidFill>
              </a:defRPr>
            </a:lvl5pPr>
            <a:lvl6pPr indent="-228600" lvl="5" marL="2743200" algn="l">
              <a:lnSpc>
                <a:spcPct val="90000"/>
              </a:lnSpc>
              <a:spcBef>
                <a:spcPts val="800"/>
              </a:spcBef>
              <a:spcAft>
                <a:spcPts val="0"/>
              </a:spcAft>
              <a:buSzPts val="1520"/>
              <a:buNone/>
              <a:defRPr sz="1900">
                <a:solidFill>
                  <a:schemeClr val="lt1"/>
                </a:solidFill>
              </a:defRPr>
            </a:lvl6pPr>
            <a:lvl7pPr indent="-228600" lvl="6" marL="3200400" algn="l">
              <a:lnSpc>
                <a:spcPct val="90000"/>
              </a:lnSpc>
              <a:spcBef>
                <a:spcPts val="800"/>
              </a:spcBef>
              <a:spcAft>
                <a:spcPts val="0"/>
              </a:spcAft>
              <a:buSzPts val="1520"/>
              <a:buNone/>
              <a:defRPr sz="1900">
                <a:solidFill>
                  <a:schemeClr val="lt1"/>
                </a:solidFill>
              </a:defRPr>
            </a:lvl7pPr>
            <a:lvl8pPr indent="-228600" lvl="7" marL="3657600" algn="l">
              <a:lnSpc>
                <a:spcPct val="90000"/>
              </a:lnSpc>
              <a:spcBef>
                <a:spcPts val="800"/>
              </a:spcBef>
              <a:spcAft>
                <a:spcPts val="0"/>
              </a:spcAft>
              <a:buSzPts val="1520"/>
              <a:buNone/>
              <a:defRPr sz="1900">
                <a:solidFill>
                  <a:schemeClr val="lt1"/>
                </a:solidFill>
              </a:defRPr>
            </a:lvl8pPr>
            <a:lvl9pPr indent="-228600" lvl="8" marL="4114800" algn="l">
              <a:lnSpc>
                <a:spcPct val="90000"/>
              </a:lnSpc>
              <a:spcBef>
                <a:spcPts val="800"/>
              </a:spcBef>
              <a:spcAft>
                <a:spcPts val="0"/>
              </a:spcAft>
              <a:buSzPts val="1520"/>
              <a:buNone/>
              <a:defRPr sz="1900">
                <a:solidFill>
                  <a:schemeClr val="lt1"/>
                </a:solidFill>
              </a:defRPr>
            </a:lvl9pPr>
          </a:lstStyle>
          <a:p/>
        </p:txBody>
      </p:sp>
      <p:sp>
        <p:nvSpPr>
          <p:cNvPr id="46" name="Google Shape;46;p15"/>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5"/>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8" name="Shape 48"/>
        <p:cNvGrpSpPr/>
        <p:nvPr/>
      </p:nvGrpSpPr>
      <p:grpSpPr>
        <a:xfrm>
          <a:off x="0" y="0"/>
          <a:ext cx="0" cy="0"/>
          <a:chOff x="0" y="0"/>
          <a:chExt cx="0" cy="0"/>
        </a:xfrm>
      </p:grpSpPr>
      <p:sp>
        <p:nvSpPr>
          <p:cNvPr id="49" name="Google Shape;49;p16"/>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36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6"/>
          <p:cNvSpPr txBox="1"/>
          <p:nvPr>
            <p:ph idx="1" type="body"/>
          </p:nvPr>
        </p:nvSpPr>
        <p:spPr>
          <a:xfrm>
            <a:off x="1218884" y="1706880"/>
            <a:ext cx="5078677" cy="4465320"/>
          </a:xfrm>
          <a:prstGeom prst="rect">
            <a:avLst/>
          </a:prstGeom>
          <a:noFill/>
          <a:ln>
            <a:noFill/>
          </a:ln>
        </p:spPr>
        <p:txBody>
          <a:bodyPr anchorCtr="0" anchor="t" bIns="60925" lIns="121875" spcFirstLastPara="1" rIns="121875" wrap="square" tIns="60925">
            <a:normAutofit/>
          </a:bodyPr>
          <a:lstStyle>
            <a:lvl1pPr indent="-406463" lvl="0" marL="457200" algn="l">
              <a:lnSpc>
                <a:spcPct val="90000"/>
              </a:lnSpc>
              <a:spcBef>
                <a:spcPts val="1600"/>
              </a:spcBef>
              <a:spcAft>
                <a:spcPts val="0"/>
              </a:spcAft>
              <a:buSzPts val="2801"/>
              <a:buChar char="•"/>
              <a:defRPr sz="2801"/>
            </a:lvl1pPr>
            <a:lvl2pPr indent="-350469" lvl="1" marL="914400" algn="l">
              <a:lnSpc>
                <a:spcPct val="90000"/>
              </a:lnSpc>
              <a:spcBef>
                <a:spcPts val="800"/>
              </a:spcBef>
              <a:spcAft>
                <a:spcPts val="0"/>
              </a:spcAft>
              <a:buSzPts val="1919"/>
              <a:buChar char="•"/>
              <a:defRPr sz="2399"/>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51" name="Google Shape;51;p16"/>
          <p:cNvSpPr txBox="1"/>
          <p:nvPr>
            <p:ph idx="2" type="body"/>
          </p:nvPr>
        </p:nvSpPr>
        <p:spPr>
          <a:xfrm>
            <a:off x="6500708" y="1706880"/>
            <a:ext cx="5078677" cy="4465320"/>
          </a:xfrm>
          <a:prstGeom prst="rect">
            <a:avLst/>
          </a:prstGeom>
          <a:noFill/>
          <a:ln>
            <a:noFill/>
          </a:ln>
        </p:spPr>
        <p:txBody>
          <a:bodyPr anchorCtr="0" anchor="t" bIns="60925" lIns="121875" spcFirstLastPara="1" rIns="121875" wrap="square" tIns="60925">
            <a:normAutofit/>
          </a:bodyPr>
          <a:lstStyle>
            <a:lvl1pPr indent="-406463" lvl="0" marL="457200" algn="l">
              <a:lnSpc>
                <a:spcPct val="90000"/>
              </a:lnSpc>
              <a:spcBef>
                <a:spcPts val="1600"/>
              </a:spcBef>
              <a:spcAft>
                <a:spcPts val="0"/>
              </a:spcAft>
              <a:buSzPts val="2801"/>
              <a:buChar char="•"/>
              <a:defRPr sz="2801"/>
            </a:lvl1pPr>
            <a:lvl2pPr indent="-350469" lvl="1" marL="914400" algn="l">
              <a:lnSpc>
                <a:spcPct val="90000"/>
              </a:lnSpc>
              <a:spcBef>
                <a:spcPts val="800"/>
              </a:spcBef>
              <a:spcAft>
                <a:spcPts val="0"/>
              </a:spcAft>
              <a:buSzPts val="1919"/>
              <a:buChar char="•"/>
              <a:defRPr sz="2399"/>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52" name="Google Shape;52;p16"/>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4" name="Shape 54"/>
        <p:cNvGrpSpPr/>
        <p:nvPr/>
      </p:nvGrpSpPr>
      <p:grpSpPr>
        <a:xfrm>
          <a:off x="0" y="0"/>
          <a:ext cx="0" cy="0"/>
          <a:chOff x="0" y="0"/>
          <a:chExt cx="0" cy="0"/>
        </a:xfrm>
      </p:grpSpPr>
      <p:sp>
        <p:nvSpPr>
          <p:cNvPr id="55" name="Google Shape;55;p17"/>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36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7"/>
          <p:cNvSpPr txBox="1"/>
          <p:nvPr>
            <p:ph idx="1" type="body"/>
          </p:nvPr>
        </p:nvSpPr>
        <p:spPr>
          <a:xfrm>
            <a:off x="1218883" y="1701800"/>
            <a:ext cx="5082740" cy="914400"/>
          </a:xfrm>
          <a:prstGeom prst="rect">
            <a:avLst/>
          </a:prstGeom>
          <a:noFill/>
          <a:ln>
            <a:noFill/>
          </a:ln>
        </p:spPr>
        <p:txBody>
          <a:bodyPr anchorCtr="0" anchor="b" bIns="60925" lIns="121875" spcFirstLastPara="1" rIns="121875" wrap="square" tIns="60925">
            <a:normAutofit/>
          </a:bodyPr>
          <a:lstStyle>
            <a:lvl1pPr indent="-228600" lvl="0" marL="457200" algn="l">
              <a:lnSpc>
                <a:spcPct val="90000"/>
              </a:lnSpc>
              <a:spcBef>
                <a:spcPts val="0"/>
              </a:spcBef>
              <a:spcAft>
                <a:spcPts val="0"/>
              </a:spcAft>
              <a:buSzPts val="2801"/>
              <a:buNone/>
              <a:defRPr b="0" sz="2801" cap="none">
                <a:solidFill>
                  <a:schemeClr val="accent1"/>
                </a:solidFill>
              </a:defRPr>
            </a:lvl1pPr>
            <a:lvl2pPr indent="-228600" lvl="1" marL="914400" algn="l">
              <a:lnSpc>
                <a:spcPct val="90000"/>
              </a:lnSpc>
              <a:spcBef>
                <a:spcPts val="800"/>
              </a:spcBef>
              <a:spcAft>
                <a:spcPts val="0"/>
              </a:spcAft>
              <a:buSzPts val="2161"/>
              <a:buNone/>
              <a:defRPr b="1" sz="2701"/>
            </a:lvl2pPr>
            <a:lvl3pPr indent="-228600" lvl="2" marL="1371600" algn="l">
              <a:lnSpc>
                <a:spcPct val="90000"/>
              </a:lnSpc>
              <a:spcBef>
                <a:spcPts val="800"/>
              </a:spcBef>
              <a:spcAft>
                <a:spcPts val="0"/>
              </a:spcAft>
              <a:buSzPts val="1919"/>
              <a:buNone/>
              <a:defRPr b="1" sz="2399"/>
            </a:lvl3pPr>
            <a:lvl4pPr indent="-228600" lvl="3" marL="1828800" algn="l">
              <a:lnSpc>
                <a:spcPct val="90000"/>
              </a:lnSpc>
              <a:spcBef>
                <a:spcPts val="800"/>
              </a:spcBef>
              <a:spcAft>
                <a:spcPts val="0"/>
              </a:spcAft>
              <a:buSzPts val="1679"/>
              <a:buNone/>
              <a:defRPr b="1" sz="2099"/>
            </a:lvl4pPr>
            <a:lvl5pPr indent="-228600" lvl="4" marL="2286000" algn="l">
              <a:lnSpc>
                <a:spcPct val="90000"/>
              </a:lnSpc>
              <a:spcBef>
                <a:spcPts val="800"/>
              </a:spcBef>
              <a:spcAft>
                <a:spcPts val="0"/>
              </a:spcAft>
              <a:buSzPts val="1679"/>
              <a:buNone/>
              <a:defRPr b="1" sz="2099"/>
            </a:lvl5pPr>
            <a:lvl6pPr indent="-228600" lvl="5" marL="2743200" algn="l">
              <a:lnSpc>
                <a:spcPct val="90000"/>
              </a:lnSpc>
              <a:spcBef>
                <a:spcPts val="800"/>
              </a:spcBef>
              <a:spcAft>
                <a:spcPts val="0"/>
              </a:spcAft>
              <a:buSzPts val="1679"/>
              <a:buNone/>
              <a:defRPr b="1" sz="2099"/>
            </a:lvl6pPr>
            <a:lvl7pPr indent="-228600" lvl="6" marL="3200400" algn="l">
              <a:lnSpc>
                <a:spcPct val="90000"/>
              </a:lnSpc>
              <a:spcBef>
                <a:spcPts val="800"/>
              </a:spcBef>
              <a:spcAft>
                <a:spcPts val="0"/>
              </a:spcAft>
              <a:buSzPts val="1679"/>
              <a:buNone/>
              <a:defRPr b="1" sz="2099"/>
            </a:lvl7pPr>
            <a:lvl8pPr indent="-228600" lvl="7" marL="3657600" algn="l">
              <a:lnSpc>
                <a:spcPct val="90000"/>
              </a:lnSpc>
              <a:spcBef>
                <a:spcPts val="800"/>
              </a:spcBef>
              <a:spcAft>
                <a:spcPts val="0"/>
              </a:spcAft>
              <a:buSzPts val="1679"/>
              <a:buNone/>
              <a:defRPr b="1" sz="2099"/>
            </a:lvl8pPr>
            <a:lvl9pPr indent="-228600" lvl="8" marL="4114800" algn="l">
              <a:lnSpc>
                <a:spcPct val="90000"/>
              </a:lnSpc>
              <a:spcBef>
                <a:spcPts val="800"/>
              </a:spcBef>
              <a:spcAft>
                <a:spcPts val="0"/>
              </a:spcAft>
              <a:buSzPts val="1679"/>
              <a:buNone/>
              <a:defRPr b="1" sz="2099"/>
            </a:lvl9pPr>
          </a:lstStyle>
          <a:p/>
        </p:txBody>
      </p:sp>
      <p:sp>
        <p:nvSpPr>
          <p:cNvPr id="57" name="Google Shape;57;p17"/>
          <p:cNvSpPr txBox="1"/>
          <p:nvPr>
            <p:ph idx="2" type="body"/>
          </p:nvPr>
        </p:nvSpPr>
        <p:spPr>
          <a:xfrm>
            <a:off x="1218884" y="2717800"/>
            <a:ext cx="5078677" cy="3454400"/>
          </a:xfrm>
          <a:prstGeom prst="rect">
            <a:avLst/>
          </a:prstGeom>
          <a:noFill/>
          <a:ln>
            <a:noFill/>
          </a:ln>
        </p:spPr>
        <p:txBody>
          <a:bodyPr anchorCtr="0" anchor="t" bIns="60925" lIns="121875" spcFirstLastPara="1" rIns="121875" wrap="square" tIns="60925">
            <a:noAutofit/>
          </a:bodyPr>
          <a:lstStyle>
            <a:lvl1pPr indent="-406463" lvl="0" marL="457200" algn="l">
              <a:lnSpc>
                <a:spcPct val="90000"/>
              </a:lnSpc>
              <a:spcBef>
                <a:spcPts val="1600"/>
              </a:spcBef>
              <a:spcAft>
                <a:spcPts val="0"/>
              </a:spcAft>
              <a:buSzPts val="2801"/>
              <a:buChar char="•"/>
              <a:defRPr sz="2801"/>
            </a:lvl1pPr>
            <a:lvl2pPr indent="-350469" lvl="1" marL="914400" algn="l">
              <a:lnSpc>
                <a:spcPct val="90000"/>
              </a:lnSpc>
              <a:spcBef>
                <a:spcPts val="800"/>
              </a:spcBef>
              <a:spcAft>
                <a:spcPts val="0"/>
              </a:spcAft>
              <a:buSzPts val="1919"/>
              <a:buChar char="•"/>
              <a:defRPr sz="2399"/>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58" name="Google Shape;58;p17"/>
          <p:cNvSpPr txBox="1"/>
          <p:nvPr>
            <p:ph idx="3" type="body"/>
          </p:nvPr>
        </p:nvSpPr>
        <p:spPr>
          <a:xfrm>
            <a:off x="6496644" y="1701800"/>
            <a:ext cx="5082740" cy="914400"/>
          </a:xfrm>
          <a:prstGeom prst="rect">
            <a:avLst/>
          </a:prstGeom>
          <a:noFill/>
          <a:ln>
            <a:noFill/>
          </a:ln>
        </p:spPr>
        <p:txBody>
          <a:bodyPr anchorCtr="0" anchor="b" bIns="60925" lIns="121875" spcFirstLastPara="1" rIns="121875" wrap="square" tIns="60925">
            <a:normAutofit/>
          </a:bodyPr>
          <a:lstStyle>
            <a:lvl1pPr indent="-228600" lvl="0" marL="457200" algn="l">
              <a:lnSpc>
                <a:spcPct val="90000"/>
              </a:lnSpc>
              <a:spcBef>
                <a:spcPts val="0"/>
              </a:spcBef>
              <a:spcAft>
                <a:spcPts val="0"/>
              </a:spcAft>
              <a:buSzPts val="2801"/>
              <a:buNone/>
              <a:defRPr b="0" sz="2801" cap="none">
                <a:solidFill>
                  <a:schemeClr val="accent1"/>
                </a:solidFill>
              </a:defRPr>
            </a:lvl1pPr>
            <a:lvl2pPr indent="-228600" lvl="1" marL="914400" algn="l">
              <a:lnSpc>
                <a:spcPct val="90000"/>
              </a:lnSpc>
              <a:spcBef>
                <a:spcPts val="800"/>
              </a:spcBef>
              <a:spcAft>
                <a:spcPts val="0"/>
              </a:spcAft>
              <a:buSzPts val="2161"/>
              <a:buNone/>
              <a:defRPr b="1" sz="2701"/>
            </a:lvl2pPr>
            <a:lvl3pPr indent="-228600" lvl="2" marL="1371600" algn="l">
              <a:lnSpc>
                <a:spcPct val="90000"/>
              </a:lnSpc>
              <a:spcBef>
                <a:spcPts val="800"/>
              </a:spcBef>
              <a:spcAft>
                <a:spcPts val="0"/>
              </a:spcAft>
              <a:buSzPts val="1919"/>
              <a:buNone/>
              <a:defRPr b="1" sz="2399"/>
            </a:lvl3pPr>
            <a:lvl4pPr indent="-228600" lvl="3" marL="1828800" algn="l">
              <a:lnSpc>
                <a:spcPct val="90000"/>
              </a:lnSpc>
              <a:spcBef>
                <a:spcPts val="800"/>
              </a:spcBef>
              <a:spcAft>
                <a:spcPts val="0"/>
              </a:spcAft>
              <a:buSzPts val="1679"/>
              <a:buNone/>
              <a:defRPr b="1" sz="2099"/>
            </a:lvl4pPr>
            <a:lvl5pPr indent="-228600" lvl="4" marL="2286000" algn="l">
              <a:lnSpc>
                <a:spcPct val="90000"/>
              </a:lnSpc>
              <a:spcBef>
                <a:spcPts val="800"/>
              </a:spcBef>
              <a:spcAft>
                <a:spcPts val="0"/>
              </a:spcAft>
              <a:buSzPts val="1679"/>
              <a:buNone/>
              <a:defRPr b="1" sz="2099"/>
            </a:lvl5pPr>
            <a:lvl6pPr indent="-228600" lvl="5" marL="2743200" algn="l">
              <a:lnSpc>
                <a:spcPct val="90000"/>
              </a:lnSpc>
              <a:spcBef>
                <a:spcPts val="800"/>
              </a:spcBef>
              <a:spcAft>
                <a:spcPts val="0"/>
              </a:spcAft>
              <a:buSzPts val="1679"/>
              <a:buNone/>
              <a:defRPr b="1" sz="2099"/>
            </a:lvl6pPr>
            <a:lvl7pPr indent="-228600" lvl="6" marL="3200400" algn="l">
              <a:lnSpc>
                <a:spcPct val="90000"/>
              </a:lnSpc>
              <a:spcBef>
                <a:spcPts val="800"/>
              </a:spcBef>
              <a:spcAft>
                <a:spcPts val="0"/>
              </a:spcAft>
              <a:buSzPts val="1679"/>
              <a:buNone/>
              <a:defRPr b="1" sz="2099"/>
            </a:lvl7pPr>
            <a:lvl8pPr indent="-228600" lvl="7" marL="3657600" algn="l">
              <a:lnSpc>
                <a:spcPct val="90000"/>
              </a:lnSpc>
              <a:spcBef>
                <a:spcPts val="800"/>
              </a:spcBef>
              <a:spcAft>
                <a:spcPts val="0"/>
              </a:spcAft>
              <a:buSzPts val="1679"/>
              <a:buNone/>
              <a:defRPr b="1" sz="2099"/>
            </a:lvl8pPr>
            <a:lvl9pPr indent="-228600" lvl="8" marL="4114800" algn="l">
              <a:lnSpc>
                <a:spcPct val="90000"/>
              </a:lnSpc>
              <a:spcBef>
                <a:spcPts val="800"/>
              </a:spcBef>
              <a:spcAft>
                <a:spcPts val="0"/>
              </a:spcAft>
              <a:buSzPts val="1679"/>
              <a:buNone/>
              <a:defRPr b="1" sz="2099"/>
            </a:lvl9pPr>
          </a:lstStyle>
          <a:p/>
        </p:txBody>
      </p:sp>
      <p:sp>
        <p:nvSpPr>
          <p:cNvPr id="59" name="Google Shape;59;p17"/>
          <p:cNvSpPr txBox="1"/>
          <p:nvPr>
            <p:ph idx="4" type="body"/>
          </p:nvPr>
        </p:nvSpPr>
        <p:spPr>
          <a:xfrm>
            <a:off x="6500708" y="2717800"/>
            <a:ext cx="5078677" cy="3454400"/>
          </a:xfrm>
          <a:prstGeom prst="rect">
            <a:avLst/>
          </a:prstGeom>
          <a:noFill/>
          <a:ln>
            <a:noFill/>
          </a:ln>
        </p:spPr>
        <p:txBody>
          <a:bodyPr anchorCtr="0" anchor="t" bIns="60925" lIns="121875" spcFirstLastPara="1" rIns="121875" wrap="square" tIns="60925">
            <a:noAutofit/>
          </a:bodyPr>
          <a:lstStyle>
            <a:lvl1pPr indent="-406463" lvl="0" marL="457200" algn="l">
              <a:lnSpc>
                <a:spcPct val="90000"/>
              </a:lnSpc>
              <a:spcBef>
                <a:spcPts val="1600"/>
              </a:spcBef>
              <a:spcAft>
                <a:spcPts val="0"/>
              </a:spcAft>
              <a:buSzPts val="2801"/>
              <a:buChar char="•"/>
              <a:defRPr sz="2801"/>
            </a:lvl1pPr>
            <a:lvl2pPr indent="-350469" lvl="1" marL="914400" algn="l">
              <a:lnSpc>
                <a:spcPct val="90000"/>
              </a:lnSpc>
              <a:spcBef>
                <a:spcPts val="800"/>
              </a:spcBef>
              <a:spcAft>
                <a:spcPts val="0"/>
              </a:spcAft>
              <a:buSzPts val="1919"/>
              <a:buChar char="•"/>
              <a:defRPr sz="2399"/>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60" name="Google Shape;60;p17"/>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7"/>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7"/>
          <p:cNvSpPr txBox="1"/>
          <p:nvPr>
            <p:ph idx="12" type="sldNum"/>
          </p:nvPr>
        </p:nvSpPr>
        <p:spPr>
          <a:xfrm>
            <a:off x="10563650" y="6356358"/>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3" name="Shape 63"/>
        <p:cNvGrpSpPr/>
        <p:nvPr/>
      </p:nvGrpSpPr>
      <p:grpSpPr>
        <a:xfrm>
          <a:off x="0" y="0"/>
          <a:ext cx="0" cy="0"/>
          <a:chOff x="0" y="0"/>
          <a:chExt cx="0" cy="0"/>
        </a:xfrm>
      </p:grpSpPr>
      <p:sp>
        <p:nvSpPr>
          <p:cNvPr id="64" name="Google Shape;64;p18"/>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36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8"/>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2" type="sldNum"/>
          </p:nvPr>
        </p:nvSpPr>
        <p:spPr>
          <a:xfrm>
            <a:off x="10563650" y="6356358"/>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68" name="Shape 68"/>
        <p:cNvGrpSpPr/>
        <p:nvPr/>
      </p:nvGrpSpPr>
      <p:grpSpPr>
        <a:xfrm>
          <a:off x="0" y="0"/>
          <a:ext cx="0" cy="0"/>
          <a:chOff x="0" y="0"/>
          <a:chExt cx="0" cy="0"/>
        </a:xfrm>
      </p:grpSpPr>
      <p:sp>
        <p:nvSpPr>
          <p:cNvPr id="69" name="Google Shape;69;p19"/>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
          <p:cNvSpPr txBox="1"/>
          <p:nvPr>
            <p:ph idx="12" type="sldNum"/>
          </p:nvPr>
        </p:nvSpPr>
        <p:spPr>
          <a:xfrm>
            <a:off x="10563650" y="6356358"/>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leyenda" type="objTx">
  <p:cSld name="OBJECT_WITH_CAPTION_TEXT">
    <p:spTree>
      <p:nvGrpSpPr>
        <p:cNvPr id="72" name="Shape 72"/>
        <p:cNvGrpSpPr/>
        <p:nvPr/>
      </p:nvGrpSpPr>
      <p:grpSpPr>
        <a:xfrm>
          <a:off x="0" y="0"/>
          <a:ext cx="0" cy="0"/>
          <a:chOff x="0" y="0"/>
          <a:chExt cx="0" cy="0"/>
        </a:xfrm>
      </p:grpSpPr>
      <p:sp>
        <p:nvSpPr>
          <p:cNvPr id="73" name="Google Shape;73;p20"/>
          <p:cNvSpPr txBox="1"/>
          <p:nvPr>
            <p:ph type="title"/>
          </p:nvPr>
        </p:nvSpPr>
        <p:spPr>
          <a:xfrm>
            <a:off x="1218882" y="1701800"/>
            <a:ext cx="4062942" cy="2438400"/>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accent1"/>
              </a:buClr>
              <a:buSzPts val="2801"/>
              <a:buFont typeface="Calibri"/>
              <a:buNone/>
              <a:defRPr b="0" sz="2801"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0"/>
          <p:cNvSpPr txBox="1"/>
          <p:nvPr>
            <p:ph idx="1" type="body"/>
          </p:nvPr>
        </p:nvSpPr>
        <p:spPr>
          <a:xfrm>
            <a:off x="1218882" y="4241800"/>
            <a:ext cx="4062942" cy="1930400"/>
          </a:xfrm>
          <a:prstGeom prst="rect">
            <a:avLst/>
          </a:prstGeom>
          <a:noFill/>
          <a:ln>
            <a:noFill/>
          </a:ln>
        </p:spPr>
        <p:txBody>
          <a:bodyPr anchorCtr="0" anchor="t" bIns="60925" lIns="121875" spcFirstLastPara="1" rIns="121875" wrap="square" tIns="60925">
            <a:normAutofit/>
          </a:bodyPr>
          <a:lstStyle>
            <a:lvl1pPr indent="-228600" lvl="0" marL="457200" algn="l">
              <a:lnSpc>
                <a:spcPct val="90000"/>
              </a:lnSpc>
              <a:spcBef>
                <a:spcPts val="1600"/>
              </a:spcBef>
              <a:spcAft>
                <a:spcPts val="0"/>
              </a:spcAft>
              <a:buSzPts val="2000"/>
              <a:buNone/>
              <a:defRPr sz="2000"/>
            </a:lvl1pPr>
            <a:lvl2pPr indent="-228600" lvl="1" marL="914400" algn="l">
              <a:lnSpc>
                <a:spcPct val="90000"/>
              </a:lnSpc>
              <a:spcBef>
                <a:spcPts val="800"/>
              </a:spcBef>
              <a:spcAft>
                <a:spcPts val="0"/>
              </a:spcAft>
              <a:buSzPts val="1280"/>
              <a:buNone/>
              <a:defRPr sz="1600"/>
            </a:lvl2pPr>
            <a:lvl3pPr indent="-228600" lvl="2" marL="1371600" algn="l">
              <a:lnSpc>
                <a:spcPct val="90000"/>
              </a:lnSpc>
              <a:spcBef>
                <a:spcPts val="800"/>
              </a:spcBef>
              <a:spcAft>
                <a:spcPts val="0"/>
              </a:spcAft>
              <a:buSzPts val="1040"/>
              <a:buNone/>
              <a:defRPr sz="1300"/>
            </a:lvl3pPr>
            <a:lvl4pPr indent="-228600" lvl="3" marL="1828800" algn="l">
              <a:lnSpc>
                <a:spcPct val="90000"/>
              </a:lnSpc>
              <a:spcBef>
                <a:spcPts val="800"/>
              </a:spcBef>
              <a:spcAft>
                <a:spcPts val="0"/>
              </a:spcAft>
              <a:buSzPts val="960"/>
              <a:buNone/>
              <a:defRPr sz="1200"/>
            </a:lvl4pPr>
            <a:lvl5pPr indent="-228600" lvl="4" marL="2286000" algn="l">
              <a:lnSpc>
                <a:spcPct val="90000"/>
              </a:lnSpc>
              <a:spcBef>
                <a:spcPts val="800"/>
              </a:spcBef>
              <a:spcAft>
                <a:spcPts val="0"/>
              </a:spcAft>
              <a:buSzPts val="960"/>
              <a:buNone/>
              <a:defRPr sz="1200"/>
            </a:lvl5pPr>
            <a:lvl6pPr indent="-228600" lvl="5" marL="2743200" algn="l">
              <a:lnSpc>
                <a:spcPct val="90000"/>
              </a:lnSpc>
              <a:spcBef>
                <a:spcPts val="800"/>
              </a:spcBef>
              <a:spcAft>
                <a:spcPts val="0"/>
              </a:spcAft>
              <a:buSzPts val="960"/>
              <a:buNone/>
              <a:defRPr sz="1200"/>
            </a:lvl6pPr>
            <a:lvl7pPr indent="-228600" lvl="6" marL="3200400" algn="l">
              <a:lnSpc>
                <a:spcPct val="90000"/>
              </a:lnSpc>
              <a:spcBef>
                <a:spcPts val="800"/>
              </a:spcBef>
              <a:spcAft>
                <a:spcPts val="0"/>
              </a:spcAft>
              <a:buSzPts val="960"/>
              <a:buNone/>
              <a:defRPr sz="1200"/>
            </a:lvl7pPr>
            <a:lvl8pPr indent="-228600" lvl="7" marL="3657600" algn="l">
              <a:lnSpc>
                <a:spcPct val="90000"/>
              </a:lnSpc>
              <a:spcBef>
                <a:spcPts val="800"/>
              </a:spcBef>
              <a:spcAft>
                <a:spcPts val="0"/>
              </a:spcAft>
              <a:buSzPts val="960"/>
              <a:buNone/>
              <a:defRPr sz="1200"/>
            </a:lvl8pPr>
            <a:lvl9pPr indent="-228600" lvl="8" marL="4114800" algn="l">
              <a:lnSpc>
                <a:spcPct val="90000"/>
              </a:lnSpc>
              <a:spcBef>
                <a:spcPts val="800"/>
              </a:spcBef>
              <a:spcAft>
                <a:spcPts val="0"/>
              </a:spcAft>
              <a:buSzPts val="960"/>
              <a:buNone/>
              <a:defRPr sz="1200"/>
            </a:lvl9pPr>
          </a:lstStyle>
          <a:p/>
        </p:txBody>
      </p:sp>
      <p:sp>
        <p:nvSpPr>
          <p:cNvPr id="75" name="Google Shape;75;p20"/>
          <p:cNvSpPr txBox="1"/>
          <p:nvPr>
            <p:ph idx="2" type="body"/>
          </p:nvPr>
        </p:nvSpPr>
        <p:spPr>
          <a:xfrm>
            <a:off x="5484971" y="584200"/>
            <a:ext cx="6094413" cy="5588000"/>
          </a:xfrm>
          <a:prstGeom prst="rect">
            <a:avLst/>
          </a:prstGeom>
          <a:noFill/>
          <a:ln>
            <a:noFill/>
          </a:ln>
        </p:spPr>
        <p:txBody>
          <a:bodyPr anchorCtr="0" anchor="t" bIns="60925" lIns="121875" spcFirstLastPara="1" rIns="121875" wrap="square" tIns="60925">
            <a:normAutofit/>
          </a:bodyPr>
          <a:lstStyle>
            <a:lvl1pPr indent="-406463" lvl="0" marL="457200" algn="l">
              <a:lnSpc>
                <a:spcPct val="90000"/>
              </a:lnSpc>
              <a:spcBef>
                <a:spcPts val="1600"/>
              </a:spcBef>
              <a:spcAft>
                <a:spcPts val="0"/>
              </a:spcAft>
              <a:buSzPts val="2801"/>
              <a:buChar char="•"/>
              <a:defRPr sz="2801"/>
            </a:lvl1pPr>
            <a:lvl2pPr indent="-350469" lvl="1" marL="914400" algn="l">
              <a:lnSpc>
                <a:spcPct val="90000"/>
              </a:lnSpc>
              <a:spcBef>
                <a:spcPts val="800"/>
              </a:spcBef>
              <a:spcAft>
                <a:spcPts val="0"/>
              </a:spcAft>
              <a:buSzPts val="1919"/>
              <a:buChar char="•"/>
              <a:defRPr sz="2399"/>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76" name="Google Shape;76;p20"/>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2" type="sldNum"/>
          </p:nvPr>
        </p:nvSpPr>
        <p:spPr>
          <a:xfrm>
            <a:off x="10563650" y="6356358"/>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leyenda" type="picTx">
  <p:cSld name="PICTURE_WITH_CAPTION_TEXT">
    <p:spTree>
      <p:nvGrpSpPr>
        <p:cNvPr id="79" name="Shape 79"/>
        <p:cNvGrpSpPr/>
        <p:nvPr/>
      </p:nvGrpSpPr>
      <p:grpSpPr>
        <a:xfrm>
          <a:off x="0" y="0"/>
          <a:ext cx="0" cy="0"/>
          <a:chOff x="0" y="0"/>
          <a:chExt cx="0" cy="0"/>
        </a:xfrm>
      </p:grpSpPr>
      <p:sp>
        <p:nvSpPr>
          <p:cNvPr id="80" name="Google Shape;80;p21"/>
          <p:cNvSpPr txBox="1"/>
          <p:nvPr>
            <p:ph type="title"/>
          </p:nvPr>
        </p:nvSpPr>
        <p:spPr>
          <a:xfrm>
            <a:off x="1218882" y="1701800"/>
            <a:ext cx="4062942" cy="2438400"/>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accent1"/>
              </a:buClr>
              <a:buSzPts val="2801"/>
              <a:buFont typeface="Calibri"/>
              <a:buNone/>
              <a:defRPr b="0" sz="2801"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1"/>
          <p:cNvSpPr txBox="1"/>
          <p:nvPr>
            <p:ph idx="1" type="body"/>
          </p:nvPr>
        </p:nvSpPr>
        <p:spPr>
          <a:xfrm>
            <a:off x="1218882" y="4241800"/>
            <a:ext cx="4062942" cy="1930400"/>
          </a:xfrm>
          <a:prstGeom prst="rect">
            <a:avLst/>
          </a:prstGeom>
          <a:noFill/>
          <a:ln>
            <a:noFill/>
          </a:ln>
        </p:spPr>
        <p:txBody>
          <a:bodyPr anchorCtr="0" anchor="t" bIns="60925" lIns="121875" spcFirstLastPara="1" rIns="121875" wrap="square" tIns="60925">
            <a:normAutofit/>
          </a:bodyPr>
          <a:lstStyle>
            <a:lvl1pPr indent="-228600" lvl="0" marL="457200" algn="l">
              <a:lnSpc>
                <a:spcPct val="90000"/>
              </a:lnSpc>
              <a:spcBef>
                <a:spcPts val="1600"/>
              </a:spcBef>
              <a:spcAft>
                <a:spcPts val="0"/>
              </a:spcAft>
              <a:buSzPts val="2000"/>
              <a:buNone/>
              <a:defRPr sz="2000"/>
            </a:lvl1pPr>
            <a:lvl2pPr indent="-228600" lvl="1" marL="914400" algn="l">
              <a:lnSpc>
                <a:spcPct val="90000"/>
              </a:lnSpc>
              <a:spcBef>
                <a:spcPts val="800"/>
              </a:spcBef>
              <a:spcAft>
                <a:spcPts val="0"/>
              </a:spcAft>
              <a:buSzPts val="1280"/>
              <a:buNone/>
              <a:defRPr sz="1600"/>
            </a:lvl2pPr>
            <a:lvl3pPr indent="-228600" lvl="2" marL="1371600" algn="l">
              <a:lnSpc>
                <a:spcPct val="90000"/>
              </a:lnSpc>
              <a:spcBef>
                <a:spcPts val="800"/>
              </a:spcBef>
              <a:spcAft>
                <a:spcPts val="0"/>
              </a:spcAft>
              <a:buSzPts val="1040"/>
              <a:buNone/>
              <a:defRPr sz="1300"/>
            </a:lvl3pPr>
            <a:lvl4pPr indent="-228600" lvl="3" marL="1828800" algn="l">
              <a:lnSpc>
                <a:spcPct val="90000"/>
              </a:lnSpc>
              <a:spcBef>
                <a:spcPts val="800"/>
              </a:spcBef>
              <a:spcAft>
                <a:spcPts val="0"/>
              </a:spcAft>
              <a:buSzPts val="960"/>
              <a:buNone/>
              <a:defRPr sz="1200"/>
            </a:lvl4pPr>
            <a:lvl5pPr indent="-228600" lvl="4" marL="2286000" algn="l">
              <a:lnSpc>
                <a:spcPct val="90000"/>
              </a:lnSpc>
              <a:spcBef>
                <a:spcPts val="800"/>
              </a:spcBef>
              <a:spcAft>
                <a:spcPts val="0"/>
              </a:spcAft>
              <a:buSzPts val="960"/>
              <a:buNone/>
              <a:defRPr sz="1200"/>
            </a:lvl5pPr>
            <a:lvl6pPr indent="-228600" lvl="5" marL="2743200" algn="l">
              <a:lnSpc>
                <a:spcPct val="90000"/>
              </a:lnSpc>
              <a:spcBef>
                <a:spcPts val="800"/>
              </a:spcBef>
              <a:spcAft>
                <a:spcPts val="0"/>
              </a:spcAft>
              <a:buSzPts val="960"/>
              <a:buNone/>
              <a:defRPr sz="1200"/>
            </a:lvl6pPr>
            <a:lvl7pPr indent="-228600" lvl="6" marL="3200400" algn="l">
              <a:lnSpc>
                <a:spcPct val="90000"/>
              </a:lnSpc>
              <a:spcBef>
                <a:spcPts val="800"/>
              </a:spcBef>
              <a:spcAft>
                <a:spcPts val="0"/>
              </a:spcAft>
              <a:buSzPts val="960"/>
              <a:buNone/>
              <a:defRPr sz="1200"/>
            </a:lvl7pPr>
            <a:lvl8pPr indent="-228600" lvl="7" marL="3657600" algn="l">
              <a:lnSpc>
                <a:spcPct val="90000"/>
              </a:lnSpc>
              <a:spcBef>
                <a:spcPts val="800"/>
              </a:spcBef>
              <a:spcAft>
                <a:spcPts val="0"/>
              </a:spcAft>
              <a:buSzPts val="960"/>
              <a:buNone/>
              <a:defRPr sz="1200"/>
            </a:lvl8pPr>
            <a:lvl9pPr indent="-228600" lvl="8" marL="4114800" algn="l">
              <a:lnSpc>
                <a:spcPct val="90000"/>
              </a:lnSpc>
              <a:spcBef>
                <a:spcPts val="800"/>
              </a:spcBef>
              <a:spcAft>
                <a:spcPts val="0"/>
              </a:spcAft>
              <a:buSzPts val="960"/>
              <a:buNone/>
              <a:defRPr sz="1200"/>
            </a:lvl9pPr>
          </a:lstStyle>
          <a:p/>
        </p:txBody>
      </p:sp>
      <p:sp>
        <p:nvSpPr>
          <p:cNvPr descr="Marcador de posición vacío para agregar una imagen. Haga clic en el marcador de posición y seleccione la imagen que desee agregar." id="82" name="Google Shape;82;p21"/>
          <p:cNvSpPr/>
          <p:nvPr>
            <p:ph idx="2" type="pic"/>
          </p:nvPr>
        </p:nvSpPr>
        <p:spPr>
          <a:xfrm>
            <a:off x="5484971" y="584200"/>
            <a:ext cx="6094413" cy="5588000"/>
          </a:xfrm>
          <a:prstGeom prst="rect">
            <a:avLst/>
          </a:prstGeom>
          <a:noFill/>
          <a:ln cap="flat" cmpd="sng" w="12700">
            <a:solidFill>
              <a:srgbClr val="3F3F3F"/>
            </a:solidFill>
            <a:prstDash val="solid"/>
            <a:miter lim="800000"/>
            <a:headEnd len="sm" w="sm" type="none"/>
            <a:tailEnd len="sm" w="sm" type="none"/>
          </a:ln>
        </p:spPr>
      </p:sp>
      <p:sp>
        <p:nvSpPr>
          <p:cNvPr id="83" name="Google Shape;83;p21"/>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1"/>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1"/>
          <p:cNvSpPr txBox="1"/>
          <p:nvPr>
            <p:ph idx="12" type="sldNum"/>
          </p:nvPr>
        </p:nvSpPr>
        <p:spPr>
          <a:xfrm>
            <a:off x="10563650" y="6356358"/>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pic>
        <p:nvPicPr>
          <p:cNvPr id="86" name="Google Shape;86;p21"/>
          <p:cNvPicPr preferRelativeResize="0"/>
          <p:nvPr/>
        </p:nvPicPr>
        <p:blipFill rotWithShape="1">
          <a:blip r:embed="rId2">
            <a:alphaModFix/>
          </a:blip>
          <a:srcRect b="0" l="0" r="0" t="0"/>
          <a:stretch/>
        </p:blipFill>
        <p:spPr>
          <a:xfrm>
            <a:off x="10342388" y="5799955"/>
            <a:ext cx="1801372" cy="105765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5E5E5"/>
            </a:gs>
            <a:gs pos="81000">
              <a:srgbClr val="E5E5E5"/>
            </a:gs>
            <a:gs pos="85000">
              <a:srgbClr val="0D172F"/>
            </a:gs>
            <a:gs pos="100000">
              <a:srgbClr val="122041"/>
            </a:gs>
          </a:gsLst>
          <a:lin ang="3600000" scaled="0"/>
        </a:gradFill>
      </p:bgPr>
    </p:bg>
    <p:spTree>
      <p:nvGrpSpPr>
        <p:cNvPr id="9" name="Shape 9"/>
        <p:cNvGrpSpPr/>
        <p:nvPr/>
      </p:nvGrpSpPr>
      <p:grpSpPr>
        <a:xfrm>
          <a:off x="0" y="0"/>
          <a:ext cx="0" cy="0"/>
          <a:chOff x="0" y="0"/>
          <a:chExt cx="0" cy="0"/>
        </a:xfrm>
      </p:grpSpPr>
      <p:grpSp>
        <p:nvGrpSpPr>
          <p:cNvPr id="10" name="Google Shape;10;p12"/>
          <p:cNvGrpSpPr/>
          <p:nvPr/>
        </p:nvGrpSpPr>
        <p:grpSpPr>
          <a:xfrm>
            <a:off x="-15866" y="-3174"/>
            <a:ext cx="819993" cy="5229225"/>
            <a:chOff x="-11906" y="-2381"/>
            <a:chExt cx="615155" cy="3921919"/>
          </a:xfrm>
        </p:grpSpPr>
        <p:sp>
          <p:nvSpPr>
            <p:cNvPr id="11" name="Google Shape;11;p12"/>
            <p:cNvSpPr/>
            <p:nvPr/>
          </p:nvSpPr>
          <p:spPr>
            <a:xfrm>
              <a:off x="-9526" y="0"/>
              <a:ext cx="612775" cy="3919538"/>
            </a:xfrm>
            <a:custGeom>
              <a:rect b="b" l="l" r="r" t="t"/>
              <a:pathLst>
                <a:path extrusionOk="0" h="3919538" w="612775">
                  <a:moveTo>
                    <a:pt x="0" y="3919538"/>
                  </a:moveTo>
                  <a:lnTo>
                    <a:pt x="612775" y="2984500"/>
                  </a:lnTo>
                  <a:lnTo>
                    <a:pt x="612775" y="0"/>
                  </a:lnTo>
                </a:path>
              </a:pathLst>
            </a:custGeom>
            <a:noFill/>
            <a:ln cap="flat" cmpd="sng" w="38100">
              <a:solidFill>
                <a:srgbClr val="00727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399" u="none" cap="none" strike="noStrike">
                <a:solidFill>
                  <a:schemeClr val="lt1"/>
                </a:solidFill>
                <a:latin typeface="Calibri"/>
                <a:ea typeface="Calibri"/>
                <a:cs typeface="Calibri"/>
                <a:sym typeface="Calibri"/>
              </a:endParaRPr>
            </a:p>
          </p:txBody>
        </p:sp>
        <p:sp>
          <p:nvSpPr>
            <p:cNvPr id="12" name="Google Shape;12;p12"/>
            <p:cNvSpPr/>
            <p:nvPr/>
          </p:nvSpPr>
          <p:spPr>
            <a:xfrm>
              <a:off x="-11906" y="0"/>
              <a:ext cx="410751" cy="3421856"/>
            </a:xfrm>
            <a:custGeom>
              <a:rect b="b" l="l" r="r" t="t"/>
              <a:pathLst>
                <a:path extrusionOk="0" h="3421856" w="410751">
                  <a:moveTo>
                    <a:pt x="0" y="3421856"/>
                  </a:moveTo>
                  <a:lnTo>
                    <a:pt x="410751" y="2798680"/>
                  </a:lnTo>
                  <a:lnTo>
                    <a:pt x="409575" y="0"/>
                  </a:lnTo>
                </a:path>
              </a:pathLst>
            </a:custGeom>
            <a:noFill/>
            <a:ln cap="flat" cmpd="sng" w="28575">
              <a:solidFill>
                <a:srgbClr val="00727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399" u="none" cap="none" strike="noStrike">
                <a:solidFill>
                  <a:schemeClr val="lt1"/>
                </a:solidFill>
                <a:latin typeface="Calibri"/>
                <a:ea typeface="Calibri"/>
                <a:cs typeface="Calibri"/>
                <a:sym typeface="Calibri"/>
              </a:endParaRPr>
            </a:p>
          </p:txBody>
        </p:sp>
        <p:sp>
          <p:nvSpPr>
            <p:cNvPr id="13" name="Google Shape;13;p12"/>
            <p:cNvSpPr/>
            <p:nvPr/>
          </p:nvSpPr>
          <p:spPr>
            <a:xfrm>
              <a:off x="-7144" y="-2381"/>
              <a:ext cx="238919" cy="2976561"/>
            </a:xfrm>
            <a:custGeom>
              <a:rect b="b" l="l" r="r" t="t"/>
              <a:pathLst>
                <a:path extrusionOk="0" h="2976561" w="238919">
                  <a:moveTo>
                    <a:pt x="0" y="2976561"/>
                  </a:moveTo>
                  <a:lnTo>
                    <a:pt x="238919" y="2616170"/>
                  </a:lnTo>
                  <a:cubicBezTo>
                    <a:pt x="238654" y="1744113"/>
                    <a:pt x="238390" y="872057"/>
                    <a:pt x="238125" y="0"/>
                  </a:cubicBezTo>
                </a:path>
              </a:pathLst>
            </a:custGeom>
            <a:noFill/>
            <a:ln cap="flat" cmpd="sng" w="25400">
              <a:solidFill>
                <a:srgbClr val="004C4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399" u="none" cap="none" strike="noStrike">
                <a:solidFill>
                  <a:schemeClr val="lt1"/>
                </a:solidFill>
                <a:latin typeface="Calibri"/>
                <a:ea typeface="Calibri"/>
                <a:cs typeface="Calibri"/>
                <a:sym typeface="Calibri"/>
              </a:endParaRPr>
            </a:p>
          </p:txBody>
        </p:sp>
      </p:grpSp>
      <p:sp>
        <p:nvSpPr>
          <p:cNvPr id="14" name="Google Shape;14;p12"/>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lvl1pPr lvl="0" marR="0" rtl="0" algn="l">
              <a:lnSpc>
                <a:spcPct val="90000"/>
              </a:lnSpc>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2"/>
          <p:cNvSpPr txBox="1"/>
          <p:nvPr>
            <p:ph idx="1" type="body"/>
          </p:nvPr>
        </p:nvSpPr>
        <p:spPr>
          <a:xfrm>
            <a:off x="1218884" y="1701797"/>
            <a:ext cx="10360501" cy="4462272"/>
          </a:xfrm>
          <a:prstGeom prst="rect">
            <a:avLst/>
          </a:prstGeom>
          <a:noFill/>
          <a:ln>
            <a:noFill/>
          </a:ln>
        </p:spPr>
        <p:txBody>
          <a:bodyPr anchorCtr="0" anchor="t" bIns="60925" lIns="121875" spcFirstLastPara="1" rIns="121875" wrap="square" tIns="60925">
            <a:normAutofit/>
          </a:bodyPr>
          <a:lstStyle>
            <a:lvl1pPr indent="-406463" lvl="0" marL="457200" marR="0" rtl="0" algn="l">
              <a:lnSpc>
                <a:spcPct val="90000"/>
              </a:lnSpc>
              <a:spcBef>
                <a:spcPts val="1600"/>
              </a:spcBef>
              <a:spcAft>
                <a:spcPts val="0"/>
              </a:spcAft>
              <a:buClr>
                <a:schemeClr val="accent1"/>
              </a:buClr>
              <a:buSzPts val="2801"/>
              <a:buFont typeface="Arial"/>
              <a:buChar char="•"/>
              <a:defRPr b="0" i="0" sz="2801" u="none" cap="none" strike="noStrike">
                <a:solidFill>
                  <a:schemeClr val="lt1"/>
                </a:solidFill>
                <a:latin typeface="Calibri"/>
                <a:ea typeface="Calibri"/>
                <a:cs typeface="Calibri"/>
                <a:sym typeface="Calibri"/>
              </a:defRPr>
            </a:lvl1pPr>
            <a:lvl2pPr indent="-350469" lvl="1" marL="914400" marR="0" rtl="0" algn="l">
              <a:lnSpc>
                <a:spcPct val="90000"/>
              </a:lnSpc>
              <a:spcBef>
                <a:spcPts val="800"/>
              </a:spcBef>
              <a:spcAft>
                <a:spcPts val="0"/>
              </a:spcAft>
              <a:buClr>
                <a:schemeClr val="accent1"/>
              </a:buClr>
              <a:buSzPts val="1919"/>
              <a:buFont typeface="Arial"/>
              <a:buChar char="•"/>
              <a:defRPr b="0" i="0" sz="2399" u="none" cap="none" strike="noStrike">
                <a:solidFill>
                  <a:schemeClr val="lt1"/>
                </a:solidFill>
                <a:latin typeface="Calibri"/>
                <a:ea typeface="Calibri"/>
                <a:cs typeface="Calibri"/>
                <a:sym typeface="Calibri"/>
              </a:defRPr>
            </a:lvl2pPr>
            <a:lvl3pPr indent="-330200" lvl="2" marL="13716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3pPr>
            <a:lvl4pPr indent="-330200" lvl="3" marL="18288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4pPr>
            <a:lvl5pPr indent="-330200" lvl="4" marL="22860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5pPr>
            <a:lvl6pPr indent="-330200" lvl="5" marL="27432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6pPr>
            <a:lvl7pPr indent="-330200" lvl="6" marL="32004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7pPr>
            <a:lvl8pPr indent="-330200" lvl="7" marL="36576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8pPr>
            <a:lvl9pPr indent="-330200" lvl="8" marL="41148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9pPr>
          </a:lstStyle>
          <a:p/>
        </p:txBody>
      </p:sp>
      <p:sp>
        <p:nvSpPr>
          <p:cNvPr id="16" name="Google Shape;16;p12"/>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9pPr>
          </a:lstStyle>
          <a:p/>
        </p:txBody>
      </p:sp>
      <p:sp>
        <p:nvSpPr>
          <p:cNvPr id="17" name="Google Shape;17;p12"/>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9pPr>
          </a:lstStyle>
          <a:p/>
        </p:txBody>
      </p:sp>
      <p:sp>
        <p:nvSpPr>
          <p:cNvPr id="18" name="Google Shape;18;p12"/>
          <p:cNvSpPr txBox="1"/>
          <p:nvPr>
            <p:ph idx="12" type="sldNum"/>
          </p:nvPr>
        </p:nvSpPr>
        <p:spPr>
          <a:xfrm>
            <a:off x="10563650" y="6356358"/>
            <a:ext cx="1015735" cy="365125"/>
          </a:xfrm>
          <a:prstGeom prst="rect">
            <a:avLst/>
          </a:prstGeom>
          <a:noFill/>
          <a:ln>
            <a:noFill/>
          </a:ln>
        </p:spPr>
        <p:txBody>
          <a:bodyPr anchorCtr="0" anchor="ctr" bIns="60925" lIns="121875" spcFirstLastPara="1" rIns="121875" wrap="square" tIns="60925">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pic>
        <p:nvPicPr>
          <p:cNvPr id="19" name="Google Shape;19;p12"/>
          <p:cNvPicPr preferRelativeResize="0"/>
          <p:nvPr/>
        </p:nvPicPr>
        <p:blipFill rotWithShape="1">
          <a:blip r:embed="rId1">
            <a:alphaModFix/>
          </a:blip>
          <a:srcRect b="0" l="0" r="0" t="0"/>
          <a:stretch/>
        </p:blipFill>
        <p:spPr>
          <a:xfrm>
            <a:off x="10359066" y="5806421"/>
            <a:ext cx="1801372" cy="105765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learn.microsoft.com/es-es/sql/t-sql/statements/insert-transact-sql?view=sql-server-ver16#InsertExamples" TargetMode="External"/><Relationship Id="rId4" Type="http://schemas.openxmlformats.org/officeDocument/2006/relationships/hyperlink" Target="https://learn.microsoft.com/es-es/sql/t-sql/data-types/data-types-transact-sql?view=sql-server-ver1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ph type="ctrTitle"/>
          </p:nvPr>
        </p:nvSpPr>
        <p:spPr>
          <a:xfrm>
            <a:off x="1625176" y="584206"/>
            <a:ext cx="8735325" cy="2000251"/>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5400"/>
              <a:buFont typeface="Calibri"/>
              <a:buNone/>
            </a:pPr>
            <a:r>
              <a:rPr b="1" lang="es-AR">
                <a:solidFill>
                  <a:schemeClr val="dk1"/>
                </a:solidFill>
              </a:rPr>
              <a:t>Base de Datos</a:t>
            </a:r>
            <a:endParaRPr/>
          </a:p>
        </p:txBody>
      </p:sp>
      <p:sp>
        <p:nvSpPr>
          <p:cNvPr id="105" name="Google Shape;105;p1"/>
          <p:cNvSpPr txBox="1"/>
          <p:nvPr>
            <p:ph idx="1" type="subTitle"/>
          </p:nvPr>
        </p:nvSpPr>
        <p:spPr>
          <a:xfrm>
            <a:off x="1625176" y="2616200"/>
            <a:ext cx="8735325" cy="1752600"/>
          </a:xfrm>
          <a:prstGeom prst="rect">
            <a:avLst/>
          </a:prstGeom>
          <a:noFill/>
          <a:ln>
            <a:noFill/>
          </a:ln>
        </p:spPr>
        <p:txBody>
          <a:bodyPr anchorCtr="0" anchor="t" bIns="60925" lIns="121875" spcFirstLastPara="1" rIns="121875" wrap="square" tIns="60925">
            <a:normAutofit/>
          </a:bodyPr>
          <a:lstStyle/>
          <a:p>
            <a:pPr indent="0" lvl="0" marL="0" rtl="0" algn="l">
              <a:lnSpc>
                <a:spcPct val="90000"/>
              </a:lnSpc>
              <a:spcBef>
                <a:spcPts val="0"/>
              </a:spcBef>
              <a:spcAft>
                <a:spcPts val="0"/>
              </a:spcAft>
              <a:buSzPts val="2800"/>
              <a:buNone/>
            </a:pPr>
            <a:r>
              <a:rPr lang="es-AR"/>
              <a:t>MI PRIMERA PRACTICA</a:t>
            </a:r>
            <a:endParaRPr/>
          </a:p>
        </p:txBody>
      </p:sp>
      <p:pic>
        <p:nvPicPr>
          <p:cNvPr id="106" name="Google Shape;106;p1"/>
          <p:cNvPicPr preferRelativeResize="0"/>
          <p:nvPr/>
        </p:nvPicPr>
        <p:blipFill rotWithShape="1">
          <a:blip r:embed="rId3">
            <a:alphaModFix/>
          </a:blip>
          <a:srcRect b="0" l="0" r="0" t="0"/>
          <a:stretch/>
        </p:blipFill>
        <p:spPr>
          <a:xfrm>
            <a:off x="4870276" y="3492501"/>
            <a:ext cx="3124200" cy="28575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0"/>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¿Creando mi primer Proyecto?</a:t>
            </a:r>
            <a:endParaRPr/>
          </a:p>
        </p:txBody>
      </p:sp>
      <p:sp>
        <p:nvSpPr>
          <p:cNvPr id="184" name="Google Shape;184;p10"/>
          <p:cNvSpPr txBox="1"/>
          <p:nvPr/>
        </p:nvSpPr>
        <p:spPr>
          <a:xfrm>
            <a:off x="1413892" y="1286357"/>
            <a:ext cx="296722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2800">
                <a:solidFill>
                  <a:schemeClr val="dk1"/>
                </a:solidFill>
                <a:latin typeface="Calibri"/>
                <a:ea typeface="Calibri"/>
                <a:cs typeface="Calibri"/>
                <a:sym typeface="Calibri"/>
              </a:rPr>
              <a:t>Ejercicio práctico 1</a:t>
            </a:r>
            <a:endParaRPr/>
          </a:p>
        </p:txBody>
      </p:sp>
      <p:sp>
        <p:nvSpPr>
          <p:cNvPr id="185" name="Google Shape;185;p10"/>
          <p:cNvSpPr txBox="1"/>
          <p:nvPr/>
        </p:nvSpPr>
        <p:spPr>
          <a:xfrm>
            <a:off x="1413892" y="1862254"/>
            <a:ext cx="100091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2400">
                <a:solidFill>
                  <a:srgbClr val="1C1D1F"/>
                </a:solidFill>
                <a:latin typeface="Arial"/>
                <a:ea typeface="Arial"/>
                <a:cs typeface="Arial"/>
                <a:sym typeface="Arial"/>
              </a:rPr>
              <a:t>Seleccionar los tipos de datos definidos en las tablas</a:t>
            </a:r>
            <a:endParaRPr/>
          </a:p>
        </p:txBody>
      </p:sp>
      <p:pic>
        <p:nvPicPr>
          <p:cNvPr id="186" name="Google Shape;186;p10"/>
          <p:cNvPicPr preferRelativeResize="0"/>
          <p:nvPr/>
        </p:nvPicPr>
        <p:blipFill rotWithShape="1">
          <a:blip r:embed="rId3">
            <a:alphaModFix/>
          </a:blip>
          <a:srcRect b="0" l="0" r="0" t="0"/>
          <a:stretch/>
        </p:blipFill>
        <p:spPr>
          <a:xfrm>
            <a:off x="1413892" y="2393825"/>
            <a:ext cx="3991532" cy="4353533"/>
          </a:xfrm>
          <a:prstGeom prst="rect">
            <a:avLst/>
          </a:prstGeom>
          <a:noFill/>
          <a:ln>
            <a:noFill/>
          </a:ln>
        </p:spPr>
      </p:pic>
      <p:pic>
        <p:nvPicPr>
          <p:cNvPr id="187" name="Google Shape;187;p10"/>
          <p:cNvPicPr preferRelativeResize="0"/>
          <p:nvPr/>
        </p:nvPicPr>
        <p:blipFill rotWithShape="1">
          <a:blip r:embed="rId4">
            <a:alphaModFix/>
          </a:blip>
          <a:srcRect b="0" l="0" r="21670" t="0"/>
          <a:stretch/>
        </p:blipFill>
        <p:spPr>
          <a:xfrm>
            <a:off x="5662365" y="2673327"/>
            <a:ext cx="4320480" cy="265784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81000">
              <a:schemeClr val="lt1"/>
            </a:gs>
            <a:gs pos="85000">
              <a:srgbClr val="0D172F"/>
            </a:gs>
            <a:gs pos="100000">
              <a:srgbClr val="122041"/>
            </a:gs>
          </a:gsLst>
          <a:lin ang="3600000" scaled="0"/>
        </a:gradFill>
      </p:bgPr>
    </p:bg>
    <p:spTree>
      <p:nvGrpSpPr>
        <p:cNvPr id="191" name="Shape 191"/>
        <p:cNvGrpSpPr/>
        <p:nvPr/>
      </p:nvGrpSpPr>
      <p:grpSpPr>
        <a:xfrm>
          <a:off x="0" y="0"/>
          <a:ext cx="0" cy="0"/>
          <a:chOff x="0" y="0"/>
          <a:chExt cx="0" cy="0"/>
        </a:xfrm>
      </p:grpSpPr>
      <p:pic>
        <p:nvPicPr>
          <p:cNvPr id="192" name="Google Shape;192;p11"/>
          <p:cNvPicPr preferRelativeResize="0"/>
          <p:nvPr/>
        </p:nvPicPr>
        <p:blipFill rotWithShape="1">
          <a:blip r:embed="rId3">
            <a:alphaModFix/>
          </a:blip>
          <a:srcRect b="0" l="0" r="0" t="0"/>
          <a:stretch/>
        </p:blipFill>
        <p:spPr>
          <a:xfrm>
            <a:off x="2638028" y="1124744"/>
            <a:ext cx="7498055" cy="393647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¿Creando mi primer Proyecto?</a:t>
            </a:r>
            <a:endParaRPr/>
          </a:p>
        </p:txBody>
      </p:sp>
      <p:sp>
        <p:nvSpPr>
          <p:cNvPr id="112" name="Google Shape;112;p2"/>
          <p:cNvSpPr txBox="1"/>
          <p:nvPr/>
        </p:nvSpPr>
        <p:spPr>
          <a:xfrm>
            <a:off x="1413892" y="1286357"/>
            <a:ext cx="296722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AR" sz="2800" u="none" cap="none" strike="noStrike">
                <a:solidFill>
                  <a:schemeClr val="dk1"/>
                </a:solidFill>
                <a:latin typeface="Calibri"/>
                <a:ea typeface="Calibri"/>
                <a:cs typeface="Calibri"/>
                <a:sym typeface="Calibri"/>
              </a:rPr>
              <a:t>Ejercicio práctico 1</a:t>
            </a:r>
            <a:endParaRPr/>
          </a:p>
        </p:txBody>
      </p:sp>
      <p:sp>
        <p:nvSpPr>
          <p:cNvPr id="113" name="Google Shape;113;p2"/>
          <p:cNvSpPr txBox="1"/>
          <p:nvPr/>
        </p:nvSpPr>
        <p:spPr>
          <a:xfrm>
            <a:off x="1485900" y="2274838"/>
            <a:ext cx="756084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2400">
                <a:solidFill>
                  <a:srgbClr val="1C1D1F"/>
                </a:solidFill>
                <a:latin typeface="Arial"/>
                <a:ea typeface="Arial"/>
                <a:cs typeface="Arial"/>
                <a:sym typeface="Arial"/>
              </a:rPr>
              <a:t>Definir la tabla Médicos y Especialidades Medicas</a:t>
            </a:r>
            <a:endParaRPr/>
          </a:p>
        </p:txBody>
      </p:sp>
      <p:sp>
        <p:nvSpPr>
          <p:cNvPr id="114" name="Google Shape;114;p2"/>
          <p:cNvSpPr txBox="1"/>
          <p:nvPr/>
        </p:nvSpPr>
        <p:spPr>
          <a:xfrm>
            <a:off x="117748" y="5622244"/>
            <a:ext cx="756084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2400" u="sng">
                <a:solidFill>
                  <a:schemeClr val="lt1"/>
                </a:solidFill>
                <a:latin typeface="Calibri"/>
                <a:ea typeface="Calibri"/>
                <a:cs typeface="Calibri"/>
                <a:sym typeface="Calibri"/>
                <a:hlinkClick r:id="rId3">
                  <a:extLst>
                    <a:ext uri="{A12FA001-AC4F-418D-AE19-62706E023703}">
                      <ahyp:hlinkClr val="tx"/>
                    </a:ext>
                  </a:extLst>
                </a:hlinkClick>
              </a:rPr>
              <a:t>INSERT (Transact-SQL) - SQL Server | Microsoft Learn</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lang="es-AR" sz="2400" u="sng">
                <a:solidFill>
                  <a:schemeClr val="lt1"/>
                </a:solidFill>
                <a:latin typeface="Calibri"/>
                <a:ea typeface="Calibri"/>
                <a:cs typeface="Calibri"/>
                <a:sym typeface="Calibri"/>
                <a:hlinkClick r:id="rId4">
                  <a:extLst>
                    <a:ext uri="{A12FA001-AC4F-418D-AE19-62706E023703}">
                      <ahyp:hlinkClr val="tx"/>
                    </a:ext>
                  </a:extLst>
                </a:hlinkClick>
              </a:rPr>
              <a:t>Tipos de datos (Transact-SQL) - SQL Server | Microsoft Learn</a:t>
            </a:r>
            <a:endParaRPr sz="2400">
              <a:solidFill>
                <a:srgbClr val="1C1D1F"/>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3"/>
          <p:cNvSpPr txBox="1"/>
          <p:nvPr>
            <p:ph type="title"/>
          </p:nvPr>
        </p:nvSpPr>
        <p:spPr>
          <a:xfrm>
            <a:off x="1295084" y="274637"/>
            <a:ext cx="10360500" cy="1224000"/>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¿Creando mi primer Proyecto?</a:t>
            </a:r>
            <a:endParaRPr/>
          </a:p>
        </p:txBody>
      </p:sp>
      <p:sp>
        <p:nvSpPr>
          <p:cNvPr id="120" name="Google Shape;120;p3"/>
          <p:cNvSpPr txBox="1"/>
          <p:nvPr/>
        </p:nvSpPr>
        <p:spPr>
          <a:xfrm>
            <a:off x="1413892" y="1286357"/>
            <a:ext cx="296722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2800">
                <a:solidFill>
                  <a:schemeClr val="dk1"/>
                </a:solidFill>
                <a:latin typeface="Calibri"/>
                <a:ea typeface="Calibri"/>
                <a:cs typeface="Calibri"/>
                <a:sym typeface="Calibri"/>
              </a:rPr>
              <a:t>Ejercicio práctico 1</a:t>
            </a:r>
            <a:endParaRPr/>
          </a:p>
        </p:txBody>
      </p:sp>
      <p:sp>
        <p:nvSpPr>
          <p:cNvPr id="121" name="Google Shape;121;p3"/>
          <p:cNvSpPr txBox="1"/>
          <p:nvPr/>
        </p:nvSpPr>
        <p:spPr>
          <a:xfrm>
            <a:off x="1413892" y="2048655"/>
            <a:ext cx="7560840"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2400">
                <a:solidFill>
                  <a:srgbClr val="1C1D1F"/>
                </a:solidFill>
                <a:latin typeface="Arial"/>
                <a:ea typeface="Arial"/>
                <a:cs typeface="Arial"/>
                <a:sym typeface="Arial"/>
              </a:rPr>
              <a:t>Definir la tabla pagos con los siguientes campos</a:t>
            </a:r>
            <a:endParaRPr/>
          </a:p>
          <a:p>
            <a:pPr indent="0" lvl="0" marL="0" marR="0" rtl="0" algn="l">
              <a:spcBef>
                <a:spcPts val="0"/>
              </a:spcBef>
              <a:spcAft>
                <a:spcPts val="0"/>
              </a:spcAft>
              <a:buNone/>
            </a:pPr>
            <a:r>
              <a:t/>
            </a:r>
            <a:endParaRPr sz="2400">
              <a:solidFill>
                <a:srgbClr val="1C1D1F"/>
              </a:solidFill>
              <a:latin typeface="Arial"/>
              <a:ea typeface="Arial"/>
              <a:cs typeface="Arial"/>
              <a:sym typeface="Arial"/>
            </a:endParaRPr>
          </a:p>
          <a:p>
            <a:pPr indent="0" lvl="0" marL="0" marR="0" rtl="0" algn="l">
              <a:spcBef>
                <a:spcPts val="0"/>
              </a:spcBef>
              <a:spcAft>
                <a:spcPts val="0"/>
              </a:spcAft>
              <a:buNone/>
            </a:pPr>
            <a:r>
              <a:rPr b="1" lang="es-AR" sz="1600">
                <a:solidFill>
                  <a:srgbClr val="1C1D1F"/>
                </a:solidFill>
                <a:latin typeface="Arial"/>
                <a:ea typeface="Arial"/>
                <a:cs typeface="Arial"/>
                <a:sym typeface="Arial"/>
              </a:rPr>
              <a:t>idpago, </a:t>
            </a:r>
            <a:r>
              <a:rPr lang="es-AR" sz="1600">
                <a:solidFill>
                  <a:srgbClr val="1C1D1F"/>
                </a:solidFill>
                <a:latin typeface="Arial"/>
                <a:ea typeface="Arial"/>
                <a:cs typeface="Arial"/>
                <a:sym typeface="Arial"/>
              </a:rPr>
              <a:t>numérico entero incremental  de 1 en 1 con restricción de primary key no nulos.</a:t>
            </a:r>
            <a:endParaRPr/>
          </a:p>
          <a:p>
            <a:pPr indent="0" lvl="0" marL="0" marR="0" rtl="0" algn="l">
              <a:spcBef>
                <a:spcPts val="0"/>
              </a:spcBef>
              <a:spcAft>
                <a:spcPts val="0"/>
              </a:spcAft>
              <a:buNone/>
            </a:pPr>
            <a:r>
              <a:rPr b="1" lang="es-AR" sz="1600">
                <a:solidFill>
                  <a:srgbClr val="1C1D1F"/>
                </a:solidFill>
                <a:latin typeface="Arial"/>
                <a:ea typeface="Arial"/>
                <a:cs typeface="Arial"/>
                <a:sym typeface="Arial"/>
              </a:rPr>
              <a:t>concepto, </a:t>
            </a:r>
            <a:r>
              <a:rPr lang="es-AR" sz="1600">
                <a:solidFill>
                  <a:srgbClr val="1C1D1F"/>
                </a:solidFill>
                <a:latin typeface="Arial"/>
                <a:ea typeface="Arial"/>
                <a:cs typeface="Arial"/>
                <a:sym typeface="Arial"/>
              </a:rPr>
              <a:t>numérico entero </a:t>
            </a:r>
            <a:r>
              <a:rPr b="1" lang="es-AR" sz="1600">
                <a:solidFill>
                  <a:srgbClr val="1C1D1F"/>
                </a:solidFill>
                <a:latin typeface="Arial"/>
                <a:ea typeface="Arial"/>
                <a:cs typeface="Arial"/>
                <a:sym typeface="Arial"/>
              </a:rPr>
              <a:t>(tinyInt)</a:t>
            </a:r>
            <a:r>
              <a:rPr lang="es-AR" sz="1600">
                <a:solidFill>
                  <a:srgbClr val="1C1D1F"/>
                </a:solidFill>
                <a:latin typeface="Arial"/>
                <a:ea typeface="Arial"/>
                <a:cs typeface="Arial"/>
                <a:sym typeface="Arial"/>
              </a:rPr>
              <a:t> no debe permitir valores nulos.</a:t>
            </a:r>
            <a:endParaRPr/>
          </a:p>
          <a:p>
            <a:pPr indent="0" lvl="0" marL="0" marR="0" rtl="0" algn="l">
              <a:spcBef>
                <a:spcPts val="0"/>
              </a:spcBef>
              <a:spcAft>
                <a:spcPts val="0"/>
              </a:spcAft>
              <a:buNone/>
            </a:pPr>
            <a:r>
              <a:rPr b="1" lang="es-AR" sz="1600">
                <a:solidFill>
                  <a:srgbClr val="1C1D1F"/>
                </a:solidFill>
                <a:latin typeface="Arial"/>
                <a:ea typeface="Arial"/>
                <a:cs typeface="Arial"/>
                <a:sym typeface="Arial"/>
              </a:rPr>
              <a:t>fecha, </a:t>
            </a:r>
            <a:r>
              <a:rPr lang="es-AR" sz="1600">
                <a:solidFill>
                  <a:srgbClr val="1C1D1F"/>
                </a:solidFill>
                <a:latin typeface="Arial"/>
                <a:ea typeface="Arial"/>
                <a:cs typeface="Arial"/>
                <a:sym typeface="Arial"/>
              </a:rPr>
              <a:t>fecha y hora no debe permitir valores nulos.</a:t>
            </a:r>
            <a:endParaRPr/>
          </a:p>
          <a:p>
            <a:pPr indent="0" lvl="0" marL="0" marR="0" rtl="0" algn="l">
              <a:spcBef>
                <a:spcPts val="0"/>
              </a:spcBef>
              <a:spcAft>
                <a:spcPts val="0"/>
              </a:spcAft>
              <a:buNone/>
            </a:pPr>
            <a:r>
              <a:rPr b="1" lang="es-AR" sz="1600">
                <a:solidFill>
                  <a:srgbClr val="1C1D1F"/>
                </a:solidFill>
                <a:latin typeface="Arial"/>
                <a:ea typeface="Arial"/>
                <a:cs typeface="Arial"/>
                <a:sym typeface="Arial"/>
              </a:rPr>
              <a:t>monto, </a:t>
            </a:r>
            <a:r>
              <a:rPr lang="es-AR" sz="1600">
                <a:solidFill>
                  <a:srgbClr val="1C1D1F"/>
                </a:solidFill>
                <a:latin typeface="Arial"/>
                <a:ea typeface="Arial"/>
                <a:cs typeface="Arial"/>
                <a:sym typeface="Arial"/>
              </a:rPr>
              <a:t>numérico entero </a:t>
            </a:r>
            <a:r>
              <a:rPr b="1" lang="es-AR" sz="1600">
                <a:solidFill>
                  <a:srgbClr val="1C1D1F"/>
                </a:solidFill>
                <a:latin typeface="Arial"/>
                <a:ea typeface="Arial"/>
                <a:cs typeface="Arial"/>
                <a:sym typeface="Arial"/>
              </a:rPr>
              <a:t>(money) </a:t>
            </a:r>
            <a:r>
              <a:rPr lang="es-AR" sz="1600">
                <a:solidFill>
                  <a:srgbClr val="1C1D1F"/>
                </a:solidFill>
                <a:latin typeface="Arial"/>
                <a:ea typeface="Arial"/>
                <a:cs typeface="Arial"/>
                <a:sym typeface="Arial"/>
              </a:rPr>
              <a:t>no debe permitir valores nulos.</a:t>
            </a:r>
            <a:endParaRPr/>
          </a:p>
          <a:p>
            <a:pPr indent="0" lvl="0" marL="0" marR="0" rtl="0" algn="l">
              <a:spcBef>
                <a:spcPts val="0"/>
              </a:spcBef>
              <a:spcAft>
                <a:spcPts val="0"/>
              </a:spcAft>
              <a:buNone/>
            </a:pPr>
            <a:r>
              <a:rPr b="1" lang="es-AR" sz="1600">
                <a:solidFill>
                  <a:srgbClr val="1C1D1F"/>
                </a:solidFill>
                <a:latin typeface="Arial"/>
                <a:ea typeface="Arial"/>
                <a:cs typeface="Arial"/>
                <a:sym typeface="Arial"/>
              </a:rPr>
              <a:t>estado, </a:t>
            </a:r>
            <a:r>
              <a:rPr lang="es-AR" sz="1600">
                <a:solidFill>
                  <a:srgbClr val="1C1D1F"/>
                </a:solidFill>
                <a:latin typeface="Arial"/>
                <a:ea typeface="Arial"/>
                <a:cs typeface="Arial"/>
                <a:sym typeface="Arial"/>
              </a:rPr>
              <a:t>numérico entero </a:t>
            </a:r>
            <a:r>
              <a:rPr b="1" lang="es-AR" sz="1600">
                <a:solidFill>
                  <a:srgbClr val="1C1D1F"/>
                </a:solidFill>
                <a:latin typeface="Arial"/>
                <a:ea typeface="Arial"/>
                <a:cs typeface="Arial"/>
                <a:sym typeface="Arial"/>
              </a:rPr>
              <a:t>(tinyInt)</a:t>
            </a:r>
            <a:r>
              <a:rPr lang="es-AR" sz="1600">
                <a:solidFill>
                  <a:srgbClr val="1C1D1F"/>
                </a:solidFill>
                <a:latin typeface="Arial"/>
                <a:ea typeface="Arial"/>
                <a:cs typeface="Arial"/>
                <a:sym typeface="Arial"/>
              </a:rPr>
              <a:t> no debe permitir valores nulos.</a:t>
            </a:r>
            <a:endParaRPr/>
          </a:p>
          <a:p>
            <a:pPr indent="0" lvl="0" marL="0" marR="0" rtl="0" algn="l">
              <a:spcBef>
                <a:spcPts val="0"/>
              </a:spcBef>
              <a:spcAft>
                <a:spcPts val="0"/>
              </a:spcAft>
              <a:buNone/>
            </a:pPr>
            <a:r>
              <a:rPr b="1" lang="es-AR" sz="1600">
                <a:solidFill>
                  <a:srgbClr val="1C1D1F"/>
                </a:solidFill>
                <a:latin typeface="Arial"/>
                <a:ea typeface="Arial"/>
                <a:cs typeface="Arial"/>
                <a:sym typeface="Arial"/>
              </a:rPr>
              <a:t>Obs, </a:t>
            </a:r>
            <a:r>
              <a:rPr lang="es-AR" sz="1600">
                <a:solidFill>
                  <a:srgbClr val="1C1D1F"/>
                </a:solidFill>
                <a:latin typeface="Arial"/>
                <a:ea typeface="Arial"/>
                <a:cs typeface="Arial"/>
                <a:sym typeface="Arial"/>
              </a:rPr>
              <a:t>cadena de caracteres (1000) no debe permitir valores nulos.</a:t>
            </a:r>
            <a:endParaRPr/>
          </a:p>
          <a:p>
            <a:pPr indent="0" lvl="0" marL="0" marR="0" rtl="0" algn="l">
              <a:spcBef>
                <a:spcPts val="0"/>
              </a:spcBef>
              <a:spcAft>
                <a:spcPts val="0"/>
              </a:spcAft>
              <a:buNone/>
            </a:pPr>
            <a:r>
              <a:t/>
            </a:r>
            <a:endParaRPr sz="2400">
              <a:solidFill>
                <a:srgbClr val="1C1D1F"/>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¿Creando mi primer Proyecto?</a:t>
            </a:r>
            <a:endParaRPr/>
          </a:p>
        </p:txBody>
      </p:sp>
      <p:sp>
        <p:nvSpPr>
          <p:cNvPr id="127" name="Google Shape;127;p4"/>
          <p:cNvSpPr txBox="1"/>
          <p:nvPr/>
        </p:nvSpPr>
        <p:spPr>
          <a:xfrm>
            <a:off x="1413892" y="1286357"/>
            <a:ext cx="296722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2800">
                <a:solidFill>
                  <a:schemeClr val="dk1"/>
                </a:solidFill>
                <a:latin typeface="Calibri"/>
                <a:ea typeface="Calibri"/>
                <a:cs typeface="Calibri"/>
                <a:sym typeface="Calibri"/>
              </a:rPr>
              <a:t>Ejercicio práctico 1</a:t>
            </a:r>
            <a:endParaRPr/>
          </a:p>
        </p:txBody>
      </p:sp>
      <p:sp>
        <p:nvSpPr>
          <p:cNvPr id="128" name="Google Shape;128;p4"/>
          <p:cNvSpPr txBox="1"/>
          <p:nvPr/>
        </p:nvSpPr>
        <p:spPr>
          <a:xfrm>
            <a:off x="1413892" y="2048655"/>
            <a:ext cx="7560840" cy="38779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2400">
                <a:solidFill>
                  <a:srgbClr val="1C1D1F"/>
                </a:solidFill>
                <a:latin typeface="Arial"/>
                <a:ea typeface="Arial"/>
                <a:cs typeface="Arial"/>
                <a:sym typeface="Arial"/>
              </a:rPr>
              <a:t>Definir la tabla relación  pago/ paciente/ turno</a:t>
            </a:r>
            <a:endParaRPr/>
          </a:p>
          <a:p>
            <a:pPr indent="0" lvl="0" marL="0" marR="0" rtl="0" algn="l">
              <a:spcBef>
                <a:spcPts val="0"/>
              </a:spcBef>
              <a:spcAft>
                <a:spcPts val="0"/>
              </a:spcAft>
              <a:buNone/>
            </a:pPr>
            <a:r>
              <a:t/>
            </a:r>
            <a:endParaRPr sz="2400">
              <a:solidFill>
                <a:srgbClr val="1C1D1F"/>
              </a:solidFill>
              <a:latin typeface="Arial"/>
              <a:ea typeface="Arial"/>
              <a:cs typeface="Arial"/>
              <a:sym typeface="Arial"/>
            </a:endParaRPr>
          </a:p>
          <a:p>
            <a:pPr indent="0" lvl="0" marL="0" marR="0" rtl="0" algn="l">
              <a:spcBef>
                <a:spcPts val="0"/>
              </a:spcBef>
              <a:spcAft>
                <a:spcPts val="0"/>
              </a:spcAft>
              <a:buNone/>
            </a:pPr>
            <a:r>
              <a:rPr lang="es-AR" sz="1800">
                <a:solidFill>
                  <a:srgbClr val="0000FF"/>
                </a:solidFill>
                <a:latin typeface="Consolas"/>
                <a:ea typeface="Consolas"/>
                <a:cs typeface="Consolas"/>
                <a:sym typeface="Consolas"/>
              </a:rPr>
              <a:t>CREATE</a:t>
            </a:r>
            <a:r>
              <a:rPr lang="es-AR" sz="1800">
                <a:solidFill>
                  <a:srgbClr val="000000"/>
                </a:solidFill>
                <a:latin typeface="Consolas"/>
                <a:ea typeface="Consolas"/>
                <a:cs typeface="Consolas"/>
                <a:sym typeface="Consolas"/>
              </a:rPr>
              <a:t> </a:t>
            </a:r>
            <a:r>
              <a:rPr lang="es-AR" sz="1800">
                <a:solidFill>
                  <a:srgbClr val="0000FF"/>
                </a:solidFill>
                <a:latin typeface="Consolas"/>
                <a:ea typeface="Consolas"/>
                <a:cs typeface="Consolas"/>
                <a:sym typeface="Consolas"/>
              </a:rPr>
              <a:t>TABLE</a:t>
            </a:r>
            <a:r>
              <a:rPr lang="es-AR" sz="1800">
                <a:solidFill>
                  <a:srgbClr val="000000"/>
                </a:solidFill>
                <a:latin typeface="Consolas"/>
                <a:ea typeface="Consolas"/>
                <a:cs typeface="Consolas"/>
                <a:sym typeface="Consolas"/>
              </a:rPr>
              <a:t> [dbo]</a:t>
            </a:r>
            <a:r>
              <a:rPr lang="es-AR" sz="1800">
                <a:solidFill>
                  <a:srgbClr val="808080"/>
                </a:solidFill>
                <a:latin typeface="Consolas"/>
                <a:ea typeface="Consolas"/>
                <a:cs typeface="Consolas"/>
                <a:sym typeface="Consolas"/>
              </a:rPr>
              <a:t>.</a:t>
            </a:r>
            <a:r>
              <a:rPr lang="es-AR" sz="1800">
                <a:solidFill>
                  <a:srgbClr val="000000"/>
                </a:solidFill>
                <a:latin typeface="Consolas"/>
                <a:ea typeface="Consolas"/>
                <a:cs typeface="Consolas"/>
                <a:sym typeface="Consolas"/>
              </a:rPr>
              <a:t>[PagoPaciente]</a:t>
            </a:r>
            <a:r>
              <a:rPr lang="es-AR" sz="1800">
                <a:solidFill>
                  <a:srgbClr val="80808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s-AR" sz="1800">
                <a:solidFill>
                  <a:srgbClr val="000000"/>
                </a:solidFill>
                <a:latin typeface="Consolas"/>
                <a:ea typeface="Consolas"/>
                <a:cs typeface="Consolas"/>
                <a:sym typeface="Consolas"/>
              </a:rPr>
              <a:t>[idpago] [int] </a:t>
            </a:r>
            <a:r>
              <a:rPr lang="es-AR" sz="1800">
                <a:solidFill>
                  <a:srgbClr val="808080"/>
                </a:solidFill>
                <a:latin typeface="Consolas"/>
                <a:ea typeface="Consolas"/>
                <a:cs typeface="Consolas"/>
                <a:sym typeface="Consolas"/>
              </a:rPr>
              <a:t>NOT</a:t>
            </a:r>
            <a:r>
              <a:rPr lang="es-AR" sz="1800">
                <a:solidFill>
                  <a:srgbClr val="000000"/>
                </a:solidFill>
                <a:latin typeface="Consolas"/>
                <a:ea typeface="Consolas"/>
                <a:cs typeface="Consolas"/>
                <a:sym typeface="Consolas"/>
              </a:rPr>
              <a:t> </a:t>
            </a:r>
            <a:r>
              <a:rPr lang="es-AR" sz="1800">
                <a:solidFill>
                  <a:srgbClr val="808080"/>
                </a:solidFill>
                <a:latin typeface="Consolas"/>
                <a:ea typeface="Consolas"/>
                <a:cs typeface="Consolas"/>
                <a:sym typeface="Consolas"/>
              </a:rPr>
              <a:t>NULL,</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s-AR" sz="1800">
                <a:solidFill>
                  <a:srgbClr val="000000"/>
                </a:solidFill>
                <a:latin typeface="Consolas"/>
                <a:ea typeface="Consolas"/>
                <a:cs typeface="Consolas"/>
                <a:sym typeface="Consolas"/>
              </a:rPr>
              <a:t>[idpaciente] [int] </a:t>
            </a:r>
            <a:r>
              <a:rPr lang="es-AR" sz="1800">
                <a:solidFill>
                  <a:srgbClr val="808080"/>
                </a:solidFill>
                <a:latin typeface="Consolas"/>
                <a:ea typeface="Consolas"/>
                <a:cs typeface="Consolas"/>
                <a:sym typeface="Consolas"/>
              </a:rPr>
              <a:t>NOT</a:t>
            </a:r>
            <a:r>
              <a:rPr lang="es-AR" sz="1800">
                <a:solidFill>
                  <a:srgbClr val="000000"/>
                </a:solidFill>
                <a:latin typeface="Consolas"/>
                <a:ea typeface="Consolas"/>
                <a:cs typeface="Consolas"/>
                <a:sym typeface="Consolas"/>
              </a:rPr>
              <a:t> </a:t>
            </a:r>
            <a:r>
              <a:rPr lang="es-AR" sz="1800">
                <a:solidFill>
                  <a:srgbClr val="808080"/>
                </a:solidFill>
                <a:latin typeface="Consolas"/>
                <a:ea typeface="Consolas"/>
                <a:cs typeface="Consolas"/>
                <a:sym typeface="Consolas"/>
              </a:rPr>
              <a:t>NULL,</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s-AR" sz="1800">
                <a:solidFill>
                  <a:srgbClr val="000000"/>
                </a:solidFill>
                <a:latin typeface="Consolas"/>
                <a:ea typeface="Consolas"/>
                <a:cs typeface="Consolas"/>
                <a:sym typeface="Consolas"/>
              </a:rPr>
              <a:t>[idturno] [int] </a:t>
            </a:r>
            <a:r>
              <a:rPr lang="es-AR" sz="1800">
                <a:solidFill>
                  <a:srgbClr val="808080"/>
                </a:solidFill>
                <a:latin typeface="Consolas"/>
                <a:ea typeface="Consolas"/>
                <a:cs typeface="Consolas"/>
                <a:sym typeface="Consolas"/>
              </a:rPr>
              <a:t>NOT</a:t>
            </a:r>
            <a:r>
              <a:rPr lang="es-AR" sz="1800">
                <a:solidFill>
                  <a:srgbClr val="000000"/>
                </a:solidFill>
                <a:latin typeface="Consolas"/>
                <a:ea typeface="Consolas"/>
                <a:cs typeface="Consolas"/>
                <a:sym typeface="Consolas"/>
              </a:rPr>
              <a:t> </a:t>
            </a:r>
            <a:r>
              <a:rPr lang="es-AR" sz="1800">
                <a:solidFill>
                  <a:srgbClr val="808080"/>
                </a:solidFill>
                <a:latin typeface="Consolas"/>
                <a:ea typeface="Consolas"/>
                <a:cs typeface="Consolas"/>
                <a:sym typeface="Consolas"/>
              </a:rPr>
              <a:t>NULL,</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s-AR" sz="1800">
                <a:solidFill>
                  <a:srgbClr val="0000FF"/>
                </a:solidFill>
                <a:latin typeface="Consolas"/>
                <a:ea typeface="Consolas"/>
                <a:cs typeface="Consolas"/>
                <a:sym typeface="Consolas"/>
              </a:rPr>
              <a:t>PRIMARY</a:t>
            </a:r>
            <a:r>
              <a:rPr lang="es-AR" sz="1800">
                <a:solidFill>
                  <a:srgbClr val="000000"/>
                </a:solidFill>
                <a:latin typeface="Consolas"/>
                <a:ea typeface="Consolas"/>
                <a:cs typeface="Consolas"/>
                <a:sym typeface="Consolas"/>
              </a:rPr>
              <a:t> </a:t>
            </a:r>
            <a:r>
              <a:rPr lang="es-AR" sz="1800">
                <a:solidFill>
                  <a:srgbClr val="0000FF"/>
                </a:solidFill>
                <a:latin typeface="Consolas"/>
                <a:ea typeface="Consolas"/>
                <a:cs typeface="Consolas"/>
                <a:sym typeface="Consolas"/>
              </a:rPr>
              <a:t>KEY</a:t>
            </a:r>
            <a:r>
              <a:rPr lang="es-AR" sz="1800">
                <a:solidFill>
                  <a:srgbClr val="000000"/>
                </a:solidFill>
                <a:latin typeface="Consolas"/>
                <a:ea typeface="Consolas"/>
                <a:cs typeface="Consolas"/>
                <a:sym typeface="Consolas"/>
              </a:rPr>
              <a:t> </a:t>
            </a:r>
            <a:r>
              <a:rPr lang="es-AR" sz="1800">
                <a:solidFill>
                  <a:srgbClr val="0000FF"/>
                </a:solidFill>
                <a:latin typeface="Consolas"/>
                <a:ea typeface="Consolas"/>
                <a:cs typeface="Consolas"/>
                <a:sym typeface="Consolas"/>
              </a:rPr>
              <a:t>CLUSTERED</a:t>
            </a:r>
            <a:r>
              <a:rPr lang="es-AR"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s-AR" sz="1800">
                <a:solidFill>
                  <a:srgbClr val="80808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s-AR" sz="1800">
                <a:solidFill>
                  <a:srgbClr val="000000"/>
                </a:solidFill>
                <a:latin typeface="Consolas"/>
                <a:ea typeface="Consolas"/>
                <a:cs typeface="Consolas"/>
                <a:sym typeface="Consolas"/>
              </a:rPr>
              <a:t>[idpago] </a:t>
            </a:r>
            <a:r>
              <a:rPr lang="es-AR" sz="1800">
                <a:solidFill>
                  <a:srgbClr val="0000FF"/>
                </a:solidFill>
                <a:latin typeface="Consolas"/>
                <a:ea typeface="Consolas"/>
                <a:cs typeface="Consolas"/>
                <a:sym typeface="Consolas"/>
              </a:rPr>
              <a:t>ASC</a:t>
            </a:r>
            <a:r>
              <a:rPr lang="es-AR" sz="1800">
                <a:solidFill>
                  <a:srgbClr val="80808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s-AR" sz="1800">
                <a:solidFill>
                  <a:srgbClr val="000000"/>
                </a:solidFill>
                <a:latin typeface="Consolas"/>
                <a:ea typeface="Consolas"/>
                <a:cs typeface="Consolas"/>
                <a:sym typeface="Consolas"/>
              </a:rPr>
              <a:t>[idpaciente] </a:t>
            </a:r>
            <a:r>
              <a:rPr lang="es-AR" sz="1800">
                <a:solidFill>
                  <a:srgbClr val="0000FF"/>
                </a:solidFill>
                <a:latin typeface="Consolas"/>
                <a:ea typeface="Consolas"/>
                <a:cs typeface="Consolas"/>
                <a:sym typeface="Consolas"/>
              </a:rPr>
              <a:t>ASC</a:t>
            </a:r>
            <a:r>
              <a:rPr lang="es-AR" sz="1800">
                <a:solidFill>
                  <a:srgbClr val="80808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s-AR" sz="1800">
                <a:solidFill>
                  <a:srgbClr val="000000"/>
                </a:solidFill>
                <a:latin typeface="Consolas"/>
                <a:ea typeface="Consolas"/>
                <a:cs typeface="Consolas"/>
                <a:sym typeface="Consolas"/>
              </a:rPr>
              <a:t>[idturno] </a:t>
            </a:r>
            <a:r>
              <a:rPr lang="es-AR" sz="1800">
                <a:solidFill>
                  <a:srgbClr val="0000FF"/>
                </a:solidFill>
                <a:latin typeface="Consolas"/>
                <a:ea typeface="Consolas"/>
                <a:cs typeface="Consolas"/>
                <a:sym typeface="Consolas"/>
              </a:rPr>
              <a:t>ASC</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s-AR" sz="1800">
                <a:solidFill>
                  <a:srgbClr val="80808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s-AR" sz="1800">
                <a:solidFill>
                  <a:srgbClr val="0000FF"/>
                </a:solidFill>
                <a:latin typeface="Consolas"/>
                <a:ea typeface="Consolas"/>
                <a:cs typeface="Consolas"/>
                <a:sym typeface="Consolas"/>
              </a:rPr>
              <a:t>GO</a:t>
            </a:r>
            <a:endParaRPr sz="2400">
              <a:solidFill>
                <a:srgbClr val="1C1D1F"/>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5"/>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¿Creando mi primer Proyecto?</a:t>
            </a:r>
            <a:endParaRPr/>
          </a:p>
        </p:txBody>
      </p:sp>
      <p:sp>
        <p:nvSpPr>
          <p:cNvPr id="134" name="Google Shape;134;p5"/>
          <p:cNvSpPr txBox="1"/>
          <p:nvPr/>
        </p:nvSpPr>
        <p:spPr>
          <a:xfrm>
            <a:off x="1413892" y="1286357"/>
            <a:ext cx="296722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2800">
                <a:solidFill>
                  <a:schemeClr val="dk1"/>
                </a:solidFill>
                <a:latin typeface="Calibri"/>
                <a:ea typeface="Calibri"/>
                <a:cs typeface="Calibri"/>
                <a:sym typeface="Calibri"/>
              </a:rPr>
              <a:t>Ejercicio práctico 1</a:t>
            </a:r>
            <a:endParaRPr/>
          </a:p>
        </p:txBody>
      </p:sp>
      <p:sp>
        <p:nvSpPr>
          <p:cNvPr id="135" name="Google Shape;135;p5"/>
          <p:cNvSpPr txBox="1"/>
          <p:nvPr/>
        </p:nvSpPr>
        <p:spPr>
          <a:xfrm>
            <a:off x="1413892" y="2048655"/>
            <a:ext cx="7560840" cy="19697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2400">
                <a:solidFill>
                  <a:srgbClr val="1C1D1F"/>
                </a:solidFill>
                <a:latin typeface="Arial"/>
                <a:ea typeface="Arial"/>
                <a:cs typeface="Arial"/>
                <a:sym typeface="Arial"/>
              </a:rPr>
              <a:t>Definir la tabla conceptos con los siguientes campos</a:t>
            </a:r>
            <a:endParaRPr/>
          </a:p>
          <a:p>
            <a:pPr indent="0" lvl="0" marL="0" marR="0" rtl="0" algn="l">
              <a:spcBef>
                <a:spcPts val="0"/>
              </a:spcBef>
              <a:spcAft>
                <a:spcPts val="0"/>
              </a:spcAft>
              <a:buNone/>
            </a:pPr>
            <a:r>
              <a:t/>
            </a:r>
            <a:endParaRPr sz="2400">
              <a:solidFill>
                <a:srgbClr val="1C1D1F"/>
              </a:solidFill>
              <a:latin typeface="Arial"/>
              <a:ea typeface="Arial"/>
              <a:cs typeface="Arial"/>
              <a:sym typeface="Arial"/>
            </a:endParaRPr>
          </a:p>
          <a:p>
            <a:pPr indent="0" lvl="0" marL="0" marR="0" rtl="0" algn="l">
              <a:spcBef>
                <a:spcPts val="0"/>
              </a:spcBef>
              <a:spcAft>
                <a:spcPts val="0"/>
              </a:spcAft>
              <a:buNone/>
            </a:pPr>
            <a:r>
              <a:rPr b="1" lang="es-AR" sz="1600">
                <a:solidFill>
                  <a:srgbClr val="1C1D1F"/>
                </a:solidFill>
                <a:latin typeface="Arial"/>
                <a:ea typeface="Arial"/>
                <a:cs typeface="Arial"/>
                <a:sym typeface="Arial"/>
              </a:rPr>
              <a:t>idconcepto, </a:t>
            </a:r>
            <a:r>
              <a:rPr lang="es-AR" sz="1600">
                <a:solidFill>
                  <a:srgbClr val="1C1D1F"/>
                </a:solidFill>
                <a:latin typeface="Arial"/>
                <a:ea typeface="Arial"/>
                <a:cs typeface="Arial"/>
                <a:sym typeface="Arial"/>
              </a:rPr>
              <a:t>numérico entero (</a:t>
            </a:r>
            <a:r>
              <a:rPr lang="es-AR" sz="1800">
                <a:solidFill>
                  <a:srgbClr val="000000"/>
                </a:solidFill>
                <a:latin typeface="Consolas"/>
                <a:ea typeface="Consolas"/>
                <a:cs typeface="Consolas"/>
                <a:sym typeface="Consolas"/>
              </a:rPr>
              <a:t>tinyint</a:t>
            </a:r>
            <a:r>
              <a:rPr lang="es-AR" sz="1600">
                <a:solidFill>
                  <a:srgbClr val="1C1D1F"/>
                </a:solidFill>
                <a:latin typeface="Arial"/>
                <a:ea typeface="Arial"/>
                <a:cs typeface="Arial"/>
                <a:sym typeface="Arial"/>
              </a:rPr>
              <a:t>) incremental  de 1 en 1 con restricción de primary key no nulos.</a:t>
            </a:r>
            <a:endParaRPr/>
          </a:p>
          <a:p>
            <a:pPr indent="0" lvl="0" marL="0" marR="0" rtl="0" algn="l">
              <a:spcBef>
                <a:spcPts val="0"/>
              </a:spcBef>
              <a:spcAft>
                <a:spcPts val="0"/>
              </a:spcAft>
              <a:buNone/>
            </a:pPr>
            <a:r>
              <a:rPr b="1" lang="es-AR" sz="1600">
                <a:solidFill>
                  <a:srgbClr val="1C1D1F"/>
                </a:solidFill>
                <a:latin typeface="Arial"/>
                <a:ea typeface="Arial"/>
                <a:cs typeface="Arial"/>
                <a:sym typeface="Arial"/>
              </a:rPr>
              <a:t>Decripción, </a:t>
            </a:r>
            <a:r>
              <a:rPr lang="es-AR" sz="1600">
                <a:solidFill>
                  <a:srgbClr val="1C1D1F"/>
                </a:solidFill>
                <a:latin typeface="Arial"/>
                <a:ea typeface="Arial"/>
                <a:cs typeface="Arial"/>
                <a:sym typeface="Arial"/>
              </a:rPr>
              <a:t>alfanumérico de 100 caracteres no debe permitir valores nulos.</a:t>
            </a:r>
            <a:endParaRPr/>
          </a:p>
          <a:p>
            <a:pPr indent="0" lvl="0" marL="0" marR="0" rtl="0" algn="l">
              <a:spcBef>
                <a:spcPts val="0"/>
              </a:spcBef>
              <a:spcAft>
                <a:spcPts val="0"/>
              </a:spcAft>
              <a:buNone/>
            </a:pPr>
            <a:r>
              <a:t/>
            </a:r>
            <a:endParaRPr sz="2400">
              <a:solidFill>
                <a:srgbClr val="1C1D1F"/>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¿Creando mi primer Proyecto?</a:t>
            </a:r>
            <a:endParaRPr/>
          </a:p>
        </p:txBody>
      </p:sp>
      <p:sp>
        <p:nvSpPr>
          <p:cNvPr id="141" name="Google Shape;141;p6"/>
          <p:cNvSpPr txBox="1"/>
          <p:nvPr/>
        </p:nvSpPr>
        <p:spPr>
          <a:xfrm>
            <a:off x="1413892" y="1286357"/>
            <a:ext cx="296722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2800">
                <a:solidFill>
                  <a:schemeClr val="dk1"/>
                </a:solidFill>
                <a:latin typeface="Calibri"/>
                <a:ea typeface="Calibri"/>
                <a:cs typeface="Calibri"/>
                <a:sym typeface="Calibri"/>
              </a:rPr>
              <a:t>Ejercicio práctico 1</a:t>
            </a:r>
            <a:endParaRPr/>
          </a:p>
        </p:txBody>
      </p:sp>
      <p:sp>
        <p:nvSpPr>
          <p:cNvPr id="142" name="Google Shape;142;p6"/>
          <p:cNvSpPr txBox="1"/>
          <p:nvPr/>
        </p:nvSpPr>
        <p:spPr>
          <a:xfrm>
            <a:off x="1407687" y="2510320"/>
            <a:ext cx="9937104"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2400">
                <a:solidFill>
                  <a:srgbClr val="1C1D1F"/>
                </a:solidFill>
                <a:latin typeface="Arial"/>
                <a:ea typeface="Arial"/>
                <a:cs typeface="Arial"/>
                <a:sym typeface="Arial"/>
              </a:rPr>
              <a:t>Definición de tipo de datos de usuario</a:t>
            </a:r>
            <a:endParaRPr/>
          </a:p>
          <a:p>
            <a:pPr indent="0" lvl="0" marL="0" marR="0" rtl="0" algn="l">
              <a:spcBef>
                <a:spcPts val="0"/>
              </a:spcBef>
              <a:spcAft>
                <a:spcPts val="0"/>
              </a:spcAft>
              <a:buNone/>
            </a:pPr>
            <a:r>
              <a:t/>
            </a:r>
            <a:endParaRPr sz="2400">
              <a:solidFill>
                <a:srgbClr val="1C1D1F"/>
              </a:solidFill>
              <a:latin typeface="Arial"/>
              <a:ea typeface="Arial"/>
              <a:cs typeface="Arial"/>
              <a:sym typeface="Arial"/>
            </a:endParaRPr>
          </a:p>
          <a:p>
            <a:pPr indent="0" lvl="0" marL="0" marR="0" rtl="0" algn="just">
              <a:spcBef>
                <a:spcPts val="0"/>
              </a:spcBef>
              <a:spcAft>
                <a:spcPts val="0"/>
              </a:spcAft>
              <a:buNone/>
            </a:pPr>
            <a:br>
              <a:rPr b="0" lang="es-AR" sz="2400">
                <a:solidFill>
                  <a:schemeClr val="lt1"/>
                </a:solidFill>
                <a:latin typeface="Calibri"/>
                <a:ea typeface="Calibri"/>
                <a:cs typeface="Calibri"/>
                <a:sym typeface="Calibri"/>
              </a:rPr>
            </a:br>
            <a:r>
              <a:rPr lang="es-AR" sz="2000">
                <a:solidFill>
                  <a:srgbClr val="1C1D1F"/>
                </a:solidFill>
                <a:latin typeface="Arial"/>
                <a:ea typeface="Arial"/>
                <a:cs typeface="Arial"/>
                <a:sym typeface="Arial"/>
              </a:rPr>
              <a:t>La definición de tipo de datos,  nos permite crear un tipo de datos con un nombre que definamos específicamente para poder utilizarlo durante el diseño de la Base,  ya que con esto podemos evitar tener campos que representan en nuestro esquema lo mismo en su diseño, esto con el fin de garantizar el óptimo rendimiento o performance de la misma.</a:t>
            </a:r>
            <a:endParaRPr/>
          </a:p>
          <a:p>
            <a:pPr indent="0" lvl="0" marL="0" marR="0" rtl="0" algn="just">
              <a:spcBef>
                <a:spcPts val="0"/>
              </a:spcBef>
              <a:spcAft>
                <a:spcPts val="0"/>
              </a:spcAft>
              <a:buNone/>
            </a:pPr>
            <a:br>
              <a:rPr lang="es-AR" sz="2000">
                <a:solidFill>
                  <a:srgbClr val="1C1D1F"/>
                </a:solidFill>
                <a:latin typeface="Arial"/>
                <a:ea typeface="Arial"/>
                <a:cs typeface="Arial"/>
                <a:sym typeface="Arial"/>
              </a:rPr>
            </a:br>
            <a:endParaRPr sz="2000">
              <a:solidFill>
                <a:srgbClr val="1C1D1F"/>
              </a:solidFill>
              <a:latin typeface="Arial"/>
              <a:ea typeface="Arial"/>
              <a:cs typeface="Arial"/>
              <a:sym typeface="Arial"/>
            </a:endParaRPr>
          </a:p>
          <a:p>
            <a:pPr indent="0" lvl="0" marL="0" marR="0" rtl="0" algn="l">
              <a:spcBef>
                <a:spcPts val="0"/>
              </a:spcBef>
              <a:spcAft>
                <a:spcPts val="0"/>
              </a:spcAft>
              <a:buNone/>
            </a:pPr>
            <a:r>
              <a:t/>
            </a:r>
            <a:endParaRPr sz="2400">
              <a:solidFill>
                <a:srgbClr val="1C1D1F"/>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7"/>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¿Creando mi primer Proyecto?</a:t>
            </a:r>
            <a:endParaRPr/>
          </a:p>
        </p:txBody>
      </p:sp>
      <p:sp>
        <p:nvSpPr>
          <p:cNvPr id="148" name="Google Shape;148;p7"/>
          <p:cNvSpPr txBox="1"/>
          <p:nvPr/>
        </p:nvSpPr>
        <p:spPr>
          <a:xfrm>
            <a:off x="1413892" y="1286357"/>
            <a:ext cx="296722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2800">
                <a:solidFill>
                  <a:schemeClr val="dk1"/>
                </a:solidFill>
                <a:latin typeface="Calibri"/>
                <a:ea typeface="Calibri"/>
                <a:cs typeface="Calibri"/>
                <a:sym typeface="Calibri"/>
              </a:rPr>
              <a:t>Ejercicio práctico 1</a:t>
            </a:r>
            <a:endParaRPr/>
          </a:p>
        </p:txBody>
      </p:sp>
      <p:sp>
        <p:nvSpPr>
          <p:cNvPr id="149" name="Google Shape;149;p7"/>
          <p:cNvSpPr txBox="1"/>
          <p:nvPr/>
        </p:nvSpPr>
        <p:spPr>
          <a:xfrm>
            <a:off x="1413892" y="1862254"/>
            <a:ext cx="100091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2400">
                <a:solidFill>
                  <a:srgbClr val="1C1D1F"/>
                </a:solidFill>
                <a:latin typeface="Arial"/>
                <a:ea typeface="Arial"/>
                <a:cs typeface="Arial"/>
                <a:sym typeface="Arial"/>
              </a:rPr>
              <a:t>Definición de tipo de datos de usuario desde el explorador de objetos </a:t>
            </a:r>
            <a:endParaRPr/>
          </a:p>
        </p:txBody>
      </p:sp>
      <p:pic>
        <p:nvPicPr>
          <p:cNvPr id="150" name="Google Shape;150;p7"/>
          <p:cNvPicPr preferRelativeResize="0"/>
          <p:nvPr/>
        </p:nvPicPr>
        <p:blipFill rotWithShape="1">
          <a:blip r:embed="rId3">
            <a:alphaModFix/>
          </a:blip>
          <a:srcRect b="0" l="3992" r="0" t="0"/>
          <a:stretch/>
        </p:blipFill>
        <p:spPr>
          <a:xfrm>
            <a:off x="1218893" y="2376596"/>
            <a:ext cx="5472608" cy="3889402"/>
          </a:xfrm>
          <a:prstGeom prst="rect">
            <a:avLst/>
          </a:prstGeom>
          <a:noFill/>
          <a:ln>
            <a:noFill/>
          </a:ln>
        </p:spPr>
      </p:pic>
      <p:sp>
        <p:nvSpPr>
          <p:cNvPr id="151" name="Google Shape;151;p7"/>
          <p:cNvSpPr/>
          <p:nvPr/>
        </p:nvSpPr>
        <p:spPr>
          <a:xfrm>
            <a:off x="1618183" y="4879452"/>
            <a:ext cx="2232248" cy="288032"/>
          </a:xfrm>
          <a:prstGeom prst="rect">
            <a:avLst/>
          </a:prstGeom>
          <a:noFill/>
          <a:ln cap="flat" cmpd="sng" w="254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highlight>
                <a:srgbClr val="FFFF00"/>
              </a:highlight>
              <a:latin typeface="Calibri"/>
              <a:ea typeface="Calibri"/>
              <a:cs typeface="Calibri"/>
              <a:sym typeface="Calibri"/>
            </a:endParaRPr>
          </a:p>
        </p:txBody>
      </p:sp>
      <p:sp>
        <p:nvSpPr>
          <p:cNvPr id="152" name="Google Shape;152;p7"/>
          <p:cNvSpPr txBox="1"/>
          <p:nvPr/>
        </p:nvSpPr>
        <p:spPr>
          <a:xfrm>
            <a:off x="4168416" y="4612583"/>
            <a:ext cx="245945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600">
                <a:solidFill>
                  <a:srgbClr val="00B050"/>
                </a:solidFill>
                <a:latin typeface="Calibri"/>
                <a:ea typeface="Calibri"/>
                <a:cs typeface="Calibri"/>
                <a:sym typeface="Calibri"/>
              </a:rPr>
              <a:t>2.- Seleccionar el directorio</a:t>
            </a:r>
            <a:endParaRPr/>
          </a:p>
          <a:p>
            <a:pPr indent="0" lvl="0" marL="0" marR="0" rtl="0" algn="l">
              <a:spcBef>
                <a:spcPts val="0"/>
              </a:spcBef>
              <a:spcAft>
                <a:spcPts val="0"/>
              </a:spcAft>
              <a:buNone/>
            </a:pPr>
            <a:r>
              <a:rPr lang="es-AR" sz="1600">
                <a:solidFill>
                  <a:srgbClr val="00B050"/>
                </a:solidFill>
                <a:latin typeface="Calibri"/>
                <a:ea typeface="Calibri"/>
                <a:cs typeface="Calibri"/>
                <a:sym typeface="Calibri"/>
              </a:rPr>
              <a:t> “Types”</a:t>
            </a:r>
            <a:endParaRPr/>
          </a:p>
        </p:txBody>
      </p:sp>
      <p:sp>
        <p:nvSpPr>
          <p:cNvPr id="153" name="Google Shape;153;p7"/>
          <p:cNvSpPr/>
          <p:nvPr/>
        </p:nvSpPr>
        <p:spPr>
          <a:xfrm>
            <a:off x="1722949" y="3723716"/>
            <a:ext cx="2232248" cy="288032"/>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Calibri"/>
              <a:ea typeface="Calibri"/>
              <a:cs typeface="Calibri"/>
              <a:sym typeface="Calibri"/>
            </a:endParaRPr>
          </a:p>
        </p:txBody>
      </p:sp>
      <p:sp>
        <p:nvSpPr>
          <p:cNvPr id="154" name="Google Shape;154;p7"/>
          <p:cNvSpPr txBox="1"/>
          <p:nvPr/>
        </p:nvSpPr>
        <p:spPr>
          <a:xfrm>
            <a:off x="4071820" y="3575344"/>
            <a:ext cx="250305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600">
                <a:solidFill>
                  <a:srgbClr val="FF0000"/>
                </a:solidFill>
                <a:latin typeface="Calibri"/>
                <a:ea typeface="Calibri"/>
                <a:cs typeface="Calibri"/>
                <a:sym typeface="Calibri"/>
              </a:rPr>
              <a:t>1.- Seleccionar el directorio</a:t>
            </a:r>
            <a:endParaRPr/>
          </a:p>
          <a:p>
            <a:pPr indent="0" lvl="0" marL="0" marR="0" rtl="0" algn="l">
              <a:spcBef>
                <a:spcPts val="0"/>
              </a:spcBef>
              <a:spcAft>
                <a:spcPts val="0"/>
              </a:spcAft>
              <a:buNone/>
            </a:pPr>
            <a:r>
              <a:rPr lang="es-AR" sz="1600">
                <a:solidFill>
                  <a:srgbClr val="FF0000"/>
                </a:solidFill>
                <a:latin typeface="Calibri"/>
                <a:ea typeface="Calibri"/>
                <a:cs typeface="Calibri"/>
                <a:sym typeface="Calibri"/>
              </a:rPr>
              <a:t> “Programabilidad” de la BD</a:t>
            </a:r>
            <a:endParaRPr/>
          </a:p>
        </p:txBody>
      </p:sp>
      <p:sp>
        <p:nvSpPr>
          <p:cNvPr id="155" name="Google Shape;155;p7"/>
          <p:cNvSpPr/>
          <p:nvPr/>
        </p:nvSpPr>
        <p:spPr>
          <a:xfrm>
            <a:off x="4666875" y="5239492"/>
            <a:ext cx="652273" cy="434970"/>
          </a:xfrm>
          <a:prstGeom prst="leftArrow">
            <a:avLst>
              <a:gd fmla="val 50000" name="adj1"/>
              <a:gd fmla="val 50000" name="adj2"/>
            </a:avLst>
          </a:prstGeom>
          <a:solidFill>
            <a:schemeClr val="accent1"/>
          </a:solidFill>
          <a:ln cap="flat" cmpd="sng" w="25400">
            <a:solidFill>
              <a:srgbClr val="006F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Calibri"/>
              <a:ea typeface="Calibri"/>
              <a:cs typeface="Calibri"/>
              <a:sym typeface="Calibri"/>
            </a:endParaRPr>
          </a:p>
        </p:txBody>
      </p:sp>
      <p:sp>
        <p:nvSpPr>
          <p:cNvPr id="156" name="Google Shape;156;p7"/>
          <p:cNvSpPr txBox="1"/>
          <p:nvPr/>
        </p:nvSpPr>
        <p:spPr>
          <a:xfrm>
            <a:off x="5328746" y="5287700"/>
            <a:ext cx="344209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600">
                <a:solidFill>
                  <a:srgbClr val="007272"/>
                </a:solidFill>
                <a:latin typeface="Calibri"/>
                <a:ea typeface="Calibri"/>
                <a:cs typeface="Calibri"/>
                <a:sym typeface="Calibri"/>
              </a:rPr>
              <a:t>3.- Seleccionar</a:t>
            </a:r>
            <a:endParaRPr/>
          </a:p>
          <a:p>
            <a:pPr indent="0" lvl="0" marL="0" marR="0" rtl="0" algn="l">
              <a:spcBef>
                <a:spcPts val="0"/>
              </a:spcBef>
              <a:spcAft>
                <a:spcPts val="0"/>
              </a:spcAft>
              <a:buNone/>
            </a:pPr>
            <a:r>
              <a:rPr lang="es-AR" sz="1600">
                <a:solidFill>
                  <a:srgbClr val="007272"/>
                </a:solidFill>
                <a:latin typeface="Calibri"/>
                <a:ea typeface="Calibri"/>
                <a:cs typeface="Calibri"/>
                <a:sym typeface="Calibri"/>
              </a:rPr>
              <a:t>Presionando el btn derecho del mouse </a:t>
            </a:r>
            <a:endParaRPr/>
          </a:p>
        </p:txBody>
      </p:sp>
      <p:pic>
        <p:nvPicPr>
          <p:cNvPr id="157" name="Google Shape;157;p7"/>
          <p:cNvPicPr preferRelativeResize="0"/>
          <p:nvPr/>
        </p:nvPicPr>
        <p:blipFill rotWithShape="1">
          <a:blip r:embed="rId4">
            <a:alphaModFix/>
          </a:blip>
          <a:srcRect b="0" l="0" r="0" t="0"/>
          <a:stretch/>
        </p:blipFill>
        <p:spPr>
          <a:xfrm>
            <a:off x="7136723" y="2376596"/>
            <a:ext cx="4582164" cy="1971950"/>
          </a:xfrm>
          <a:prstGeom prst="rect">
            <a:avLst/>
          </a:prstGeom>
          <a:noFill/>
          <a:ln>
            <a:noFill/>
          </a:ln>
        </p:spPr>
      </p:pic>
      <p:sp>
        <p:nvSpPr>
          <p:cNvPr id="158" name="Google Shape;158;p7"/>
          <p:cNvSpPr/>
          <p:nvPr/>
        </p:nvSpPr>
        <p:spPr>
          <a:xfrm>
            <a:off x="10054852" y="2298698"/>
            <a:ext cx="432048" cy="517769"/>
          </a:xfrm>
          <a:prstGeom prst="downArrow">
            <a:avLst>
              <a:gd fmla="val 50000" name="adj1"/>
              <a:gd fmla="val 50000" name="adj2"/>
            </a:avLst>
          </a:prstGeom>
          <a:solidFill>
            <a:schemeClr val="accent1"/>
          </a:solidFill>
          <a:ln cap="flat" cmpd="sng" w="25400">
            <a:solidFill>
              <a:srgbClr val="006F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8"/>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¿Creando mi primer Proyecto?</a:t>
            </a:r>
            <a:endParaRPr/>
          </a:p>
        </p:txBody>
      </p:sp>
      <p:sp>
        <p:nvSpPr>
          <p:cNvPr id="164" name="Google Shape;164;p8"/>
          <p:cNvSpPr txBox="1"/>
          <p:nvPr/>
        </p:nvSpPr>
        <p:spPr>
          <a:xfrm>
            <a:off x="1413892" y="1286357"/>
            <a:ext cx="296722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2800">
                <a:solidFill>
                  <a:schemeClr val="dk1"/>
                </a:solidFill>
                <a:latin typeface="Calibri"/>
                <a:ea typeface="Calibri"/>
                <a:cs typeface="Calibri"/>
                <a:sym typeface="Calibri"/>
              </a:rPr>
              <a:t>Ejercicio práctico 1</a:t>
            </a:r>
            <a:endParaRPr/>
          </a:p>
        </p:txBody>
      </p:sp>
      <p:sp>
        <p:nvSpPr>
          <p:cNvPr id="165" name="Google Shape;165;p8"/>
          <p:cNvSpPr txBox="1"/>
          <p:nvPr/>
        </p:nvSpPr>
        <p:spPr>
          <a:xfrm>
            <a:off x="1413892" y="1862254"/>
            <a:ext cx="100091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2400">
                <a:solidFill>
                  <a:srgbClr val="1C1D1F"/>
                </a:solidFill>
                <a:latin typeface="Arial"/>
                <a:ea typeface="Arial"/>
                <a:cs typeface="Arial"/>
                <a:sym typeface="Arial"/>
              </a:rPr>
              <a:t>Definición de tipo de datos de usuario desde el explorador de objetos </a:t>
            </a:r>
            <a:endParaRPr/>
          </a:p>
        </p:txBody>
      </p:sp>
      <p:pic>
        <p:nvPicPr>
          <p:cNvPr id="166" name="Google Shape;166;p8"/>
          <p:cNvPicPr preferRelativeResize="0"/>
          <p:nvPr/>
        </p:nvPicPr>
        <p:blipFill rotWithShape="1">
          <a:blip r:embed="rId3">
            <a:alphaModFix/>
          </a:blip>
          <a:srcRect b="0" l="0" r="0" t="0"/>
          <a:stretch/>
        </p:blipFill>
        <p:spPr>
          <a:xfrm>
            <a:off x="1557908" y="2401708"/>
            <a:ext cx="6089416" cy="4272257"/>
          </a:xfrm>
          <a:prstGeom prst="rect">
            <a:avLst/>
          </a:prstGeom>
          <a:noFill/>
          <a:ln>
            <a:noFill/>
          </a:ln>
        </p:spPr>
      </p:pic>
      <p:cxnSp>
        <p:nvCxnSpPr>
          <p:cNvPr id="167" name="Google Shape;167;p8"/>
          <p:cNvCxnSpPr/>
          <p:nvPr/>
        </p:nvCxnSpPr>
        <p:spPr>
          <a:xfrm rot="10800000">
            <a:off x="7390556" y="3429000"/>
            <a:ext cx="256768" cy="0"/>
          </a:xfrm>
          <a:prstGeom prst="straightConnector1">
            <a:avLst/>
          </a:prstGeom>
          <a:noFill/>
          <a:ln cap="flat" cmpd="sng" w="25400">
            <a:solidFill>
              <a:schemeClr val="accent1"/>
            </a:solidFill>
            <a:prstDash val="solid"/>
            <a:miter lim="800000"/>
            <a:headEnd len="sm" w="sm" type="none"/>
            <a:tailEnd len="med" w="med" type="triangle"/>
          </a:ln>
        </p:spPr>
      </p:cxnSp>
      <p:cxnSp>
        <p:nvCxnSpPr>
          <p:cNvPr id="168" name="Google Shape;168;p8"/>
          <p:cNvCxnSpPr/>
          <p:nvPr/>
        </p:nvCxnSpPr>
        <p:spPr>
          <a:xfrm rot="10800000">
            <a:off x="7390556" y="3573016"/>
            <a:ext cx="256768" cy="0"/>
          </a:xfrm>
          <a:prstGeom prst="straightConnector1">
            <a:avLst/>
          </a:prstGeom>
          <a:noFill/>
          <a:ln cap="flat" cmpd="sng" w="25400">
            <a:solidFill>
              <a:schemeClr val="accent1"/>
            </a:solidFill>
            <a:prstDash val="solid"/>
            <a:miter lim="800000"/>
            <a:headEnd len="sm" w="sm" type="none"/>
            <a:tailEnd len="med" w="med" type="triangle"/>
          </a:ln>
        </p:spPr>
      </p:cxnSp>
      <p:sp>
        <p:nvSpPr>
          <p:cNvPr id="169" name="Google Shape;169;p8"/>
          <p:cNvSpPr txBox="1"/>
          <p:nvPr/>
        </p:nvSpPr>
        <p:spPr>
          <a:xfrm>
            <a:off x="7750596" y="3105834"/>
            <a:ext cx="332473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800">
                <a:solidFill>
                  <a:srgbClr val="FF0000"/>
                </a:solidFill>
                <a:latin typeface="Calibri"/>
                <a:ea typeface="Calibri"/>
                <a:cs typeface="Calibri"/>
                <a:sym typeface="Calibri"/>
              </a:rPr>
              <a:t>Creamos el tipo de dato historia de tipo entero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9"/>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¿Creando mi primer Proyecto?</a:t>
            </a:r>
            <a:endParaRPr/>
          </a:p>
        </p:txBody>
      </p:sp>
      <p:sp>
        <p:nvSpPr>
          <p:cNvPr id="175" name="Google Shape;175;p9"/>
          <p:cNvSpPr txBox="1"/>
          <p:nvPr/>
        </p:nvSpPr>
        <p:spPr>
          <a:xfrm>
            <a:off x="1413892" y="1286357"/>
            <a:ext cx="296722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2800">
                <a:solidFill>
                  <a:schemeClr val="dk1"/>
                </a:solidFill>
                <a:latin typeface="Calibri"/>
                <a:ea typeface="Calibri"/>
                <a:cs typeface="Calibri"/>
                <a:sym typeface="Calibri"/>
              </a:rPr>
              <a:t>Ejercicio práctico 1</a:t>
            </a:r>
            <a:endParaRPr/>
          </a:p>
        </p:txBody>
      </p:sp>
      <p:sp>
        <p:nvSpPr>
          <p:cNvPr id="176" name="Google Shape;176;p9"/>
          <p:cNvSpPr txBox="1"/>
          <p:nvPr/>
        </p:nvSpPr>
        <p:spPr>
          <a:xfrm>
            <a:off x="1413892" y="1862254"/>
            <a:ext cx="100091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2400">
                <a:solidFill>
                  <a:srgbClr val="1C1D1F"/>
                </a:solidFill>
                <a:latin typeface="Arial"/>
                <a:ea typeface="Arial"/>
                <a:cs typeface="Arial"/>
                <a:sym typeface="Arial"/>
              </a:rPr>
              <a:t>Definición de tipo de datos de usuario desde la consola del transact-Sql</a:t>
            </a:r>
            <a:endParaRPr b="1" sz="2400">
              <a:solidFill>
                <a:srgbClr val="1C1D1F"/>
              </a:solidFill>
              <a:latin typeface="Arial"/>
              <a:ea typeface="Arial"/>
              <a:cs typeface="Arial"/>
              <a:sym typeface="Arial"/>
            </a:endParaRPr>
          </a:p>
        </p:txBody>
      </p:sp>
      <p:sp>
        <p:nvSpPr>
          <p:cNvPr id="177" name="Google Shape;177;p9"/>
          <p:cNvSpPr txBox="1"/>
          <p:nvPr/>
        </p:nvSpPr>
        <p:spPr>
          <a:xfrm>
            <a:off x="1917948" y="2405798"/>
            <a:ext cx="875849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2400">
                <a:solidFill>
                  <a:srgbClr val="0000FF"/>
                </a:solidFill>
                <a:latin typeface="Consolas"/>
                <a:ea typeface="Consolas"/>
                <a:cs typeface="Consolas"/>
                <a:sym typeface="Consolas"/>
              </a:rPr>
              <a:t>CREATE</a:t>
            </a:r>
            <a:r>
              <a:rPr lang="es-AR" sz="2400">
                <a:solidFill>
                  <a:srgbClr val="000000"/>
                </a:solidFill>
                <a:latin typeface="Consolas"/>
                <a:ea typeface="Consolas"/>
                <a:cs typeface="Consolas"/>
                <a:sym typeface="Consolas"/>
              </a:rPr>
              <a:t> </a:t>
            </a:r>
            <a:r>
              <a:rPr lang="es-AR" sz="2400">
                <a:solidFill>
                  <a:srgbClr val="0000FF"/>
                </a:solidFill>
                <a:latin typeface="Consolas"/>
                <a:ea typeface="Consolas"/>
                <a:cs typeface="Consolas"/>
                <a:sym typeface="Consolas"/>
              </a:rPr>
              <a:t>TYPE</a:t>
            </a:r>
            <a:r>
              <a:rPr lang="es-AR" sz="2400">
                <a:solidFill>
                  <a:srgbClr val="000000"/>
                </a:solidFill>
                <a:latin typeface="Consolas"/>
                <a:ea typeface="Consolas"/>
                <a:cs typeface="Consolas"/>
                <a:sym typeface="Consolas"/>
              </a:rPr>
              <a:t> historia </a:t>
            </a:r>
            <a:r>
              <a:rPr lang="es-AR" sz="2400">
                <a:solidFill>
                  <a:srgbClr val="0000FF"/>
                </a:solidFill>
                <a:latin typeface="Consolas"/>
                <a:ea typeface="Consolas"/>
                <a:cs typeface="Consolas"/>
                <a:sym typeface="Consolas"/>
              </a:rPr>
              <a:t>FROM</a:t>
            </a:r>
            <a:r>
              <a:rPr lang="es-AR" sz="2400">
                <a:solidFill>
                  <a:srgbClr val="000000"/>
                </a:solidFill>
                <a:latin typeface="Consolas"/>
                <a:ea typeface="Consolas"/>
                <a:cs typeface="Consolas"/>
                <a:sym typeface="Consolas"/>
              </a:rPr>
              <a:t> int </a:t>
            </a:r>
            <a:r>
              <a:rPr lang="es-AR" sz="2400">
                <a:solidFill>
                  <a:srgbClr val="808080"/>
                </a:solidFill>
                <a:latin typeface="Consolas"/>
                <a:ea typeface="Consolas"/>
                <a:cs typeface="Consolas"/>
                <a:sym typeface="Consolas"/>
              </a:rPr>
              <a:t>NOT</a:t>
            </a:r>
            <a:r>
              <a:rPr lang="es-AR" sz="2400">
                <a:solidFill>
                  <a:srgbClr val="000000"/>
                </a:solidFill>
                <a:latin typeface="Consolas"/>
                <a:ea typeface="Consolas"/>
                <a:cs typeface="Consolas"/>
                <a:sym typeface="Consolas"/>
              </a:rPr>
              <a:t> </a:t>
            </a:r>
            <a:r>
              <a:rPr lang="es-AR" sz="2400">
                <a:solidFill>
                  <a:srgbClr val="808080"/>
                </a:solidFill>
                <a:latin typeface="Consolas"/>
                <a:ea typeface="Consolas"/>
                <a:cs typeface="Consolas"/>
                <a:sym typeface="Consolas"/>
              </a:rPr>
              <a:t>NULL</a:t>
            </a:r>
            <a:endParaRPr sz="2400">
              <a:solidFill>
                <a:srgbClr val="000000"/>
              </a:solidFill>
              <a:latin typeface="Consolas"/>
              <a:ea typeface="Consolas"/>
              <a:cs typeface="Consolas"/>
              <a:sym typeface="Consolas"/>
            </a:endParaRPr>
          </a:p>
          <a:p>
            <a:pPr indent="0" lvl="0" marL="0" marR="0" rtl="0" algn="l">
              <a:spcBef>
                <a:spcPts val="0"/>
              </a:spcBef>
              <a:spcAft>
                <a:spcPts val="0"/>
              </a:spcAft>
              <a:buNone/>
            </a:pPr>
            <a:r>
              <a:rPr lang="es-AR" sz="2400">
                <a:solidFill>
                  <a:srgbClr val="0000FF"/>
                </a:solidFill>
                <a:latin typeface="Consolas"/>
                <a:ea typeface="Consolas"/>
                <a:cs typeface="Consolas"/>
                <a:sym typeface="Consolas"/>
              </a:rPr>
              <a:t>GO</a:t>
            </a:r>
            <a:endParaRPr sz="2400">
              <a:solidFill>
                <a:srgbClr val="000000"/>
              </a:solidFill>
              <a:latin typeface="Consolas"/>
              <a:ea typeface="Consolas"/>
              <a:cs typeface="Consolas"/>
              <a:sym typeface="Consolas"/>
            </a:endParaRPr>
          </a:p>
        </p:txBody>
      </p:sp>
      <p:sp>
        <p:nvSpPr>
          <p:cNvPr id="178" name="Google Shape;178;p9"/>
          <p:cNvSpPr txBox="1"/>
          <p:nvPr/>
        </p:nvSpPr>
        <p:spPr>
          <a:xfrm>
            <a:off x="1413892" y="3226585"/>
            <a:ext cx="10009112"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2400">
                <a:solidFill>
                  <a:srgbClr val="FF0000"/>
                </a:solidFill>
                <a:latin typeface="Arial"/>
                <a:ea typeface="Arial"/>
                <a:cs typeface="Arial"/>
                <a:sym typeface="Arial"/>
              </a:rPr>
              <a:t>Ejercicio:</a:t>
            </a:r>
            <a:endParaRPr/>
          </a:p>
          <a:p>
            <a:pPr indent="0" lvl="0" marL="0" marR="0" rtl="0" algn="l">
              <a:spcBef>
                <a:spcPts val="0"/>
              </a:spcBef>
              <a:spcAft>
                <a:spcPts val="0"/>
              </a:spcAft>
              <a:buNone/>
            </a:pPr>
            <a:r>
              <a:t/>
            </a:r>
            <a:endParaRPr b="1" sz="2400">
              <a:solidFill>
                <a:srgbClr val="1C1D1F"/>
              </a:solidFill>
              <a:latin typeface="Arial"/>
              <a:ea typeface="Arial"/>
              <a:cs typeface="Arial"/>
              <a:sym typeface="Arial"/>
            </a:endParaRPr>
          </a:p>
          <a:p>
            <a:pPr indent="0" lvl="0" marL="0" marR="0" rtl="0" algn="l">
              <a:spcBef>
                <a:spcPts val="0"/>
              </a:spcBef>
              <a:spcAft>
                <a:spcPts val="0"/>
              </a:spcAft>
              <a:buNone/>
            </a:pPr>
            <a:r>
              <a:rPr b="1" lang="es-AR" sz="2400">
                <a:solidFill>
                  <a:srgbClr val="1C1D1F"/>
                </a:solidFill>
                <a:latin typeface="Arial"/>
                <a:ea typeface="Arial"/>
                <a:cs typeface="Arial"/>
                <a:sym typeface="Arial"/>
              </a:rPr>
              <a:t>Desde la consola vamos a crear los siguientes tipos de datos:</a:t>
            </a:r>
            <a:endParaRPr/>
          </a:p>
          <a:p>
            <a:pPr indent="0" lvl="0" marL="0" marR="0" rtl="0" algn="l">
              <a:spcBef>
                <a:spcPts val="0"/>
              </a:spcBef>
              <a:spcAft>
                <a:spcPts val="0"/>
              </a:spcAft>
              <a:buNone/>
            </a:pPr>
            <a:r>
              <a:t/>
            </a:r>
            <a:endParaRPr b="1" sz="2400">
              <a:solidFill>
                <a:srgbClr val="1C1D1F"/>
              </a:solidFill>
              <a:latin typeface="Arial"/>
              <a:ea typeface="Arial"/>
              <a:cs typeface="Arial"/>
              <a:sym typeface="Arial"/>
            </a:endParaRPr>
          </a:p>
          <a:p>
            <a:pPr indent="0" lvl="0" marL="0" marR="0" rtl="0" algn="l">
              <a:spcBef>
                <a:spcPts val="0"/>
              </a:spcBef>
              <a:spcAft>
                <a:spcPts val="0"/>
              </a:spcAft>
              <a:buNone/>
            </a:pPr>
            <a:r>
              <a:rPr b="1" lang="es-AR" sz="1800">
                <a:solidFill>
                  <a:srgbClr val="000000"/>
                </a:solidFill>
                <a:latin typeface="Consolas"/>
                <a:ea typeface="Consolas"/>
                <a:cs typeface="Consolas"/>
                <a:sym typeface="Consolas"/>
              </a:rPr>
              <a:t>Medico, </a:t>
            </a:r>
            <a:r>
              <a:rPr lang="es-AR" sz="1800">
                <a:solidFill>
                  <a:srgbClr val="000000"/>
                </a:solidFill>
                <a:latin typeface="Consolas"/>
                <a:ea typeface="Consolas"/>
                <a:cs typeface="Consolas"/>
                <a:sym typeface="Consolas"/>
              </a:rPr>
              <a:t>entero no nulo.</a:t>
            </a:r>
            <a:endParaRPr/>
          </a:p>
          <a:p>
            <a:pPr indent="0" lvl="0" marL="0" marR="0" rtl="0" algn="l">
              <a:spcBef>
                <a:spcPts val="0"/>
              </a:spcBef>
              <a:spcAft>
                <a:spcPts val="0"/>
              </a:spcAft>
              <a:buNone/>
            </a:pPr>
            <a:r>
              <a:rPr b="1" lang="es-AR" sz="1800">
                <a:solidFill>
                  <a:srgbClr val="000000"/>
                </a:solidFill>
                <a:latin typeface="Consolas"/>
                <a:ea typeface="Consolas"/>
                <a:cs typeface="Consolas"/>
                <a:sym typeface="Consolas"/>
              </a:rPr>
              <a:t>Observacion, </a:t>
            </a:r>
            <a:r>
              <a:rPr lang="es-AR" sz="1800">
                <a:solidFill>
                  <a:srgbClr val="000000"/>
                </a:solidFill>
                <a:latin typeface="Consolas"/>
                <a:ea typeface="Consolas"/>
                <a:cs typeface="Consolas"/>
                <a:sym typeface="Consolas"/>
              </a:rPr>
              <a:t>alfanumérico de 1000 nulo. </a:t>
            </a:r>
            <a:endParaRPr/>
          </a:p>
          <a:p>
            <a:pPr indent="0" lvl="0" marL="0" marR="0" rtl="0" algn="l">
              <a:spcBef>
                <a:spcPts val="0"/>
              </a:spcBef>
              <a:spcAft>
                <a:spcPts val="0"/>
              </a:spcAft>
              <a:buNone/>
            </a:pPr>
            <a:r>
              <a:rPr b="1" lang="es-AR" sz="1800">
                <a:solidFill>
                  <a:srgbClr val="000000"/>
                </a:solidFill>
                <a:latin typeface="Consolas"/>
                <a:ea typeface="Consolas"/>
                <a:cs typeface="Consolas"/>
                <a:sym typeface="Consolas"/>
              </a:rPr>
              <a:t>Paciente,</a:t>
            </a:r>
            <a:r>
              <a:rPr lang="es-AR" sz="1800">
                <a:solidFill>
                  <a:srgbClr val="000000"/>
                </a:solidFill>
                <a:latin typeface="Consolas"/>
                <a:ea typeface="Consolas"/>
                <a:cs typeface="Consolas"/>
                <a:sym typeface="Consolas"/>
              </a:rPr>
              <a:t> entero no nulo.</a:t>
            </a:r>
            <a:endParaRPr/>
          </a:p>
          <a:p>
            <a:pPr indent="0" lvl="0" marL="0" marR="0" rtl="0" algn="l">
              <a:spcBef>
                <a:spcPts val="0"/>
              </a:spcBef>
              <a:spcAft>
                <a:spcPts val="0"/>
              </a:spcAft>
              <a:buNone/>
            </a:pPr>
            <a:r>
              <a:rPr b="1" lang="es-AR" sz="1800">
                <a:solidFill>
                  <a:srgbClr val="000000"/>
                </a:solidFill>
                <a:latin typeface="Consolas"/>
                <a:ea typeface="Consolas"/>
                <a:cs typeface="Consolas"/>
                <a:sym typeface="Consolas"/>
              </a:rPr>
              <a:t>Pais,</a:t>
            </a:r>
            <a:r>
              <a:rPr lang="es-AR" sz="1800">
                <a:solidFill>
                  <a:srgbClr val="000000"/>
                </a:solidFill>
                <a:latin typeface="Consolas"/>
                <a:ea typeface="Consolas"/>
                <a:cs typeface="Consolas"/>
                <a:sym typeface="Consolas"/>
              </a:rPr>
              <a:t>cadena de caracteres de 3 nulo. </a:t>
            </a:r>
            <a:endParaRPr/>
          </a:p>
          <a:p>
            <a:pPr indent="0" lvl="0" marL="0" marR="0" rtl="0" algn="l">
              <a:spcBef>
                <a:spcPts val="0"/>
              </a:spcBef>
              <a:spcAft>
                <a:spcPts val="0"/>
              </a:spcAft>
              <a:buNone/>
            </a:pPr>
            <a:r>
              <a:rPr b="1" lang="es-AR" sz="1800">
                <a:solidFill>
                  <a:srgbClr val="000000"/>
                </a:solidFill>
                <a:latin typeface="Consolas"/>
                <a:ea typeface="Consolas"/>
                <a:cs typeface="Consolas"/>
                <a:sym typeface="Consolas"/>
              </a:rPr>
              <a:t>Turno, </a:t>
            </a:r>
            <a:r>
              <a:rPr lang="es-AR" sz="1800">
                <a:solidFill>
                  <a:srgbClr val="000000"/>
                </a:solidFill>
                <a:latin typeface="Consolas"/>
                <a:ea typeface="Consolas"/>
                <a:cs typeface="Consolas"/>
                <a:sym typeface="Consolas"/>
              </a:rPr>
              <a:t>entero no nulo.</a:t>
            </a:r>
            <a:endParaRPr/>
          </a:p>
          <a:p>
            <a:pPr indent="0" lvl="0" marL="0" marR="0" rtl="0" algn="l">
              <a:spcBef>
                <a:spcPts val="0"/>
              </a:spcBef>
              <a:spcAft>
                <a:spcPts val="0"/>
              </a:spcAft>
              <a:buNone/>
            </a:pPr>
            <a:r>
              <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1" sz="2400">
              <a:solidFill>
                <a:srgbClr val="1C1D1F"/>
              </a:solidFill>
              <a:latin typeface="Arial"/>
              <a:ea typeface="Arial"/>
              <a:cs typeface="Arial"/>
              <a:sym typeface="Arial"/>
            </a:endParaRPr>
          </a:p>
          <a:p>
            <a:pPr indent="0" lvl="0" marL="0" marR="0" rtl="0" algn="l">
              <a:spcBef>
                <a:spcPts val="0"/>
              </a:spcBef>
              <a:spcAft>
                <a:spcPts val="0"/>
              </a:spcAft>
              <a:buNone/>
            </a:pPr>
            <a:r>
              <a:t/>
            </a:r>
            <a:endParaRPr b="1" sz="2400">
              <a:solidFill>
                <a:srgbClr val="1C1D1F"/>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ema de Office">
  <a:themeElements>
    <a:clrScheme name="Tech_16x9">
      <a:dk1>
        <a:srgbClr val="000000"/>
      </a:dk1>
      <a:lt1>
        <a:srgbClr val="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nología 16x9">
  <a:themeElements>
    <a:clrScheme name="Tech_16x9">
      <a:dk1>
        <a:srgbClr val="000000"/>
      </a:dk1>
      <a:lt1>
        <a:srgbClr val="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2017-11-07T12:42:42Z</dcterms:created>
  <dc:creator>Ezequiel Binker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