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88825"/>
  <p:notesSz cx="6858000" cy="9144000"/>
  <p:embeddedFontLst>
    <p:embeddedFont>
      <p:font typeface="Roboto"/>
      <p:regular r:id="rId21"/>
      <p:bold r:id="rId22"/>
      <p:italic r:id="rId23"/>
      <p:boldItalic r:id="rId24"/>
    </p:embeddedFon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9" roundtripDataSignature="AMtx7mgCq68LRGJKR/p3BAQuNoZeIKTP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0" name="Shape 20"/>
        <p:cNvGrpSpPr/>
        <p:nvPr/>
      </p:nvGrpSpPr>
      <p:grpSpPr>
        <a:xfrm>
          <a:off x="0" y="0"/>
          <a:ext cx="0" cy="0"/>
          <a:chOff x="0" y="0"/>
          <a:chExt cx="0" cy="0"/>
        </a:xfrm>
      </p:grpSpPr>
      <p:grpSp>
        <p:nvGrpSpPr>
          <p:cNvPr id="21" name="Google Shape;21;p17"/>
          <p:cNvGrpSpPr/>
          <p:nvPr/>
        </p:nvGrpSpPr>
        <p:grpSpPr>
          <a:xfrm>
            <a:off x="7516447" y="4145287"/>
            <a:ext cx="4686117" cy="2731407"/>
            <a:chOff x="5638800" y="3108960"/>
            <a:chExt cx="3515503" cy="2048555"/>
          </a:xfrm>
        </p:grpSpPr>
        <p:cxnSp>
          <p:nvCxnSpPr>
            <p:cNvPr id="22" name="Google Shape;22;p17"/>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23" name="Google Shape;23;p17"/>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24" name="Google Shape;24;p17"/>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grpSp>
        <p:nvGrpSpPr>
          <p:cNvPr id="25" name="Google Shape;25;p17"/>
          <p:cNvGrpSpPr/>
          <p:nvPr/>
        </p:nvGrpSpPr>
        <p:grpSpPr>
          <a:xfrm>
            <a:off x="-8915" y="6057155"/>
            <a:ext cx="5498725" cy="820207"/>
            <a:chOff x="-6689" y="4553748"/>
            <a:chExt cx="4125119" cy="615155"/>
          </a:xfrm>
        </p:grpSpPr>
        <p:sp>
          <p:nvSpPr>
            <p:cNvPr id="26" name="Google Shape;26;p17"/>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27" name="Google Shape;27;p17"/>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28" name="Google Shape;28;p17"/>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grpSp>
      <p:sp>
        <p:nvSpPr>
          <p:cNvPr id="29" name="Google Shape;29;p17"/>
          <p:cNvSpPr txBox="1"/>
          <p:nvPr>
            <p:ph type="ctrTitle"/>
          </p:nvPr>
        </p:nvSpPr>
        <p:spPr>
          <a:xfrm>
            <a:off x="1625176" y="584206"/>
            <a:ext cx="8735325" cy="2000251"/>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lvl1pPr lvl="0" algn="l">
              <a:lnSpc>
                <a:spcPct val="90000"/>
              </a:lnSpc>
              <a:spcBef>
                <a:spcPts val="0"/>
              </a:spcBef>
              <a:spcAft>
                <a:spcPts val="0"/>
              </a:spcAft>
              <a:buSzPts val="2801"/>
              <a:buNone/>
              <a:defRPr sz="2801" cap="none">
                <a:solidFill>
                  <a:schemeClr val="accent1"/>
                </a:solidFill>
              </a:defRPr>
            </a:lvl1pPr>
            <a:lvl2pPr lvl="1" algn="ctr">
              <a:lnSpc>
                <a:spcPct val="90000"/>
              </a:lnSpc>
              <a:spcBef>
                <a:spcPts val="800"/>
              </a:spcBef>
              <a:spcAft>
                <a:spcPts val="0"/>
              </a:spcAft>
              <a:buSzPts val="1919"/>
              <a:buNone/>
              <a:defRPr>
                <a:solidFill>
                  <a:schemeClr val="lt1"/>
                </a:solidFill>
              </a:defRPr>
            </a:lvl2pPr>
            <a:lvl3pPr lvl="2" algn="ctr">
              <a:lnSpc>
                <a:spcPct val="90000"/>
              </a:lnSpc>
              <a:spcBef>
                <a:spcPts val="800"/>
              </a:spcBef>
              <a:spcAft>
                <a:spcPts val="0"/>
              </a:spcAft>
              <a:buSzPts val="16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31" name="Google Shape;31;p17"/>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7" name="Shape 87"/>
        <p:cNvGrpSpPr/>
        <p:nvPr/>
      </p:nvGrpSpPr>
      <p:grpSpPr>
        <a:xfrm>
          <a:off x="0" y="0"/>
          <a:ext cx="0" cy="0"/>
          <a:chOff x="0" y="0"/>
          <a:chExt cx="0" cy="0"/>
        </a:xfrm>
      </p:grpSpPr>
      <p:sp>
        <p:nvSpPr>
          <p:cNvPr id="88" name="Google Shape;88;p26"/>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6"/>
          <p:cNvSpPr txBox="1"/>
          <p:nvPr>
            <p:ph idx="1" type="body"/>
          </p:nvPr>
        </p:nvSpPr>
        <p:spPr>
          <a:xfrm rot="5400000">
            <a:off x="4167998" y="-1247317"/>
            <a:ext cx="4462272" cy="10360501"/>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0" name="Google Shape;90;p26"/>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3" name="Shape 93"/>
        <p:cNvGrpSpPr/>
        <p:nvPr/>
      </p:nvGrpSpPr>
      <p:grpSpPr>
        <a:xfrm>
          <a:off x="0" y="0"/>
          <a:ext cx="0" cy="0"/>
          <a:chOff x="0" y="0"/>
          <a:chExt cx="0" cy="0"/>
        </a:xfrm>
      </p:grpSpPr>
      <p:sp>
        <p:nvSpPr>
          <p:cNvPr id="94" name="Google Shape;94;p27"/>
          <p:cNvSpPr txBox="1"/>
          <p:nvPr>
            <p:ph type="title"/>
          </p:nvPr>
        </p:nvSpPr>
        <p:spPr>
          <a:xfrm rot="5400000">
            <a:off x="7414141" y="2006957"/>
            <a:ext cx="5588000" cy="2742486"/>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7"/>
          <p:cNvSpPr txBox="1"/>
          <p:nvPr>
            <p:ph idx="1" type="body"/>
          </p:nvPr>
        </p:nvSpPr>
        <p:spPr>
          <a:xfrm rot="5400000">
            <a:off x="2132317" y="-329235"/>
            <a:ext cx="5588000" cy="7414869"/>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6" name="Google Shape;96;p27"/>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7"/>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33" name="Shape 33"/>
        <p:cNvGrpSpPr/>
        <p:nvPr/>
      </p:nvGrpSpPr>
      <p:grpSpPr>
        <a:xfrm>
          <a:off x="0" y="0"/>
          <a:ext cx="0" cy="0"/>
          <a:chOff x="0" y="0"/>
          <a:chExt cx="0" cy="0"/>
        </a:xfrm>
      </p:grpSpPr>
      <p:sp>
        <p:nvSpPr>
          <p:cNvPr id="34" name="Google Shape;34;p18"/>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1218884" y="1701797"/>
            <a:ext cx="10360501" cy="4462272"/>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36" name="Google Shape;36;p18"/>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9" name="Shape 39"/>
        <p:cNvGrpSpPr/>
        <p:nvPr/>
      </p:nvGrpSpPr>
      <p:grpSpPr>
        <a:xfrm>
          <a:off x="0" y="0"/>
          <a:ext cx="0" cy="0"/>
          <a:chOff x="0" y="0"/>
          <a:chExt cx="0" cy="0"/>
        </a:xfrm>
      </p:grpSpPr>
      <p:grpSp>
        <p:nvGrpSpPr>
          <p:cNvPr id="40" name="Google Shape;40;p19"/>
          <p:cNvGrpSpPr/>
          <p:nvPr/>
        </p:nvGrpSpPr>
        <p:grpSpPr>
          <a:xfrm>
            <a:off x="7516447" y="4145287"/>
            <a:ext cx="4686117" cy="2731407"/>
            <a:chOff x="5638800" y="3108960"/>
            <a:chExt cx="3515503" cy="2048555"/>
          </a:xfrm>
        </p:grpSpPr>
        <p:cxnSp>
          <p:nvCxnSpPr>
            <p:cNvPr id="41" name="Google Shape;41;p19"/>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42" name="Google Shape;42;p19"/>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43" name="Google Shape;43;p19"/>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sp>
        <p:nvSpPr>
          <p:cNvPr id="44" name="Google Shape;44;p19"/>
          <p:cNvSpPr txBox="1"/>
          <p:nvPr>
            <p:ph type="title"/>
          </p:nvPr>
        </p:nvSpPr>
        <p:spPr>
          <a:xfrm>
            <a:off x="1625177" y="2209806"/>
            <a:ext cx="8938472" cy="2764335"/>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b="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9"/>
          <p:cNvSpPr txBox="1"/>
          <p:nvPr>
            <p:ph idx="1" type="body"/>
          </p:nvPr>
        </p:nvSpPr>
        <p:spPr>
          <a:xfrm>
            <a:off x="1625176" y="4951272"/>
            <a:ext cx="7069519" cy="1220933"/>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0"/>
              </a:spcBef>
              <a:spcAft>
                <a:spcPts val="0"/>
              </a:spcAft>
              <a:buSzPts val="2801"/>
              <a:buNone/>
              <a:defRPr sz="2801" cap="none">
                <a:solidFill>
                  <a:schemeClr val="accent1"/>
                </a:solidFill>
              </a:defRPr>
            </a:lvl1pPr>
            <a:lvl2pPr indent="-228600" lvl="1" marL="914400" algn="l">
              <a:lnSpc>
                <a:spcPct val="90000"/>
              </a:lnSpc>
              <a:spcBef>
                <a:spcPts val="800"/>
              </a:spcBef>
              <a:spcAft>
                <a:spcPts val="0"/>
              </a:spcAft>
              <a:buSzPts val="1919"/>
              <a:buNone/>
              <a:defRPr sz="2399">
                <a:solidFill>
                  <a:schemeClr val="lt1"/>
                </a:solidFill>
              </a:defRPr>
            </a:lvl2pPr>
            <a:lvl3pPr indent="-228600" lvl="2" marL="1371600" algn="l">
              <a:lnSpc>
                <a:spcPct val="90000"/>
              </a:lnSpc>
              <a:spcBef>
                <a:spcPts val="800"/>
              </a:spcBef>
              <a:spcAft>
                <a:spcPts val="0"/>
              </a:spcAft>
              <a:buSzPts val="1679"/>
              <a:buNone/>
              <a:defRPr sz="2099">
                <a:solidFill>
                  <a:schemeClr val="lt1"/>
                </a:solidFill>
              </a:defRPr>
            </a:lvl3pPr>
            <a:lvl4pPr indent="-228600" lvl="3" marL="1828800" algn="l">
              <a:lnSpc>
                <a:spcPct val="90000"/>
              </a:lnSpc>
              <a:spcBef>
                <a:spcPts val="800"/>
              </a:spcBef>
              <a:spcAft>
                <a:spcPts val="0"/>
              </a:spcAft>
              <a:buSzPts val="1520"/>
              <a:buNone/>
              <a:defRPr sz="1900">
                <a:solidFill>
                  <a:schemeClr val="lt1"/>
                </a:solidFill>
              </a:defRPr>
            </a:lvl4pPr>
            <a:lvl5pPr indent="-228600" lvl="4" marL="2286000" algn="l">
              <a:lnSpc>
                <a:spcPct val="90000"/>
              </a:lnSpc>
              <a:spcBef>
                <a:spcPts val="800"/>
              </a:spcBef>
              <a:spcAft>
                <a:spcPts val="0"/>
              </a:spcAft>
              <a:buSzPts val="1520"/>
              <a:buNone/>
              <a:defRPr sz="1900">
                <a:solidFill>
                  <a:schemeClr val="lt1"/>
                </a:solidFill>
              </a:defRPr>
            </a:lvl5pPr>
            <a:lvl6pPr indent="-228600" lvl="5" marL="2743200" algn="l">
              <a:lnSpc>
                <a:spcPct val="90000"/>
              </a:lnSpc>
              <a:spcBef>
                <a:spcPts val="800"/>
              </a:spcBef>
              <a:spcAft>
                <a:spcPts val="0"/>
              </a:spcAft>
              <a:buSzPts val="1520"/>
              <a:buNone/>
              <a:defRPr sz="1900">
                <a:solidFill>
                  <a:schemeClr val="lt1"/>
                </a:solidFill>
              </a:defRPr>
            </a:lvl6pPr>
            <a:lvl7pPr indent="-228600" lvl="6" marL="3200400" algn="l">
              <a:lnSpc>
                <a:spcPct val="90000"/>
              </a:lnSpc>
              <a:spcBef>
                <a:spcPts val="800"/>
              </a:spcBef>
              <a:spcAft>
                <a:spcPts val="0"/>
              </a:spcAft>
              <a:buSzPts val="1520"/>
              <a:buNone/>
              <a:defRPr sz="1900">
                <a:solidFill>
                  <a:schemeClr val="lt1"/>
                </a:solidFill>
              </a:defRPr>
            </a:lvl7pPr>
            <a:lvl8pPr indent="-228600" lvl="7" marL="3657600" algn="l">
              <a:lnSpc>
                <a:spcPct val="90000"/>
              </a:lnSpc>
              <a:spcBef>
                <a:spcPts val="800"/>
              </a:spcBef>
              <a:spcAft>
                <a:spcPts val="0"/>
              </a:spcAft>
              <a:buSzPts val="1520"/>
              <a:buNone/>
              <a:defRPr sz="1900">
                <a:solidFill>
                  <a:schemeClr val="lt1"/>
                </a:solidFill>
              </a:defRPr>
            </a:lvl8pPr>
            <a:lvl9pPr indent="-228600" lvl="8" marL="4114800" algn="l">
              <a:lnSpc>
                <a:spcPct val="90000"/>
              </a:lnSpc>
              <a:spcBef>
                <a:spcPts val="800"/>
              </a:spcBef>
              <a:spcAft>
                <a:spcPts val="0"/>
              </a:spcAft>
              <a:buSzPts val="1520"/>
              <a:buNone/>
              <a:defRPr sz="1900">
                <a:solidFill>
                  <a:schemeClr val="lt1"/>
                </a:solidFill>
              </a:defRPr>
            </a:lvl9pPr>
          </a:lstStyle>
          <a:p/>
        </p:txBody>
      </p:sp>
      <p:sp>
        <p:nvSpPr>
          <p:cNvPr id="46" name="Google Shape;46;p19"/>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8" name="Shape 48"/>
        <p:cNvGrpSpPr/>
        <p:nvPr/>
      </p:nvGrpSpPr>
      <p:grpSpPr>
        <a:xfrm>
          <a:off x="0" y="0"/>
          <a:ext cx="0" cy="0"/>
          <a:chOff x="0" y="0"/>
          <a:chExt cx="0" cy="0"/>
        </a:xfrm>
      </p:grpSpPr>
      <p:sp>
        <p:nvSpPr>
          <p:cNvPr id="49" name="Google Shape;49;p20"/>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0"/>
          <p:cNvSpPr txBox="1"/>
          <p:nvPr>
            <p:ph idx="1" type="body"/>
          </p:nvPr>
        </p:nvSpPr>
        <p:spPr>
          <a:xfrm>
            <a:off x="1218884" y="1706880"/>
            <a:ext cx="5078677" cy="446532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1" name="Google Shape;51;p20"/>
          <p:cNvSpPr txBox="1"/>
          <p:nvPr>
            <p:ph idx="2" type="body"/>
          </p:nvPr>
        </p:nvSpPr>
        <p:spPr>
          <a:xfrm>
            <a:off x="6500708" y="1706880"/>
            <a:ext cx="5078677" cy="446532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2" name="Google Shape;52;p20"/>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21"/>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1218883"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1"/>
              <a:buNone/>
              <a:defRPr b="0" sz="2801" cap="none">
                <a:solidFill>
                  <a:schemeClr val="accent1"/>
                </a:solidFill>
              </a:defRPr>
            </a:lvl1pPr>
            <a:lvl2pPr indent="-228600" lvl="1" marL="914400" algn="l">
              <a:lnSpc>
                <a:spcPct val="90000"/>
              </a:lnSpc>
              <a:spcBef>
                <a:spcPts val="800"/>
              </a:spcBef>
              <a:spcAft>
                <a:spcPts val="0"/>
              </a:spcAft>
              <a:buSzPts val="2161"/>
              <a:buNone/>
              <a:defRPr b="1" sz="2701"/>
            </a:lvl2pPr>
            <a:lvl3pPr indent="-228600" lvl="2" marL="1371600" algn="l">
              <a:lnSpc>
                <a:spcPct val="90000"/>
              </a:lnSpc>
              <a:spcBef>
                <a:spcPts val="800"/>
              </a:spcBef>
              <a:spcAft>
                <a:spcPts val="0"/>
              </a:spcAft>
              <a:buSzPts val="1919"/>
              <a:buNone/>
              <a:defRPr b="1" sz="2399"/>
            </a:lvl3pPr>
            <a:lvl4pPr indent="-228600" lvl="3" marL="1828800" algn="l">
              <a:lnSpc>
                <a:spcPct val="90000"/>
              </a:lnSpc>
              <a:spcBef>
                <a:spcPts val="800"/>
              </a:spcBef>
              <a:spcAft>
                <a:spcPts val="0"/>
              </a:spcAft>
              <a:buSzPts val="1679"/>
              <a:buNone/>
              <a:defRPr b="1" sz="2099"/>
            </a:lvl4pPr>
            <a:lvl5pPr indent="-228600" lvl="4" marL="2286000" algn="l">
              <a:lnSpc>
                <a:spcPct val="90000"/>
              </a:lnSpc>
              <a:spcBef>
                <a:spcPts val="800"/>
              </a:spcBef>
              <a:spcAft>
                <a:spcPts val="0"/>
              </a:spcAft>
              <a:buSzPts val="1679"/>
              <a:buNone/>
              <a:defRPr b="1" sz="2099"/>
            </a:lvl5pPr>
            <a:lvl6pPr indent="-228600" lvl="5" marL="2743200" algn="l">
              <a:lnSpc>
                <a:spcPct val="90000"/>
              </a:lnSpc>
              <a:spcBef>
                <a:spcPts val="800"/>
              </a:spcBef>
              <a:spcAft>
                <a:spcPts val="0"/>
              </a:spcAft>
              <a:buSzPts val="1679"/>
              <a:buNone/>
              <a:defRPr b="1" sz="2099"/>
            </a:lvl6pPr>
            <a:lvl7pPr indent="-228600" lvl="6" marL="3200400" algn="l">
              <a:lnSpc>
                <a:spcPct val="90000"/>
              </a:lnSpc>
              <a:spcBef>
                <a:spcPts val="800"/>
              </a:spcBef>
              <a:spcAft>
                <a:spcPts val="0"/>
              </a:spcAft>
              <a:buSzPts val="1679"/>
              <a:buNone/>
              <a:defRPr b="1" sz="2099"/>
            </a:lvl7pPr>
            <a:lvl8pPr indent="-228600" lvl="7" marL="3657600" algn="l">
              <a:lnSpc>
                <a:spcPct val="90000"/>
              </a:lnSpc>
              <a:spcBef>
                <a:spcPts val="800"/>
              </a:spcBef>
              <a:spcAft>
                <a:spcPts val="0"/>
              </a:spcAft>
              <a:buSzPts val="1679"/>
              <a:buNone/>
              <a:defRPr b="1" sz="2099"/>
            </a:lvl8pPr>
            <a:lvl9pPr indent="-228600" lvl="8" marL="4114800" algn="l">
              <a:lnSpc>
                <a:spcPct val="90000"/>
              </a:lnSpc>
              <a:spcBef>
                <a:spcPts val="800"/>
              </a:spcBef>
              <a:spcAft>
                <a:spcPts val="0"/>
              </a:spcAft>
              <a:buSzPts val="1679"/>
              <a:buNone/>
              <a:defRPr b="1" sz="2099"/>
            </a:lvl9pPr>
          </a:lstStyle>
          <a:p/>
        </p:txBody>
      </p:sp>
      <p:sp>
        <p:nvSpPr>
          <p:cNvPr id="57" name="Google Shape;57;p21"/>
          <p:cNvSpPr txBox="1"/>
          <p:nvPr>
            <p:ph idx="2" type="body"/>
          </p:nvPr>
        </p:nvSpPr>
        <p:spPr>
          <a:xfrm>
            <a:off x="1218884" y="2717800"/>
            <a:ext cx="5078677" cy="3454400"/>
          </a:xfrm>
          <a:prstGeom prst="rect">
            <a:avLst/>
          </a:prstGeom>
          <a:noFill/>
          <a:ln>
            <a:noFill/>
          </a:ln>
        </p:spPr>
        <p:txBody>
          <a:bodyPr anchorCtr="0" anchor="t" bIns="60925" lIns="121875" spcFirstLastPara="1" rIns="121875" wrap="square" tIns="60925">
            <a:no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8" name="Google Shape;58;p21"/>
          <p:cNvSpPr txBox="1"/>
          <p:nvPr>
            <p:ph idx="3" type="body"/>
          </p:nvPr>
        </p:nvSpPr>
        <p:spPr>
          <a:xfrm>
            <a:off x="6496644"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1"/>
              <a:buNone/>
              <a:defRPr b="0" sz="2801" cap="none">
                <a:solidFill>
                  <a:schemeClr val="accent1"/>
                </a:solidFill>
              </a:defRPr>
            </a:lvl1pPr>
            <a:lvl2pPr indent="-228600" lvl="1" marL="914400" algn="l">
              <a:lnSpc>
                <a:spcPct val="90000"/>
              </a:lnSpc>
              <a:spcBef>
                <a:spcPts val="800"/>
              </a:spcBef>
              <a:spcAft>
                <a:spcPts val="0"/>
              </a:spcAft>
              <a:buSzPts val="2161"/>
              <a:buNone/>
              <a:defRPr b="1" sz="2701"/>
            </a:lvl2pPr>
            <a:lvl3pPr indent="-228600" lvl="2" marL="1371600" algn="l">
              <a:lnSpc>
                <a:spcPct val="90000"/>
              </a:lnSpc>
              <a:spcBef>
                <a:spcPts val="800"/>
              </a:spcBef>
              <a:spcAft>
                <a:spcPts val="0"/>
              </a:spcAft>
              <a:buSzPts val="1919"/>
              <a:buNone/>
              <a:defRPr b="1" sz="2399"/>
            </a:lvl3pPr>
            <a:lvl4pPr indent="-228600" lvl="3" marL="1828800" algn="l">
              <a:lnSpc>
                <a:spcPct val="90000"/>
              </a:lnSpc>
              <a:spcBef>
                <a:spcPts val="800"/>
              </a:spcBef>
              <a:spcAft>
                <a:spcPts val="0"/>
              </a:spcAft>
              <a:buSzPts val="1679"/>
              <a:buNone/>
              <a:defRPr b="1" sz="2099"/>
            </a:lvl4pPr>
            <a:lvl5pPr indent="-228600" lvl="4" marL="2286000" algn="l">
              <a:lnSpc>
                <a:spcPct val="90000"/>
              </a:lnSpc>
              <a:spcBef>
                <a:spcPts val="800"/>
              </a:spcBef>
              <a:spcAft>
                <a:spcPts val="0"/>
              </a:spcAft>
              <a:buSzPts val="1679"/>
              <a:buNone/>
              <a:defRPr b="1" sz="2099"/>
            </a:lvl5pPr>
            <a:lvl6pPr indent="-228600" lvl="5" marL="2743200" algn="l">
              <a:lnSpc>
                <a:spcPct val="90000"/>
              </a:lnSpc>
              <a:spcBef>
                <a:spcPts val="800"/>
              </a:spcBef>
              <a:spcAft>
                <a:spcPts val="0"/>
              </a:spcAft>
              <a:buSzPts val="1679"/>
              <a:buNone/>
              <a:defRPr b="1" sz="2099"/>
            </a:lvl6pPr>
            <a:lvl7pPr indent="-228600" lvl="6" marL="3200400" algn="l">
              <a:lnSpc>
                <a:spcPct val="90000"/>
              </a:lnSpc>
              <a:spcBef>
                <a:spcPts val="800"/>
              </a:spcBef>
              <a:spcAft>
                <a:spcPts val="0"/>
              </a:spcAft>
              <a:buSzPts val="1679"/>
              <a:buNone/>
              <a:defRPr b="1" sz="2099"/>
            </a:lvl7pPr>
            <a:lvl8pPr indent="-228600" lvl="7" marL="3657600" algn="l">
              <a:lnSpc>
                <a:spcPct val="90000"/>
              </a:lnSpc>
              <a:spcBef>
                <a:spcPts val="800"/>
              </a:spcBef>
              <a:spcAft>
                <a:spcPts val="0"/>
              </a:spcAft>
              <a:buSzPts val="1679"/>
              <a:buNone/>
              <a:defRPr b="1" sz="2099"/>
            </a:lvl8pPr>
            <a:lvl9pPr indent="-228600" lvl="8" marL="4114800" algn="l">
              <a:lnSpc>
                <a:spcPct val="90000"/>
              </a:lnSpc>
              <a:spcBef>
                <a:spcPts val="800"/>
              </a:spcBef>
              <a:spcAft>
                <a:spcPts val="0"/>
              </a:spcAft>
              <a:buSzPts val="1679"/>
              <a:buNone/>
              <a:defRPr b="1" sz="2099"/>
            </a:lvl9pPr>
          </a:lstStyle>
          <a:p/>
        </p:txBody>
      </p:sp>
      <p:sp>
        <p:nvSpPr>
          <p:cNvPr id="59" name="Google Shape;59;p21"/>
          <p:cNvSpPr txBox="1"/>
          <p:nvPr>
            <p:ph idx="4" type="body"/>
          </p:nvPr>
        </p:nvSpPr>
        <p:spPr>
          <a:xfrm>
            <a:off x="6500708" y="2717800"/>
            <a:ext cx="5078677" cy="3454400"/>
          </a:xfrm>
          <a:prstGeom prst="rect">
            <a:avLst/>
          </a:prstGeom>
          <a:noFill/>
          <a:ln>
            <a:noFill/>
          </a:ln>
        </p:spPr>
        <p:txBody>
          <a:bodyPr anchorCtr="0" anchor="t" bIns="60925" lIns="121875" spcFirstLastPara="1" rIns="121875" wrap="square" tIns="60925">
            <a:no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0" name="Google Shape;60;p21"/>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2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2"/>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8" name="Shape 68"/>
        <p:cNvGrpSpPr/>
        <p:nvPr/>
      </p:nvGrpSpPr>
      <p:grpSpPr>
        <a:xfrm>
          <a:off x="0" y="0"/>
          <a:ext cx="0" cy="0"/>
          <a:chOff x="0" y="0"/>
          <a:chExt cx="0" cy="0"/>
        </a:xfrm>
      </p:grpSpPr>
      <p:sp>
        <p:nvSpPr>
          <p:cNvPr id="69" name="Google Shape;69;p23"/>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leyenda" type="objTx">
  <p:cSld name="OBJECT_WITH_CAPTION_TEXT">
    <p:spTree>
      <p:nvGrpSpPr>
        <p:cNvPr id="72" name="Shape 72"/>
        <p:cNvGrpSpPr/>
        <p:nvPr/>
      </p:nvGrpSpPr>
      <p:grpSpPr>
        <a:xfrm>
          <a:off x="0" y="0"/>
          <a:ext cx="0" cy="0"/>
          <a:chOff x="0" y="0"/>
          <a:chExt cx="0" cy="0"/>
        </a:xfrm>
      </p:grpSpPr>
      <p:sp>
        <p:nvSpPr>
          <p:cNvPr id="73" name="Google Shape;73;p24"/>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1"/>
              <a:buFont typeface="Calibri"/>
              <a:buNone/>
              <a:defRPr b="0" sz="280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id="75" name="Google Shape;75;p24"/>
          <p:cNvSpPr txBox="1"/>
          <p:nvPr>
            <p:ph idx="2" type="body"/>
          </p:nvPr>
        </p:nvSpPr>
        <p:spPr>
          <a:xfrm>
            <a:off x="5484971" y="584200"/>
            <a:ext cx="6094413" cy="558800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76" name="Google Shape;76;p24"/>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79" name="Shape 79"/>
        <p:cNvGrpSpPr/>
        <p:nvPr/>
      </p:nvGrpSpPr>
      <p:grpSpPr>
        <a:xfrm>
          <a:off x="0" y="0"/>
          <a:ext cx="0" cy="0"/>
          <a:chOff x="0" y="0"/>
          <a:chExt cx="0" cy="0"/>
        </a:xfrm>
      </p:grpSpPr>
      <p:sp>
        <p:nvSpPr>
          <p:cNvPr id="80" name="Google Shape;80;p25"/>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1"/>
              <a:buFont typeface="Calibri"/>
              <a:buNone/>
              <a:defRPr b="0" sz="280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5"/>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descr="Marcador de posición vacío para agregar una imagen. Haga clic en el marcador de posición y seleccione la imagen que desee agregar." id="82" name="Google Shape;82;p25"/>
          <p:cNvSpPr/>
          <p:nvPr>
            <p:ph idx="2" type="pic"/>
          </p:nvPr>
        </p:nvSpPr>
        <p:spPr>
          <a:xfrm>
            <a:off x="5484971" y="584200"/>
            <a:ext cx="6094413" cy="5588000"/>
          </a:xfrm>
          <a:prstGeom prst="rect">
            <a:avLst/>
          </a:prstGeom>
          <a:noFill/>
          <a:ln cap="flat" cmpd="sng" w="12700">
            <a:solidFill>
              <a:srgbClr val="3F3F3F"/>
            </a:solidFill>
            <a:prstDash val="solid"/>
            <a:miter lim="800000"/>
            <a:headEnd len="sm" w="sm" type="none"/>
            <a:tailEnd len="sm" w="sm" type="none"/>
          </a:ln>
        </p:spPr>
      </p:sp>
      <p:sp>
        <p:nvSpPr>
          <p:cNvPr id="83" name="Google Shape;83;p25"/>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pic>
        <p:nvPicPr>
          <p:cNvPr id="86" name="Google Shape;86;p25"/>
          <p:cNvPicPr preferRelativeResize="0"/>
          <p:nvPr/>
        </p:nvPicPr>
        <p:blipFill rotWithShape="1">
          <a:blip r:embed="rId2">
            <a:alphaModFix/>
          </a:blip>
          <a:srcRect b="0" l="0" r="0" t="0"/>
          <a:stretch/>
        </p:blipFill>
        <p:spPr>
          <a:xfrm>
            <a:off x="10342388" y="5799955"/>
            <a:ext cx="1801372" cy="105765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5E5E5"/>
            </a:gs>
            <a:gs pos="81000">
              <a:srgbClr val="E5E5E5"/>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Google Shape;10;p16"/>
          <p:cNvGrpSpPr/>
          <p:nvPr/>
        </p:nvGrpSpPr>
        <p:grpSpPr>
          <a:xfrm>
            <a:off x="-15866" y="-3174"/>
            <a:ext cx="819993" cy="5229225"/>
            <a:chOff x="-11906" y="-2381"/>
            <a:chExt cx="615155" cy="3921919"/>
          </a:xfrm>
        </p:grpSpPr>
        <p:sp>
          <p:nvSpPr>
            <p:cNvPr id="11" name="Google Shape;11;p16"/>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12" name="Google Shape;12;p16"/>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13" name="Google Shape;13;p16"/>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grpSp>
      <p:sp>
        <p:nvSpPr>
          <p:cNvPr id="14" name="Google Shape;14;p16"/>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6"/>
          <p:cNvSpPr txBox="1"/>
          <p:nvPr>
            <p:ph idx="1" type="body"/>
          </p:nvPr>
        </p:nvSpPr>
        <p:spPr>
          <a:xfrm>
            <a:off x="1218884" y="1701797"/>
            <a:ext cx="10360501" cy="4462272"/>
          </a:xfrm>
          <a:prstGeom prst="rect">
            <a:avLst/>
          </a:prstGeom>
          <a:noFill/>
          <a:ln>
            <a:noFill/>
          </a:ln>
        </p:spPr>
        <p:txBody>
          <a:bodyPr anchorCtr="0" anchor="t" bIns="60925" lIns="121875" spcFirstLastPara="1" rIns="121875" wrap="square" tIns="60925">
            <a:normAutofit/>
          </a:bodyPr>
          <a:lstStyle>
            <a:lvl1pPr indent="-406463" lvl="0" marL="457200" marR="0" rtl="0" algn="l">
              <a:lnSpc>
                <a:spcPct val="90000"/>
              </a:lnSpc>
              <a:spcBef>
                <a:spcPts val="1600"/>
              </a:spcBef>
              <a:spcAft>
                <a:spcPts val="0"/>
              </a:spcAft>
              <a:buClr>
                <a:schemeClr val="accent1"/>
              </a:buClr>
              <a:buSzPts val="2801"/>
              <a:buFont typeface="Arial"/>
              <a:buChar char="•"/>
              <a:defRPr b="0" i="0" sz="2801" u="none" cap="none" strike="noStrike">
                <a:solidFill>
                  <a:schemeClr val="lt1"/>
                </a:solidFill>
                <a:latin typeface="Calibri"/>
                <a:ea typeface="Calibri"/>
                <a:cs typeface="Calibri"/>
                <a:sym typeface="Calibri"/>
              </a:defRPr>
            </a:lvl1pPr>
            <a:lvl2pPr indent="-350469" lvl="1" marL="914400" marR="0" rtl="0" algn="l">
              <a:lnSpc>
                <a:spcPct val="90000"/>
              </a:lnSpc>
              <a:spcBef>
                <a:spcPts val="800"/>
              </a:spcBef>
              <a:spcAft>
                <a:spcPts val="0"/>
              </a:spcAft>
              <a:buClr>
                <a:schemeClr val="accent1"/>
              </a:buClr>
              <a:buSzPts val="1919"/>
              <a:buFont typeface="Arial"/>
              <a:buChar char="•"/>
              <a:defRPr b="0" i="0" sz="2399"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Google Shape;16;p16"/>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7" name="Google Shape;17;p16"/>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8" name="Google Shape;18;p16"/>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pic>
        <p:nvPicPr>
          <p:cNvPr id="19" name="Google Shape;19;p16"/>
          <p:cNvPicPr preferRelativeResize="0"/>
          <p:nvPr/>
        </p:nvPicPr>
        <p:blipFill rotWithShape="1">
          <a:blip r:embed="rId1">
            <a:alphaModFix/>
          </a:blip>
          <a:srcRect b="0" l="0" r="0" t="0"/>
          <a:stretch/>
        </p:blipFill>
        <p:spPr>
          <a:xfrm>
            <a:off x="10359066" y="5806421"/>
            <a:ext cx="1801372" cy="105765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625176" y="584206"/>
            <a:ext cx="8735325" cy="2000251"/>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5400"/>
              <a:buFont typeface="Calibri"/>
              <a:buNone/>
            </a:pPr>
            <a:r>
              <a:rPr b="1" lang="es-AR">
                <a:solidFill>
                  <a:schemeClr val="dk1"/>
                </a:solidFill>
              </a:rPr>
              <a:t>Base de Datos</a:t>
            </a:r>
            <a:endParaRPr/>
          </a:p>
        </p:txBody>
      </p:sp>
      <p:sp>
        <p:nvSpPr>
          <p:cNvPr id="105" name="Google Shape;105;p1"/>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s-AR"/>
              <a:t>MI PRIMERA PRACTICA</a:t>
            </a:r>
            <a:endParaRPr/>
          </a:p>
          <a:p>
            <a:pPr indent="0" lvl="0" marL="0" rtl="0" algn="l">
              <a:lnSpc>
                <a:spcPct val="90000"/>
              </a:lnSpc>
              <a:spcBef>
                <a:spcPts val="0"/>
              </a:spcBef>
              <a:spcAft>
                <a:spcPts val="0"/>
              </a:spcAft>
              <a:buSzPts val="2800"/>
              <a:buNone/>
            </a:pPr>
            <a:r>
              <a:rPr lang="es-AR"/>
              <a:t>LENGUAJE DML</a:t>
            </a:r>
            <a:endParaRPr/>
          </a:p>
          <a:p>
            <a:pPr indent="0" lvl="0" marL="0" rtl="0" algn="l">
              <a:lnSpc>
                <a:spcPct val="90000"/>
              </a:lnSpc>
              <a:spcBef>
                <a:spcPts val="0"/>
              </a:spcBef>
              <a:spcAft>
                <a:spcPts val="0"/>
              </a:spcAft>
              <a:buSzPts val="2800"/>
              <a:buNone/>
            </a:pPr>
            <a:r>
              <a:rPr lang="es-AR"/>
              <a:t>CLAUSULAS</a:t>
            </a:r>
            <a:endParaRPr/>
          </a:p>
        </p:txBody>
      </p:sp>
      <p:pic>
        <p:nvPicPr>
          <p:cNvPr id="106" name="Google Shape;106;p1"/>
          <p:cNvPicPr preferRelativeResize="0"/>
          <p:nvPr/>
        </p:nvPicPr>
        <p:blipFill rotWithShape="1">
          <a:blip r:embed="rId3">
            <a:alphaModFix/>
          </a:blip>
          <a:srcRect b="0" l="0" r="0" t="0"/>
          <a:stretch/>
        </p:blipFill>
        <p:spPr>
          <a:xfrm>
            <a:off x="4870276" y="3492501"/>
            <a:ext cx="3124200" cy="2857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Clausula TOP</a:t>
            </a:r>
            <a:endParaRPr/>
          </a:p>
        </p:txBody>
      </p:sp>
      <p:sp>
        <p:nvSpPr>
          <p:cNvPr id="166" name="Google Shape;166;p10"/>
          <p:cNvSpPr txBox="1"/>
          <p:nvPr/>
        </p:nvSpPr>
        <p:spPr>
          <a:xfrm>
            <a:off x="1053853" y="1720145"/>
            <a:ext cx="10873207" cy="526297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AR" sz="2800">
                <a:solidFill>
                  <a:schemeClr val="dk1"/>
                </a:solidFill>
                <a:latin typeface="Calibri"/>
                <a:ea typeface="Calibri"/>
                <a:cs typeface="Calibri"/>
                <a:sym typeface="Calibri"/>
              </a:rPr>
              <a:t>Te ofrece los registros que entran al principio o al final de un rango concreto. </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s-AR" sz="2800">
                <a:solidFill>
                  <a:schemeClr val="dk1"/>
                </a:solidFill>
                <a:latin typeface="Calibri"/>
                <a:ea typeface="Calibri"/>
                <a:cs typeface="Calibri"/>
                <a:sym typeface="Calibri"/>
              </a:rPr>
              <a:t>SELECT  TOP 2 * FROM table </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s-AR" sz="2800">
                <a:solidFill>
                  <a:schemeClr val="dk1"/>
                </a:solidFill>
                <a:latin typeface="Calibri"/>
                <a:ea typeface="Calibri"/>
                <a:cs typeface="Calibri"/>
                <a:sym typeface="Calibri"/>
              </a:rPr>
              <a:t>En este caso nos va a devolver los dos primero registros.</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s-AR" sz="2800">
                <a:solidFill>
                  <a:schemeClr val="dk1"/>
                </a:solidFill>
                <a:latin typeface="Calibri"/>
                <a:ea typeface="Calibri"/>
                <a:cs typeface="Calibri"/>
                <a:sym typeface="Calibri"/>
              </a:rPr>
              <a:t>SELECT  TOP 2 * FROM table WHERE campo=valor </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s-AR" sz="2800">
                <a:solidFill>
                  <a:schemeClr val="dk1"/>
                </a:solidFill>
                <a:latin typeface="Calibri"/>
                <a:ea typeface="Calibri"/>
                <a:cs typeface="Calibri"/>
                <a:sym typeface="Calibri"/>
              </a:rPr>
              <a:t>Nos va a mostrar los dos primeros registros que apliquen</a:t>
            </a:r>
            <a:endParaRPr/>
          </a:p>
          <a:p>
            <a:pPr indent="0" lvl="0" marL="0" marR="0" rtl="0" algn="just">
              <a:spcBef>
                <a:spcPts val="0"/>
              </a:spcBef>
              <a:spcAft>
                <a:spcPts val="0"/>
              </a:spcAft>
              <a:buNone/>
            </a:pPr>
            <a:r>
              <a:rPr lang="es-AR" sz="2800">
                <a:solidFill>
                  <a:schemeClr val="dk1"/>
                </a:solidFill>
                <a:latin typeface="Calibri"/>
                <a:ea typeface="Calibri"/>
                <a:cs typeface="Calibri"/>
                <a:sym typeface="Calibri"/>
              </a:rPr>
              <a:t>según La condición planteada</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Clausula ORDER BY</a:t>
            </a:r>
            <a:endParaRPr/>
          </a:p>
        </p:txBody>
      </p:sp>
      <p:sp>
        <p:nvSpPr>
          <p:cNvPr id="172" name="Google Shape;172;p11"/>
          <p:cNvSpPr txBox="1"/>
          <p:nvPr/>
        </p:nvSpPr>
        <p:spPr>
          <a:xfrm>
            <a:off x="1053853" y="1720145"/>
            <a:ext cx="10873207" cy="48320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AR" sz="2800">
                <a:solidFill>
                  <a:schemeClr val="dk1"/>
                </a:solidFill>
                <a:latin typeface="Calibri"/>
                <a:ea typeface="Calibri"/>
                <a:cs typeface="Calibri"/>
                <a:sym typeface="Calibri"/>
              </a:rPr>
              <a:t>Ordena los datos devueltos por una consulta en SQL Server. Use esta cláusula para lo siguiente:</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s-AR" sz="2800">
                <a:solidFill>
                  <a:schemeClr val="dk1"/>
                </a:solidFill>
                <a:latin typeface="Calibri"/>
                <a:ea typeface="Calibri"/>
                <a:cs typeface="Calibri"/>
                <a:sym typeface="Calibri"/>
              </a:rPr>
              <a:t>Ordenar el conjunto de resultados de una consulta por la lista de columnas especificada y, opcionalmente, limitar las filas devueltas a un intervalo especificado. El orden en que se devuelven las filas en un conjunto de resultados no se puede garantizar, a menos que se especifique una cláusula ORDER BY.</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s-AR" sz="2800">
                <a:solidFill>
                  <a:schemeClr val="dk1"/>
                </a:solidFill>
                <a:latin typeface="Calibri"/>
                <a:ea typeface="Calibri"/>
                <a:cs typeface="Calibri"/>
                <a:sym typeface="Calibri"/>
              </a:rPr>
              <a:t>Determinar el orden en que se aplican los valores </a:t>
            </a:r>
            <a:endParaRPr/>
          </a:p>
          <a:p>
            <a:pPr indent="0" lvl="0" marL="0" marR="0" rtl="0" algn="just">
              <a:spcBef>
                <a:spcPts val="0"/>
              </a:spcBef>
              <a:spcAft>
                <a:spcPts val="0"/>
              </a:spcAft>
              <a:buNone/>
            </a:pPr>
            <a:r>
              <a:rPr lang="es-AR" sz="2800">
                <a:solidFill>
                  <a:schemeClr val="dk1"/>
                </a:solidFill>
                <a:latin typeface="Calibri"/>
                <a:ea typeface="Calibri"/>
                <a:cs typeface="Calibri"/>
                <a:sym typeface="Calibri"/>
              </a:rPr>
              <a:t>de la función de categoría al conjunto de resultados.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Clausula ORDER BY</a:t>
            </a:r>
            <a:endParaRPr/>
          </a:p>
        </p:txBody>
      </p:sp>
      <p:sp>
        <p:nvSpPr>
          <p:cNvPr id="178" name="Google Shape;178;p12"/>
          <p:cNvSpPr txBox="1"/>
          <p:nvPr/>
        </p:nvSpPr>
        <p:spPr>
          <a:xfrm>
            <a:off x="1053853" y="1720145"/>
            <a:ext cx="10873207" cy="526297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AR" sz="2000">
                <a:solidFill>
                  <a:schemeClr val="dk1"/>
                </a:solidFill>
                <a:latin typeface="Arial"/>
                <a:ea typeface="Arial"/>
                <a:cs typeface="Arial"/>
                <a:sym typeface="Arial"/>
              </a:rPr>
              <a:t>ASC | DESC</a:t>
            </a:r>
            <a:endParaRPr/>
          </a:p>
          <a:p>
            <a:pPr indent="0" lvl="0" marL="0" marR="0" rtl="0" algn="just">
              <a:spcBef>
                <a:spcPts val="0"/>
              </a:spcBef>
              <a:spcAft>
                <a:spcPts val="0"/>
              </a:spcAft>
              <a:buNone/>
            </a:pPr>
            <a:r>
              <a:rPr b="0" i="0" lang="es-AR" sz="2000">
                <a:solidFill>
                  <a:schemeClr val="dk1"/>
                </a:solidFill>
                <a:latin typeface="Arial"/>
                <a:ea typeface="Arial"/>
                <a:cs typeface="Arial"/>
                <a:sym typeface="Arial"/>
              </a:rPr>
              <a:t>Indica que los valores de la columna especificada se deben ordenar en sentido ascendente o descendente. ASC ordena del valor mínimo al valor máximo. DESC ordena del valor máximo al valor mínimo. ASC es el criterio de ordenación predeterminado. Los valores NULL se tratan como los valores más bajos posibles.</a:t>
            </a:r>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s-AR" sz="2000">
                <a:solidFill>
                  <a:schemeClr val="dk1"/>
                </a:solidFill>
                <a:latin typeface="Arial"/>
                <a:ea typeface="Arial"/>
                <a:cs typeface="Arial"/>
                <a:sym typeface="Arial"/>
              </a:rPr>
              <a:t>Ejemplo:</a:t>
            </a:r>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b="0" i="0" lang="es-AR" sz="2000">
                <a:solidFill>
                  <a:schemeClr val="dk1"/>
                </a:solidFill>
                <a:latin typeface="Arial"/>
                <a:ea typeface="Arial"/>
                <a:cs typeface="Arial"/>
                <a:sym typeface="Arial"/>
              </a:rPr>
              <a:t>ORDER BY campo ASC</a:t>
            </a:r>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s-AR" sz="2000">
                <a:solidFill>
                  <a:schemeClr val="dk1"/>
                </a:solidFill>
                <a:latin typeface="Arial"/>
                <a:ea typeface="Arial"/>
                <a:cs typeface="Arial"/>
                <a:sym typeface="Arial"/>
              </a:rPr>
              <a:t>Usando el comando SELECT:</a:t>
            </a:r>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s-AR" sz="2000">
                <a:solidFill>
                  <a:schemeClr val="dk1"/>
                </a:solidFill>
                <a:latin typeface="Arial"/>
                <a:ea typeface="Arial"/>
                <a:cs typeface="Arial"/>
                <a:sym typeface="Arial"/>
              </a:rPr>
              <a:t>SELECT * FROM paciente ORDER BY fnacimiento DESC.</a:t>
            </a:r>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s-AR" sz="2000">
                <a:solidFill>
                  <a:schemeClr val="dk1"/>
                </a:solidFill>
                <a:latin typeface="Arial"/>
                <a:ea typeface="Arial"/>
                <a:cs typeface="Arial"/>
                <a:sym typeface="Arial"/>
              </a:rPr>
              <a:t>SELECT TOP 1 * FROM paciente ORDER BY fnacimiento DESC.</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Clausula DISTINCT</a:t>
            </a:r>
            <a:endParaRPr/>
          </a:p>
        </p:txBody>
      </p:sp>
      <p:sp>
        <p:nvSpPr>
          <p:cNvPr id="184" name="Google Shape;184;p13"/>
          <p:cNvSpPr txBox="1"/>
          <p:nvPr/>
        </p:nvSpPr>
        <p:spPr>
          <a:xfrm>
            <a:off x="1053853" y="1720145"/>
            <a:ext cx="10873207" cy="42165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AR" sz="2000">
                <a:solidFill>
                  <a:schemeClr val="dk1"/>
                </a:solidFill>
                <a:latin typeface="Arial"/>
                <a:ea typeface="Arial"/>
                <a:cs typeface="Arial"/>
                <a:sym typeface="Arial"/>
              </a:rPr>
              <a:t>No incluye los registros con datos duplicados. Si quieres hacerlo deberías usar SELECT y especificarlo.</a:t>
            </a:r>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s-AR" sz="2000">
                <a:solidFill>
                  <a:schemeClr val="dk1"/>
                </a:solidFill>
                <a:latin typeface="Arial"/>
                <a:ea typeface="Arial"/>
                <a:cs typeface="Arial"/>
                <a:sym typeface="Arial"/>
              </a:rPr>
              <a:t>Esta clausula permite agrupar los registros por un campo en particular, lo que nos indica es por donde vamos a distinguir ese resultado del registro en la consulta.</a:t>
            </a:r>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s-AR" sz="2000">
                <a:solidFill>
                  <a:schemeClr val="dk1"/>
                </a:solidFill>
                <a:latin typeface="Arial"/>
                <a:ea typeface="Arial"/>
                <a:cs typeface="Arial"/>
                <a:sym typeface="Arial"/>
              </a:rPr>
              <a:t>Ejemplo:</a:t>
            </a:r>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s-AR" sz="2000">
                <a:solidFill>
                  <a:schemeClr val="dk1"/>
                </a:solidFill>
                <a:latin typeface="Arial"/>
                <a:ea typeface="Arial"/>
                <a:cs typeface="Arial"/>
                <a:sym typeface="Arial"/>
              </a:rPr>
              <a:t>SELECT DISTINCT (campo) FROM table</a:t>
            </a:r>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s-AR" sz="2000">
                <a:solidFill>
                  <a:schemeClr val="dk1"/>
                </a:solidFill>
                <a:latin typeface="Arial"/>
                <a:ea typeface="Arial"/>
                <a:cs typeface="Arial"/>
                <a:sym typeface="Arial"/>
              </a:rPr>
              <a:t>SELECT DISTINCT (apellido) FROM paciente</a:t>
            </a:r>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s-AR" sz="2000">
                <a:solidFill>
                  <a:schemeClr val="dk1"/>
                </a:solidFill>
                <a:latin typeface="Arial"/>
                <a:ea typeface="Arial"/>
                <a:cs typeface="Arial"/>
                <a:sym typeface="Arial"/>
              </a:rPr>
              <a:t>SELECT DISTINCT idpaciente,apellido FROM paciente</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Clausula GROUP BY</a:t>
            </a:r>
            <a:endParaRPr/>
          </a:p>
        </p:txBody>
      </p:sp>
      <p:sp>
        <p:nvSpPr>
          <p:cNvPr id="190" name="Google Shape;190;p14"/>
          <p:cNvSpPr txBox="1"/>
          <p:nvPr/>
        </p:nvSpPr>
        <p:spPr>
          <a:xfrm>
            <a:off x="1053853" y="1720145"/>
            <a:ext cx="10873207" cy="261610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600">
              <a:solidFill>
                <a:srgbClr val="161616"/>
              </a:solidFill>
              <a:latin typeface="Quattrocento Sans"/>
              <a:ea typeface="Quattrocento Sans"/>
              <a:cs typeface="Quattrocento Sans"/>
              <a:sym typeface="Quattrocento Sans"/>
            </a:endParaRPr>
          </a:p>
          <a:p>
            <a:pPr indent="0" lvl="0" marL="0" marR="0" rtl="0" algn="just">
              <a:spcBef>
                <a:spcPts val="0"/>
              </a:spcBef>
              <a:spcAft>
                <a:spcPts val="0"/>
              </a:spcAft>
              <a:buNone/>
            </a:pPr>
            <a:r>
              <a:rPr lang="es-AR" sz="2000">
                <a:solidFill>
                  <a:srgbClr val="161616"/>
                </a:solidFill>
                <a:latin typeface="Calibri"/>
                <a:ea typeface="Calibri"/>
                <a:cs typeface="Calibri"/>
                <a:sym typeface="Calibri"/>
              </a:rPr>
              <a:t>D</a:t>
            </a:r>
            <a:r>
              <a:rPr b="0" i="0" lang="es-AR" sz="2000">
                <a:solidFill>
                  <a:srgbClr val="161616"/>
                </a:solidFill>
                <a:latin typeface="Calibri"/>
                <a:ea typeface="Calibri"/>
                <a:cs typeface="Calibri"/>
                <a:sym typeface="Calibri"/>
              </a:rPr>
              <a:t>ivide el resultado de la consulta en grupos de filas, normalmente realizando una o varias agregaciones en cada grupo</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s-AR" sz="2000">
                <a:solidFill>
                  <a:schemeClr val="dk1"/>
                </a:solidFill>
                <a:latin typeface="Arial"/>
                <a:ea typeface="Arial"/>
                <a:cs typeface="Arial"/>
                <a:sym typeface="Arial"/>
              </a:rPr>
              <a:t>Ejemplo:</a:t>
            </a:r>
            <a:endParaRPr/>
          </a:p>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s-AR" sz="2000">
                <a:solidFill>
                  <a:schemeClr val="dk1"/>
                </a:solidFill>
                <a:latin typeface="Arial"/>
                <a:ea typeface="Arial"/>
                <a:cs typeface="Arial"/>
                <a:sym typeface="Arial"/>
              </a:rPr>
              <a:t>SELECT apellido FROM paciente GROUP BY apellido DESC.</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81000">
              <a:schemeClr val="lt1"/>
            </a:gs>
            <a:gs pos="85000">
              <a:srgbClr val="0D172F"/>
            </a:gs>
            <a:gs pos="100000">
              <a:srgbClr val="122041"/>
            </a:gs>
          </a:gsLst>
          <a:lin ang="3600000" scaled="0"/>
        </a:gradFill>
      </p:bgPr>
    </p:bg>
    <p:spTree>
      <p:nvGrpSpPr>
        <p:cNvPr id="194" name="Shape 194"/>
        <p:cNvGrpSpPr/>
        <p:nvPr/>
      </p:nvGrpSpPr>
      <p:grpSpPr>
        <a:xfrm>
          <a:off x="0" y="0"/>
          <a:ext cx="0" cy="0"/>
          <a:chOff x="0" y="0"/>
          <a:chExt cx="0" cy="0"/>
        </a:xfrm>
      </p:grpSpPr>
      <p:pic>
        <p:nvPicPr>
          <p:cNvPr id="195" name="Google Shape;195;p15"/>
          <p:cNvPicPr preferRelativeResize="0"/>
          <p:nvPr/>
        </p:nvPicPr>
        <p:blipFill rotWithShape="1">
          <a:blip r:embed="rId3">
            <a:alphaModFix/>
          </a:blip>
          <a:srcRect b="0" l="0" r="0" t="0"/>
          <a:stretch/>
        </p:blipFill>
        <p:spPr>
          <a:xfrm>
            <a:off x="2638028" y="1124744"/>
            <a:ext cx="7498055" cy="39364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12" name="Google Shape;112;p2"/>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AR" sz="2800" u="none" cap="none" strike="noStrike">
                <a:solidFill>
                  <a:schemeClr val="dk1"/>
                </a:solidFill>
                <a:latin typeface="Calibri"/>
                <a:ea typeface="Calibri"/>
                <a:cs typeface="Calibri"/>
                <a:sym typeface="Calibri"/>
              </a:rPr>
              <a:t>Ejercicio práctico 1</a:t>
            </a:r>
            <a:endParaRPr/>
          </a:p>
        </p:txBody>
      </p:sp>
      <p:sp>
        <p:nvSpPr>
          <p:cNvPr id="113" name="Google Shape;113;p2"/>
          <p:cNvSpPr txBox="1"/>
          <p:nvPr/>
        </p:nvSpPr>
        <p:spPr>
          <a:xfrm>
            <a:off x="1218884" y="2001436"/>
            <a:ext cx="10009112" cy="3046988"/>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1C1D1F"/>
              </a:buClr>
              <a:buSzPts val="2400"/>
              <a:buFont typeface="Calibri"/>
              <a:buAutoNum type="arabicPeriod"/>
            </a:pPr>
            <a:r>
              <a:rPr b="0" i="0" lang="es-AR" sz="2400">
                <a:solidFill>
                  <a:srgbClr val="1C1D1F"/>
                </a:solidFill>
                <a:latin typeface="Arial"/>
                <a:ea typeface="Arial"/>
                <a:cs typeface="Arial"/>
                <a:sym typeface="Arial"/>
              </a:rPr>
              <a:t>USE centromedico</a:t>
            </a:r>
            <a:endParaRPr b="0" i="0" sz="2400">
              <a:solidFill>
                <a:srgbClr val="1C1D1F"/>
              </a:solidFill>
              <a:latin typeface="Arial"/>
              <a:ea typeface="Arial"/>
              <a:cs typeface="Arial"/>
              <a:sym typeface="Arial"/>
            </a:endParaRPr>
          </a:p>
          <a:p>
            <a:pPr indent="-152400" lvl="0" marL="0" marR="0" rtl="0" algn="l">
              <a:spcBef>
                <a:spcPts val="0"/>
              </a:spcBef>
              <a:spcAft>
                <a:spcPts val="0"/>
              </a:spcAft>
              <a:buClr>
                <a:srgbClr val="1C1D1F"/>
              </a:buClr>
              <a:buSzPts val="2400"/>
              <a:buFont typeface="Calibri"/>
              <a:buAutoNum type="arabicPeriod"/>
            </a:pPr>
            <a:r>
              <a:rPr b="0" i="0" lang="es-AR" sz="2400">
                <a:solidFill>
                  <a:srgbClr val="1C1D1F"/>
                </a:solidFill>
                <a:latin typeface="Arial"/>
                <a:ea typeface="Arial"/>
                <a:cs typeface="Arial"/>
                <a:sym typeface="Arial"/>
              </a:rPr>
              <a:t>GO</a:t>
            </a:r>
            <a:endParaRPr/>
          </a:p>
          <a:p>
            <a:pPr indent="-152400" lvl="0" marL="0" marR="0" rtl="0" algn="l">
              <a:spcBef>
                <a:spcPts val="0"/>
              </a:spcBef>
              <a:spcAft>
                <a:spcPts val="0"/>
              </a:spcAft>
              <a:buClr>
                <a:srgbClr val="1C1D1F"/>
              </a:buClr>
              <a:buSzPts val="2400"/>
              <a:buFont typeface="Calibri"/>
              <a:buAutoNum type="arabicPeriod"/>
            </a:pPr>
            <a:r>
              <a:rPr b="0" i="0" lang="es-AR" sz="2400">
                <a:solidFill>
                  <a:srgbClr val="1C1D1F"/>
                </a:solidFill>
                <a:latin typeface="Arial"/>
                <a:ea typeface="Arial"/>
                <a:cs typeface="Arial"/>
                <a:sym typeface="Arial"/>
              </a:rPr>
              <a:t>insert </a:t>
            </a:r>
            <a:r>
              <a:rPr b="0" i="0" lang="es-AR" sz="2400">
                <a:solidFill>
                  <a:srgbClr val="B4690E"/>
                </a:solidFill>
                <a:latin typeface="Arial"/>
                <a:ea typeface="Arial"/>
                <a:cs typeface="Arial"/>
                <a:sym typeface="Arial"/>
              </a:rPr>
              <a:t>into</a:t>
            </a:r>
            <a:r>
              <a:rPr b="0" i="0" lang="es-AR" sz="2400">
                <a:solidFill>
                  <a:srgbClr val="1C1D1F"/>
                </a:solidFill>
                <a:latin typeface="Arial"/>
                <a:ea typeface="Arial"/>
                <a:cs typeface="Arial"/>
                <a:sym typeface="Arial"/>
              </a:rPr>
              <a:t> turno values ( </a:t>
            </a:r>
            <a:r>
              <a:rPr b="0" i="0" lang="es-AR" sz="2400">
                <a:solidFill>
                  <a:srgbClr val="2D907F"/>
                </a:solidFill>
                <a:latin typeface="Arial"/>
                <a:ea typeface="Arial"/>
                <a:cs typeface="Arial"/>
                <a:sym typeface="Arial"/>
              </a:rPr>
              <a:t>'20200302 13:00'</a:t>
            </a:r>
            <a:r>
              <a:rPr b="0" i="0" lang="es-AR" sz="2400">
                <a:solidFill>
                  <a:srgbClr val="1C1D1F"/>
                </a:solidFill>
                <a:latin typeface="Arial"/>
                <a:ea typeface="Arial"/>
                <a:cs typeface="Arial"/>
                <a:sym typeface="Arial"/>
              </a:rPr>
              <a:t>, 0 , </a:t>
            </a:r>
            <a:r>
              <a:rPr b="0" i="0" lang="es-AR" sz="2400">
                <a:solidFill>
                  <a:srgbClr val="2D907F"/>
                </a:solidFill>
                <a:latin typeface="Arial"/>
                <a:ea typeface="Arial"/>
                <a:cs typeface="Arial"/>
                <a:sym typeface="Arial"/>
              </a:rPr>
              <a:t>''</a:t>
            </a:r>
            <a:r>
              <a:rPr b="0" i="0" lang="es-AR" sz="2400">
                <a:solidFill>
                  <a:srgbClr val="1C1D1F"/>
                </a:solidFill>
                <a:latin typeface="Arial"/>
                <a:ea typeface="Arial"/>
                <a:cs typeface="Arial"/>
                <a:sym typeface="Arial"/>
              </a:rPr>
              <a:t> )</a:t>
            </a:r>
            <a:endParaRPr/>
          </a:p>
          <a:p>
            <a:pPr indent="-152400" lvl="0" marL="0" marR="0" rtl="0" algn="l">
              <a:spcBef>
                <a:spcPts val="0"/>
              </a:spcBef>
              <a:spcAft>
                <a:spcPts val="0"/>
              </a:spcAft>
              <a:buClr>
                <a:srgbClr val="1C1D1F"/>
              </a:buClr>
              <a:buSzPts val="2400"/>
              <a:buFont typeface="Calibri"/>
              <a:buAutoNum type="arabicPeriod"/>
            </a:pPr>
            <a:r>
              <a:rPr b="0" i="0" lang="es-AR" sz="2400">
                <a:solidFill>
                  <a:srgbClr val="1C1D1F"/>
                </a:solidFill>
                <a:latin typeface="Arial"/>
                <a:ea typeface="Arial"/>
                <a:cs typeface="Arial"/>
                <a:sym typeface="Arial"/>
              </a:rPr>
              <a:t>insert </a:t>
            </a:r>
            <a:r>
              <a:rPr b="0" i="0" lang="es-AR" sz="2400">
                <a:solidFill>
                  <a:srgbClr val="B4690E"/>
                </a:solidFill>
                <a:latin typeface="Arial"/>
                <a:ea typeface="Arial"/>
                <a:cs typeface="Arial"/>
                <a:sym typeface="Arial"/>
              </a:rPr>
              <a:t>into</a:t>
            </a:r>
            <a:r>
              <a:rPr b="0" i="0" lang="es-AR" sz="2400">
                <a:solidFill>
                  <a:srgbClr val="1C1D1F"/>
                </a:solidFill>
                <a:latin typeface="Arial"/>
                <a:ea typeface="Arial"/>
                <a:cs typeface="Arial"/>
                <a:sym typeface="Arial"/>
              </a:rPr>
              <a:t> turno values ( </a:t>
            </a:r>
            <a:r>
              <a:rPr b="0" i="0" lang="es-AR" sz="2400">
                <a:solidFill>
                  <a:srgbClr val="2D907F"/>
                </a:solidFill>
                <a:latin typeface="Arial"/>
                <a:ea typeface="Arial"/>
                <a:cs typeface="Arial"/>
                <a:sym typeface="Arial"/>
              </a:rPr>
              <a:t>'20200303 14:00'</a:t>
            </a:r>
            <a:r>
              <a:rPr b="0" i="0" lang="es-AR" sz="2400">
                <a:solidFill>
                  <a:srgbClr val="1C1D1F"/>
                </a:solidFill>
                <a:latin typeface="Arial"/>
                <a:ea typeface="Arial"/>
                <a:cs typeface="Arial"/>
                <a:sym typeface="Arial"/>
              </a:rPr>
              <a:t>, 0 , </a:t>
            </a:r>
            <a:r>
              <a:rPr b="0" i="0" lang="es-AR" sz="2400">
                <a:solidFill>
                  <a:srgbClr val="2D907F"/>
                </a:solidFill>
                <a:latin typeface="Arial"/>
                <a:ea typeface="Arial"/>
                <a:cs typeface="Arial"/>
                <a:sym typeface="Arial"/>
              </a:rPr>
              <a:t>''</a:t>
            </a:r>
            <a:r>
              <a:rPr b="0" i="0" lang="es-AR" sz="2400">
                <a:solidFill>
                  <a:srgbClr val="1C1D1F"/>
                </a:solidFill>
                <a:latin typeface="Arial"/>
                <a:ea typeface="Arial"/>
                <a:cs typeface="Arial"/>
                <a:sym typeface="Arial"/>
              </a:rPr>
              <a:t>)</a:t>
            </a:r>
            <a:endParaRPr/>
          </a:p>
          <a:p>
            <a:pPr indent="-152400" lvl="0" marL="0" marR="0" rtl="0" algn="l">
              <a:spcBef>
                <a:spcPts val="0"/>
              </a:spcBef>
              <a:spcAft>
                <a:spcPts val="0"/>
              </a:spcAft>
              <a:buClr>
                <a:srgbClr val="1C1D1F"/>
              </a:buClr>
              <a:buSzPts val="2400"/>
              <a:buFont typeface="Calibri"/>
              <a:buAutoNum type="arabicPeriod"/>
            </a:pPr>
            <a:r>
              <a:rPr b="0" i="0" lang="es-AR" sz="2400">
                <a:solidFill>
                  <a:srgbClr val="1C1D1F"/>
                </a:solidFill>
                <a:latin typeface="Arial"/>
                <a:ea typeface="Arial"/>
                <a:cs typeface="Arial"/>
                <a:sym typeface="Arial"/>
              </a:rPr>
              <a:t>insert </a:t>
            </a:r>
            <a:r>
              <a:rPr b="0" i="0" lang="es-AR" sz="2400">
                <a:solidFill>
                  <a:srgbClr val="B4690E"/>
                </a:solidFill>
                <a:latin typeface="Arial"/>
                <a:ea typeface="Arial"/>
                <a:cs typeface="Arial"/>
                <a:sym typeface="Arial"/>
              </a:rPr>
              <a:t>into</a:t>
            </a:r>
            <a:r>
              <a:rPr b="0" i="0" lang="es-AR" sz="2400">
                <a:solidFill>
                  <a:srgbClr val="1C1D1F"/>
                </a:solidFill>
                <a:latin typeface="Arial"/>
                <a:ea typeface="Arial"/>
                <a:cs typeface="Arial"/>
                <a:sym typeface="Arial"/>
              </a:rPr>
              <a:t> turno values ( </a:t>
            </a:r>
            <a:r>
              <a:rPr b="0" i="0" lang="es-AR" sz="2400">
                <a:solidFill>
                  <a:srgbClr val="2D907F"/>
                </a:solidFill>
                <a:latin typeface="Arial"/>
                <a:ea typeface="Arial"/>
                <a:cs typeface="Arial"/>
                <a:sym typeface="Arial"/>
              </a:rPr>
              <a:t>'20200303 15:30'</a:t>
            </a:r>
            <a:r>
              <a:rPr b="0" i="0" lang="es-AR" sz="2400">
                <a:solidFill>
                  <a:srgbClr val="1C1D1F"/>
                </a:solidFill>
                <a:latin typeface="Arial"/>
                <a:ea typeface="Arial"/>
                <a:cs typeface="Arial"/>
                <a:sym typeface="Arial"/>
              </a:rPr>
              <a:t>, 1 , </a:t>
            </a:r>
            <a:r>
              <a:rPr b="0" i="0" lang="es-AR" sz="2400">
                <a:solidFill>
                  <a:srgbClr val="2D907F"/>
                </a:solidFill>
                <a:latin typeface="Arial"/>
                <a:ea typeface="Arial"/>
                <a:cs typeface="Arial"/>
                <a:sym typeface="Arial"/>
              </a:rPr>
              <a:t>'El paciente ha sido atendido'</a:t>
            </a:r>
            <a:r>
              <a:rPr b="0" i="0" lang="es-AR" sz="2400">
                <a:solidFill>
                  <a:srgbClr val="1C1D1F"/>
                </a:solidFill>
                <a:latin typeface="Arial"/>
                <a:ea typeface="Arial"/>
                <a:cs typeface="Arial"/>
                <a:sym typeface="Arial"/>
              </a:rPr>
              <a:t> )</a:t>
            </a:r>
            <a:endParaRPr/>
          </a:p>
          <a:p>
            <a:pPr indent="-152400" lvl="0" marL="0" marR="0" rtl="0" algn="l">
              <a:spcBef>
                <a:spcPts val="0"/>
              </a:spcBef>
              <a:spcAft>
                <a:spcPts val="0"/>
              </a:spcAft>
              <a:buClr>
                <a:srgbClr val="1C1D1F"/>
              </a:buClr>
              <a:buSzPts val="2400"/>
              <a:buFont typeface="Calibri"/>
              <a:buAutoNum type="arabicPeriod"/>
            </a:pPr>
            <a:r>
              <a:rPr b="0" i="0" lang="es-AR" sz="2400">
                <a:solidFill>
                  <a:srgbClr val="1C1D1F"/>
                </a:solidFill>
                <a:latin typeface="Arial"/>
                <a:ea typeface="Arial"/>
                <a:cs typeface="Arial"/>
                <a:sym typeface="Arial"/>
              </a:rPr>
              <a:t>insert </a:t>
            </a:r>
            <a:r>
              <a:rPr b="0" i="0" lang="es-AR" sz="2400">
                <a:solidFill>
                  <a:srgbClr val="B4690E"/>
                </a:solidFill>
                <a:latin typeface="Arial"/>
                <a:ea typeface="Arial"/>
                <a:cs typeface="Arial"/>
                <a:sym typeface="Arial"/>
              </a:rPr>
              <a:t>into</a:t>
            </a:r>
            <a:r>
              <a:rPr b="0" i="0" lang="es-AR" sz="2400">
                <a:solidFill>
                  <a:srgbClr val="1C1D1F"/>
                </a:solidFill>
                <a:latin typeface="Arial"/>
                <a:ea typeface="Arial"/>
                <a:cs typeface="Arial"/>
                <a:sym typeface="Arial"/>
              </a:rPr>
              <a:t> turno values ( </a:t>
            </a:r>
            <a:r>
              <a:rPr b="0" i="0" lang="es-AR" sz="2400">
                <a:solidFill>
                  <a:srgbClr val="2D907F"/>
                </a:solidFill>
                <a:latin typeface="Arial"/>
                <a:ea typeface="Arial"/>
                <a:cs typeface="Arial"/>
                <a:sym typeface="Arial"/>
              </a:rPr>
              <a:t>'20200305 18:00'</a:t>
            </a:r>
            <a:r>
              <a:rPr b="0" i="0" lang="es-AR" sz="2400">
                <a:solidFill>
                  <a:srgbClr val="1C1D1F"/>
                </a:solidFill>
                <a:latin typeface="Arial"/>
                <a:ea typeface="Arial"/>
                <a:cs typeface="Arial"/>
                <a:sym typeface="Arial"/>
              </a:rPr>
              <a:t>, 2 , </a:t>
            </a:r>
            <a:r>
              <a:rPr b="0" i="0" lang="es-AR" sz="2400">
                <a:solidFill>
                  <a:srgbClr val="2D907F"/>
                </a:solidFill>
                <a:latin typeface="Arial"/>
                <a:ea typeface="Arial"/>
                <a:cs typeface="Arial"/>
                <a:sym typeface="Arial"/>
              </a:rPr>
              <a:t>'El paciente llamó para cancelar el turno'</a:t>
            </a:r>
            <a:r>
              <a:rPr b="0" i="0" lang="es-AR" sz="2400">
                <a:solidFill>
                  <a:srgbClr val="1C1D1F"/>
                </a:solidFill>
                <a:latin typeface="Arial"/>
                <a:ea typeface="Arial"/>
                <a:cs typeface="Arial"/>
                <a:sym typeface="Arial"/>
              </a:rPr>
              <a:t> ) </a:t>
            </a:r>
            <a:endParaRPr/>
          </a:p>
          <a:p>
            <a:pPr indent="0" lvl="0" marL="0" marR="0" rtl="0" algn="l">
              <a:spcBef>
                <a:spcPts val="0"/>
              </a:spcBef>
              <a:spcAft>
                <a:spcPts val="0"/>
              </a:spcAft>
              <a:buNone/>
            </a:pPr>
            <a:r>
              <a:t/>
            </a:r>
            <a:endParaRPr b="1" sz="2400">
              <a:solidFill>
                <a:srgbClr val="FF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19" name="Google Shape;119;p3"/>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2</a:t>
            </a:r>
            <a:endParaRPr/>
          </a:p>
        </p:txBody>
      </p:sp>
      <p:sp>
        <p:nvSpPr>
          <p:cNvPr id="120" name="Google Shape;120;p3"/>
          <p:cNvSpPr txBox="1"/>
          <p:nvPr/>
        </p:nvSpPr>
        <p:spPr>
          <a:xfrm>
            <a:off x="1570259" y="2001436"/>
            <a:ext cx="10009200" cy="600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2400">
                <a:solidFill>
                  <a:srgbClr val="1C1D1F"/>
                </a:solidFill>
                <a:latin typeface="Arial"/>
                <a:ea typeface="Arial"/>
                <a:cs typeface="Arial"/>
                <a:sym typeface="Arial"/>
              </a:rPr>
              <a:t>Insertar registros en la tabla TurnoEstado, para ello debes utilizar valores posibles que comprendan desde 1 a 7 para el campo </a:t>
            </a:r>
            <a:r>
              <a:rPr b="1" i="0" lang="es-AR" sz="2400">
                <a:solidFill>
                  <a:srgbClr val="1C1D1F"/>
                </a:solidFill>
                <a:latin typeface="Arial"/>
                <a:ea typeface="Arial"/>
                <a:cs typeface="Arial"/>
                <a:sym typeface="Arial"/>
              </a:rPr>
              <a:t>idEstado</a:t>
            </a:r>
            <a:r>
              <a:rPr b="0" i="0" lang="es-AR" sz="2400">
                <a:solidFill>
                  <a:srgbClr val="1C1D1F"/>
                </a:solidFill>
                <a:latin typeface="Arial"/>
                <a:ea typeface="Arial"/>
                <a:cs typeface="Arial"/>
                <a:sym typeface="Arial"/>
              </a:rPr>
              <a:t> y cuyas descripciones deberán ser las siguientes y este mismo orden:</a:t>
            </a:r>
            <a:endParaRPr/>
          </a:p>
          <a:p>
            <a:pPr indent="0" lvl="0" marL="0" marR="0" rtl="0" algn="l">
              <a:spcBef>
                <a:spcPts val="0"/>
              </a:spcBef>
              <a:spcAft>
                <a:spcPts val="0"/>
              </a:spcAft>
              <a:buNone/>
            </a:pPr>
            <a:r>
              <a:rPr b="1" i="0" lang="es-AR" sz="2400">
                <a:solidFill>
                  <a:srgbClr val="1C1D1F"/>
                </a:solidFill>
                <a:latin typeface="Arial"/>
                <a:ea typeface="Arial"/>
                <a:cs typeface="Arial"/>
                <a:sym typeface="Arial"/>
              </a:rPr>
              <a:t>Pendiente</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rPr b="1" i="0" lang="es-AR" sz="2400">
                <a:solidFill>
                  <a:srgbClr val="1C1D1F"/>
                </a:solidFill>
                <a:latin typeface="Arial"/>
                <a:ea typeface="Arial"/>
                <a:cs typeface="Arial"/>
                <a:sym typeface="Arial"/>
              </a:rPr>
              <a:t>Realizado</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rPr b="1" i="0" lang="es-AR" sz="2400">
                <a:solidFill>
                  <a:srgbClr val="1C1D1F"/>
                </a:solidFill>
                <a:latin typeface="Arial"/>
                <a:ea typeface="Arial"/>
                <a:cs typeface="Arial"/>
                <a:sym typeface="Arial"/>
              </a:rPr>
              <a:t>Cancelado</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rPr b="1" i="0" lang="es-AR" sz="2400">
                <a:solidFill>
                  <a:srgbClr val="1C1D1F"/>
                </a:solidFill>
                <a:latin typeface="Arial"/>
                <a:ea typeface="Arial"/>
                <a:cs typeface="Arial"/>
                <a:sym typeface="Arial"/>
              </a:rPr>
              <a:t>Rechazado</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rPr b="1" i="0" lang="es-AR" sz="2400">
                <a:solidFill>
                  <a:srgbClr val="1C1D1F"/>
                </a:solidFill>
                <a:latin typeface="Arial"/>
                <a:ea typeface="Arial"/>
                <a:cs typeface="Arial"/>
                <a:sym typeface="Arial"/>
              </a:rPr>
              <a:t>Postergado</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rPr b="1" i="0" lang="es-AR" sz="2400">
                <a:solidFill>
                  <a:srgbClr val="1C1D1F"/>
                </a:solidFill>
                <a:latin typeface="Arial"/>
                <a:ea typeface="Arial"/>
                <a:cs typeface="Arial"/>
                <a:sym typeface="Arial"/>
              </a:rPr>
              <a:t>Anulado</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rPr b="1" i="0" lang="es-AR" sz="2400">
                <a:solidFill>
                  <a:srgbClr val="1C1D1F"/>
                </a:solidFill>
                <a:latin typeface="Arial"/>
                <a:ea typeface="Arial"/>
                <a:cs typeface="Arial"/>
                <a:sym typeface="Arial"/>
              </a:rPr>
              <a:t>Derivado</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t/>
            </a:r>
            <a:endParaRPr b="1" sz="2400">
              <a:solidFill>
                <a:srgbClr val="FF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26" name="Google Shape;126;p4"/>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4</a:t>
            </a:r>
            <a:endParaRPr/>
          </a:p>
        </p:txBody>
      </p:sp>
      <p:sp>
        <p:nvSpPr>
          <p:cNvPr id="127" name="Google Shape;127;p4"/>
          <p:cNvSpPr txBox="1"/>
          <p:nvPr/>
        </p:nvSpPr>
        <p:spPr>
          <a:xfrm>
            <a:off x="1218884" y="2001436"/>
            <a:ext cx="10009112"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2400">
                <a:solidFill>
                  <a:srgbClr val="1C1D1F"/>
                </a:solidFill>
                <a:latin typeface="Arial"/>
                <a:ea typeface="Arial"/>
                <a:cs typeface="Arial"/>
                <a:sym typeface="Arial"/>
              </a:rPr>
              <a:t>Insertar registros en la tabla País, para ello debes utilizar los siguientes países con su respectivo código:</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lang="es-AR" sz="2400">
                <a:solidFill>
                  <a:srgbClr val="1C1D1F"/>
                </a:solidFill>
                <a:latin typeface="Arial"/>
                <a:ea typeface="Arial"/>
                <a:cs typeface="Arial"/>
                <a:sym typeface="Arial"/>
              </a:rPr>
              <a:t>Argentina</a:t>
            </a:r>
            <a:endParaRPr/>
          </a:p>
          <a:p>
            <a:pPr indent="0" lvl="0" marL="0" marR="0" rtl="0" algn="l">
              <a:spcBef>
                <a:spcPts val="0"/>
              </a:spcBef>
              <a:spcAft>
                <a:spcPts val="0"/>
              </a:spcAft>
              <a:buNone/>
            </a:pPr>
            <a:r>
              <a:rPr lang="es-AR" sz="2400">
                <a:solidFill>
                  <a:srgbClr val="1C1D1F"/>
                </a:solidFill>
                <a:latin typeface="Arial"/>
                <a:ea typeface="Arial"/>
                <a:cs typeface="Arial"/>
                <a:sym typeface="Arial"/>
              </a:rPr>
              <a:t>Brasil</a:t>
            </a:r>
            <a:endParaRPr/>
          </a:p>
          <a:p>
            <a:pPr indent="0" lvl="0" marL="0" marR="0" rtl="0" algn="l">
              <a:spcBef>
                <a:spcPts val="0"/>
              </a:spcBef>
              <a:spcAft>
                <a:spcPts val="0"/>
              </a:spcAft>
              <a:buNone/>
            </a:pPr>
            <a:r>
              <a:rPr lang="es-AR" sz="2400">
                <a:solidFill>
                  <a:srgbClr val="1C1D1F"/>
                </a:solidFill>
                <a:latin typeface="Arial"/>
                <a:ea typeface="Arial"/>
                <a:cs typeface="Arial"/>
                <a:sym typeface="Arial"/>
              </a:rPr>
              <a:t>México</a:t>
            </a:r>
            <a:endParaRPr/>
          </a:p>
          <a:p>
            <a:pPr indent="0" lvl="0" marL="0" marR="0" rtl="0" algn="l">
              <a:spcBef>
                <a:spcPts val="0"/>
              </a:spcBef>
              <a:spcAft>
                <a:spcPts val="0"/>
              </a:spcAft>
              <a:buNone/>
            </a:pPr>
            <a:r>
              <a:rPr lang="es-AR" sz="2400">
                <a:solidFill>
                  <a:srgbClr val="1C1D1F"/>
                </a:solidFill>
                <a:latin typeface="Arial"/>
                <a:ea typeface="Arial"/>
                <a:cs typeface="Arial"/>
                <a:sym typeface="Arial"/>
              </a:rPr>
              <a:t>Venezuela</a:t>
            </a:r>
            <a:endParaRPr/>
          </a:p>
          <a:p>
            <a:pPr indent="0" lvl="0" marL="0" marR="0" rtl="0" algn="l">
              <a:spcBef>
                <a:spcPts val="0"/>
              </a:spcBef>
              <a:spcAft>
                <a:spcPts val="0"/>
              </a:spcAft>
              <a:buNone/>
            </a:pPr>
            <a:r>
              <a:rPr lang="es-AR" sz="2400">
                <a:solidFill>
                  <a:srgbClr val="1C1D1F"/>
                </a:solidFill>
                <a:latin typeface="Arial"/>
                <a:ea typeface="Arial"/>
                <a:cs typeface="Arial"/>
                <a:sym typeface="Arial"/>
              </a:rPr>
              <a:t>Uruguay</a:t>
            </a:r>
            <a:endParaRPr/>
          </a:p>
          <a:p>
            <a:pPr indent="0" lvl="0" marL="0" marR="0" rtl="0" algn="l">
              <a:spcBef>
                <a:spcPts val="0"/>
              </a:spcBef>
              <a:spcAft>
                <a:spcPts val="0"/>
              </a:spcAft>
              <a:buNone/>
            </a:pPr>
            <a:r>
              <a:rPr lang="es-AR" sz="2400">
                <a:solidFill>
                  <a:srgbClr val="1C1D1F"/>
                </a:solidFill>
                <a:latin typeface="Arial"/>
                <a:ea typeface="Arial"/>
                <a:cs typeface="Arial"/>
                <a:sym typeface="Arial"/>
              </a:rPr>
              <a:t>España</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lang="es-AR" sz="2400">
                <a:solidFill>
                  <a:srgbClr val="1C1D1F"/>
                </a:solidFill>
                <a:latin typeface="Arial"/>
                <a:ea typeface="Arial"/>
                <a:cs typeface="Arial"/>
                <a:sym typeface="Arial"/>
              </a:rPr>
              <a:t>https://www.datosmundial.com/codigos-de-pais.php</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t/>
            </a:r>
            <a:endParaRPr b="1" sz="2400">
              <a:solidFill>
                <a:srgbClr val="FF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33" name="Google Shape;133;p5"/>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5</a:t>
            </a:r>
            <a:endParaRPr/>
          </a:p>
        </p:txBody>
      </p:sp>
      <p:sp>
        <p:nvSpPr>
          <p:cNvPr id="134" name="Google Shape;134;p5"/>
          <p:cNvSpPr txBox="1"/>
          <p:nvPr/>
        </p:nvSpPr>
        <p:spPr>
          <a:xfrm>
            <a:off x="1218884" y="2094821"/>
            <a:ext cx="1000911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2400">
                <a:solidFill>
                  <a:srgbClr val="1C1D1F"/>
                </a:solidFill>
                <a:latin typeface="Arial"/>
                <a:ea typeface="Arial"/>
                <a:cs typeface="Arial"/>
                <a:sym typeface="Arial"/>
              </a:rPr>
              <a:t>Insertar 5 registros de pacientes en la tabla pacientes con sus respectivos datos</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t/>
            </a:r>
            <a:endParaRPr b="1" sz="2400">
              <a:solidFill>
                <a:srgbClr val="FF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40" name="Google Shape;140;p6"/>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41" name="Google Shape;141;p6"/>
          <p:cNvSpPr txBox="1"/>
          <p:nvPr/>
        </p:nvSpPr>
        <p:spPr>
          <a:xfrm>
            <a:off x="1218884" y="2001436"/>
            <a:ext cx="10009112" cy="7478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2400">
                <a:solidFill>
                  <a:srgbClr val="1C1D1F"/>
                </a:solidFill>
                <a:latin typeface="Arial"/>
                <a:ea typeface="Arial"/>
                <a:cs typeface="Arial"/>
                <a:sym typeface="Arial"/>
              </a:rPr>
              <a:t>Para consultar todos los registros de una tabla:</a:t>
            </a:r>
            <a:endParaRPr/>
          </a:p>
          <a:p>
            <a:pPr indent="0" lvl="0" marL="0" marR="0" rtl="0" algn="l">
              <a:spcBef>
                <a:spcPts val="0"/>
              </a:spcBef>
              <a:spcAft>
                <a:spcPts val="0"/>
              </a:spcAft>
              <a:buNone/>
            </a:pPr>
            <a:r>
              <a:rPr b="0" i="0" lang="es-AR" sz="2400">
                <a:solidFill>
                  <a:srgbClr val="1C1D1F"/>
                </a:solidFill>
                <a:latin typeface="Arial"/>
                <a:ea typeface="Arial"/>
                <a:cs typeface="Arial"/>
                <a:sym typeface="Arial"/>
              </a:rPr>
              <a:t>Select * From Table</a:t>
            </a:r>
            <a:endParaRPr/>
          </a:p>
          <a:p>
            <a:pPr indent="0" lvl="0" marL="0" marR="0" rtl="0" algn="l">
              <a:spcBef>
                <a:spcPts val="0"/>
              </a:spcBef>
              <a:spcAft>
                <a:spcPts val="0"/>
              </a:spcAft>
              <a:buNone/>
            </a:pPr>
            <a:r>
              <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rPr lang="es-AR" sz="2400">
                <a:solidFill>
                  <a:srgbClr val="1C1D1F"/>
                </a:solidFill>
                <a:latin typeface="Arial"/>
                <a:ea typeface="Arial"/>
                <a:cs typeface="Arial"/>
                <a:sym typeface="Arial"/>
              </a:rPr>
              <a:t>Ejemplo</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rPr lang="es-AR" sz="2400">
                <a:solidFill>
                  <a:srgbClr val="1C1D1F"/>
                </a:solidFill>
                <a:latin typeface="Arial"/>
                <a:ea typeface="Arial"/>
                <a:cs typeface="Arial"/>
                <a:sym typeface="Arial"/>
              </a:rPr>
              <a:t>Select * From Paciente</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lang="es-AR" sz="2400">
                <a:solidFill>
                  <a:srgbClr val="1C1D1F"/>
                </a:solidFill>
                <a:latin typeface="Arial"/>
                <a:ea typeface="Arial"/>
                <a:cs typeface="Arial"/>
                <a:sym typeface="Arial"/>
              </a:rPr>
              <a:t>Para consultar algunos campos de la tabla:</a:t>
            </a:r>
            <a:endParaRPr/>
          </a:p>
          <a:p>
            <a:pPr indent="0" lvl="0" marL="0" marR="0" rtl="0" algn="l">
              <a:spcBef>
                <a:spcPts val="0"/>
              </a:spcBef>
              <a:spcAft>
                <a:spcPts val="0"/>
              </a:spcAft>
              <a:buNone/>
            </a:pPr>
            <a:r>
              <a:rPr b="0" i="0" lang="es-AR" sz="2400">
                <a:solidFill>
                  <a:srgbClr val="1C1D1F"/>
                </a:solidFill>
                <a:latin typeface="Arial"/>
                <a:ea typeface="Arial"/>
                <a:cs typeface="Arial"/>
                <a:sym typeface="Arial"/>
              </a:rPr>
              <a:t>Select  field1, field2, field</a:t>
            </a:r>
            <a:r>
              <a:rPr lang="es-AR" sz="2400">
                <a:solidFill>
                  <a:srgbClr val="1C1D1F"/>
                </a:solidFill>
                <a:latin typeface="Arial"/>
                <a:ea typeface="Arial"/>
                <a:cs typeface="Arial"/>
                <a:sym typeface="Arial"/>
              </a:rPr>
              <a:t>3 </a:t>
            </a:r>
            <a:r>
              <a:rPr b="0" i="0" lang="es-AR" sz="2400">
                <a:solidFill>
                  <a:srgbClr val="1C1D1F"/>
                </a:solidFill>
                <a:latin typeface="Arial"/>
                <a:ea typeface="Arial"/>
                <a:cs typeface="Arial"/>
                <a:sym typeface="Arial"/>
              </a:rPr>
              <a:t>From Table</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b="0" i="0" lang="es-AR" sz="2400">
                <a:solidFill>
                  <a:srgbClr val="1C1D1F"/>
                </a:solidFill>
                <a:latin typeface="Arial"/>
                <a:ea typeface="Arial"/>
                <a:cs typeface="Arial"/>
                <a:sym typeface="Arial"/>
              </a:rPr>
              <a:t>Ejemplo</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lang="es-AR" sz="2400">
                <a:solidFill>
                  <a:srgbClr val="1C1D1F"/>
                </a:solidFill>
                <a:latin typeface="Arial"/>
                <a:ea typeface="Arial"/>
                <a:cs typeface="Arial"/>
                <a:sym typeface="Arial"/>
              </a:rPr>
              <a:t>Select idpaciente, nombre, apellido From Paciente</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t/>
            </a:r>
            <a:endParaRPr b="1" sz="2400">
              <a:solidFill>
                <a:srgbClr val="FF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¿Creando mi primer Proyecto?</a:t>
            </a:r>
            <a:endParaRPr/>
          </a:p>
        </p:txBody>
      </p:sp>
      <p:sp>
        <p:nvSpPr>
          <p:cNvPr id="147" name="Google Shape;147;p7"/>
          <p:cNvSpPr txBox="1"/>
          <p:nvPr/>
        </p:nvSpPr>
        <p:spPr>
          <a:xfrm>
            <a:off x="1413892" y="1286357"/>
            <a:ext cx="29672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800">
                <a:solidFill>
                  <a:schemeClr val="dk1"/>
                </a:solidFill>
                <a:latin typeface="Calibri"/>
                <a:ea typeface="Calibri"/>
                <a:cs typeface="Calibri"/>
                <a:sym typeface="Calibri"/>
              </a:rPr>
              <a:t>Ejercicio práctico 1</a:t>
            </a:r>
            <a:endParaRPr/>
          </a:p>
        </p:txBody>
      </p:sp>
      <p:sp>
        <p:nvSpPr>
          <p:cNvPr id="148" name="Google Shape;148;p7"/>
          <p:cNvSpPr txBox="1"/>
          <p:nvPr/>
        </p:nvSpPr>
        <p:spPr>
          <a:xfrm>
            <a:off x="1218884" y="2001436"/>
            <a:ext cx="10009112" cy="71096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2400">
                <a:solidFill>
                  <a:srgbClr val="1C1D1F"/>
                </a:solidFill>
                <a:latin typeface="Arial"/>
                <a:ea typeface="Arial"/>
                <a:cs typeface="Arial"/>
                <a:sym typeface="Arial"/>
              </a:rPr>
              <a:t>Para borrar algún registro de una tabla:</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lang="es-AR" sz="2400">
                <a:solidFill>
                  <a:srgbClr val="1C1D1F"/>
                </a:solidFill>
                <a:latin typeface="Arial"/>
                <a:ea typeface="Arial"/>
                <a:cs typeface="Arial"/>
                <a:sym typeface="Arial"/>
              </a:rPr>
              <a:t>DELETE FROM table WHERE campo= valor</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lang="es-AR" sz="2400">
                <a:solidFill>
                  <a:srgbClr val="1C1D1F"/>
                </a:solidFill>
                <a:latin typeface="Arial"/>
                <a:ea typeface="Arial"/>
                <a:cs typeface="Arial"/>
                <a:sym typeface="Arial"/>
              </a:rPr>
              <a:t>Para actualizar o modificar todos los registros de un campo en una tabla:</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lang="es-AR" sz="2400">
                <a:solidFill>
                  <a:srgbClr val="1C1D1F"/>
                </a:solidFill>
                <a:latin typeface="Arial"/>
                <a:ea typeface="Arial"/>
                <a:cs typeface="Arial"/>
                <a:sym typeface="Arial"/>
              </a:rPr>
              <a:t>UPDATE table SET campo=valor</a:t>
            </a:r>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lang="es-AR" sz="2400">
                <a:solidFill>
                  <a:srgbClr val="1C1D1F"/>
                </a:solidFill>
                <a:latin typeface="Arial"/>
                <a:ea typeface="Arial"/>
                <a:cs typeface="Arial"/>
                <a:sym typeface="Arial"/>
              </a:rPr>
              <a:t>Para actualizar un registro con alguna condición: </a:t>
            </a:r>
            <a:endParaRPr/>
          </a:p>
          <a:p>
            <a:pPr indent="0" lvl="0" marL="0" marR="0" rtl="0" algn="l">
              <a:spcBef>
                <a:spcPts val="0"/>
              </a:spcBef>
              <a:spcAft>
                <a:spcPts val="0"/>
              </a:spcAft>
              <a:buNone/>
            </a:pPr>
            <a:r>
              <a:rPr lang="es-AR" sz="2400">
                <a:solidFill>
                  <a:srgbClr val="1C1D1F"/>
                </a:solidFill>
                <a:latin typeface="Arial"/>
                <a:ea typeface="Arial"/>
                <a:cs typeface="Arial"/>
                <a:sym typeface="Arial"/>
              </a:rPr>
              <a:t>UPDATE paciente</a:t>
            </a:r>
            <a:endParaRPr sz="2400">
              <a:solidFill>
                <a:srgbClr val="1C1D1F"/>
              </a:solidFill>
              <a:latin typeface="Arial"/>
              <a:ea typeface="Arial"/>
              <a:cs typeface="Arial"/>
              <a:sym typeface="Arial"/>
            </a:endParaRPr>
          </a:p>
          <a:p>
            <a:pPr indent="0" lvl="0" marL="0" marR="0" rtl="0" algn="l">
              <a:spcBef>
                <a:spcPts val="0"/>
              </a:spcBef>
              <a:spcAft>
                <a:spcPts val="0"/>
              </a:spcAft>
              <a:buNone/>
            </a:pPr>
            <a:r>
              <a:rPr lang="es-AR" sz="2400">
                <a:solidFill>
                  <a:srgbClr val="1C1D1F"/>
                </a:solidFill>
                <a:latin typeface="Arial"/>
                <a:ea typeface="Arial"/>
                <a:cs typeface="Arial"/>
                <a:sym typeface="Arial"/>
              </a:rPr>
              <a:t>    SET apellido = ‘Avila' </a:t>
            </a:r>
            <a:endParaRPr/>
          </a:p>
          <a:p>
            <a:pPr indent="0" lvl="0" marL="0" marR="0" rtl="0" algn="l">
              <a:spcBef>
                <a:spcPts val="0"/>
              </a:spcBef>
              <a:spcAft>
                <a:spcPts val="0"/>
              </a:spcAft>
              <a:buNone/>
            </a:pPr>
            <a:r>
              <a:rPr lang="es-AR" sz="2400">
                <a:solidFill>
                  <a:srgbClr val="1C1D1F"/>
                </a:solidFill>
                <a:latin typeface="Arial"/>
                <a:ea typeface="Arial"/>
                <a:cs typeface="Arial"/>
                <a:sym typeface="Arial"/>
              </a:rPr>
              <a:t>    WHERE [apellido] = 'Avla'</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sz="2400">
              <a:solidFill>
                <a:srgbClr val="1C1D1F"/>
              </a:solidFill>
              <a:latin typeface="Arial"/>
              <a:ea typeface="Arial"/>
              <a:cs typeface="Arial"/>
              <a:sym typeface="Arial"/>
            </a:endParaRPr>
          </a:p>
          <a:p>
            <a:pPr indent="0" lvl="0" marL="0" marR="0" rtl="0" algn="l">
              <a:spcBef>
                <a:spcPts val="0"/>
              </a:spcBef>
              <a:spcAft>
                <a:spcPts val="0"/>
              </a:spcAft>
              <a:buNone/>
            </a:pPr>
            <a:r>
              <a:t/>
            </a:r>
            <a:endParaRPr b="0" i="0" sz="2400">
              <a:solidFill>
                <a:srgbClr val="1C1D1F"/>
              </a:solidFill>
              <a:latin typeface="Arial"/>
              <a:ea typeface="Arial"/>
              <a:cs typeface="Arial"/>
              <a:sym typeface="Arial"/>
            </a:endParaRPr>
          </a:p>
          <a:p>
            <a:pPr indent="0" lvl="0" marL="0" marR="0" rtl="0" algn="l">
              <a:spcBef>
                <a:spcPts val="0"/>
              </a:spcBef>
              <a:spcAft>
                <a:spcPts val="0"/>
              </a:spcAft>
              <a:buNone/>
            </a:pPr>
            <a:r>
              <a:t/>
            </a:r>
            <a:endParaRPr b="1" sz="2400">
              <a:solidFill>
                <a:srgbClr val="FF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CLAUSULAS SQL</a:t>
            </a:r>
            <a:endParaRPr/>
          </a:p>
        </p:txBody>
      </p:sp>
      <p:sp>
        <p:nvSpPr>
          <p:cNvPr id="154" name="Google Shape;154;p8"/>
          <p:cNvSpPr txBox="1"/>
          <p:nvPr>
            <p:ph idx="1" type="body"/>
          </p:nvPr>
        </p:nvSpPr>
        <p:spPr>
          <a:xfrm>
            <a:off x="1218884" y="1701797"/>
            <a:ext cx="10360501" cy="4462272"/>
          </a:xfrm>
          <a:prstGeom prst="rect">
            <a:avLst/>
          </a:prstGeom>
          <a:noFill/>
          <a:ln>
            <a:noFill/>
          </a:ln>
        </p:spPr>
        <p:txBody>
          <a:bodyPr anchorCtr="0" anchor="t" bIns="60925" lIns="121875" spcFirstLastPara="1" rIns="121875" wrap="square" tIns="60925">
            <a:normAutofit/>
          </a:bodyPr>
          <a:lstStyle/>
          <a:p>
            <a:pPr indent="-304757" lvl="0" marL="304757" rtl="0" algn="l">
              <a:lnSpc>
                <a:spcPct val="90000"/>
              </a:lnSpc>
              <a:spcBef>
                <a:spcPts val="0"/>
              </a:spcBef>
              <a:spcAft>
                <a:spcPts val="0"/>
              </a:spcAft>
              <a:buSzPts val="2800"/>
              <a:buChar char="•"/>
            </a:pPr>
            <a:r>
              <a:rPr b="0" i="0" lang="es-AR">
                <a:solidFill>
                  <a:srgbClr val="444444"/>
                </a:solidFill>
                <a:latin typeface="Roboto"/>
                <a:ea typeface="Roboto"/>
                <a:cs typeface="Roboto"/>
                <a:sym typeface="Roboto"/>
              </a:rPr>
              <a:t> Se entiende por cláusula la </a:t>
            </a:r>
            <a:r>
              <a:rPr b="1" i="0" lang="es-AR">
                <a:solidFill>
                  <a:srgbClr val="444444"/>
                </a:solidFill>
                <a:latin typeface="Roboto"/>
                <a:ea typeface="Roboto"/>
                <a:cs typeface="Roboto"/>
                <a:sym typeface="Roboto"/>
              </a:rPr>
              <a:t>condición de modificación empleada </a:t>
            </a:r>
            <a:r>
              <a:rPr b="0" i="0" lang="es-AR">
                <a:solidFill>
                  <a:srgbClr val="444444"/>
                </a:solidFill>
                <a:latin typeface="Roboto"/>
                <a:ea typeface="Roboto"/>
                <a:cs typeface="Roboto"/>
                <a:sym typeface="Roboto"/>
              </a:rPr>
              <a:t>para concretar los datos que se quieren consultar.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Clausula WHERE</a:t>
            </a:r>
            <a:endParaRPr/>
          </a:p>
        </p:txBody>
      </p:sp>
      <p:sp>
        <p:nvSpPr>
          <p:cNvPr id="160" name="Google Shape;160;p9"/>
          <p:cNvSpPr txBox="1"/>
          <p:nvPr/>
        </p:nvSpPr>
        <p:spPr>
          <a:xfrm>
            <a:off x="1053852" y="1720145"/>
            <a:ext cx="10947869"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800">
                <a:solidFill>
                  <a:schemeClr val="dk1"/>
                </a:solidFill>
                <a:latin typeface="Calibri"/>
                <a:ea typeface="Calibri"/>
                <a:cs typeface="Calibri"/>
                <a:sym typeface="Calibri"/>
              </a:rPr>
              <a:t>La cláusula WHERE se usa para limitar las filas que se devuelven al usuario</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s-AR" sz="2800">
                <a:solidFill>
                  <a:schemeClr val="dk1"/>
                </a:solidFill>
                <a:latin typeface="Calibri"/>
                <a:ea typeface="Calibri"/>
                <a:cs typeface="Calibri"/>
                <a:sym typeface="Calibri"/>
              </a:rPr>
              <a:t>Ejemplo:</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s-AR" sz="2800">
                <a:solidFill>
                  <a:schemeClr val="dk1"/>
                </a:solidFill>
                <a:latin typeface="Calibri"/>
                <a:ea typeface="Calibri"/>
                <a:cs typeface="Calibri"/>
                <a:sym typeface="Calibri"/>
              </a:rPr>
              <a:t>SELECT * FROM table WHERE campo = ‘Valor’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cnología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2017-11-07T12:42:42Z</dcterms:created>
  <dc:creator>Ezequiel Binker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