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5" roundtripDataSignature="AMtx7mg8Vzn+p6Co0mUDo7fO0oddfOmq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1"/>
          <p:cNvGrpSpPr/>
          <p:nvPr/>
        </p:nvGrpSpPr>
        <p:grpSpPr>
          <a:xfrm>
            <a:off x="7516447" y="4145287"/>
            <a:ext cx="4686117" cy="2731407"/>
            <a:chOff x="5638800" y="3108960"/>
            <a:chExt cx="3515503" cy="2048555"/>
          </a:xfrm>
        </p:grpSpPr>
        <p:cxnSp>
          <p:nvCxnSpPr>
            <p:cNvPr id="22" name="Google Shape;22;p11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1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1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" name="Google Shape;25;p11"/>
          <p:cNvGrpSpPr/>
          <p:nvPr/>
        </p:nvGrpSpPr>
        <p:grpSpPr>
          <a:xfrm>
            <a:off x="-8915" y="6057155"/>
            <a:ext cx="5498725" cy="820207"/>
            <a:chOff x="-6689" y="4553748"/>
            <a:chExt cx="4125119" cy="615155"/>
          </a:xfrm>
        </p:grpSpPr>
        <p:sp>
          <p:nvSpPr>
            <p:cNvPr id="26" name="Google Shape;26;p11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1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11"/>
          <p:cNvSpPr txBox="1"/>
          <p:nvPr>
            <p:ph type="ctrTitle"/>
          </p:nvPr>
        </p:nvSpPr>
        <p:spPr>
          <a:xfrm>
            <a:off x="1625176" y="584206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sz="2801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 rot="5400000">
            <a:off x="2132317" y="-329235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1218884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7516447" y="4145287"/>
            <a:ext cx="4686117" cy="2731407"/>
            <a:chOff x="5638800" y="3108960"/>
            <a:chExt cx="3515503" cy="2048555"/>
          </a:xfrm>
        </p:grpSpPr>
        <p:cxnSp>
          <p:nvCxnSpPr>
            <p:cNvPr id="41" name="Google Shape;41;p13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3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3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" name="Google Shape;44;p13"/>
          <p:cNvSpPr txBox="1"/>
          <p:nvPr>
            <p:ph type="title"/>
          </p:nvPr>
        </p:nvSpPr>
        <p:spPr>
          <a:xfrm>
            <a:off x="1625177" y="2209806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1625176" y="4951272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sz="2801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 sz="23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sz="20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1218884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6500708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b="0" sz="2801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1"/>
              <a:buNone/>
              <a:defRPr b="1" sz="2701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 b="1" sz="2399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1218884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8" name="Google Shape;58;p15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b="0" sz="2801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1"/>
              <a:buNone/>
              <a:defRPr b="1" sz="2701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 b="1" sz="2399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9pPr>
          </a:lstStyle>
          <a:p/>
        </p:txBody>
      </p:sp>
      <p:sp>
        <p:nvSpPr>
          <p:cNvPr id="59" name="Google Shape;59;p15"/>
          <p:cNvSpPr txBox="1"/>
          <p:nvPr>
            <p:ph idx="4" type="body"/>
          </p:nvPr>
        </p:nvSpPr>
        <p:spPr>
          <a:xfrm>
            <a:off x="6500708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leyenda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1"/>
              <a:buFont typeface="Calibri"/>
              <a:buNone/>
              <a:defRPr b="0" sz="2801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1"/>
              <a:buFont typeface="Calibri"/>
              <a:buNone/>
              <a:defRPr b="0" sz="2801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descr="Marcador de posición vacío para agregar una imagen. Haga clic en el marcador de posición y seleccione la imagen que desee agregar." id="82" name="Google Shape;82;p19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42388" y="5799955"/>
            <a:ext cx="1801372" cy="1057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E5E5"/>
            </a:gs>
            <a:gs pos="81000">
              <a:srgbClr val="E5E5E5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-15866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0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0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1218884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1"/>
              <a:buFont typeface="Arial"/>
              <a:buChar char="•"/>
              <a:defRPr b="0" i="0" sz="2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46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19"/>
              <a:buFont typeface="Arial"/>
              <a:buChar char="•"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19" name="Google Shape;19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59066" y="5806421"/>
            <a:ext cx="1801372" cy="105765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625176" y="584206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Base de Datos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STORE PROCEDURES</a:t>
            </a:r>
            <a:endParaRPr/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0276" y="3492501"/>
            <a:ext cx="31242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Store Procedures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218884" y="1700808"/>
            <a:ext cx="1000911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procedimiento almacenado puede escribir y devolver información de una </a:t>
            </a:r>
            <a:r>
              <a:rPr b="0" i="0" lang="es-AR" sz="2400" u="none" cap="none" strike="noStrike">
                <a:solidFill>
                  <a:srgbClr val="2064F7"/>
                </a:solidFill>
                <a:latin typeface="Arial"/>
                <a:ea typeface="Arial"/>
                <a:cs typeface="Arial"/>
                <a:sym typeface="Arial"/>
              </a:rPr>
              <a:t>tabla en Sql Server.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64F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 formado por un conjunto de instrucciones Transact-SQL,  que definen un determinado proceso a ejecutar, puede aceptar parámetros de entrada y devolver un valor o conjunto de resultados. Este procedimiento se guarda en el servidor y puede ser ejecutado en cualquier momento.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Crear,  Ejecutar y Eliminar un SP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1218884" y="1700808"/>
            <a:ext cx="1000911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s-A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crean mediante la sentencia </a:t>
            </a:r>
            <a:r>
              <a:rPr b="1" i="0" lang="es-A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PROCEDURE o </a:t>
            </a:r>
            <a:r>
              <a:rPr b="1" lang="es-A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PROC.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s-A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ejecutan con </a:t>
            </a:r>
            <a:r>
              <a:rPr b="1" i="0" lang="es-A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 (o EXECUTE)</a:t>
            </a:r>
            <a:r>
              <a:rPr lang="es-A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p</a:t>
            </a:r>
            <a:r>
              <a:rPr b="0" i="0" lang="es-A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ara ejecutarlo también se puede utilizar el nombre del procedimiento almacenado sólo, siempre que sea la primera palabra del lote.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eliminar un SP utilizamos la sentencia </a:t>
            </a:r>
            <a:r>
              <a:rPr b="1" i="0" lang="es-A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 PROCEDURE</a:t>
            </a:r>
            <a:r>
              <a:rPr b="0" i="0" lang="es-A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6799" l="-2400" r="2400" t="-6800"/>
          <a:stretch/>
        </p:blipFill>
        <p:spPr>
          <a:xfrm>
            <a:off x="1218884" y="2234293"/>
            <a:ext cx="6315688" cy="216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Crear un SP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1218884" y="1700808"/>
            <a:ext cx="100091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PROCEDURE o </a:t>
            </a:r>
            <a:r>
              <a:rPr b="1" lang="es-A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PROC: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 rot="-5400000">
            <a:off x="1470441" y="4205629"/>
            <a:ext cx="246942" cy="36004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362900" y="4502000"/>
            <a:ext cx="736138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 el GO finalizamos la ejecución del Script si no lo colocamos en este caso nos puede dar error.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 queremos crear otro SP podemos agregar todas las Sentencias que necesitemos de la misma manera despues de la instrucción GO.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Visualizar el SP en SQL management server</a:t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524" y="1499916"/>
            <a:ext cx="10164594" cy="385816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>
            <a:off x="4116694" y="4008320"/>
            <a:ext cx="504056" cy="79208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Modificar un SP en SQL management server</a:t>
            </a:r>
            <a:endParaRPr/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3970" l="1181" r="64179" t="27934"/>
          <a:stretch/>
        </p:blipFill>
        <p:spPr>
          <a:xfrm>
            <a:off x="1341883" y="1700808"/>
            <a:ext cx="4417659" cy="488255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3574132" y="3429000"/>
            <a:ext cx="360040" cy="28803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4870276" y="3311406"/>
            <a:ext cx="62824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Btn derecho sobre el SP y presionamos modificar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Modificar un SP en SQL management server</a:t>
            </a:r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832" y="1700808"/>
            <a:ext cx="7894696" cy="374441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/>
          <p:nvPr/>
        </p:nvSpPr>
        <p:spPr>
          <a:xfrm>
            <a:off x="3646140" y="2636912"/>
            <a:ext cx="360040" cy="28803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4366220" y="3068960"/>
            <a:ext cx="360040" cy="28803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983066" y="2632556"/>
            <a:ext cx="789972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 hago un select para leer en la BD registros nulos con esta sentencia la consulta no de va a devolver ningún valor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4690663" y="2996952"/>
            <a:ext cx="702037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 esta instrucción podría usar palabras reservadas en comillas dobles para crear objetos , lo que en muchos casos no es recomendable</a:t>
            </a: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4767113" y="3489395"/>
            <a:ext cx="360040" cy="28803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5145026" y="3496652"/>
            <a:ext cx="2389546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Permite modificar el SP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Ejecutar un SP</a:t>
            </a:r>
            <a:endParaRPr/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1264" r="0" t="0"/>
          <a:stretch/>
        </p:blipFill>
        <p:spPr>
          <a:xfrm>
            <a:off x="1242020" y="1524177"/>
            <a:ext cx="6846531" cy="284092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/>
          <p:nvPr/>
        </p:nvSpPr>
        <p:spPr>
          <a:xfrm>
            <a:off x="3502124" y="3501008"/>
            <a:ext cx="432048" cy="36004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4078188" y="3356992"/>
            <a:ext cx="5328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 ejecuta el siguiente comando y se presiona f5 y nos debería devolver el paciente cuyo idpaciente = 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81000">
              <a:schemeClr val="lt1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028" y="1124744"/>
            <a:ext cx="7498055" cy="3936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cnología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2017-11-07T12:42:42Z</dcterms:created>
  <dc:creator>Ezequiel Binker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