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0" r:id="rId15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A0485-98D8-43CF-AE87-8EEE6B9B9007}" v="21" dt="2023-03-27T17:35:58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6395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LA JOHANNA MILAGROS" userId="4711ad3a-4ee8-4f84-b5ba-f18792a14377" providerId="ADAL" clId="{1F3A0485-98D8-43CF-AE87-8EEE6B9B9007}"/>
    <pc:docChg chg="undo custSel addSld delSld modSld sldOrd">
      <pc:chgData name="AVILA JOHANNA MILAGROS" userId="4711ad3a-4ee8-4f84-b5ba-f18792a14377" providerId="ADAL" clId="{1F3A0485-98D8-43CF-AE87-8EEE6B9B9007}" dt="2023-03-29T00:53:17.608" v="740" actId="20577"/>
      <pc:docMkLst>
        <pc:docMk/>
      </pc:docMkLst>
      <pc:sldChg chg="modSp mod">
        <pc:chgData name="AVILA JOHANNA MILAGROS" userId="4711ad3a-4ee8-4f84-b5ba-f18792a14377" providerId="ADAL" clId="{1F3A0485-98D8-43CF-AE87-8EEE6B9B9007}" dt="2023-03-28T21:28:59.071" v="731" actId="20577"/>
        <pc:sldMkLst>
          <pc:docMk/>
          <pc:sldMk cId="1332291891" sldId="257"/>
        </pc:sldMkLst>
        <pc:spChg chg="mod">
          <ac:chgData name="AVILA JOHANNA MILAGROS" userId="4711ad3a-4ee8-4f84-b5ba-f18792a14377" providerId="ADAL" clId="{1F3A0485-98D8-43CF-AE87-8EEE6B9B9007}" dt="2023-03-28T21:28:59.071" v="731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addSp delSp modSp mod">
        <pc:chgData name="AVILA JOHANNA MILAGROS" userId="4711ad3a-4ee8-4f84-b5ba-f18792a14377" providerId="ADAL" clId="{1F3A0485-98D8-43CF-AE87-8EEE6B9B9007}" dt="2023-03-26T21:19:11.880" v="452" actId="114"/>
        <pc:sldMkLst>
          <pc:docMk/>
          <pc:sldMk cId="3529114326" sldId="268"/>
        </pc:sldMkLst>
        <pc:spChg chg="add mod">
          <ac:chgData name="AVILA JOHANNA MILAGROS" userId="4711ad3a-4ee8-4f84-b5ba-f18792a14377" providerId="ADAL" clId="{1F3A0485-98D8-43CF-AE87-8EEE6B9B9007}" dt="2023-03-26T20:24:19.852" v="59" actId="1076"/>
          <ac:spMkLst>
            <pc:docMk/>
            <pc:sldMk cId="3529114326" sldId="268"/>
            <ac:spMk id="3" creationId="{145CCBCB-EB17-032B-4AB3-C9DEB954D497}"/>
          </ac:spMkLst>
        </pc:spChg>
        <pc:spChg chg="add mod">
          <ac:chgData name="AVILA JOHANNA MILAGROS" userId="4711ad3a-4ee8-4f84-b5ba-f18792a14377" providerId="ADAL" clId="{1F3A0485-98D8-43CF-AE87-8EEE6B9B9007}" dt="2023-03-26T21:19:11.880" v="452" actId="114"/>
          <ac:spMkLst>
            <pc:docMk/>
            <pc:sldMk cId="3529114326" sldId="268"/>
            <ac:spMk id="5" creationId="{C770E6D6-0FE7-CB66-B12C-582E591B3DF5}"/>
          </ac:spMkLst>
        </pc:spChg>
        <pc:spChg chg="add del mod">
          <ac:chgData name="AVILA JOHANNA MILAGROS" userId="4711ad3a-4ee8-4f84-b5ba-f18792a14377" providerId="ADAL" clId="{1F3A0485-98D8-43CF-AE87-8EEE6B9B9007}" dt="2023-03-26T20:24:55.781" v="66" actId="478"/>
          <ac:spMkLst>
            <pc:docMk/>
            <pc:sldMk cId="3529114326" sldId="268"/>
            <ac:spMk id="7" creationId="{F33BE546-3F88-ECB1-E287-6B211BAA456B}"/>
          </ac:spMkLst>
        </pc:spChg>
        <pc:spChg chg="mod">
          <ac:chgData name="AVILA JOHANNA MILAGROS" userId="4711ad3a-4ee8-4f84-b5ba-f18792a14377" providerId="ADAL" clId="{1F3A0485-98D8-43CF-AE87-8EEE6B9B9007}" dt="2023-03-26T20:17:28.839" v="13" actId="6549"/>
          <ac:spMkLst>
            <pc:docMk/>
            <pc:sldMk cId="3529114326" sldId="268"/>
            <ac:spMk id="13" creationId="{00000000-0000-0000-0000-000000000000}"/>
          </ac:spMkLst>
        </pc:spChg>
        <pc:spChg chg="del mod">
          <ac:chgData name="AVILA JOHANNA MILAGROS" userId="4711ad3a-4ee8-4f84-b5ba-f18792a14377" providerId="ADAL" clId="{1F3A0485-98D8-43CF-AE87-8EEE6B9B9007}" dt="2023-03-26T20:24:52.225" v="65" actId="478"/>
          <ac:spMkLst>
            <pc:docMk/>
            <pc:sldMk cId="3529114326" sldId="268"/>
            <ac:spMk id="14" creationId="{00000000-0000-0000-0000-000000000000}"/>
          </ac:spMkLst>
        </pc:spChg>
      </pc:sldChg>
      <pc:sldChg chg="new del">
        <pc:chgData name="AVILA JOHANNA MILAGROS" userId="4711ad3a-4ee8-4f84-b5ba-f18792a14377" providerId="ADAL" clId="{1F3A0485-98D8-43CF-AE87-8EEE6B9B9007}" dt="2023-03-26T20:25:39.427" v="73" actId="680"/>
        <pc:sldMkLst>
          <pc:docMk/>
          <pc:sldMk cId="117177553" sldId="269"/>
        </pc:sldMkLst>
      </pc:sldChg>
      <pc:sldChg chg="del">
        <pc:chgData name="AVILA JOHANNA MILAGROS" userId="4711ad3a-4ee8-4f84-b5ba-f18792a14377" providerId="ADAL" clId="{1F3A0485-98D8-43CF-AE87-8EEE6B9B9007}" dt="2023-03-26T20:18:31.641" v="14" actId="2696"/>
        <pc:sldMkLst>
          <pc:docMk/>
          <pc:sldMk cId="1385764671" sldId="269"/>
        </pc:sldMkLst>
      </pc:sldChg>
      <pc:sldChg chg="modSp add mod">
        <pc:chgData name="AVILA JOHANNA MILAGROS" userId="4711ad3a-4ee8-4f84-b5ba-f18792a14377" providerId="ADAL" clId="{1F3A0485-98D8-43CF-AE87-8EEE6B9B9007}" dt="2023-03-26T21:20:05.303" v="462" actId="114"/>
        <pc:sldMkLst>
          <pc:docMk/>
          <pc:sldMk cId="2628207363" sldId="269"/>
        </pc:sldMkLst>
        <pc:spChg chg="mod">
          <ac:chgData name="AVILA JOHANNA MILAGROS" userId="4711ad3a-4ee8-4f84-b5ba-f18792a14377" providerId="ADAL" clId="{1F3A0485-98D8-43CF-AE87-8EEE6B9B9007}" dt="2023-03-26T21:20:05.303" v="462" actId="114"/>
          <ac:spMkLst>
            <pc:docMk/>
            <pc:sldMk cId="2628207363" sldId="269"/>
            <ac:spMk id="5" creationId="{C770E6D6-0FE7-CB66-B12C-582E591B3DF5}"/>
          </ac:spMkLst>
        </pc:spChg>
      </pc:sldChg>
      <pc:sldChg chg="addSp delSp modSp new mod setBg">
        <pc:chgData name="AVILA JOHANNA MILAGROS" userId="4711ad3a-4ee8-4f84-b5ba-f18792a14377" providerId="ADAL" clId="{1F3A0485-98D8-43CF-AE87-8EEE6B9B9007}" dt="2023-03-26T22:40:35.023" v="601"/>
        <pc:sldMkLst>
          <pc:docMk/>
          <pc:sldMk cId="4199263460" sldId="270"/>
        </pc:sldMkLst>
        <pc:spChg chg="del">
          <ac:chgData name="AVILA JOHANNA MILAGROS" userId="4711ad3a-4ee8-4f84-b5ba-f18792a14377" providerId="ADAL" clId="{1F3A0485-98D8-43CF-AE87-8EEE6B9B9007}" dt="2023-03-26T20:34:06.296" v="81" actId="478"/>
          <ac:spMkLst>
            <pc:docMk/>
            <pc:sldMk cId="4199263460" sldId="270"/>
            <ac:spMk id="2" creationId="{27C767BA-3A98-BC18-23ED-2548F05F1C84}"/>
          </ac:spMkLst>
        </pc:spChg>
        <pc:spChg chg="del">
          <ac:chgData name="AVILA JOHANNA MILAGROS" userId="4711ad3a-4ee8-4f84-b5ba-f18792a14377" providerId="ADAL" clId="{1F3A0485-98D8-43CF-AE87-8EEE6B9B9007}" dt="2023-03-26T20:34:09.137" v="82" actId="478"/>
          <ac:spMkLst>
            <pc:docMk/>
            <pc:sldMk cId="4199263460" sldId="270"/>
            <ac:spMk id="3" creationId="{AAF2B100-EA5A-5338-2D03-DEB04AC98C9A}"/>
          </ac:spMkLst>
        </pc:spChg>
        <pc:picChg chg="add del">
          <ac:chgData name="AVILA JOHANNA MILAGROS" userId="4711ad3a-4ee8-4f84-b5ba-f18792a14377" providerId="ADAL" clId="{1F3A0485-98D8-43CF-AE87-8EEE6B9B9007}" dt="2023-03-26T20:28:59.456" v="80" actId="478"/>
          <ac:picMkLst>
            <pc:docMk/>
            <pc:sldMk cId="4199263460" sldId="270"/>
            <ac:picMk id="5" creationId="{91C32BD9-C728-EB7E-E267-8BD8F1C291FD}"/>
          </ac:picMkLst>
        </pc:picChg>
        <pc:picChg chg="add del">
          <ac:chgData name="AVILA JOHANNA MILAGROS" userId="4711ad3a-4ee8-4f84-b5ba-f18792a14377" providerId="ADAL" clId="{1F3A0485-98D8-43CF-AE87-8EEE6B9B9007}" dt="2023-03-26T20:49:01.366" v="323" actId="478"/>
          <ac:picMkLst>
            <pc:docMk/>
            <pc:sldMk cId="4199263460" sldId="270"/>
            <ac:picMk id="7" creationId="{9A590262-CA74-CCC0-591B-5723F356F5AB}"/>
          </ac:picMkLst>
        </pc:picChg>
        <pc:picChg chg="add del mod">
          <ac:chgData name="AVILA JOHANNA MILAGROS" userId="4711ad3a-4ee8-4f84-b5ba-f18792a14377" providerId="ADAL" clId="{1F3A0485-98D8-43CF-AE87-8EEE6B9B9007}" dt="2023-03-26T20:54:12.578" v="326" actId="478"/>
          <ac:picMkLst>
            <pc:docMk/>
            <pc:sldMk cId="4199263460" sldId="270"/>
            <ac:picMk id="9" creationId="{C6C2FF6C-FBBB-ED42-2BE1-E3461513624D}"/>
          </ac:picMkLst>
        </pc:picChg>
        <pc:picChg chg="add del mod">
          <ac:chgData name="AVILA JOHANNA MILAGROS" userId="4711ad3a-4ee8-4f84-b5ba-f18792a14377" providerId="ADAL" clId="{1F3A0485-98D8-43CF-AE87-8EEE6B9B9007}" dt="2023-03-26T21:05:12.412" v="372" actId="21"/>
          <ac:picMkLst>
            <pc:docMk/>
            <pc:sldMk cId="4199263460" sldId="270"/>
            <ac:picMk id="11" creationId="{1CB6FDB8-7B46-9FAB-4380-5F4BFE477476}"/>
          </ac:picMkLst>
        </pc:picChg>
        <pc:picChg chg="add mod">
          <ac:chgData name="AVILA JOHANNA MILAGROS" userId="4711ad3a-4ee8-4f84-b5ba-f18792a14377" providerId="ADAL" clId="{1F3A0485-98D8-43CF-AE87-8EEE6B9B9007}" dt="2023-03-26T22:39:50.351" v="596" actId="1076"/>
          <ac:picMkLst>
            <pc:docMk/>
            <pc:sldMk cId="4199263460" sldId="270"/>
            <ac:picMk id="1026" creationId="{D2545BCF-8A15-29BF-8D3E-1C7A9FFDA7A0}"/>
          </ac:picMkLst>
        </pc:picChg>
      </pc:sldChg>
      <pc:sldChg chg="addSp modSp add mod">
        <pc:chgData name="AVILA JOHANNA MILAGROS" userId="4711ad3a-4ee8-4f84-b5ba-f18792a14377" providerId="ADAL" clId="{1F3A0485-98D8-43CF-AE87-8EEE6B9B9007}" dt="2023-03-26T20:42:12.285" v="321" actId="255"/>
        <pc:sldMkLst>
          <pc:docMk/>
          <pc:sldMk cId="1509100595" sldId="271"/>
        </pc:sldMkLst>
        <pc:spChg chg="add mod">
          <ac:chgData name="AVILA JOHANNA MILAGROS" userId="4711ad3a-4ee8-4f84-b5ba-f18792a14377" providerId="ADAL" clId="{1F3A0485-98D8-43CF-AE87-8EEE6B9B9007}" dt="2023-03-26T20:40:42.838" v="296" actId="1037"/>
          <ac:spMkLst>
            <pc:docMk/>
            <pc:sldMk cId="1509100595" sldId="271"/>
            <ac:spMk id="2" creationId="{40815A74-EBEE-F692-FE2E-5948E648825B}"/>
          </ac:spMkLst>
        </pc:spChg>
        <pc:spChg chg="add mod">
          <ac:chgData name="AVILA JOHANNA MILAGROS" userId="4711ad3a-4ee8-4f84-b5ba-f18792a14377" providerId="ADAL" clId="{1F3A0485-98D8-43CF-AE87-8EEE6B9B9007}" dt="2023-03-26T20:41:36.831" v="306" actId="1076"/>
          <ac:spMkLst>
            <pc:docMk/>
            <pc:sldMk cId="1509100595" sldId="271"/>
            <ac:spMk id="4" creationId="{6983B52B-C552-5041-260A-658F8A1F49AB}"/>
          </ac:spMkLst>
        </pc:spChg>
        <pc:spChg chg="mod">
          <ac:chgData name="AVILA JOHANNA MILAGROS" userId="4711ad3a-4ee8-4f84-b5ba-f18792a14377" providerId="ADAL" clId="{1F3A0485-98D8-43CF-AE87-8EEE6B9B9007}" dt="2023-03-26T20:42:12.285" v="321" actId="255"/>
          <ac:spMkLst>
            <pc:docMk/>
            <pc:sldMk cId="1509100595" sldId="271"/>
            <ac:spMk id="5" creationId="{C770E6D6-0FE7-CB66-B12C-582E591B3DF5}"/>
          </ac:spMkLst>
        </pc:spChg>
        <pc:spChg chg="add mod">
          <ac:chgData name="AVILA JOHANNA MILAGROS" userId="4711ad3a-4ee8-4f84-b5ba-f18792a14377" providerId="ADAL" clId="{1F3A0485-98D8-43CF-AE87-8EEE6B9B9007}" dt="2023-03-26T20:41:46.162" v="311" actId="1037"/>
          <ac:spMkLst>
            <pc:docMk/>
            <pc:sldMk cId="1509100595" sldId="271"/>
            <ac:spMk id="6" creationId="{A9F0F291-187D-D791-8B61-5B608BBB229C}"/>
          </ac:spMkLst>
        </pc:spChg>
        <pc:spChg chg="add mod">
          <ac:chgData name="AVILA JOHANNA MILAGROS" userId="4711ad3a-4ee8-4f84-b5ba-f18792a14377" providerId="ADAL" clId="{1F3A0485-98D8-43CF-AE87-8EEE6B9B9007}" dt="2023-03-26T20:41:41.685" v="307" actId="1076"/>
          <ac:spMkLst>
            <pc:docMk/>
            <pc:sldMk cId="1509100595" sldId="271"/>
            <ac:spMk id="7" creationId="{4496E296-0567-CC7B-06A8-9819B03A6383}"/>
          </ac:spMkLst>
        </pc:spChg>
      </pc:sldChg>
      <pc:sldChg chg="del">
        <pc:chgData name="AVILA JOHANNA MILAGROS" userId="4711ad3a-4ee8-4f84-b5ba-f18792a14377" providerId="ADAL" clId="{1F3A0485-98D8-43CF-AE87-8EEE6B9B9007}" dt="2023-03-26T20:18:31.641" v="14" actId="2696"/>
        <pc:sldMkLst>
          <pc:docMk/>
          <pc:sldMk cId="3307056539" sldId="271"/>
        </pc:sldMkLst>
      </pc:sldChg>
      <pc:sldChg chg="del">
        <pc:chgData name="AVILA JOHANNA MILAGROS" userId="4711ad3a-4ee8-4f84-b5ba-f18792a14377" providerId="ADAL" clId="{1F3A0485-98D8-43CF-AE87-8EEE6B9B9007}" dt="2023-03-26T20:18:31.641" v="14" actId="2696"/>
        <pc:sldMkLst>
          <pc:docMk/>
          <pc:sldMk cId="24837668" sldId="272"/>
        </pc:sldMkLst>
      </pc:sldChg>
      <pc:sldChg chg="addSp delSp modSp add mod">
        <pc:chgData name="AVILA JOHANNA MILAGROS" userId="4711ad3a-4ee8-4f84-b5ba-f18792a14377" providerId="ADAL" clId="{1F3A0485-98D8-43CF-AE87-8EEE6B9B9007}" dt="2023-03-29T00:53:17.608" v="740" actId="20577"/>
        <pc:sldMkLst>
          <pc:docMk/>
          <pc:sldMk cId="1570463179" sldId="272"/>
        </pc:sldMkLst>
        <pc:spChg chg="del">
          <ac:chgData name="AVILA JOHANNA MILAGROS" userId="4711ad3a-4ee8-4f84-b5ba-f18792a14377" providerId="ADAL" clId="{1F3A0485-98D8-43CF-AE87-8EEE6B9B9007}" dt="2023-03-26T21:05:10.060" v="371" actId="478"/>
          <ac:spMkLst>
            <pc:docMk/>
            <pc:sldMk cId="1570463179" sldId="272"/>
            <ac:spMk id="2" creationId="{40815A74-EBEE-F692-FE2E-5948E648825B}"/>
          </ac:spMkLst>
        </pc:spChg>
        <pc:spChg chg="del">
          <ac:chgData name="AVILA JOHANNA MILAGROS" userId="4711ad3a-4ee8-4f84-b5ba-f18792a14377" providerId="ADAL" clId="{1F3A0485-98D8-43CF-AE87-8EEE6B9B9007}" dt="2023-03-26T21:05:10.060" v="371" actId="478"/>
          <ac:spMkLst>
            <pc:docMk/>
            <pc:sldMk cId="1570463179" sldId="272"/>
            <ac:spMk id="4" creationId="{6983B52B-C552-5041-260A-658F8A1F49AB}"/>
          </ac:spMkLst>
        </pc:spChg>
        <pc:spChg chg="del">
          <ac:chgData name="AVILA JOHANNA MILAGROS" userId="4711ad3a-4ee8-4f84-b5ba-f18792a14377" providerId="ADAL" clId="{1F3A0485-98D8-43CF-AE87-8EEE6B9B9007}" dt="2023-03-26T21:05:08.181" v="370" actId="478"/>
          <ac:spMkLst>
            <pc:docMk/>
            <pc:sldMk cId="1570463179" sldId="272"/>
            <ac:spMk id="5" creationId="{C770E6D6-0FE7-CB66-B12C-582E591B3DF5}"/>
          </ac:spMkLst>
        </pc:spChg>
        <pc:spChg chg="del">
          <ac:chgData name="AVILA JOHANNA MILAGROS" userId="4711ad3a-4ee8-4f84-b5ba-f18792a14377" providerId="ADAL" clId="{1F3A0485-98D8-43CF-AE87-8EEE6B9B9007}" dt="2023-03-26T21:05:10.060" v="371" actId="478"/>
          <ac:spMkLst>
            <pc:docMk/>
            <pc:sldMk cId="1570463179" sldId="272"/>
            <ac:spMk id="6" creationId="{A9F0F291-187D-D791-8B61-5B608BBB229C}"/>
          </ac:spMkLst>
        </pc:spChg>
        <pc:spChg chg="del">
          <ac:chgData name="AVILA JOHANNA MILAGROS" userId="4711ad3a-4ee8-4f84-b5ba-f18792a14377" providerId="ADAL" clId="{1F3A0485-98D8-43CF-AE87-8EEE6B9B9007}" dt="2023-03-26T21:05:10.060" v="371" actId="478"/>
          <ac:spMkLst>
            <pc:docMk/>
            <pc:sldMk cId="1570463179" sldId="272"/>
            <ac:spMk id="7" creationId="{4496E296-0567-CC7B-06A8-9819B03A6383}"/>
          </ac:spMkLst>
        </pc:spChg>
        <pc:spChg chg="add del mod">
          <ac:chgData name="AVILA JOHANNA MILAGROS" userId="4711ad3a-4ee8-4f84-b5ba-f18792a14377" providerId="ADAL" clId="{1F3A0485-98D8-43CF-AE87-8EEE6B9B9007}" dt="2023-03-26T22:22:34.717" v="464" actId="478"/>
          <ac:spMkLst>
            <pc:docMk/>
            <pc:sldMk cId="1570463179" sldId="272"/>
            <ac:spMk id="9" creationId="{15D36022-A169-447A-9CFD-E5B7E77B46A7}"/>
          </ac:spMkLst>
        </pc:spChg>
        <pc:spChg chg="add del mod">
          <ac:chgData name="AVILA JOHANNA MILAGROS" userId="4711ad3a-4ee8-4f84-b5ba-f18792a14377" providerId="ADAL" clId="{1F3A0485-98D8-43CF-AE87-8EEE6B9B9007}" dt="2023-03-26T22:22:34.717" v="464" actId="478"/>
          <ac:spMkLst>
            <pc:docMk/>
            <pc:sldMk cId="1570463179" sldId="272"/>
            <ac:spMk id="10" creationId="{E8CB952D-513B-A4F7-C59B-CBBB68647D0F}"/>
          </ac:spMkLst>
        </pc:spChg>
        <pc:spChg chg="add del mod">
          <ac:chgData name="AVILA JOHANNA MILAGROS" userId="4711ad3a-4ee8-4f84-b5ba-f18792a14377" providerId="ADAL" clId="{1F3A0485-98D8-43CF-AE87-8EEE6B9B9007}" dt="2023-03-26T21:12:08.354" v="400"/>
          <ac:spMkLst>
            <pc:docMk/>
            <pc:sldMk cId="1570463179" sldId="272"/>
            <ac:spMk id="11" creationId="{FB92B2C3-BFC4-E83B-E2A2-0D2AFCDCABAD}"/>
          </ac:spMkLst>
        </pc:spChg>
        <pc:spChg chg="add del mod">
          <ac:chgData name="AVILA JOHANNA MILAGROS" userId="4711ad3a-4ee8-4f84-b5ba-f18792a14377" providerId="ADAL" clId="{1F3A0485-98D8-43CF-AE87-8EEE6B9B9007}" dt="2023-03-26T22:22:34.717" v="464" actId="478"/>
          <ac:spMkLst>
            <pc:docMk/>
            <pc:sldMk cId="1570463179" sldId="272"/>
            <ac:spMk id="12" creationId="{78CB153B-8D66-94A7-92B4-8EED714C9C14}"/>
          </ac:spMkLst>
        </pc:spChg>
        <pc:spChg chg="mod">
          <ac:chgData name="AVILA JOHANNA MILAGROS" userId="4711ad3a-4ee8-4f84-b5ba-f18792a14377" providerId="ADAL" clId="{1F3A0485-98D8-43CF-AE87-8EEE6B9B9007}" dt="2023-03-26T21:05:27.692" v="377" actId="20577"/>
          <ac:spMkLst>
            <pc:docMk/>
            <pc:sldMk cId="1570463179" sldId="272"/>
            <ac:spMk id="13" creationId="{00000000-0000-0000-0000-000000000000}"/>
          </ac:spMkLst>
        </pc:spChg>
        <pc:spChg chg="add del mod">
          <ac:chgData name="AVILA JOHANNA MILAGROS" userId="4711ad3a-4ee8-4f84-b5ba-f18792a14377" providerId="ADAL" clId="{1F3A0485-98D8-43CF-AE87-8EEE6B9B9007}" dt="2023-03-26T22:22:34.717" v="464" actId="478"/>
          <ac:spMkLst>
            <pc:docMk/>
            <pc:sldMk cId="1570463179" sldId="272"/>
            <ac:spMk id="14" creationId="{C500F1A5-E789-2613-654B-26CD5ACAD540}"/>
          </ac:spMkLst>
        </pc:spChg>
        <pc:spChg chg="add del mod">
          <ac:chgData name="AVILA JOHANNA MILAGROS" userId="4711ad3a-4ee8-4f84-b5ba-f18792a14377" providerId="ADAL" clId="{1F3A0485-98D8-43CF-AE87-8EEE6B9B9007}" dt="2023-03-26T22:22:34.717" v="464" actId="478"/>
          <ac:spMkLst>
            <pc:docMk/>
            <pc:sldMk cId="1570463179" sldId="272"/>
            <ac:spMk id="15" creationId="{3F872C6A-1F46-2D46-D05D-F08D802C388E}"/>
          </ac:spMkLst>
        </pc:spChg>
        <pc:spChg chg="add mod">
          <ac:chgData name="AVILA JOHANNA MILAGROS" userId="4711ad3a-4ee8-4f84-b5ba-f18792a14377" providerId="ADAL" clId="{1F3A0485-98D8-43CF-AE87-8EEE6B9B9007}" dt="2023-03-29T00:53:17.608" v="740" actId="20577"/>
          <ac:spMkLst>
            <pc:docMk/>
            <pc:sldMk cId="1570463179" sldId="272"/>
            <ac:spMk id="17" creationId="{B414EA9E-339F-32D4-397A-83F291137C50}"/>
          </ac:spMkLst>
        </pc:spChg>
        <pc:picChg chg="add del mod">
          <ac:chgData name="AVILA JOHANNA MILAGROS" userId="4711ad3a-4ee8-4f84-b5ba-f18792a14377" providerId="ADAL" clId="{1F3A0485-98D8-43CF-AE87-8EEE6B9B9007}" dt="2023-03-26T22:22:34.717" v="464" actId="478"/>
          <ac:picMkLst>
            <pc:docMk/>
            <pc:sldMk cId="1570463179" sldId="272"/>
            <ac:picMk id="8" creationId="{AB30CB12-2232-90E9-194E-4FF71ED3B4B4}"/>
          </ac:picMkLst>
        </pc:picChg>
      </pc:sldChg>
      <pc:sldChg chg="del">
        <pc:chgData name="AVILA JOHANNA MILAGROS" userId="4711ad3a-4ee8-4f84-b5ba-f18792a14377" providerId="ADAL" clId="{1F3A0485-98D8-43CF-AE87-8EEE6B9B9007}" dt="2023-03-26T20:18:31.641" v="14" actId="2696"/>
        <pc:sldMkLst>
          <pc:docMk/>
          <pc:sldMk cId="407367615" sldId="273"/>
        </pc:sldMkLst>
      </pc:sldChg>
      <pc:sldChg chg="add ord">
        <pc:chgData name="AVILA JOHANNA MILAGROS" userId="4711ad3a-4ee8-4f84-b5ba-f18792a14377" providerId="ADAL" clId="{1F3A0485-98D8-43CF-AE87-8EEE6B9B9007}" dt="2023-03-26T22:26:33.873" v="572"/>
        <pc:sldMkLst>
          <pc:docMk/>
          <pc:sldMk cId="2764319393" sldId="273"/>
        </pc:sldMkLst>
      </pc:sldChg>
      <pc:sldChg chg="del">
        <pc:chgData name="AVILA JOHANNA MILAGROS" userId="4711ad3a-4ee8-4f84-b5ba-f18792a14377" providerId="ADAL" clId="{1F3A0485-98D8-43CF-AE87-8EEE6B9B9007}" dt="2023-03-26T20:18:31.641" v="14" actId="2696"/>
        <pc:sldMkLst>
          <pc:docMk/>
          <pc:sldMk cId="1032450836" sldId="274"/>
        </pc:sldMkLst>
      </pc:sldChg>
      <pc:sldChg chg="modSp add mod">
        <pc:chgData name="AVILA JOHANNA MILAGROS" userId="4711ad3a-4ee8-4f84-b5ba-f18792a14377" providerId="ADAL" clId="{1F3A0485-98D8-43CF-AE87-8EEE6B9B9007}" dt="2023-03-26T22:26:20.283" v="570" actId="114"/>
        <pc:sldMkLst>
          <pc:docMk/>
          <pc:sldMk cId="2390350328" sldId="274"/>
        </pc:sldMkLst>
        <pc:spChg chg="mod">
          <ac:chgData name="AVILA JOHANNA MILAGROS" userId="4711ad3a-4ee8-4f84-b5ba-f18792a14377" providerId="ADAL" clId="{1F3A0485-98D8-43CF-AE87-8EEE6B9B9007}" dt="2023-03-26T22:24:45.988" v="492" actId="20577"/>
          <ac:spMkLst>
            <pc:docMk/>
            <pc:sldMk cId="2390350328" sldId="274"/>
            <ac:spMk id="13" creationId="{00000000-0000-0000-0000-000000000000}"/>
          </ac:spMkLst>
        </pc:spChg>
        <pc:spChg chg="mod">
          <ac:chgData name="AVILA JOHANNA MILAGROS" userId="4711ad3a-4ee8-4f84-b5ba-f18792a14377" providerId="ADAL" clId="{1F3A0485-98D8-43CF-AE87-8EEE6B9B9007}" dt="2023-03-26T22:26:20.283" v="570" actId="114"/>
          <ac:spMkLst>
            <pc:docMk/>
            <pc:sldMk cId="2390350328" sldId="274"/>
            <ac:spMk id="17" creationId="{B414EA9E-339F-32D4-397A-83F291137C50}"/>
          </ac:spMkLst>
        </pc:spChg>
      </pc:sldChg>
      <pc:sldChg chg="modSp add mod">
        <pc:chgData name="AVILA JOHANNA MILAGROS" userId="4711ad3a-4ee8-4f84-b5ba-f18792a14377" providerId="ADAL" clId="{1F3A0485-98D8-43CF-AE87-8EEE6B9B9007}" dt="2023-03-26T22:29:36.427" v="593" actId="20577"/>
        <pc:sldMkLst>
          <pc:docMk/>
          <pc:sldMk cId="30961833" sldId="275"/>
        </pc:sldMkLst>
        <pc:spChg chg="mod">
          <ac:chgData name="AVILA JOHANNA MILAGROS" userId="4711ad3a-4ee8-4f84-b5ba-f18792a14377" providerId="ADAL" clId="{1F3A0485-98D8-43CF-AE87-8EEE6B9B9007}" dt="2023-03-26T22:28:10.806" v="579" actId="255"/>
          <ac:spMkLst>
            <pc:docMk/>
            <pc:sldMk cId="30961833" sldId="275"/>
            <ac:spMk id="13" creationId="{00000000-0000-0000-0000-000000000000}"/>
          </ac:spMkLst>
        </pc:spChg>
        <pc:spChg chg="mod">
          <ac:chgData name="AVILA JOHANNA MILAGROS" userId="4711ad3a-4ee8-4f84-b5ba-f18792a14377" providerId="ADAL" clId="{1F3A0485-98D8-43CF-AE87-8EEE6B9B9007}" dt="2023-03-26T22:29:36.427" v="593" actId="20577"/>
          <ac:spMkLst>
            <pc:docMk/>
            <pc:sldMk cId="30961833" sldId="275"/>
            <ac:spMk id="17" creationId="{B414EA9E-339F-32D4-397A-83F291137C50}"/>
          </ac:spMkLst>
        </pc:spChg>
      </pc:sldChg>
      <pc:sldChg chg="del">
        <pc:chgData name="AVILA JOHANNA MILAGROS" userId="4711ad3a-4ee8-4f84-b5ba-f18792a14377" providerId="ADAL" clId="{1F3A0485-98D8-43CF-AE87-8EEE6B9B9007}" dt="2023-03-26T20:18:31.641" v="14" actId="2696"/>
        <pc:sldMkLst>
          <pc:docMk/>
          <pc:sldMk cId="2137501621" sldId="275"/>
        </pc:sldMkLst>
      </pc:sldChg>
      <pc:sldChg chg="modSp new mod ord">
        <pc:chgData name="AVILA JOHANNA MILAGROS" userId="4711ad3a-4ee8-4f84-b5ba-f18792a14377" providerId="ADAL" clId="{1F3A0485-98D8-43CF-AE87-8EEE6B9B9007}" dt="2023-03-27T17:30:59.798" v="674"/>
        <pc:sldMkLst>
          <pc:docMk/>
          <pc:sldMk cId="299213606" sldId="276"/>
        </pc:sldMkLst>
        <pc:spChg chg="mod">
          <ac:chgData name="AVILA JOHANNA MILAGROS" userId="4711ad3a-4ee8-4f84-b5ba-f18792a14377" providerId="ADAL" clId="{1F3A0485-98D8-43CF-AE87-8EEE6B9B9007}" dt="2023-03-27T17:28:37.723" v="648" actId="108"/>
          <ac:spMkLst>
            <pc:docMk/>
            <pc:sldMk cId="299213606" sldId="276"/>
            <ac:spMk id="2" creationId="{E87DC75F-0AB9-F9FB-404B-93A64B3F10C2}"/>
          </ac:spMkLst>
        </pc:spChg>
        <pc:spChg chg="mod">
          <ac:chgData name="AVILA JOHANNA MILAGROS" userId="4711ad3a-4ee8-4f84-b5ba-f18792a14377" providerId="ADAL" clId="{1F3A0485-98D8-43CF-AE87-8EEE6B9B9007}" dt="2023-03-27T17:30:51.963" v="672" actId="27636"/>
          <ac:spMkLst>
            <pc:docMk/>
            <pc:sldMk cId="299213606" sldId="276"/>
            <ac:spMk id="3" creationId="{F0B46FDC-4F41-3CDD-3A98-6FA4B62AD6A2}"/>
          </ac:spMkLst>
        </pc:spChg>
        <pc:spChg chg="mod">
          <ac:chgData name="AVILA JOHANNA MILAGROS" userId="4711ad3a-4ee8-4f84-b5ba-f18792a14377" providerId="ADAL" clId="{1F3A0485-98D8-43CF-AE87-8EEE6B9B9007}" dt="2023-03-27T17:30:59.798" v="674"/>
          <ac:spMkLst>
            <pc:docMk/>
            <pc:sldMk cId="299213606" sldId="276"/>
            <ac:spMk id="4" creationId="{5FA4E9A1-EED9-9890-0AAB-B60E2F5479E7}"/>
          </ac:spMkLst>
        </pc:spChg>
      </pc:sldChg>
      <pc:sldChg chg="del">
        <pc:chgData name="AVILA JOHANNA MILAGROS" userId="4711ad3a-4ee8-4f84-b5ba-f18792a14377" providerId="ADAL" clId="{1F3A0485-98D8-43CF-AE87-8EEE6B9B9007}" dt="2023-03-26T20:18:31.641" v="14" actId="2696"/>
        <pc:sldMkLst>
          <pc:docMk/>
          <pc:sldMk cId="391550576" sldId="276"/>
        </pc:sldMkLst>
      </pc:sldChg>
      <pc:sldChg chg="modSp new del mod">
        <pc:chgData name="AVILA JOHANNA MILAGROS" userId="4711ad3a-4ee8-4f84-b5ba-f18792a14377" providerId="ADAL" clId="{1F3A0485-98D8-43CF-AE87-8EEE6B9B9007}" dt="2023-03-27T17:27:48.400" v="628" actId="2696"/>
        <pc:sldMkLst>
          <pc:docMk/>
          <pc:sldMk cId="2703128463" sldId="276"/>
        </pc:sldMkLst>
        <pc:spChg chg="mod">
          <ac:chgData name="AVILA JOHANNA MILAGROS" userId="4711ad3a-4ee8-4f84-b5ba-f18792a14377" providerId="ADAL" clId="{1F3A0485-98D8-43CF-AE87-8EEE6B9B9007}" dt="2023-03-27T17:27:43.508" v="627"/>
          <ac:spMkLst>
            <pc:docMk/>
            <pc:sldMk cId="2703128463" sldId="276"/>
            <ac:spMk id="3" creationId="{EE9B8D3C-E446-383F-FC8B-BFE0F899FE3F}"/>
          </ac:spMkLst>
        </pc:spChg>
      </pc:sldChg>
      <pc:sldChg chg="del">
        <pc:chgData name="AVILA JOHANNA MILAGROS" userId="4711ad3a-4ee8-4f84-b5ba-f18792a14377" providerId="ADAL" clId="{1F3A0485-98D8-43CF-AE87-8EEE6B9B9007}" dt="2023-03-26T20:18:31.641" v="14" actId="2696"/>
        <pc:sldMkLst>
          <pc:docMk/>
          <pc:sldMk cId="2759467667" sldId="277"/>
        </pc:sldMkLst>
      </pc:sldChg>
      <pc:sldChg chg="addSp delSp modSp new mod">
        <pc:chgData name="AVILA JOHANNA MILAGROS" userId="4711ad3a-4ee8-4f84-b5ba-f18792a14377" providerId="ADAL" clId="{1F3A0485-98D8-43CF-AE87-8EEE6B9B9007}" dt="2023-03-27T17:36:01.423" v="723" actId="20577"/>
        <pc:sldMkLst>
          <pc:docMk/>
          <pc:sldMk cId="3225055079" sldId="277"/>
        </pc:sldMkLst>
        <pc:spChg chg="del">
          <ac:chgData name="AVILA JOHANNA MILAGROS" userId="4711ad3a-4ee8-4f84-b5ba-f18792a14377" providerId="ADAL" clId="{1F3A0485-98D8-43CF-AE87-8EEE6B9B9007}" dt="2023-03-27T17:33:10.253" v="680" actId="478"/>
          <ac:spMkLst>
            <pc:docMk/>
            <pc:sldMk cId="3225055079" sldId="277"/>
            <ac:spMk id="2" creationId="{FBC20B33-2AA1-DB90-F2E6-8D1E888C728B}"/>
          </ac:spMkLst>
        </pc:spChg>
        <pc:spChg chg="add del mod">
          <ac:chgData name="AVILA JOHANNA MILAGROS" userId="4711ad3a-4ee8-4f84-b5ba-f18792a14377" providerId="ADAL" clId="{1F3A0485-98D8-43CF-AE87-8EEE6B9B9007}" dt="2023-03-27T17:32:41.983" v="678" actId="478"/>
          <ac:spMkLst>
            <pc:docMk/>
            <pc:sldMk cId="3225055079" sldId="277"/>
            <ac:spMk id="4" creationId="{085C20DA-B661-8259-3FEA-A4BFD9C39FC4}"/>
          </ac:spMkLst>
        </pc:spChg>
        <pc:spChg chg="add mod">
          <ac:chgData name="AVILA JOHANNA MILAGROS" userId="4711ad3a-4ee8-4f84-b5ba-f18792a14377" providerId="ADAL" clId="{1F3A0485-98D8-43CF-AE87-8EEE6B9B9007}" dt="2023-03-27T17:36:01.423" v="723" actId="20577"/>
          <ac:spMkLst>
            <pc:docMk/>
            <pc:sldMk cId="3225055079" sldId="277"/>
            <ac:spMk id="6" creationId="{C111AAFB-BC44-C72A-530D-36265C7403E8}"/>
          </ac:spMkLst>
        </pc:spChg>
      </pc:sldChg>
      <pc:sldChg chg="del">
        <pc:chgData name="AVILA JOHANNA MILAGROS" userId="4711ad3a-4ee8-4f84-b5ba-f18792a14377" providerId="ADAL" clId="{1F3A0485-98D8-43CF-AE87-8EEE6B9B9007}" dt="2023-03-26T20:18:31.641" v="14" actId="2696"/>
        <pc:sldMkLst>
          <pc:docMk/>
          <pc:sldMk cId="1533312443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28/03/2023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59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432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104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348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11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147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55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2399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2399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2399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6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1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6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72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14" indent="0" algn="l" rtl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27" indent="0" algn="l" rtl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8541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4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4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1"/>
            </a:lvl1pPr>
            <a:lvl2pPr algn="l" rtl="0">
              <a:defRPr sz="2399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8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1"/>
            </a:lvl1pPr>
            <a:lvl2pPr algn="l" rtl="0">
              <a:defRPr sz="2399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 b="1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14" indent="0" algn="l" rtl="0">
              <a:buNone/>
              <a:defRPr sz="2701" b="1"/>
            </a:lvl2pPr>
            <a:lvl3pPr marL="1219027" indent="0" algn="l" rtl="0">
              <a:buNone/>
              <a:defRPr sz="2399" b="1"/>
            </a:lvl3pPr>
            <a:lvl4pPr marL="1828541" indent="0" algn="l" rtl="0">
              <a:buNone/>
              <a:defRPr sz="2099" b="1"/>
            </a:lvl4pPr>
            <a:lvl5pPr marL="2438053" indent="0" algn="l" rtl="0">
              <a:buNone/>
              <a:defRPr sz="2099" b="1"/>
            </a:lvl5pPr>
            <a:lvl6pPr marL="3047569" indent="0" algn="l" rtl="0">
              <a:buNone/>
              <a:defRPr sz="2099" b="1"/>
            </a:lvl6pPr>
            <a:lvl7pPr marL="3657080" indent="0" algn="l" rtl="0">
              <a:buNone/>
              <a:defRPr sz="2099" b="1"/>
            </a:lvl7pPr>
            <a:lvl8pPr marL="4266594" indent="0" algn="l" rtl="0">
              <a:buNone/>
              <a:defRPr sz="2099" b="1"/>
            </a:lvl8pPr>
            <a:lvl9pPr marL="4876107" indent="0" algn="l" rtl="0">
              <a:buNone/>
              <a:defRPr sz="2099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4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1"/>
            </a:lvl1pPr>
            <a:lvl2pPr algn="l" rtl="0">
              <a:defRPr sz="2399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14" indent="0" algn="l" rtl="0">
              <a:buNone/>
              <a:defRPr sz="2701" b="1"/>
            </a:lvl2pPr>
            <a:lvl3pPr marL="1219027" indent="0" algn="l" rtl="0">
              <a:buNone/>
              <a:defRPr sz="2399" b="1"/>
            </a:lvl3pPr>
            <a:lvl4pPr marL="1828541" indent="0" algn="l" rtl="0">
              <a:buNone/>
              <a:defRPr sz="2099" b="1"/>
            </a:lvl4pPr>
            <a:lvl5pPr marL="2438053" indent="0" algn="l" rtl="0">
              <a:buNone/>
              <a:defRPr sz="2099" b="1"/>
            </a:lvl5pPr>
            <a:lvl6pPr marL="3047569" indent="0" algn="l" rtl="0">
              <a:buNone/>
              <a:defRPr sz="2099" b="1"/>
            </a:lvl6pPr>
            <a:lvl7pPr marL="3657080" indent="0" algn="l" rtl="0">
              <a:buNone/>
              <a:defRPr sz="2099" b="1"/>
            </a:lvl7pPr>
            <a:lvl8pPr marL="4266594" indent="0" algn="l" rtl="0">
              <a:buNone/>
              <a:defRPr sz="2099" b="1"/>
            </a:lvl8pPr>
            <a:lvl9pPr marL="4876107" indent="0" algn="l" rtl="0">
              <a:buNone/>
              <a:defRPr sz="2099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8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1"/>
            </a:lvl1pPr>
            <a:lvl2pPr algn="l" rtl="0">
              <a:defRPr sz="2399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514" indent="0" algn="l" rtl="0">
              <a:buNone/>
              <a:defRPr sz="1600"/>
            </a:lvl2pPr>
            <a:lvl3pPr marL="1219027" indent="0" algn="l" rtl="0">
              <a:buNone/>
              <a:defRPr sz="1300"/>
            </a:lvl3pPr>
            <a:lvl4pPr marL="1828541" indent="0" algn="l" rtl="0">
              <a:buNone/>
              <a:defRPr sz="1200"/>
            </a:lvl4pPr>
            <a:lvl5pPr marL="2438053" indent="0" algn="l" rtl="0">
              <a:buNone/>
              <a:defRPr sz="1200"/>
            </a:lvl5pPr>
            <a:lvl6pPr marL="3047569" indent="0" algn="l" rtl="0">
              <a:buNone/>
              <a:defRPr sz="1200"/>
            </a:lvl6pPr>
            <a:lvl7pPr marL="3657080" indent="0" algn="l" rtl="0">
              <a:buNone/>
              <a:defRPr sz="1200"/>
            </a:lvl7pPr>
            <a:lvl8pPr marL="4266594" indent="0" algn="l" rtl="0">
              <a:buNone/>
              <a:defRPr sz="1200"/>
            </a:lvl8pPr>
            <a:lvl9pPr marL="487610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1"/>
            </a:lvl1pPr>
            <a:lvl2pPr algn="l" rtl="0">
              <a:defRPr sz="2399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514" indent="0" algn="l" rtl="0">
              <a:buNone/>
              <a:defRPr sz="1600"/>
            </a:lvl2pPr>
            <a:lvl3pPr marL="1219027" indent="0" algn="l" rtl="0">
              <a:buNone/>
              <a:defRPr sz="1300"/>
            </a:lvl3pPr>
            <a:lvl4pPr marL="1828541" indent="0" algn="l" rtl="0">
              <a:buNone/>
              <a:defRPr sz="1200"/>
            </a:lvl4pPr>
            <a:lvl5pPr marL="2438053" indent="0" algn="l" rtl="0">
              <a:buNone/>
              <a:defRPr sz="1200"/>
            </a:lvl5pPr>
            <a:lvl6pPr marL="3047569" indent="0" algn="l" rtl="0">
              <a:buNone/>
              <a:defRPr sz="1200"/>
            </a:lvl6pPr>
            <a:lvl7pPr marL="3657080" indent="0" algn="l" rtl="0">
              <a:buNone/>
              <a:defRPr sz="1200"/>
            </a:lvl7pPr>
            <a:lvl8pPr marL="4266594" indent="0" algn="l" rtl="0">
              <a:buNone/>
              <a:defRPr sz="1200"/>
            </a:lvl8pPr>
            <a:lvl9pPr marL="487610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1"/>
            </a:lvl1pPr>
            <a:lvl2pPr marL="609514" indent="0" algn="l" rtl="0">
              <a:buNone/>
              <a:defRPr sz="3700"/>
            </a:lvl2pPr>
            <a:lvl3pPr marL="1219027" indent="0" algn="l" rtl="0">
              <a:buNone/>
              <a:defRPr sz="3201"/>
            </a:lvl3pPr>
            <a:lvl4pPr marL="1828541" indent="0" algn="l" rtl="0">
              <a:buNone/>
              <a:defRPr sz="2701"/>
            </a:lvl4pPr>
            <a:lvl5pPr marL="2438053" indent="0" algn="l" rtl="0">
              <a:buNone/>
              <a:defRPr sz="2701"/>
            </a:lvl5pPr>
            <a:lvl6pPr marL="3047569" indent="0" algn="l" rtl="0">
              <a:buNone/>
              <a:defRPr sz="2701"/>
            </a:lvl6pPr>
            <a:lvl7pPr marL="3657080" indent="0" algn="l" rtl="0">
              <a:buNone/>
              <a:defRPr sz="2701"/>
            </a:lvl7pPr>
            <a:lvl8pPr marL="4266594" indent="0" algn="l" rtl="0">
              <a:buNone/>
              <a:defRPr sz="2701"/>
            </a:lvl8pPr>
            <a:lvl9pPr marL="4876107" indent="0" algn="l" rtl="0">
              <a:buNone/>
              <a:defRPr sz="2701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388" y="5799955"/>
            <a:ext cx="1801372" cy="10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2">
                <a:lumMod val="40000"/>
                <a:lumOff val="6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66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399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399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399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28/03/2023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066" y="5806421"/>
            <a:ext cx="1801372" cy="10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902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57" indent="-304757" algn="l" defTabSz="121902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14" indent="-231615" algn="l" defTabSz="121902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indent="-231615" algn="l" defTabSz="121902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27" indent="-231615" algn="l" defTabSz="121902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83" indent="-231615" algn="l" defTabSz="121902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41" indent="-231615" algn="l" defTabSz="121902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99" indent="-231615" algn="l" defTabSz="121902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53" indent="-231615" algn="l" defTabSz="121902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811" indent="-231615" algn="l" defTabSz="121902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02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14" algn="l" defTabSz="121902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7" algn="l" defTabSz="121902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1" algn="l" defTabSz="121902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3" algn="l" defTabSz="121902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0" algn="l" defTabSz="121902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4" algn="l" defTabSz="121902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7" algn="l" defTabSz="121902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chemeClr val="bg1"/>
                </a:solidFill>
              </a:rPr>
              <a:t>Base de Datos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Introducción a las BD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3492501"/>
            <a:ext cx="3124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111AAFB-BC44-C72A-530D-36265C7403E8}"/>
              </a:ext>
            </a:extLst>
          </p:cNvPr>
          <p:cNvSpPr txBox="1"/>
          <p:nvPr/>
        </p:nvSpPr>
        <p:spPr>
          <a:xfrm>
            <a:off x="1485900" y="548680"/>
            <a:ext cx="9217024" cy="591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27">
              <a:lnSpc>
                <a:spcPct val="90000"/>
              </a:lnSpc>
              <a:buClr>
                <a:schemeClr val="accent1"/>
              </a:buClr>
            </a:pPr>
            <a:r>
              <a:rPr lang="es-AR" sz="280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- DDL </a:t>
            </a:r>
            <a:r>
              <a:rPr lang="es-AR" sz="2801" dirty="0">
                <a:solidFill>
                  <a:schemeClr val="bg1"/>
                </a:solidFill>
              </a:rPr>
              <a:t>Provee instrucciones para: </a:t>
            </a:r>
          </a:p>
          <a:p>
            <a:pPr marL="952393" lvl="1" indent="-342900" defTabSz="1219027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Definir una base de datos. </a:t>
            </a:r>
          </a:p>
          <a:p>
            <a:pPr marL="952393" lvl="1" indent="-342900" defTabSz="1219027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Definir esquemas de relación:</a:t>
            </a:r>
          </a:p>
          <a:p>
            <a:pPr marL="1561887" lvl="2" indent="-342900" defTabSz="1219027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– Asociar con cada atributo un dominio.</a:t>
            </a:r>
          </a:p>
          <a:p>
            <a:pPr marL="1561887" lvl="2" indent="-342900" defTabSz="1219027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– Crear </a:t>
            </a:r>
            <a:r>
              <a:rPr lang="es-AR" sz="2801" dirty="0" err="1">
                <a:solidFill>
                  <a:schemeClr val="bg1"/>
                </a:solidFill>
              </a:rPr>
              <a:t>índicies</a:t>
            </a:r>
            <a:r>
              <a:rPr lang="es-AR" sz="2801" dirty="0">
                <a:solidFill>
                  <a:schemeClr val="bg1"/>
                </a:solidFill>
              </a:rPr>
              <a:t>, </a:t>
            </a:r>
          </a:p>
          <a:p>
            <a:pPr marL="1561887" lvl="2" indent="-342900" defTabSz="1219027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– Definir restricciones </a:t>
            </a:r>
          </a:p>
          <a:p>
            <a:pPr marL="1561887" lvl="2" indent="-342900" defTabSz="1219027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– Definir el esquema de autorización </a:t>
            </a:r>
          </a:p>
          <a:p>
            <a:pPr marL="952393" lvl="1" indent="-342900" defTabSz="1219027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Especificar la organización y estructura del almacenamiento físico en disco. </a:t>
            </a:r>
          </a:p>
          <a:p>
            <a:pPr defTabSz="1219027">
              <a:lnSpc>
                <a:spcPct val="90000"/>
              </a:lnSpc>
              <a:buClr>
                <a:schemeClr val="accent1"/>
              </a:buClr>
            </a:pPr>
            <a:r>
              <a:rPr lang="es-AR" sz="280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es-AR" sz="2801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DML: </a:t>
            </a:r>
            <a:endParaRPr lang="es-AR" sz="2801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defTabSz="1219027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Controla que las restricciones anteriores se satisfagan cada vez que: </a:t>
            </a:r>
          </a:p>
          <a:p>
            <a:pPr marL="952393" lvl="1" indent="-342900" defTabSz="1219027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– Se agregan datos </a:t>
            </a:r>
          </a:p>
          <a:p>
            <a:pPr marL="952393" lvl="1" indent="-342900" defTabSz="1219027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– Modifican datos </a:t>
            </a:r>
          </a:p>
          <a:p>
            <a:pPr marL="952393" lvl="1" indent="-342900" defTabSz="1219027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– Borran datos</a:t>
            </a:r>
          </a:p>
        </p:txBody>
      </p:sp>
    </p:spTree>
    <p:extLst>
      <p:ext uri="{BB962C8B-B14F-4D97-AF65-F5344CB8AC3E}">
        <p14:creationId xmlns:p14="http://schemas.microsoft.com/office/powerpoint/2010/main" val="32250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1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545BCF-8A15-29BF-8D3E-1C7A9FFD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1124744"/>
            <a:ext cx="7498055" cy="393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2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chemeClr val="bg1"/>
                </a:solidFill>
              </a:rPr>
              <a:t>Qué es una base de datos?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5CCBCB-EB17-032B-4AB3-C9DEB954D497}"/>
              </a:ext>
            </a:extLst>
          </p:cNvPr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70E6D6-0FE7-CB66-B12C-582E591B3DF5}"/>
              </a:ext>
            </a:extLst>
          </p:cNvPr>
          <p:cNvSpPr txBox="1"/>
          <p:nvPr/>
        </p:nvSpPr>
        <p:spPr>
          <a:xfrm>
            <a:off x="1184908" y="1844824"/>
            <a:ext cx="9590023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57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Una base de datos </a:t>
            </a:r>
            <a:r>
              <a:rPr lang="es-AR" sz="2801" b="1" i="1" dirty="0">
                <a:solidFill>
                  <a:schemeClr val="bg1"/>
                </a:solidFill>
              </a:rPr>
              <a:t>es una recopilación organizada de información o datos estructurados, que normalmente se almacena de forma electrónica en un sistema informático</a:t>
            </a:r>
            <a:r>
              <a:rPr lang="es-AR" sz="2801" dirty="0">
                <a:solidFill>
                  <a:schemeClr val="bg1"/>
                </a:solidFill>
              </a:rPr>
              <a:t>. Normalmente, una base de datos está controlada por un </a:t>
            </a:r>
            <a:r>
              <a:rPr lang="es-AR" sz="2801" b="1" i="1" dirty="0">
                <a:solidFill>
                  <a:schemeClr val="bg1"/>
                </a:solidFill>
              </a:rPr>
              <a:t>sistema de gestión de bases de datos (DBMS). </a:t>
            </a:r>
          </a:p>
          <a:p>
            <a:pPr marL="304757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En conjunto, los datos y el DBMS, junto con las aplicaciones asociadas a ellos, reciben el nombre de </a:t>
            </a:r>
            <a:r>
              <a:rPr lang="es-AR" sz="2801" b="1" i="1" dirty="0">
                <a:solidFill>
                  <a:schemeClr val="bg1"/>
                </a:solidFill>
              </a:rPr>
              <a:t>sistema de bases de datos</a:t>
            </a:r>
            <a:r>
              <a:rPr lang="es-AR" sz="2801" dirty="0">
                <a:solidFill>
                  <a:schemeClr val="bg1"/>
                </a:solidFill>
              </a:rPr>
              <a:t>, abreviado normalmente a simplemente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chemeClr val="bg1"/>
                </a:solidFill>
              </a:rPr>
              <a:t>Qué es una base de datos?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5CCBCB-EB17-032B-4AB3-C9DEB954D497}"/>
              </a:ext>
            </a:extLst>
          </p:cNvPr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70E6D6-0FE7-CB66-B12C-582E591B3DF5}"/>
              </a:ext>
            </a:extLst>
          </p:cNvPr>
          <p:cNvSpPr txBox="1"/>
          <p:nvPr/>
        </p:nvSpPr>
        <p:spPr>
          <a:xfrm>
            <a:off x="1184908" y="1844824"/>
            <a:ext cx="9590023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57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Los datos de los tipos más comunes de bases de datos en funcionamiento actualmente </a:t>
            </a:r>
            <a:r>
              <a:rPr lang="es-AR" sz="2801" b="1" i="1" dirty="0">
                <a:solidFill>
                  <a:schemeClr val="bg1"/>
                </a:solidFill>
              </a:rPr>
              <a:t>se suelen utilizar como estructuras de filas y columnas </a:t>
            </a:r>
            <a:r>
              <a:rPr lang="es-AR" sz="2801" dirty="0">
                <a:solidFill>
                  <a:schemeClr val="bg1"/>
                </a:solidFill>
              </a:rPr>
              <a:t>en una serie de </a:t>
            </a:r>
            <a:r>
              <a:rPr lang="es-AR" sz="2801" b="1" i="1" dirty="0">
                <a:solidFill>
                  <a:schemeClr val="bg1"/>
                </a:solidFill>
              </a:rPr>
              <a:t>tablas</a:t>
            </a:r>
            <a:r>
              <a:rPr lang="es-AR" sz="2801" dirty="0">
                <a:solidFill>
                  <a:schemeClr val="bg1"/>
                </a:solidFill>
              </a:rPr>
              <a:t> para </a:t>
            </a:r>
            <a:r>
              <a:rPr lang="es-AR" sz="2801" b="1" i="1" dirty="0">
                <a:solidFill>
                  <a:schemeClr val="bg1"/>
                </a:solidFill>
              </a:rPr>
              <a:t>aumentar la eficacia del procesamiento y la consulta de datos</a:t>
            </a:r>
            <a:r>
              <a:rPr lang="es-AR" sz="2801" dirty="0">
                <a:solidFill>
                  <a:schemeClr val="bg1"/>
                </a:solidFill>
              </a:rPr>
              <a:t>.</a:t>
            </a:r>
          </a:p>
          <a:p>
            <a:pPr marL="304757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 Así, se puede </a:t>
            </a:r>
            <a:r>
              <a:rPr lang="es-AR" sz="2801" b="1" i="1" dirty="0">
                <a:solidFill>
                  <a:schemeClr val="bg1"/>
                </a:solidFill>
              </a:rPr>
              <a:t>acceder, gestionar, modificar, actualizar, controlar y organizar fácilmente los datos</a:t>
            </a:r>
            <a:r>
              <a:rPr lang="es-AR" sz="2801" dirty="0">
                <a:solidFill>
                  <a:schemeClr val="bg1"/>
                </a:solidFill>
              </a:rPr>
              <a:t>. La mayoría de las bases de datos utilizan un </a:t>
            </a:r>
            <a:r>
              <a:rPr lang="es-AR" sz="2801" b="1" i="1" dirty="0">
                <a:solidFill>
                  <a:schemeClr val="bg1"/>
                </a:solidFill>
              </a:rPr>
              <a:t>lenguaje de consulta estructurada (SQL) para escribir y consultar datos</a:t>
            </a:r>
            <a:r>
              <a:rPr lang="es-AR" sz="28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2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chemeClr val="bg1"/>
                </a:solidFill>
              </a:rPr>
              <a:t>Qué es una base de datos?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5CCBCB-EB17-032B-4AB3-C9DEB954D497}"/>
              </a:ext>
            </a:extLst>
          </p:cNvPr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70E6D6-0FE7-CB66-B12C-582E591B3DF5}"/>
              </a:ext>
            </a:extLst>
          </p:cNvPr>
          <p:cNvSpPr txBox="1"/>
          <p:nvPr/>
        </p:nvSpPr>
        <p:spPr>
          <a:xfrm>
            <a:off x="1184908" y="1844824"/>
            <a:ext cx="9590023" cy="4169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57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Biblioteca:</a:t>
            </a:r>
          </a:p>
          <a:p>
            <a:pPr marL="914250" lvl="1" indent="-304757" algn="just" defTabSz="1219027"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000" dirty="0">
                <a:solidFill>
                  <a:schemeClr val="bg1"/>
                </a:solidFill>
              </a:rPr>
              <a:t>Secciones</a:t>
            </a:r>
          </a:p>
          <a:p>
            <a:pPr marL="914250" lvl="1" indent="-304757" algn="just" defTabSz="1219027"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000" dirty="0">
                <a:solidFill>
                  <a:schemeClr val="bg1"/>
                </a:solidFill>
              </a:rPr>
              <a:t>Estantes</a:t>
            </a:r>
          </a:p>
          <a:p>
            <a:pPr marL="914250" lvl="1" indent="-304757" algn="just" defTabSz="1219027"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000" dirty="0">
                <a:solidFill>
                  <a:schemeClr val="bg1"/>
                </a:solidFill>
              </a:rPr>
              <a:t>Libros-&gt; Título, Autor, Género, Año, código, </a:t>
            </a:r>
            <a:r>
              <a:rPr lang="es-AR" sz="2000" dirty="0" err="1">
                <a:solidFill>
                  <a:schemeClr val="bg1"/>
                </a:solidFill>
              </a:rPr>
              <a:t>etc</a:t>
            </a:r>
            <a:r>
              <a:rPr lang="es-AR" sz="2000" dirty="0">
                <a:solidFill>
                  <a:schemeClr val="bg1"/>
                </a:solidFill>
              </a:rPr>
              <a:t>  </a:t>
            </a:r>
          </a:p>
          <a:p>
            <a:pPr marL="304757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 Base de Datos:</a:t>
            </a:r>
          </a:p>
          <a:p>
            <a:pPr marL="914250" lvl="1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000" dirty="0">
                <a:solidFill>
                  <a:schemeClr val="bg1"/>
                </a:solidFill>
              </a:rPr>
              <a:t>Tablas</a:t>
            </a:r>
          </a:p>
          <a:p>
            <a:pPr marL="914250" lvl="1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000" dirty="0">
                <a:solidFill>
                  <a:schemeClr val="bg1"/>
                </a:solidFill>
              </a:rPr>
              <a:t>Campos –&gt; Título, Autor, Género, Año, código, </a:t>
            </a:r>
            <a:r>
              <a:rPr lang="es-AR" sz="2000" dirty="0" err="1">
                <a:solidFill>
                  <a:schemeClr val="bg1"/>
                </a:solidFill>
              </a:rPr>
              <a:t>etc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</a:p>
          <a:p>
            <a:pPr marL="914250" lvl="1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s-AR" sz="2000" dirty="0">
                <a:solidFill>
                  <a:schemeClr val="bg1"/>
                </a:solidFill>
              </a:rPr>
              <a:t>Registros</a:t>
            </a:r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40815A74-EBEE-F692-FE2E-5948E648825B}"/>
              </a:ext>
            </a:extLst>
          </p:cNvPr>
          <p:cNvSpPr/>
          <p:nvPr/>
        </p:nvSpPr>
        <p:spPr>
          <a:xfrm rot="16200000">
            <a:off x="4891253" y="1495578"/>
            <a:ext cx="360040" cy="40023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83B52B-C552-5041-260A-658F8A1F49AB}"/>
              </a:ext>
            </a:extLst>
          </p:cNvPr>
          <p:cNvSpPr txBox="1"/>
          <p:nvPr/>
        </p:nvSpPr>
        <p:spPr>
          <a:xfrm>
            <a:off x="4297467" y="2812782"/>
            <a:ext cx="148220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sz="2000" dirty="0"/>
              <a:t>Propiedades</a:t>
            </a: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A9F0F291-187D-D791-8B61-5B608BBB229C}"/>
              </a:ext>
            </a:extLst>
          </p:cNvPr>
          <p:cNvSpPr/>
          <p:nvPr/>
        </p:nvSpPr>
        <p:spPr>
          <a:xfrm rot="16200000">
            <a:off x="5179285" y="2975975"/>
            <a:ext cx="360040" cy="4002394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96E296-0567-CC7B-06A8-9819B03A6383}"/>
              </a:ext>
            </a:extLst>
          </p:cNvPr>
          <p:cNvSpPr txBox="1"/>
          <p:nvPr/>
        </p:nvSpPr>
        <p:spPr>
          <a:xfrm>
            <a:off x="4576250" y="4333248"/>
            <a:ext cx="148220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sz="2000" dirty="0"/>
              <a:t>Propiedades</a:t>
            </a:r>
          </a:p>
        </p:txBody>
      </p:sp>
    </p:spTree>
    <p:extLst>
      <p:ext uri="{BB962C8B-B14F-4D97-AF65-F5344CB8AC3E}">
        <p14:creationId xmlns:p14="http://schemas.microsoft.com/office/powerpoint/2010/main" val="15091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chemeClr val="bg1"/>
                </a:solidFill>
              </a:rPr>
              <a:t>Tablas, Campos y Registros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5CCBCB-EB17-032B-4AB3-C9DEB954D497}"/>
              </a:ext>
            </a:extLst>
          </p:cNvPr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14EA9E-339F-32D4-397A-83F291137C50}"/>
              </a:ext>
            </a:extLst>
          </p:cNvPr>
          <p:cNvSpPr txBox="1"/>
          <p:nvPr/>
        </p:nvSpPr>
        <p:spPr>
          <a:xfrm>
            <a:off x="1218884" y="1755554"/>
            <a:ext cx="10204120" cy="20319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 marL="304757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1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Las tablas </a:t>
            </a:r>
            <a:r>
              <a:rPr lang="es-AR" b="1" dirty="0"/>
              <a:t>son</a:t>
            </a:r>
            <a:r>
              <a:rPr lang="es-AR" dirty="0"/>
              <a:t> objetos de base de datos que contienen todos sus datos. </a:t>
            </a:r>
            <a:r>
              <a:rPr lang="es-AR" b="1" i="1" dirty="0"/>
              <a:t>En las tablas, los datos se </a:t>
            </a:r>
            <a:r>
              <a:rPr lang="es-AR" b="1" i="1"/>
              <a:t>organizan con un arreglo en </a:t>
            </a:r>
            <a:r>
              <a:rPr lang="es-AR" b="1" i="1" dirty="0"/>
              <a:t>formato de filas y columnas</a:t>
            </a:r>
            <a:r>
              <a:rPr lang="es-AR" dirty="0"/>
              <a:t>, similar al de una hoja de cálculo. </a:t>
            </a:r>
            <a:r>
              <a:rPr lang="es-AR" b="1" i="1" dirty="0"/>
              <a:t>Cada fila representa un registro</a:t>
            </a:r>
            <a:r>
              <a:rPr lang="es-AR" dirty="0"/>
              <a:t> único y </a:t>
            </a:r>
            <a:r>
              <a:rPr lang="es-AR" b="1" i="1" dirty="0"/>
              <a:t>cada columna un campo </a:t>
            </a:r>
            <a:r>
              <a:rPr lang="es-AR" dirty="0"/>
              <a:t>dentro del registro</a:t>
            </a:r>
          </a:p>
        </p:txBody>
      </p:sp>
    </p:spTree>
    <p:extLst>
      <p:ext uri="{BB962C8B-B14F-4D97-AF65-F5344CB8AC3E}">
        <p14:creationId xmlns:p14="http://schemas.microsoft.com/office/powerpoint/2010/main" val="15704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chemeClr val="bg1"/>
                </a:solidFill>
              </a:rPr>
              <a:t>Tablas, Campos y Registros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5CCBCB-EB17-032B-4AB3-C9DEB954D497}"/>
              </a:ext>
            </a:extLst>
          </p:cNvPr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B30CB12-2232-90E9-194E-4FF71ED3B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34" y="2533834"/>
            <a:ext cx="9297029" cy="12961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5D36022-A169-447A-9CFD-E5B7E77B46A7}"/>
              </a:ext>
            </a:extLst>
          </p:cNvPr>
          <p:cNvSpPr txBox="1"/>
          <p:nvPr/>
        </p:nvSpPr>
        <p:spPr>
          <a:xfrm>
            <a:off x="1083177" y="1804754"/>
            <a:ext cx="141083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2000" dirty="0"/>
              <a:t>Tabla Libros</a:t>
            </a: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E8CB952D-513B-A4F7-C59B-CBBB68647D0F}"/>
              </a:ext>
            </a:extLst>
          </p:cNvPr>
          <p:cNvSpPr/>
          <p:nvPr/>
        </p:nvSpPr>
        <p:spPr>
          <a:xfrm rot="16200000">
            <a:off x="5584384" y="-2376175"/>
            <a:ext cx="360040" cy="9459977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CB153B-8D66-94A7-92B4-8EED714C9C14}"/>
              </a:ext>
            </a:extLst>
          </p:cNvPr>
          <p:cNvSpPr txBox="1"/>
          <p:nvPr/>
        </p:nvSpPr>
        <p:spPr>
          <a:xfrm>
            <a:off x="5302324" y="1660738"/>
            <a:ext cx="990464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sz="2000" dirty="0"/>
              <a:t>campos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C500F1A5-E789-2613-654B-26CD5ACAD540}"/>
              </a:ext>
            </a:extLst>
          </p:cNvPr>
          <p:cNvSpPr/>
          <p:nvPr/>
        </p:nvSpPr>
        <p:spPr>
          <a:xfrm>
            <a:off x="10410106" y="2416939"/>
            <a:ext cx="168573" cy="158417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872C6A-1F46-2D46-D05D-F08D802C388E}"/>
              </a:ext>
            </a:extLst>
          </p:cNvPr>
          <p:cNvSpPr txBox="1"/>
          <p:nvPr/>
        </p:nvSpPr>
        <p:spPr>
          <a:xfrm>
            <a:off x="10714683" y="2924944"/>
            <a:ext cx="113338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sz="2000" dirty="0"/>
              <a:t>Registros</a:t>
            </a:r>
          </a:p>
        </p:txBody>
      </p:sp>
    </p:spTree>
    <p:extLst>
      <p:ext uri="{BB962C8B-B14F-4D97-AF65-F5344CB8AC3E}">
        <p14:creationId xmlns:p14="http://schemas.microsoft.com/office/powerpoint/2010/main" val="27643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T</a:t>
            </a:r>
            <a:r>
              <a:rPr lang="es-ES" b="1" dirty="0">
                <a:solidFill>
                  <a:schemeClr val="bg1"/>
                </a:solidFill>
              </a:rPr>
              <a:t>ipo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5CCBCB-EB17-032B-4AB3-C9DEB954D497}"/>
              </a:ext>
            </a:extLst>
          </p:cNvPr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14EA9E-339F-32D4-397A-83F291137C50}"/>
              </a:ext>
            </a:extLst>
          </p:cNvPr>
          <p:cNvSpPr txBox="1"/>
          <p:nvPr/>
        </p:nvSpPr>
        <p:spPr>
          <a:xfrm>
            <a:off x="1218884" y="1755554"/>
            <a:ext cx="10204120" cy="22371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 marL="304757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1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Es el tipo de valor que va a contener un campo en una tabla.</a:t>
            </a:r>
          </a:p>
          <a:p>
            <a:r>
              <a:rPr lang="es-A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 tipo de datos </a:t>
            </a:r>
            <a:r>
              <a:rPr lang="es-AR" b="1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es un atributo que especifica el tipo de datos que el objeto puede contene</a:t>
            </a:r>
            <a:r>
              <a:rPr lang="es-A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r: datos de enteros, datos de caracteres, datos de moneda, datos de fecha y hora, cadenas binarias, etc.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03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s-AR" b="1" i="0" dirty="0">
                <a:solidFill>
                  <a:srgbClr val="161616"/>
                </a:solidFill>
                <a:effectLst/>
              </a:rPr>
              <a:t>Categorías de tipos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5CCBCB-EB17-032B-4AB3-C9DEB954D497}"/>
              </a:ext>
            </a:extLst>
          </p:cNvPr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14EA9E-339F-32D4-397A-83F291137C50}"/>
              </a:ext>
            </a:extLst>
          </p:cNvPr>
          <p:cNvSpPr txBox="1"/>
          <p:nvPr/>
        </p:nvSpPr>
        <p:spPr>
          <a:xfrm>
            <a:off x="1218884" y="1755554"/>
            <a:ext cx="10204120" cy="4254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 marL="304757" indent="-304757" algn="just" defTabSz="121902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1">
                <a:solidFill>
                  <a:schemeClr val="bg1"/>
                </a:solidFill>
              </a:defRPr>
            </a:lvl1pPr>
          </a:lstStyle>
          <a:p>
            <a:r>
              <a:rPr lang="es-AR" dirty="0">
                <a:effectLst/>
              </a:rPr>
              <a:t>Los tipos de datos de SQL Server se organizan en las siguientes categorías: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Numéricos exactos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Cadenas de caracteres Unicode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Numéricos aproximados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Cadenas binarias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Fecha y hora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Otros tipos de datos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s-AR" sz="2801" dirty="0">
                <a:solidFill>
                  <a:schemeClr val="bg1"/>
                </a:solidFill>
              </a:rPr>
              <a:t>Cadenas de caracteres</a:t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DC75F-0AB9-F9FB-404B-93A64B3F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161616"/>
                </a:solidFill>
              </a:rPr>
              <a:t>Lenguajes</a:t>
            </a:r>
            <a:r>
              <a:rPr lang="es-AR" dirty="0"/>
              <a:t> </a:t>
            </a:r>
            <a:r>
              <a:rPr lang="es-AR" dirty="0">
                <a:solidFill>
                  <a:srgbClr val="161616"/>
                </a:solidFill>
              </a:rPr>
              <a:t>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46FDC-4F41-3CDD-3A98-6FA4B62AD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DDL - </a:t>
            </a:r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Lenguaje de definición de datos: 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– Definición de esquema de relaciones y vistas. 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– Definición de usuarios, roles y privilegios. 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– Definición de reglas de integridad.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A4E9A1-EED9-9890-0AAB-B60E2F5479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DML - </a:t>
            </a:r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Lenguaje de manipulación de datos</a:t>
            </a:r>
            <a:r>
              <a:rPr lang="es-AR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– Consultar datos almacenados. 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– Modificar el contenido de los datos almacenados: agregar nuevo contenido, borrar o modificar un dato. 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– Sólo datos que cumplan con las restricciones del DDL</a:t>
            </a:r>
          </a:p>
        </p:txBody>
      </p:sp>
    </p:spTree>
    <p:extLst>
      <p:ext uri="{BB962C8B-B14F-4D97-AF65-F5344CB8AC3E}">
        <p14:creationId xmlns:p14="http://schemas.microsoft.com/office/powerpoint/2010/main" val="2992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1286</TotalTime>
  <Words>558</Words>
  <Application>Microsoft Office PowerPoint</Application>
  <PresentationFormat>Personalizado</PresentationFormat>
  <Paragraphs>67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OracleSansVF</vt:lpstr>
      <vt:lpstr>Segoe UI</vt:lpstr>
      <vt:lpstr>Tecnología 16x9</vt:lpstr>
      <vt:lpstr>Base de Datos</vt:lpstr>
      <vt:lpstr>Qué es una base de datos?</vt:lpstr>
      <vt:lpstr>Qué es una base de datos?</vt:lpstr>
      <vt:lpstr>Qué es una base de datos?</vt:lpstr>
      <vt:lpstr>Tablas, Campos y Registros</vt:lpstr>
      <vt:lpstr>Tablas, Campos y Registros</vt:lpstr>
      <vt:lpstr>Tipo de datos</vt:lpstr>
      <vt:lpstr>Categorías de tipos de datos</vt:lpstr>
      <vt:lpstr>Lenguajes SQL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Ezequiel Binker</dc:creator>
  <cp:lastModifiedBy>AVILA JOHANNA MILAGROS</cp:lastModifiedBy>
  <cp:revision>66</cp:revision>
  <dcterms:created xsi:type="dcterms:W3CDTF">2017-11-07T12:42:42Z</dcterms:created>
  <dcterms:modified xsi:type="dcterms:W3CDTF">2023-03-29T00:53:18Z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