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/2WNaHmYwfhllyIHzewNVGzM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" name="Google Shape;11;p9"/>
          <p:cNvSpPr txBox="1"/>
          <p:nvPr/>
        </p:nvSpPr>
        <p:spPr>
          <a:xfrm>
            <a:off x="190500" y="6454140"/>
            <a:ext cx="2822575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***Este documento está clasificado como PUBLICO por TELEFÓNICA.</a:t>
            </a:r>
            <a:br>
              <a:rPr b="0" i="0" lang="es-A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A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***This document is classified as PUBLIC by TELEFÓNICA.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970" r="1060" t="3698"/>
          <a:stretch/>
        </p:blipFill>
        <p:spPr>
          <a:xfrm>
            <a:off x="1266092" y="1702190"/>
            <a:ext cx="9917723" cy="278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719" y="1644275"/>
            <a:ext cx="10316562" cy="289958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937719" y="1059500"/>
            <a:ext cx="1580271" cy="5847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1ra FN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4851" l="0" r="1165" t="-1"/>
          <a:stretch/>
        </p:blipFill>
        <p:spPr>
          <a:xfrm>
            <a:off x="1075557" y="1213346"/>
            <a:ext cx="9923747" cy="10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557" y="2959288"/>
            <a:ext cx="6690217" cy="13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937719" y="1059500"/>
            <a:ext cx="1580271" cy="5847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2da FN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719" y="1644275"/>
            <a:ext cx="10419394" cy="3113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3969" r="1112" t="0"/>
          <a:stretch/>
        </p:blipFill>
        <p:spPr>
          <a:xfrm>
            <a:off x="787792" y="1631852"/>
            <a:ext cx="10466362" cy="3784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937719" y="1059500"/>
            <a:ext cx="1580271" cy="5847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3ra FN</a:t>
            </a:r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719" y="1485712"/>
            <a:ext cx="10448036" cy="3396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1490" r="1714" t="2111"/>
          <a:stretch/>
        </p:blipFill>
        <p:spPr>
          <a:xfrm>
            <a:off x="1012874" y="1195753"/>
            <a:ext cx="10238936" cy="4740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831" y="1825155"/>
            <a:ext cx="10659351" cy="3014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2023-09-20T20:04:34Z</dcterms:created>
  <dc:creator>AVILA JOHANNA MILAGROS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5bd4d2-aa7c-445f-9ef8-222ebb1d2b43_Enabled">
    <vt:lpwstr>true</vt:lpwstr>
  </property>
  <property fmtid="{D5CDD505-2E9C-101B-9397-08002B2CF9AE}" pid="3" name="MSIP_Label_e65bd4d2-aa7c-445f-9ef8-222ebb1d2b43_SetDate">
    <vt:lpwstr>2023-09-20T21:42:52Z</vt:lpwstr>
  </property>
  <property fmtid="{D5CDD505-2E9C-101B-9397-08002B2CF9AE}" pid="4" name="MSIP_Label_e65bd4d2-aa7c-445f-9ef8-222ebb1d2b43_Method">
    <vt:lpwstr>Privileged</vt:lpwstr>
  </property>
  <property fmtid="{D5CDD505-2E9C-101B-9397-08002B2CF9AE}" pid="5" name="MSIP_Label_e65bd4d2-aa7c-445f-9ef8-222ebb1d2b43_Name">
    <vt:lpwstr>e65bd4d2-aa7c-445f-9ef8-222ebb1d2b43</vt:lpwstr>
  </property>
  <property fmtid="{D5CDD505-2E9C-101B-9397-08002B2CF9AE}" pid="6" name="MSIP_Label_e65bd4d2-aa7c-445f-9ef8-222ebb1d2b43_SiteId">
    <vt:lpwstr>9744600e-3e04-492e-baa1-25ec245c6f10</vt:lpwstr>
  </property>
  <property fmtid="{D5CDD505-2E9C-101B-9397-08002B2CF9AE}" pid="7" name="MSIP_Label_e65bd4d2-aa7c-445f-9ef8-222ebb1d2b43_ActionId">
    <vt:lpwstr>26fd964c-132c-4d16-a6cc-edb4870ae5b4</vt:lpwstr>
  </property>
  <property fmtid="{D5CDD505-2E9C-101B-9397-08002B2CF9AE}" pid="8" name="MSIP_Label_e65bd4d2-aa7c-445f-9ef8-222ebb1d2b43_ContentBits">
    <vt:lpwstr>2</vt:lpwstr>
  </property>
  <property fmtid="{D5CDD505-2E9C-101B-9397-08002B2CF9AE}" pid="9" name="ClassificationContentMarkingFooterLocations">
    <vt:lpwstr>Tema de Office:8</vt:lpwstr>
  </property>
  <property fmtid="{D5CDD505-2E9C-101B-9397-08002B2CF9AE}" pid="10" name="ClassificationContentMarkingFooterText">
    <vt:lpwstr>***Este documento está clasificado como PUBLICO por TELEFÓNICA.
***This document is classified as PUBLIC by TELEFÓNICA.</vt:lpwstr>
  </property>
</Properties>
</file>