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8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8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8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FEF7-E720-4D9C-9AE1-FD33A0CB018D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CF0A-5834-4704-9AFC-205F57943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22" y="0"/>
            <a:ext cx="9673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4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44" y="0"/>
            <a:ext cx="9996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145"/>
            <a:ext cx="12192000" cy="64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5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黄超</dc:creator>
  <cp:lastModifiedBy>黄超</cp:lastModifiedBy>
  <cp:revision>1</cp:revision>
  <dcterms:created xsi:type="dcterms:W3CDTF">2016-09-08T17:46:05Z</dcterms:created>
  <dcterms:modified xsi:type="dcterms:W3CDTF">2016-09-08T17:50:34Z</dcterms:modified>
</cp:coreProperties>
</file>