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</p:sldIdLst>
  <p:sldSz cx="9144000" cy="5143500" type="screen16x9"/>
  <p:notesSz cx="6858000" cy="9144000"/>
  <p:embeddedFontLst>
    <p:embeddedFont>
      <p:font typeface="Comfortaa" panose="020B0604020202020204" charset="0"/>
      <p:regular r:id="rId23"/>
      <p:bold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Fira Code" panose="020B0809050000020004" pitchFamily="49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Roboto" panose="02000000000000000000" pitchFamily="2" charset="0"/>
      <p:regular r:id="rId33"/>
      <p:bold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Source Code Pro" panose="020B0509030403020204" pitchFamily="49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3B8B22-E6FD-4B34-942E-CBD86F88D0AD}">
  <a:tblStyle styleId="{FC3B8B22-E6FD-4B34-942E-CBD86F88D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2FF59-0477-4EA6-8E0A-65A995D7C1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5165" autoAdjust="0"/>
  </p:normalViewPr>
  <p:slideViewPr>
    <p:cSldViewPr snapToGrid="0">
      <p:cViewPr varScale="1">
        <p:scale>
          <a:sx n="112" d="100"/>
          <a:sy n="11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37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757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50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166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017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961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98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6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36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5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47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28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08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6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71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31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Java Programming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for High School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 </a:t>
            </a:r>
            <a:r>
              <a:rPr lang="en"/>
              <a:t>Here is where your presentation begins</a:t>
            </a:r>
            <a:r>
              <a:rPr lang="en" sz="1400"/>
              <a:t> &gt;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2109" y="322730"/>
            <a:ext cx="5564794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Input Types</a:t>
            </a:r>
            <a:endParaRPr sz="199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09968-AE00-418C-8AB3-417A00988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2" y="1419368"/>
            <a:ext cx="8057219" cy="29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2109" y="322730"/>
            <a:ext cx="5564794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Input Types</a:t>
            </a:r>
            <a:endParaRPr sz="199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515C7-D83D-436D-89D7-698227CD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74" y="1245863"/>
            <a:ext cx="5991630" cy="35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2109" y="322730"/>
            <a:ext cx="5564794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Input Types</a:t>
            </a:r>
            <a:endParaRPr sz="199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09968-AE00-418C-8AB3-417A00988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2" y="1419368"/>
            <a:ext cx="8057219" cy="29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4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59032" y="363672"/>
            <a:ext cx="5564794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Java Date and Time</a:t>
            </a:r>
            <a:endParaRPr sz="413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253635-24F1-4BEF-AA44-6BA07B02D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33" y="1429786"/>
            <a:ext cx="863756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Java does not have a built-in Date class, but we can import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java.time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package to work with the date and time API. The package includes many date and time classes. For example: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D2289-D0B2-4E4A-B3FE-EA604610F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" y="2289806"/>
            <a:ext cx="8018060" cy="16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8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2109" y="322730"/>
            <a:ext cx="5564794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Display Current Date</a:t>
            </a:r>
            <a:endParaRPr sz="413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2CC53-EDD6-4C89-B03C-62FBF528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5" y="1234773"/>
            <a:ext cx="865653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To display the current date, import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java.time.LocalDate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class, and use its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now()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70842-C2BD-4FB0-BE5A-F722430A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12" y="1648293"/>
            <a:ext cx="6674790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1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22109" y="363674"/>
            <a:ext cx="5564794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Display Current Time</a:t>
            </a:r>
            <a:endParaRPr lang="en-US" sz="857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A55AE8-0201-4E12-A82D-628387855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77" y="1215760"/>
            <a:ext cx="903481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To display the current time (hour, minute, second, and nanoseconds), import</a:t>
            </a:r>
            <a:r>
              <a:rPr kumimoji="0" lang="fa-IR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java.time.LocalTime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class, and use its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now()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method:</a:t>
            </a:r>
            <a:r>
              <a:rPr kumimoji="0" lang="fa-IR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47D9A-1FB6-41E5-966D-C5D4DF0E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36" y="1805786"/>
            <a:ext cx="5977719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1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365160" y="397793"/>
            <a:ext cx="6062936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2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Display Current Date and Time</a:t>
            </a:r>
            <a:endParaRPr sz="714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EFA7AB-5C56-493D-BDF1-78B61560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60" y="1270353"/>
            <a:ext cx="854682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To display the current date and time, import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java.time.LocalDateTime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class, and use its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now()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441359-37A6-4F80-B236-F12F88A3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17" y="1852468"/>
            <a:ext cx="5837426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365160" y="418265"/>
            <a:ext cx="6062936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Formatting Date and Time</a:t>
            </a:r>
            <a:endParaRPr sz="2132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FB97FB-F1FC-4E81-BAF4-A6BA2E6B1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52" y="1681569"/>
            <a:ext cx="84889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The "T" in the example above is used to separate the date from the time. You can use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DateTimeFormatter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class with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ofPattern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method in the same package to format or parse date-time objects. The following example will remove both the "T" and nanoseconds from the date-time: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7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365160" y="418265"/>
            <a:ext cx="6062936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Formatting Date and Time</a:t>
            </a:r>
            <a:endParaRPr sz="2132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BF362-01C6-4A3F-8D4A-151FCC30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4" y="1285217"/>
            <a:ext cx="7315118" cy="32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6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365160" y="418265"/>
            <a:ext cx="6062936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Formatting Date and Time</a:t>
            </a:r>
            <a:endParaRPr sz="2132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0CF6E-5E64-43F4-ADF2-0625991C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16" y="1243057"/>
            <a:ext cx="8834511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ofPattern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method accepts all sorts of values, if you want to display the date and time in a different format. For example: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25FA6-3A82-4D78-9DA4-62A8FE256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7"/>
          <a:stretch/>
        </p:blipFill>
        <p:spPr>
          <a:xfrm>
            <a:off x="1287932" y="2115403"/>
            <a:ext cx="6668078" cy="2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2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131122"/>
            <a:ext cx="3633636" cy="1267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6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Enums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4275F9-592D-4AFA-ADF7-C73A9E362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1" y="1186979"/>
            <a:ext cx="8896661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An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is a special "class" that represents a group of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(unchangeable variables, like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variables).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To create an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use the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keyword (instead of class or interface), and separate the constants with a comma. Note that they should be in uppercase letters: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40038-7BDF-456B-AFF5-E3609A9D5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80"/>
          <a:stretch/>
        </p:blipFill>
        <p:spPr>
          <a:xfrm>
            <a:off x="824348" y="2382094"/>
            <a:ext cx="3721641" cy="155303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1AC54BC6-2AC6-418C-BBCC-215B40642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55" y="4046207"/>
            <a:ext cx="48622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You can access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constants with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dot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syntax: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0FEC31-9BCD-425E-B497-73D779740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83" y="3975416"/>
            <a:ext cx="3545242" cy="482073"/>
          </a:xfrm>
          <a:prstGeom prst="rect">
            <a:avLst/>
          </a:prstGeom>
        </p:spPr>
      </p:pic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2F49-C2DB-4161-AD8F-9920CCE8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76" y="438201"/>
            <a:ext cx="7704000" cy="572700"/>
          </a:xfrm>
        </p:spPr>
        <p:txBody>
          <a:bodyPr/>
          <a:lstStyle/>
          <a:p>
            <a:r>
              <a:rPr lang="en-US" sz="36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Exercises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D361-A862-49A1-903E-863425D9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81" y="1215750"/>
            <a:ext cx="8980227" cy="2813700"/>
          </a:xfrm>
        </p:spPr>
        <p:txBody>
          <a:bodyPr/>
          <a:lstStyle/>
          <a:p>
            <a:pPr marL="482600" indent="-342900">
              <a:buAutoNum type="arabicPeriod"/>
            </a:pPr>
            <a:r>
              <a:rPr lang="en-US" sz="14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Write a Java program to implement an Enum called "Direction" with constants representing the cardinal directions (North, South, East, West).</a:t>
            </a:r>
            <a:br>
              <a:rPr lang="en-US" sz="14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1400" b="1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buAutoNum type="arabicPeriod"/>
            </a:pPr>
            <a:r>
              <a:rPr lang="en-US" sz="14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Write a Java program to create an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n-US" sz="14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 called "</a:t>
            </a:r>
            <a:r>
              <a:rPr lang="en-US" sz="14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DaysOfWeek</a:t>
            </a:r>
            <a:r>
              <a:rPr lang="en-US" sz="14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" representing the days of the week.</a:t>
            </a:r>
            <a:endParaRPr 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1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451948" y="276512"/>
            <a:ext cx="5982972" cy="769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4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Enum inside </a:t>
            </a:r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</a:rPr>
              <a:t>a 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Class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1BA87-C388-4078-BB60-B5693D1B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20" y="1254605"/>
            <a:ext cx="38956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You can also have an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inside a class: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E99A2-E445-4AB7-860B-C70A4119A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59032" y="1651094"/>
            <a:ext cx="7729143" cy="27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9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337862" y="341139"/>
            <a:ext cx="6847685" cy="742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Enum in a Switch Statement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529810-0307-4994-868B-EB77BA06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32" y="1207475"/>
            <a:ext cx="731001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Enums are often used in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statements to check for corresponding values: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6A3CA-C7E3-43D8-B4BA-72C8027B51CE}"/>
              </a:ext>
            </a:extLst>
          </p:cNvPr>
          <p:cNvSpPr txBox="1"/>
          <p:nvPr/>
        </p:nvSpPr>
        <p:spPr>
          <a:xfrm>
            <a:off x="2196135" y="1578725"/>
            <a:ext cx="4593626" cy="32778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enum</a:t>
            </a:r>
            <a:r>
              <a:rPr lang="en-US" sz="900" dirty="0">
                <a:solidFill>
                  <a:schemeClr val="bg1"/>
                </a:solidFill>
              </a:rPr>
              <a:t> Level 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LOW,</a:t>
            </a:r>
          </a:p>
          <a:p>
            <a:r>
              <a:rPr lang="en-US" sz="900" dirty="0">
                <a:solidFill>
                  <a:schemeClr val="bg1"/>
                </a:solidFill>
              </a:rPr>
              <a:t>  MEDIUM,</a:t>
            </a:r>
          </a:p>
          <a:p>
            <a:r>
              <a:rPr lang="en-US" sz="900" dirty="0">
                <a:solidFill>
                  <a:schemeClr val="bg1"/>
                </a:solidFill>
              </a:rPr>
              <a:t>  HIGH</a:t>
            </a:r>
          </a:p>
          <a:p>
            <a:r>
              <a:rPr lang="en-US" sz="900" dirty="0">
                <a:solidFill>
                  <a:schemeClr val="bg1"/>
                </a:solidFill>
              </a:rPr>
              <a:t>}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public class Main 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public static void main(String[] </a:t>
            </a:r>
            <a:r>
              <a:rPr lang="en-US" sz="900" dirty="0" err="1">
                <a:solidFill>
                  <a:schemeClr val="bg1"/>
                </a:solidFill>
              </a:rPr>
              <a:t>args</a:t>
            </a:r>
            <a:r>
              <a:rPr lang="en-US" sz="900" dirty="0">
                <a:solidFill>
                  <a:schemeClr val="bg1"/>
                </a:solidFill>
              </a:rPr>
              <a:t>) 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Level </a:t>
            </a:r>
            <a:r>
              <a:rPr lang="en-US" sz="900" dirty="0" err="1">
                <a:solidFill>
                  <a:schemeClr val="bg1"/>
                </a:solidFill>
              </a:rPr>
              <a:t>myVar</a:t>
            </a:r>
            <a:r>
              <a:rPr lang="en-US" sz="900" dirty="0">
                <a:solidFill>
                  <a:schemeClr val="bg1"/>
                </a:solidFill>
              </a:rPr>
              <a:t> = </a:t>
            </a:r>
            <a:r>
              <a:rPr lang="en-US" sz="900" dirty="0" err="1">
                <a:solidFill>
                  <a:schemeClr val="bg1"/>
                </a:solidFill>
              </a:rPr>
              <a:t>Level.MEDIUM</a:t>
            </a:r>
            <a:r>
              <a:rPr lang="en-US" sz="900" dirty="0">
                <a:solidFill>
                  <a:schemeClr val="bg1"/>
                </a:solidFill>
              </a:rPr>
              <a:t>;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switch(</a:t>
            </a:r>
            <a:r>
              <a:rPr lang="en-US" sz="900" dirty="0" err="1">
                <a:solidFill>
                  <a:schemeClr val="bg1"/>
                </a:solidFill>
              </a:rPr>
              <a:t>myVar</a:t>
            </a:r>
            <a:r>
              <a:rPr lang="en-US" sz="900" dirty="0">
                <a:solidFill>
                  <a:schemeClr val="bg1"/>
                </a:solidFill>
              </a:rPr>
              <a:t>) {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case LOW: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</a:t>
            </a:r>
            <a:r>
              <a:rPr lang="en-US" sz="900" dirty="0" err="1">
                <a:solidFill>
                  <a:schemeClr val="bg1"/>
                </a:solidFill>
              </a:rPr>
              <a:t>System.out.println</a:t>
            </a:r>
            <a:r>
              <a:rPr lang="en-US" sz="900" dirty="0">
                <a:solidFill>
                  <a:schemeClr val="bg1"/>
                </a:solidFill>
              </a:rPr>
              <a:t>("Low level");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break;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case MEDIUM: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 </a:t>
            </a:r>
            <a:r>
              <a:rPr lang="en-US" sz="900" dirty="0" err="1">
                <a:solidFill>
                  <a:schemeClr val="bg1"/>
                </a:solidFill>
              </a:rPr>
              <a:t>System.out.println</a:t>
            </a:r>
            <a:r>
              <a:rPr lang="en-US" sz="900" dirty="0">
                <a:solidFill>
                  <a:schemeClr val="bg1"/>
                </a:solidFill>
              </a:rPr>
              <a:t>("Medium level");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break;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case HIGH: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</a:t>
            </a:r>
            <a:r>
              <a:rPr lang="en-US" sz="900" dirty="0" err="1">
                <a:solidFill>
                  <a:schemeClr val="bg1"/>
                </a:solidFill>
              </a:rPr>
              <a:t>System.out.println</a:t>
            </a:r>
            <a:r>
              <a:rPr lang="en-US" sz="900" dirty="0">
                <a:solidFill>
                  <a:schemeClr val="bg1"/>
                </a:solidFill>
              </a:rPr>
              <a:t>("High level");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    break;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900" dirty="0">
                <a:solidFill>
                  <a:schemeClr val="bg1"/>
                </a:solidFill>
              </a:rPr>
              <a:t>  }</a:t>
            </a:r>
          </a:p>
          <a:p>
            <a:r>
              <a:rPr lang="en-US" sz="9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95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426573" y="370498"/>
            <a:ext cx="5564794" cy="840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Loop Through an Enum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3BA17A-51B6-4497-8C74-B38E6EDD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46" y="1210749"/>
            <a:ext cx="795121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type has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values()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method, which returns an array of all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constants.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This method is useful when you want to loop through the constants of 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9EC85-AF51-463C-AF08-6B1E68DB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66" y="1928340"/>
            <a:ext cx="4164943" cy="275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0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262797" y="431915"/>
            <a:ext cx="8307994" cy="573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2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Difference between Enums and Classes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BAFCA3-42D1-4D89-B7B4-8741B4485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6" y="1242114"/>
            <a:ext cx="8804483" cy="280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An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can, just like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have attributes and methods. The only difference is that </a:t>
            </a:r>
            <a:r>
              <a:rPr lang="en-US" altLang="en-US" sz="1600" dirty="0">
                <a:solidFill>
                  <a:srgbClr val="FFFFFF"/>
                </a:solidFill>
                <a:latin typeface="Verdana" panose="020B060403050404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num constants are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(unchangeable - cannot be overridden).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cannot be used to create objects, and it cannot extend other classes (but it can implement interfaces).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FFFFF"/>
              </a:solidFill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Why And When To Use Enums?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Use </a:t>
            </a:r>
            <a:r>
              <a:rPr lang="en-US" altLang="en-US" sz="1600" dirty="0">
                <a:solidFill>
                  <a:srgbClr val="FFFFFF"/>
                </a:solidFill>
                <a:latin typeface="Verdana" panose="020B060403050404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nums when you have values that you know aren't going to change, like month days, days, colors, deck of cards, etc.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1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426573" y="411442"/>
            <a:ext cx="5564794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Java User Input</a:t>
            </a:r>
            <a:endParaRPr sz="88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E129D1-ED41-435B-86F3-E3932EEC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73" y="1521462"/>
            <a:ext cx="8414371" cy="21005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class is used to get user input, and it is found in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To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class, create an object of the class and use any of the available methods found in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class documentation. In our example, we will use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 method, which is used to read Strings: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1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426573" y="411442"/>
            <a:ext cx="5564794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Java User Input</a:t>
            </a:r>
            <a:endParaRPr sz="88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C3A85-E539-4ABE-B5E2-6A5BFF9D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59" y="1392071"/>
            <a:ext cx="6315990" cy="30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426573" y="411442"/>
            <a:ext cx="5564794" cy="52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Java User Input</a:t>
            </a:r>
            <a:endParaRPr sz="8800" dirty="0">
              <a:solidFill>
                <a:srgbClr val="FFFFFF"/>
              </a:solidFill>
            </a:endParaRPr>
          </a:p>
        </p:txBody>
      </p:sp>
      <p:sp>
        <p:nvSpPr>
          <p:cNvPr id="22" name="Google Shape;297;p32">
            <a:extLst>
              <a:ext uri="{FF2B5EF4-FFF2-40B4-BE49-F238E27FC236}">
                <a16:creationId xmlns:a16="http://schemas.microsoft.com/office/drawing/2014/main" id="{A053DFA0-9FEB-4ADE-B653-4C88F703BF3D}"/>
              </a:ext>
            </a:extLst>
          </p:cNvPr>
          <p:cNvSpPr txBox="1">
            <a:spLocks/>
          </p:cNvSpPr>
          <p:nvPr/>
        </p:nvSpPr>
        <p:spPr>
          <a:xfrm>
            <a:off x="559032" y="4569590"/>
            <a:ext cx="805744" cy="57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</a:rPr>
              <a:t>1/2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C3A85-E539-4ABE-B5E2-6A5BFF9D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59" y="1392071"/>
            <a:ext cx="6315990" cy="30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135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725</Words>
  <Application>Microsoft Office PowerPoint</Application>
  <PresentationFormat>On-screen Show (16:9)</PresentationFormat>
  <Paragraphs>93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Nunito Light</vt:lpstr>
      <vt:lpstr>Comfortaa</vt:lpstr>
      <vt:lpstr>Arial</vt:lpstr>
      <vt:lpstr>Verdana</vt:lpstr>
      <vt:lpstr>Source Code Pro</vt:lpstr>
      <vt:lpstr>Consolas</vt:lpstr>
      <vt:lpstr>Fira Code</vt:lpstr>
      <vt:lpstr>Roboto</vt:lpstr>
      <vt:lpstr>Segoe UI</vt:lpstr>
      <vt:lpstr>Introduction to Java Programming for High School by Slidesgo</vt:lpstr>
      <vt:lpstr>Introduction to  Java Programming   for High School</vt:lpstr>
      <vt:lpstr>Enums</vt:lpstr>
      <vt:lpstr>Enum inside a Class</vt:lpstr>
      <vt:lpstr>Enum in a Switch Statement</vt:lpstr>
      <vt:lpstr>Loop Through an Enum</vt:lpstr>
      <vt:lpstr>Difference between Enums and Classes</vt:lpstr>
      <vt:lpstr>Java User Input</vt:lpstr>
      <vt:lpstr>Java User Input</vt:lpstr>
      <vt:lpstr>Java User Input</vt:lpstr>
      <vt:lpstr>Input Types</vt:lpstr>
      <vt:lpstr>Input Types</vt:lpstr>
      <vt:lpstr>Input Types</vt:lpstr>
      <vt:lpstr>Java Date and Time</vt:lpstr>
      <vt:lpstr>Display Current Date</vt:lpstr>
      <vt:lpstr>Display Current Time</vt:lpstr>
      <vt:lpstr>Display Current Date and Time</vt:lpstr>
      <vt:lpstr>Formatting Date and Time</vt:lpstr>
      <vt:lpstr>Formatting Date and Time</vt:lpstr>
      <vt:lpstr>Formatting Date and Time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dc:creator>A Y</dc:creator>
  <cp:lastModifiedBy>A Y</cp:lastModifiedBy>
  <cp:revision>18</cp:revision>
  <dcterms:modified xsi:type="dcterms:W3CDTF">2023-12-08T20:22:37Z</dcterms:modified>
</cp:coreProperties>
</file>