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2" r:id="rId18"/>
    <p:sldId id="274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B562-C83F-44E9-8D19-E9BA302249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99C-6050-4FD1-984B-1E54477D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9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B562-C83F-44E9-8D19-E9BA302249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99C-6050-4FD1-984B-1E54477D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6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B562-C83F-44E9-8D19-E9BA302249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99C-6050-4FD1-984B-1E54477D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1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B562-C83F-44E9-8D19-E9BA302249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99C-6050-4FD1-984B-1E54477D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3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B562-C83F-44E9-8D19-E9BA302249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99C-6050-4FD1-984B-1E54477D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90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B562-C83F-44E9-8D19-E9BA302249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99C-6050-4FD1-984B-1E54477D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0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B562-C83F-44E9-8D19-E9BA302249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99C-6050-4FD1-984B-1E54477D47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5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B562-C83F-44E9-8D19-E9BA302249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99C-6050-4FD1-984B-1E54477D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4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B562-C83F-44E9-8D19-E9BA302249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99C-6050-4FD1-984B-1E54477D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9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B562-C83F-44E9-8D19-E9BA302249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99C-6050-4FD1-984B-1E54477D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3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D08B562-C83F-44E9-8D19-E9BA302249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99C-6050-4FD1-984B-1E54477D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3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D08B562-C83F-44E9-8D19-E9BA302249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E42B99C-6050-4FD1-984B-1E54477D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9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Karyar</a:t>
            </a:r>
            <a:r>
              <a:rPr lang="en-US" dirty="0" smtClean="0"/>
              <a:t> 2023</a:t>
            </a:r>
          </a:p>
          <a:p>
            <a:r>
              <a:rPr lang="en-US" dirty="0" smtClean="0"/>
              <a:t>Sina </a:t>
            </a:r>
            <a:r>
              <a:rPr lang="en-US" dirty="0" err="1" smtClean="0"/>
              <a:t>Piri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98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Instance variables are created when they are </a:t>
            </a:r>
            <a:r>
              <a:rPr lang="en-US" i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given a value(like global and local variables).</a:t>
            </a:r>
          </a:p>
          <a:p>
            <a:endParaRPr lang="en-US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Usually they should be initialized in the </a:t>
            </a:r>
            <a:r>
              <a:rPr lang="en-US" i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</a:t>
            </a:r>
            <a:r>
              <a:rPr lang="en-US" i="1" dirty="0" err="1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n-US" i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 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but they can be initialized in other methods.</a:t>
            </a:r>
          </a:p>
          <a:p>
            <a:endParaRPr lang="en-US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Each object created from a class gets its own set of instance variables, independent of any other objects!</a:t>
            </a:r>
          </a:p>
        </p:txBody>
      </p:sp>
    </p:spTree>
    <p:extLst>
      <p:ext uri="{BB962C8B-B14F-4D97-AF65-F5344CB8AC3E}">
        <p14:creationId xmlns:p14="http://schemas.microsoft.com/office/powerpoint/2010/main" val="245273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vs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98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All methods of a class must be indented under the class statement.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All methods have a special first parameter named </a:t>
            </a:r>
            <a:r>
              <a:rPr lang="en-US" i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(by convention).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Methods in a class can use instance variables, written in the form of </a:t>
            </a:r>
            <a:r>
              <a:rPr lang="en-US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self.&lt;</a:t>
            </a:r>
            <a:r>
              <a:rPr lang="en-US" i="1" dirty="0" err="1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variableName</a:t>
            </a:r>
            <a:r>
              <a:rPr lang="en-US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42804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instantiation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394" y="2613258"/>
            <a:ext cx="6769212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Methods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413" y="2288269"/>
            <a:ext cx="7729728" cy="38298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After creating an object from a class, you can call a method of an object:</a:t>
            </a:r>
          </a:p>
          <a:p>
            <a:endParaRPr lang="en-US" dirty="0">
              <a:solidFill>
                <a:srgbClr val="00206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You can also create multiple objects from a class.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314" y="2996237"/>
            <a:ext cx="4416713" cy="694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927" y="4203203"/>
            <a:ext cx="3525350" cy="255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413" y="2288269"/>
            <a:ext cx="7729728" cy="38298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All built-in data types in Python are implemented as classes.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All lists are instances of the list class.</a:t>
            </a: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They have methods like append(), count(), etc.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37" y="3013467"/>
            <a:ext cx="367716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413" y="2288269"/>
            <a:ext cx="7729728" cy="3829868"/>
          </a:xfrm>
        </p:spPr>
        <p:txBody>
          <a:bodyPr>
            <a:norm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When you write a class you are defining a new data type.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After creating an instance of your class, you can use the type function to see the type of your object.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813" y="4204833"/>
            <a:ext cx="4867954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arguments to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413" y="2288269"/>
            <a:ext cx="7729728" cy="38298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When calling a function, the number of arguments must match the number of parameters in the definition.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same apply for methods, except one less. We don’t specify the self.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4203203"/>
            <a:ext cx="349616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9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 default value for an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413" y="2288269"/>
            <a:ext cx="7729728" cy="38298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When an instance is created, attributes can be defined without being passed in as parameters.</a:t>
            </a: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These attributes can be defined in the </a:t>
            </a:r>
            <a:r>
              <a:rPr lang="en-US" i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</a:t>
            </a:r>
            <a:r>
              <a:rPr lang="en-US" i="1" dirty="0" err="1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n-US" i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__() 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method where they are assigned a default value.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759" y="3760986"/>
            <a:ext cx="5688784" cy="281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6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an attribute directly or through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413" y="2288269"/>
            <a:ext cx="7729728" cy="38298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You can modify an attribute directly: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Or through a method.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01" y="2697320"/>
            <a:ext cx="4914232" cy="1069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901" y="4203203"/>
            <a:ext cx="5134398" cy="252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0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98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 Oriented Python by Irv Kalb.</a:t>
            </a: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Crash Course by Eric </a:t>
            </a:r>
            <a:r>
              <a:rPr lang="en-US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Matthes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endParaRPr lang="en-US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When we describe an object in the real world, we do it by its </a:t>
            </a:r>
            <a:r>
              <a:rPr lang="en-US" b="1" i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attributes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“Hi dad, I saw a </a:t>
            </a:r>
            <a:r>
              <a:rPr lang="en-US" i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”.</a:t>
            </a: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 don’t need to say the attribute of the animal we saw to our dad!</a:t>
            </a: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By the way what is an animal? </a:t>
            </a: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Some object are also capable of performing </a:t>
            </a:r>
            <a:r>
              <a:rPr lang="en-US" b="1" i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actions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2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OOP(Object Oriented Programming)?</a:t>
            </a: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It’s a programming paradigm based on the concept of objects, which contain data and code:</a:t>
            </a:r>
          </a:p>
          <a:p>
            <a:pPr lvl="6"/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 in the form of </a:t>
            </a:r>
            <a:r>
              <a:rPr lang="en-US" b="1" i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attributes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lvl="6"/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Code in the form of </a:t>
            </a:r>
            <a:r>
              <a:rPr lang="en-US" b="1" i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Methods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 the only paradigm in programming!</a:t>
            </a: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new concepts in OOP are </a:t>
            </a:r>
            <a:r>
              <a:rPr lang="en-US" b="1" i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US" b="1" i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0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536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 </a:t>
            </a:r>
            <a:r>
              <a:rPr lang="en-US" b="1" i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Code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that defines what an object will remember (its data or state) and the things that it will be able to do(its functions or behavior).</a:t>
            </a:r>
          </a:p>
          <a:p>
            <a:endParaRPr lang="en-US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 Class:</a:t>
            </a:r>
          </a:p>
          <a:p>
            <a:pPr lvl="1"/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Cake pan.</a:t>
            </a:r>
          </a:p>
          <a:p>
            <a:pPr lvl="1"/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Blueprint of a house.</a:t>
            </a:r>
          </a:p>
          <a:p>
            <a:endParaRPr lang="en-US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Object: 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Data, plus code that acts on that data over time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927756"/>
            <a:ext cx="2007146" cy="31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3825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 example of defining a class in python.</a:t>
            </a:r>
          </a:p>
          <a:p>
            <a:endParaRPr lang="en-US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you run this code nothing happens! Its just a definition like a function definition.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27" y="3173508"/>
            <a:ext cx="604921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3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986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Instantiation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 The process of creating an object from a class.</a:t>
            </a:r>
          </a:p>
          <a:p>
            <a:endParaRPr lang="en-US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Method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function defined inside a class.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</a:t>
            </a:r>
            <a:r>
              <a:rPr lang="en-US" b="1" dirty="0" err="1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n-US" b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 </a:t>
            </a:r>
            <a:r>
              <a:rPr lang="en-US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US" b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special method a class.</a:t>
            </a: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When you create an object from a class, this method runs automatically.</a:t>
            </a: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 strictly required but try to write it even if you don’t need it!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60" y="3562446"/>
            <a:ext cx="361047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48" y="2274553"/>
            <a:ext cx="10888595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98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procedural programming, there are two levels of scope:</a:t>
            </a:r>
          </a:p>
          <a:p>
            <a:pPr lvl="1"/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Global scope: variables created in the main code and are available anywhere</a:t>
            </a:r>
          </a:p>
          <a:p>
            <a:pPr lvl="1"/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Local scope: variables created inside a function and live as long as the function runs.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OOP there is a third scope called </a:t>
            </a:r>
            <a:r>
              <a:rPr lang="en-US" i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 scope or class scope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endParaRPr lang="en-US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7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986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</a:t>
            </a:r>
            <a:r>
              <a:rPr lang="en-US" b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lass scope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scope consisting of all the code inside the class definition.</a:t>
            </a: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Methods can have both </a:t>
            </a:r>
            <a:r>
              <a:rPr lang="en-US" i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local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variables and </a:t>
            </a:r>
            <a:r>
              <a:rPr lang="en-US" i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instance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varibales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Local variable: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a 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method or a function,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any variable whose 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name does not begin with self and is not in the global scope.</a:t>
            </a:r>
          </a:p>
          <a:p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 will go away when that methods exist, meaning other methods or function can’t use it.</a:t>
            </a:r>
            <a:endParaRPr lang="en-US" b="1" dirty="0" smtClean="0">
              <a:solidFill>
                <a:srgbClr val="00206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Instance </a:t>
            </a:r>
            <a:r>
              <a:rPr lang="en-US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variable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In a method, any variable whose name begins, by convention, with the prefix self. Instance variables have class or object scope.</a:t>
            </a:r>
          </a:p>
          <a:p>
            <a:endParaRPr lang="en-US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173</TotalTime>
  <Words>769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Cascadia Code</vt:lpstr>
      <vt:lpstr>Gill Sans MT</vt:lpstr>
      <vt:lpstr>Parcel</vt:lpstr>
      <vt:lpstr>Advanced Programming</vt:lpstr>
      <vt:lpstr>Objects in the real world</vt:lpstr>
      <vt:lpstr>Object oriented</vt:lpstr>
      <vt:lpstr>Class and Object</vt:lpstr>
      <vt:lpstr>Class and Object</vt:lpstr>
      <vt:lpstr>Class and Object</vt:lpstr>
      <vt:lpstr>Class and Object</vt:lpstr>
      <vt:lpstr>Scope and Instance variables</vt:lpstr>
      <vt:lpstr>Scope and Instance variables</vt:lpstr>
      <vt:lpstr>Scope and Instance variables</vt:lpstr>
      <vt:lpstr>Methods vs functions</vt:lpstr>
      <vt:lpstr>The instantiation process</vt:lpstr>
      <vt:lpstr>Calling Methods of an object</vt:lpstr>
      <vt:lpstr>Python Data types</vt:lpstr>
      <vt:lpstr>Python Data types</vt:lpstr>
      <vt:lpstr>Passing arguments to a method</vt:lpstr>
      <vt:lpstr>Setting a default value for an attribute</vt:lpstr>
      <vt:lpstr>Modifying an attribute directly or through a method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Sina</dc:creator>
  <cp:lastModifiedBy>Sina</cp:lastModifiedBy>
  <cp:revision>67</cp:revision>
  <dcterms:created xsi:type="dcterms:W3CDTF">2023-11-09T07:19:36Z</dcterms:created>
  <dcterms:modified xsi:type="dcterms:W3CDTF">2023-11-09T14:27:33Z</dcterms:modified>
</cp:coreProperties>
</file>