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407A"/>
    <a:srgbClr val="B92D66"/>
    <a:srgbClr val="C9316D"/>
    <a:srgbClr val="CC33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050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066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71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336" y="241442"/>
            <a:ext cx="51339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0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09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607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445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452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530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768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177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2D07-03FB-49A1-A369-FAF4996E5316}" type="datetimeFigureOut">
              <a:rPr lang="bg-BG" smtClean="0"/>
              <a:t>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E48B-AC6B-4C43-82B0-56DA7A843F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848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themoviedb.apiary.io/#reference/changes/moviechan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16353" y="165927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756935" y="611312"/>
            <a:ext cx="539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Move database </a:t>
            </a:r>
            <a:r>
              <a:rPr lang="en-GB" b="1" dirty="0" err="1" smtClean="0"/>
              <a:t>api</a:t>
            </a:r>
            <a:r>
              <a:rPr lang="en-GB" b="1" dirty="0" smtClean="0"/>
              <a:t> -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://docs.themoviedb.apiary.io/#</a:t>
            </a:r>
            <a:r>
              <a:rPr lang="en-GB" dirty="0" smtClean="0">
                <a:hlinkClick r:id="rId2"/>
              </a:rPr>
              <a:t>reference/changes/moviechanges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Api_key</a:t>
            </a:r>
            <a:r>
              <a:rPr lang="en-GB" dirty="0" smtClean="0"/>
              <a:t>: </a:t>
            </a:r>
            <a:r>
              <a:rPr lang="en-GB" dirty="0"/>
              <a:t>9bcc7d5492fb90c523ac4607906011eb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052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6759" y="241442"/>
            <a:ext cx="129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</a:t>
            </a:r>
            <a:endParaRPr lang="bg-B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7384" y="1442755"/>
            <a:ext cx="174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The Movie Fan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1186665" y="1931004"/>
            <a:ext cx="1982913" cy="452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bg-BG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6664" y="2383604"/>
            <a:ext cx="1982913" cy="452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bg-BG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6663" y="2982929"/>
            <a:ext cx="1982913" cy="45260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Log in</a:t>
            </a:r>
            <a:endParaRPr lang="bg-BG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6166" y="3623069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Sign up</a:t>
            </a:r>
            <a:endParaRPr lang="bg-BG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798032" y="1442755"/>
            <a:ext cx="73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http://developer.android.com/training/basics/network-ops/connecting.html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4732675" y="1117583"/>
            <a:ext cx="276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/>
              <a:t>Connecting to the Network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94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1074" y="251716"/>
            <a:ext cx="129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 Page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765425" y="924137"/>
            <a:ext cx="2943546" cy="39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Popular Movies</a:t>
            </a:r>
            <a:endParaRPr lang="bg-BG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16" y="1376199"/>
            <a:ext cx="2868363" cy="1673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16" y="3106108"/>
            <a:ext cx="2868363" cy="17040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25447" y="1122183"/>
            <a:ext cx="423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Gets popular movies from Movie database:</a:t>
            </a:r>
          </a:p>
          <a:p>
            <a:r>
              <a:rPr lang="en-US" dirty="0"/>
              <a:t> </a:t>
            </a:r>
            <a:r>
              <a:rPr lang="en-US" dirty="0" smtClean="0"/>
              <a:t>- filter by rank and date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779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1074" y="251716"/>
            <a:ext cx="25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to favorites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765425" y="924137"/>
            <a:ext cx="2943546" cy="39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Add to favorites</a:t>
            </a:r>
            <a:endParaRPr lang="bg-BG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112" y="757451"/>
            <a:ext cx="6863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about a movie that the fan has seen.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notes about the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pictures about the movie (taken with the camera at the premiere for instance)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80" y="1700643"/>
            <a:ext cx="1053102" cy="15587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4659" y="1385533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Martian</a:t>
            </a:r>
            <a:endParaRPr lang="bg-B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2480" y="3384489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Rank:</a:t>
            </a:r>
            <a:endParaRPr lang="bg-BG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90790" y="1647076"/>
            <a:ext cx="15000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Overview</a:t>
            </a:r>
          </a:p>
          <a:p>
            <a:r>
              <a:rPr lang="en-US" sz="1000" dirty="0"/>
              <a:t>During a manned mission to Mars, Astronaut Mark </a:t>
            </a:r>
            <a:r>
              <a:rPr lang="en-US" sz="1000" dirty="0" err="1"/>
              <a:t>Watney</a:t>
            </a:r>
            <a:r>
              <a:rPr lang="en-US" sz="1000" dirty="0"/>
              <a:t> is presumed dead after a fierce storm and left behind by his crew. But </a:t>
            </a:r>
            <a:r>
              <a:rPr lang="en-US" sz="1000" dirty="0" err="1"/>
              <a:t>Watney</a:t>
            </a:r>
            <a:r>
              <a:rPr lang="en-US" sz="1000" dirty="0"/>
              <a:t> has survived and finds himself stranded and alone on the </a:t>
            </a:r>
            <a:r>
              <a:rPr lang="en-US" sz="1000" dirty="0" smtClean="0"/>
              <a:t>hostile…</a:t>
            </a:r>
            <a:endParaRPr lang="bg-BG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842480" y="3667881"/>
            <a:ext cx="55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Notes</a:t>
            </a:r>
            <a:endParaRPr lang="bg-BG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42479" y="3893509"/>
            <a:ext cx="26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Great movie, want to see it again.</a:t>
            </a:r>
            <a:endParaRPr lang="bg-BG" sz="1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24659" y="3661488"/>
            <a:ext cx="25274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3027" y="4178623"/>
            <a:ext cx="252745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52931" y="3393058"/>
            <a:ext cx="76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8</a:t>
            </a:r>
            <a:endParaRPr lang="bg-BG" sz="11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99" y="4521975"/>
            <a:ext cx="842479" cy="5942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59" y="4514516"/>
            <a:ext cx="796514" cy="5942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11121" y="4211800"/>
            <a:ext cx="88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Fan Photos</a:t>
            </a:r>
            <a:endParaRPr lang="bg-BG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17688" y="4624402"/>
            <a:ext cx="65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Add</a:t>
            </a:r>
            <a:endParaRPr lang="bg-B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43200" y="4499073"/>
            <a:ext cx="801384" cy="6199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extBox 26"/>
          <p:cNvSpPr txBox="1"/>
          <p:nvPr/>
        </p:nvSpPr>
        <p:spPr>
          <a:xfrm>
            <a:off x="3146887" y="968294"/>
            <a:ext cx="519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Save</a:t>
            </a:r>
            <a:endParaRPr lang="bg-B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3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1074" y="251716"/>
            <a:ext cx="25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photo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765425" y="924137"/>
            <a:ext cx="2943546" cy="39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Add Photo</a:t>
            </a:r>
            <a:endParaRPr lang="bg-BG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112" y="757451"/>
            <a:ext cx="6863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about a movie that the fan has seen.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notes about the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Fan pictures about the movie (taken with the camera at the premiere for instance)</a:t>
            </a:r>
            <a:endParaRPr lang="bg-BG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6" y="1445558"/>
            <a:ext cx="2835101" cy="2115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505" y="3686138"/>
            <a:ext cx="2835101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Notes</a:t>
            </a:r>
            <a:endParaRPr lang="bg-B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6887" y="968294"/>
            <a:ext cx="519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Save</a:t>
            </a:r>
            <a:endParaRPr lang="bg-B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2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11074" y="251716"/>
            <a:ext cx="25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Movies to see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765425" y="924137"/>
            <a:ext cx="2943546" cy="39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Movies to see</a:t>
            </a:r>
            <a:endParaRPr lang="bg-BG" sz="14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16" y="1376199"/>
            <a:ext cx="2868363" cy="16739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16" y="3106108"/>
            <a:ext cx="2868363" cy="17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2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194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Home</dc:creator>
  <cp:lastModifiedBy>Martin Home</cp:lastModifiedBy>
  <cp:revision>15</cp:revision>
  <dcterms:created xsi:type="dcterms:W3CDTF">2015-12-19T11:09:25Z</dcterms:created>
  <dcterms:modified xsi:type="dcterms:W3CDTF">2016-01-09T14:38:16Z</dcterms:modified>
</cp:coreProperties>
</file>