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1" r:id="rId9"/>
    <p:sldId id="262" r:id="rId10"/>
    <p:sldId id="264" r:id="rId11"/>
    <p:sldId id="265" r:id="rId12"/>
    <p:sldId id="263" r:id="rId13"/>
    <p:sldId id="266" r:id="rId14"/>
    <p:sldId id="267" r:id="rId15"/>
    <p:sldId id="260" r:id="rId16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899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Exploración de datos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Curación de datos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Modelado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2195E9DA-D3A1-4E64-901C-4608887F172E}">
      <dgm:prSet/>
      <dgm:spPr/>
      <dgm:t>
        <a:bodyPr/>
        <a:lstStyle/>
        <a:p>
          <a:endParaRPr lang="es-ES"/>
        </a:p>
      </dgm:t>
    </dgm:pt>
    <dgm:pt modelId="{10ACF076-D157-49FC-9750-23493CF36952}" type="parTrans" cxnId="{BBC90806-542E-415F-AD62-F532DC79E4FB}">
      <dgm:prSet/>
      <dgm:spPr/>
      <dgm:t>
        <a:bodyPr/>
        <a:lstStyle/>
        <a:p>
          <a:endParaRPr lang="es-ES"/>
        </a:p>
      </dgm:t>
    </dgm:pt>
    <dgm:pt modelId="{21972B68-8C77-4FDF-9563-B85DAD501710}" type="sibTrans" cxnId="{BBC90806-542E-415F-AD62-F532DC79E4FB}">
      <dgm:prSet/>
      <dgm:spPr/>
      <dgm:t>
        <a:bodyPr/>
        <a:lstStyle/>
        <a:p>
          <a:endParaRPr lang="es-ES"/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D1F47A2-8F6C-4C7F-B3B3-2100C986DE32}" type="pres">
      <dgm:prSet presAssocID="{B633A646-2062-4841-AF18-847B074C6716}" presName="compNode" presStyleCnt="0"/>
      <dgm:spPr/>
      <dgm:t>
        <a:bodyPr/>
        <a:lstStyle/>
        <a:p>
          <a:endParaRPr lang="es-ES"/>
        </a:p>
      </dgm:t>
    </dgm:pt>
    <dgm:pt modelId="{EC4D957C-BFAC-446D-9573-48333BEC34E6}" type="pres">
      <dgm:prSet presAssocID="{B633A646-2062-4841-AF18-847B074C6716}" presName="bgRect" presStyleLbl="bgShp" presStyleIdx="0" presStyleCnt="4"/>
      <dgm:spPr>
        <a:prstGeom prst="rect">
          <a:avLst/>
        </a:prstGeom>
        <a:solidFill>
          <a:schemeClr val="tx1">
            <a:alpha val="70000"/>
          </a:schemeClr>
        </a:solidFill>
      </dgm:spPr>
      <dgm:t>
        <a:bodyPr/>
        <a:lstStyle/>
        <a:p>
          <a:endParaRPr lang="es-ES"/>
        </a:p>
      </dgm:t>
    </dgm:pt>
    <dgm:pt modelId="{BE6B2CCF-B717-4C6F-9115-44EF0ECE6018}" type="pres">
      <dgm:prSet presAssocID="{B633A646-2062-4841-AF18-847B074C6716}" presName="iconRect" presStyleLbl="node1" presStyleIdx="0" presStyleCnt="4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/>
    </dgm:pt>
    <dgm:pt modelId="{95420642-092B-41B9-94FA-E0EC36F9AF7E}" type="pres">
      <dgm:prSet presAssocID="{B633A646-2062-4841-AF18-847B074C6716}" presName="spaceRect" presStyleCnt="0"/>
      <dgm:spPr/>
      <dgm:t>
        <a:bodyPr/>
        <a:lstStyle/>
        <a:p>
          <a:endParaRPr lang="es-ES"/>
        </a:p>
      </dgm:t>
    </dgm:pt>
    <dgm:pt modelId="{C95AF6F0-F4DA-48FE-85EB-61ADFB42AA13}" type="pres">
      <dgm:prSet presAssocID="{B633A646-2062-4841-AF18-847B074C6716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51DD96AA-8DD7-4B07-A561-5C9B41ACFA3C}" type="pres">
      <dgm:prSet presAssocID="{1397C75F-5FD8-4120-9A24-A246D042942B}" presName="sibTrans" presStyleCnt="0"/>
      <dgm:spPr/>
      <dgm:t>
        <a:bodyPr/>
        <a:lstStyle/>
        <a:p>
          <a:endParaRPr lang="es-ES"/>
        </a:p>
      </dgm:t>
    </dgm:pt>
    <dgm:pt modelId="{38E06421-A6BB-4D10-8565-2812C2C5C6B3}" type="pres">
      <dgm:prSet presAssocID="{14BC708E-A0A1-4102-88E4-E75128B4E51E}" presName="compNode" presStyleCnt="0"/>
      <dgm:spPr/>
      <dgm:t>
        <a:bodyPr/>
        <a:lstStyle/>
        <a:p>
          <a:endParaRPr lang="es-ES"/>
        </a:p>
      </dgm:t>
    </dgm:pt>
    <dgm:pt modelId="{79919C57-A32A-40F6-B106-B4E0CE644E4C}" type="pres">
      <dgm:prSet presAssocID="{14BC708E-A0A1-4102-88E4-E75128B4E51E}" presName="bgRect" presStyleLbl="bgShp" presStyleIdx="1" presStyleCnt="4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  <dgm:t>
        <a:bodyPr/>
        <a:lstStyle/>
        <a:p>
          <a:endParaRPr lang="es-ES"/>
        </a:p>
      </dgm:t>
    </dgm:pt>
    <dgm:pt modelId="{99FDF55F-B3E9-423D-AD21-A6446C5D7455}" type="pres">
      <dgm:prSet presAssocID="{14BC708E-A0A1-4102-88E4-E75128B4E51E}" presName="iconRect" presStyleLbl="node1" presStyleIdx="1" presStyleCnt="4" custScaleX="75132" custScaleY="7513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/>
    </dgm:pt>
    <dgm:pt modelId="{E98BD5F1-E6F1-491F-A8EE-6A9AD649521E}" type="pres">
      <dgm:prSet presAssocID="{14BC708E-A0A1-4102-88E4-E75128B4E51E}" presName="spaceRect" presStyleCnt="0"/>
      <dgm:spPr/>
      <dgm:t>
        <a:bodyPr/>
        <a:lstStyle/>
        <a:p>
          <a:endParaRPr lang="es-ES"/>
        </a:p>
      </dgm:t>
    </dgm:pt>
    <dgm:pt modelId="{80F6AD63-74FB-40E4-9D40-4178AFD87F60}" type="pres">
      <dgm:prSet presAssocID="{14BC708E-A0A1-4102-88E4-E75128B4E51E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1375F890-B8F8-4966-ABCD-B672FD4512B7}" type="pres">
      <dgm:prSet presAssocID="{7519C821-85FB-4CA3-BEB5-E4BFBC529B83}" presName="sibTrans" presStyleCnt="0"/>
      <dgm:spPr/>
      <dgm:t>
        <a:bodyPr/>
        <a:lstStyle/>
        <a:p>
          <a:endParaRPr lang="es-ES"/>
        </a:p>
      </dgm:t>
    </dgm:pt>
    <dgm:pt modelId="{9887B295-B446-4B8E-AEA4-76754DE9DD89}" type="pres">
      <dgm:prSet presAssocID="{C6D21269-399B-4BA2-8621-C7B9DA1E1B8F}" presName="compNode" presStyleCnt="0"/>
      <dgm:spPr/>
      <dgm:t>
        <a:bodyPr/>
        <a:lstStyle/>
        <a:p>
          <a:endParaRPr lang="es-ES"/>
        </a:p>
      </dgm:t>
    </dgm:pt>
    <dgm:pt modelId="{436A8B1C-2D30-44BB-9150-7099503C8960}" type="pres">
      <dgm:prSet presAssocID="{C6D21269-399B-4BA2-8621-C7B9DA1E1B8F}" presName="bgRect" presStyleLbl="bgShp" presStyleIdx="2" presStyleCnt="4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  <dgm:t>
        <a:bodyPr/>
        <a:lstStyle/>
        <a:p>
          <a:endParaRPr lang="es-ES"/>
        </a:p>
      </dgm:t>
    </dgm:pt>
    <dgm:pt modelId="{1A8B8B62-3037-4506-89D7-28710774070B}" type="pres">
      <dgm:prSet presAssocID="{C6D21269-399B-4BA2-8621-C7B9DA1E1B8F}" presName="iconRect" presStyleLbl="node1" presStyleIdx="2" presStyleCnt="4" custScaleX="68302" custScaleY="6830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/>
    </dgm:pt>
    <dgm:pt modelId="{2FFC6342-A780-4396-8FAC-8E7FAE77A6E2}" type="pres">
      <dgm:prSet presAssocID="{C6D21269-399B-4BA2-8621-C7B9DA1E1B8F}" presName="spaceRect" presStyleCnt="0"/>
      <dgm:spPr/>
      <dgm:t>
        <a:bodyPr/>
        <a:lstStyle/>
        <a:p>
          <a:endParaRPr lang="es-ES"/>
        </a:p>
      </dgm:t>
    </dgm:pt>
    <dgm:pt modelId="{D5847293-6F0A-4807-B203-585610F4F535}" type="pres">
      <dgm:prSet presAssocID="{C6D21269-399B-4BA2-8621-C7B9DA1E1B8F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67230D47-8CF5-417A-9B80-07E03FD6BFE3}" type="pres">
      <dgm:prSet presAssocID="{C79B0F2C-DDB4-44EB-89F7-717146B88B10}" presName="sibTrans" presStyleCnt="0"/>
      <dgm:spPr/>
    </dgm:pt>
    <dgm:pt modelId="{06BEBB30-0DC4-4288-9A7B-182CB87C57B7}" type="pres">
      <dgm:prSet presAssocID="{2195E9DA-D3A1-4E64-901C-4608887F172E}" presName="compNode" presStyleCnt="0"/>
      <dgm:spPr/>
    </dgm:pt>
    <dgm:pt modelId="{7492A785-ADF0-48EC-84B5-BF7181C6A156}" type="pres">
      <dgm:prSet presAssocID="{2195E9DA-D3A1-4E64-901C-4608887F172E}" presName="bgRect" presStyleLbl="bgShp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561829D2-3FE6-4873-AA00-E71727FEA92E}" type="pres">
      <dgm:prSet presAssocID="{2195E9DA-D3A1-4E64-901C-4608887F172E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D196769D-C34F-4A3A-BCC5-961681975E04}" type="pres">
      <dgm:prSet presAssocID="{2195E9DA-D3A1-4E64-901C-4608887F172E}" presName="spaceRect" presStyleCnt="0"/>
      <dgm:spPr/>
    </dgm:pt>
    <dgm:pt modelId="{D15AB274-AE92-46A4-9F2A-AF3CAD43C376}" type="pres">
      <dgm:prSet presAssocID="{2195E9DA-D3A1-4E64-901C-4608887F172E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</dgm:ptLst>
  <dgm:cxnLst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BBC90806-542E-415F-AD62-F532DC79E4FB}" srcId="{E1B432F4-5FDB-4518-9272-2F3934AC6AA2}" destId="{2195E9DA-D3A1-4E64-901C-4608887F172E}" srcOrd="3" destOrd="0" parTransId="{10ACF076-D157-49FC-9750-23493CF36952}" sibTransId="{21972B68-8C77-4FDF-9563-B85DAD501710}"/>
    <dgm:cxn modelId="{61C7A7B4-DF2B-41BA-9B75-357F0C802BF4}" type="presOf" srcId="{2195E9DA-D3A1-4E64-901C-4608887F172E}" destId="{D15AB274-AE92-46A4-9F2A-AF3CAD43C376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  <dgm:cxn modelId="{AC8C5F6E-1E82-4400-ACA4-5E7809083185}" type="presParOf" srcId="{D40A0249-41A7-44A6-A657-361E8C18FD42}" destId="{67230D47-8CF5-417A-9B80-07E03FD6BFE3}" srcOrd="5" destOrd="0" presId="urn:microsoft.com/office/officeart/2018/2/layout/IconVerticalSolidList"/>
    <dgm:cxn modelId="{65BCD310-0A23-4495-BC00-62F2184CA945}" type="presParOf" srcId="{D40A0249-41A7-44A6-A657-361E8C18FD42}" destId="{06BEBB30-0DC4-4288-9A7B-182CB87C57B7}" srcOrd="6" destOrd="0" presId="urn:microsoft.com/office/officeart/2018/2/layout/IconVerticalSolidList"/>
    <dgm:cxn modelId="{62D406C0-B658-466F-A628-0BD4EC045310}" type="presParOf" srcId="{06BEBB30-0DC4-4288-9A7B-182CB87C57B7}" destId="{7492A785-ADF0-48EC-84B5-BF7181C6A156}" srcOrd="0" destOrd="0" presId="urn:microsoft.com/office/officeart/2018/2/layout/IconVerticalSolidList"/>
    <dgm:cxn modelId="{BAD0E413-5097-4D07-B81E-520F70EC04EA}" type="presParOf" srcId="{06BEBB30-0DC4-4288-9A7B-182CB87C57B7}" destId="{561829D2-3FE6-4873-AA00-E71727FEA92E}" srcOrd="1" destOrd="0" presId="urn:microsoft.com/office/officeart/2018/2/layout/IconVerticalSolidList"/>
    <dgm:cxn modelId="{BD47107E-9190-4436-9ED0-093D22769DF8}" type="presParOf" srcId="{06BEBB30-0DC4-4288-9A7B-182CB87C57B7}" destId="{D196769D-C34F-4A3A-BCC5-961681975E04}" srcOrd="2" destOrd="0" presId="urn:microsoft.com/office/officeart/2018/2/layout/IconVerticalSolidList"/>
    <dgm:cxn modelId="{03C6C118-41B1-45F2-BCB1-30BD33A1B6AF}" type="presParOf" srcId="{06BEBB30-0DC4-4288-9A7B-182CB87C57B7}" destId="{D15AB274-AE92-46A4-9F2A-AF3CAD43C3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633A28-325E-4F3C-9D74-7B235343A885}" type="doc">
      <dgm:prSet loTypeId="urn:microsoft.com/office/officeart/2008/layout/CircleAccentTimeline" loCatId="process" qsTypeId="urn:microsoft.com/office/officeart/2005/8/quickstyle/simple3" qsCatId="simple" csTypeId="urn:microsoft.com/office/officeart/2005/8/colors/accent1_2" csCatId="accent1" phldr="1"/>
      <dgm:spPr/>
      <dgm:t>
        <a:bodyPr rtlCol="0"/>
        <a:lstStyle/>
        <a:p>
          <a:pPr rtl="0"/>
          <a:endParaRPr lang="en-ZA"/>
        </a:p>
      </dgm:t>
    </dgm:pt>
    <dgm:pt modelId="{BDB3E5F2-A63C-446D-94EF-53B51308F55B}">
      <dgm:prSet phldrT="[Text]" custT="1"/>
      <dgm:spPr/>
      <dgm:t>
        <a:bodyPr rtlCol="0"/>
        <a:lstStyle/>
        <a:p>
          <a:pPr rtl="0"/>
          <a:r>
            <a:rPr lang="es-ES" sz="1800" b="1" noProof="0" dirty="0" smtClean="0"/>
            <a:t>Construir el </a:t>
          </a:r>
          <a:r>
            <a:rPr lang="es-ES" sz="1800" b="1" i="1" noProof="0" dirty="0" smtClean="0"/>
            <a:t>dataframe</a:t>
          </a:r>
          <a:r>
            <a:rPr lang="es-ES" sz="1800" b="1" noProof="0" dirty="0" smtClean="0"/>
            <a:t> de validación</a:t>
          </a:r>
          <a:endParaRPr lang="es-ES" sz="1800" b="1" noProof="0" dirty="0"/>
        </a:p>
      </dgm:t>
    </dgm:pt>
    <dgm:pt modelId="{4DF81A4E-C143-4E1F-895C-805B7744E0C1}" type="parTrans" cxnId="{E841B976-DDCA-4F3C-A228-DC6A3A9DCEE8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22693710-A273-4DE3-B56B-501EBF8AAC16}" type="sibTrans" cxnId="{E841B976-DDCA-4F3C-A228-DC6A3A9DCEE8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76F97871-E7EF-4C5A-A6CC-0AEA140887B0}">
      <dgm:prSet phldrT="[Text]" custT="1"/>
      <dgm:spPr/>
      <dgm:t>
        <a:bodyPr rtlCol="0"/>
        <a:lstStyle/>
        <a:p>
          <a:pPr rtl="0"/>
          <a:r>
            <a:rPr lang="es-ES" sz="1400" noProof="0" dirty="0"/>
            <a:t> </a:t>
          </a:r>
          <a:r>
            <a:rPr lang="es-ES" sz="1400" noProof="0" dirty="0" smtClean="0"/>
            <a:t>Convertir el dato </a:t>
          </a:r>
          <a:r>
            <a:rPr lang="es-ES" sz="1400" i="1" noProof="0" dirty="0" smtClean="0"/>
            <a:t>timestamp</a:t>
          </a:r>
          <a:endParaRPr lang="es-ES" sz="1400" i="1" noProof="0" dirty="0"/>
        </a:p>
      </dgm:t>
    </dgm:pt>
    <dgm:pt modelId="{AF4A39E6-5101-45C2-9ED9-1B4A4D161E75}" type="parTrans" cxnId="{C5CADE01-2D3E-4A22-8178-52BFE623515A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0B4A6094-6626-4B4C-A34C-3C817645D4D2}" type="sibTrans" cxnId="{C5CADE01-2D3E-4A22-8178-52BFE623515A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B7B3E22D-F717-4E9C-866E-07DC0AAAF31D}">
      <dgm:prSet phldrT="[Text]" custT="1"/>
      <dgm:spPr/>
      <dgm:t>
        <a:bodyPr rtlCol="0"/>
        <a:lstStyle/>
        <a:p>
          <a:pPr rtl="0"/>
          <a:r>
            <a:rPr lang="es-ES" sz="1400" noProof="0" dirty="0" smtClean="0"/>
            <a:t>Convertir los </a:t>
          </a:r>
          <a:r>
            <a:rPr lang="es-ES" sz="1400" i="1" noProof="0" dirty="0" smtClean="0"/>
            <a:t>dataframes</a:t>
          </a:r>
          <a:r>
            <a:rPr lang="es-ES" sz="1400" noProof="0" dirty="0" smtClean="0"/>
            <a:t> a matrices</a:t>
          </a:r>
          <a:endParaRPr lang="es-ES" sz="1400" noProof="0" dirty="0"/>
        </a:p>
      </dgm:t>
    </dgm:pt>
    <dgm:pt modelId="{F5B9D25D-B57A-4E96-8949-C8A2BD9993F2}" type="parTrans" cxnId="{2DE3C7CC-BC3D-4DC7-BDF4-E9EF00E2B35B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23EEF184-9BDE-48DD-A4F5-B678462A2560}" type="sibTrans" cxnId="{2DE3C7CC-BC3D-4DC7-BDF4-E9EF00E2B35B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90F27D1E-76E8-4AE9-AD01-BE57630B5110}">
      <dgm:prSet phldrT="[Text]" custT="1"/>
      <dgm:spPr/>
      <dgm:t>
        <a:bodyPr rtlCol="0"/>
        <a:lstStyle/>
        <a:p>
          <a:pPr rtl="0"/>
          <a:r>
            <a:rPr lang="es-ES" sz="1800" b="1" noProof="0" dirty="0" smtClean="0"/>
            <a:t>Construir matrices CSR</a:t>
          </a:r>
          <a:endParaRPr lang="es-ES" sz="1800" b="1" noProof="0" dirty="0"/>
        </a:p>
      </dgm:t>
    </dgm:pt>
    <dgm:pt modelId="{7F336D41-A370-44FD-84FB-392EDC2E9628}" type="parTrans" cxnId="{D3495640-4F3F-4DC5-BE06-466CB73D04C6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08C679DB-4162-43E7-A484-512B3F99942F}" type="sibTrans" cxnId="{D3495640-4F3F-4DC5-BE06-466CB73D04C6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25F95D6A-DC03-42B0-9E2A-8BB3CFE35643}">
      <dgm:prSet phldrT="[Text]" custT="1"/>
      <dgm:spPr/>
      <dgm:t>
        <a:bodyPr rtlCol="0"/>
        <a:lstStyle/>
        <a:p>
          <a:pPr rtl="0"/>
          <a:r>
            <a:rPr lang="es-ES" sz="1400" noProof="0" dirty="0" smtClean="0"/>
            <a:t>Manejo de </a:t>
          </a:r>
          <a:r>
            <a:rPr lang="es-ES" sz="1400" i="1" noProof="0" dirty="0" smtClean="0"/>
            <a:t>cold start</a:t>
          </a:r>
          <a:endParaRPr lang="es-ES" sz="1400" i="1" noProof="0" dirty="0"/>
        </a:p>
      </dgm:t>
    </dgm:pt>
    <dgm:pt modelId="{0E7A7D3B-1ED1-4188-B2CE-37328AF7B3CE}" type="parTrans" cxnId="{969D3802-D321-43DF-B9C7-B1F249CE5959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A9D1ACF8-1A40-4192-A99B-C5F10A879850}" type="sibTrans" cxnId="{969D3802-D321-43DF-B9C7-B1F249CE5959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26EFAA8C-070B-4368-AD8E-0E28971C7F1A}">
      <dgm:prSet phldrT="[Text]" custT="1"/>
      <dgm:spPr/>
      <dgm:t>
        <a:bodyPr rtlCol="0"/>
        <a:lstStyle/>
        <a:p>
          <a:pPr rtl="0"/>
          <a:r>
            <a:rPr lang="es-ES" sz="1400" noProof="0" dirty="0" smtClean="0"/>
            <a:t>Construcción de diccionarios con índices</a:t>
          </a:r>
          <a:endParaRPr lang="es-ES" sz="1400" noProof="0" dirty="0"/>
        </a:p>
      </dgm:t>
    </dgm:pt>
    <dgm:pt modelId="{A01B2D2D-7198-4763-8BE4-5AFAC35FACF3}" type="parTrans" cxnId="{2CD6D42C-39E1-4895-97BB-C277B6C3573D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ECF84BED-6721-47AA-8789-78E6BC6F68EC}" type="sibTrans" cxnId="{2CD6D42C-39E1-4895-97BB-C277B6C3573D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3BF4C92A-BE32-4130-AB21-90FA76812967}">
      <dgm:prSet phldrT="[Text]" custT="1"/>
      <dgm:spPr/>
      <dgm:t>
        <a:bodyPr rtlCol="0"/>
        <a:lstStyle/>
        <a:p>
          <a:pPr rtl="0"/>
          <a:r>
            <a:rPr lang="es-ES" sz="1400" noProof="0" dirty="0" smtClean="0"/>
            <a:t>Manejo de datos nulos y del </a:t>
          </a:r>
          <a:r>
            <a:rPr lang="es-ES" sz="1400" i="1" noProof="0" dirty="0" smtClean="0"/>
            <a:t>shape</a:t>
          </a:r>
          <a:endParaRPr lang="es-ES" sz="1400" i="1" noProof="0" dirty="0"/>
        </a:p>
      </dgm:t>
    </dgm:pt>
    <dgm:pt modelId="{45145B60-B4CF-43C8-A090-77DD0F136CC3}" type="parTrans" cxnId="{74F39EB6-5C16-4483-8C84-81EE935A34AB}">
      <dgm:prSet/>
      <dgm:spPr/>
      <dgm:t>
        <a:bodyPr rtlCol="0"/>
        <a:lstStyle/>
        <a:p>
          <a:pPr rtl="0"/>
          <a:endParaRPr lang="es-ES" noProof="0" dirty="0"/>
        </a:p>
      </dgm:t>
    </dgm:pt>
    <dgm:pt modelId="{36BE8B1F-5183-4B05-9C94-6A3B4937697A}" type="sibTrans" cxnId="{74F39EB6-5C16-4483-8C84-81EE935A34AB}">
      <dgm:prSet/>
      <dgm:spPr/>
      <dgm:t>
        <a:bodyPr rtlCol="0"/>
        <a:lstStyle/>
        <a:p>
          <a:pPr rtl="0"/>
          <a:endParaRPr lang="es-ES" noProof="0" dirty="0"/>
        </a:p>
      </dgm:t>
    </dgm:pt>
    <dgm:pt modelId="{4194F495-0B49-4686-B89E-B97A23BB18B4}" type="pres">
      <dgm:prSet presAssocID="{EB633A28-325E-4F3C-9D74-7B235343A885}" presName="Name0" presStyleCnt="0">
        <dgm:presLayoutVars>
          <dgm:dir/>
        </dgm:presLayoutVars>
      </dgm:prSet>
      <dgm:spPr/>
      <dgm:t>
        <a:bodyPr/>
        <a:lstStyle/>
        <a:p>
          <a:endParaRPr lang="es-ES"/>
        </a:p>
      </dgm:t>
    </dgm:pt>
    <dgm:pt modelId="{72BA280D-2F57-47BB-AE67-6C6F9DCEF2B7}" type="pres">
      <dgm:prSet presAssocID="{BDB3E5F2-A63C-446D-94EF-53B51308F55B}" presName="parComposite" presStyleCnt="0"/>
      <dgm:spPr/>
    </dgm:pt>
    <dgm:pt modelId="{A85A93E5-AB9A-439C-9142-AD5A4BFF47F6}" type="pres">
      <dgm:prSet presAssocID="{BDB3E5F2-A63C-446D-94EF-53B51308F55B}" presName="parBigCircle" presStyleLbl="node0" presStyleIdx="0" presStyleCnt="2"/>
      <dgm:spPr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</a:gradFill>
        <a:scene3d>
          <a:camera prst="orthographicFront"/>
          <a:lightRig rig="flat" dir="t"/>
        </a:scene3d>
        <a:sp3d prstMaterial="dkEdge"/>
      </dgm:spPr>
    </dgm:pt>
    <dgm:pt modelId="{54C7621A-D6FD-4F3F-A78E-16DC33A75367}" type="pres">
      <dgm:prSet presAssocID="{BDB3E5F2-A63C-446D-94EF-53B51308F55B}" presName="parTx" presStyleLbl="revTx" presStyleIdx="0" presStyleCnt="12" custLinFactNeighborY="-10479"/>
      <dgm:spPr/>
      <dgm:t>
        <a:bodyPr/>
        <a:lstStyle/>
        <a:p>
          <a:endParaRPr lang="es-ES"/>
        </a:p>
      </dgm:t>
    </dgm:pt>
    <dgm:pt modelId="{881FE880-CBDD-4C9E-976D-9F4A6678AD39}" type="pres">
      <dgm:prSet presAssocID="{BDB3E5F2-A63C-446D-94EF-53B51308F55B}" presName="bSpace" presStyleCnt="0"/>
      <dgm:spPr/>
    </dgm:pt>
    <dgm:pt modelId="{7A6036F4-EEA5-4903-9DE5-D9694BAEBE8F}" type="pres">
      <dgm:prSet presAssocID="{BDB3E5F2-A63C-446D-94EF-53B51308F55B}" presName="parBackupNorm" presStyleCnt="0"/>
      <dgm:spPr/>
    </dgm:pt>
    <dgm:pt modelId="{5A15437C-29B6-45E4-ABC8-804D55EA2C12}" type="pres">
      <dgm:prSet presAssocID="{22693710-A273-4DE3-B56B-501EBF8AAC16}" presName="parSpace" presStyleCnt="0"/>
      <dgm:spPr/>
    </dgm:pt>
    <dgm:pt modelId="{4521085B-57FF-4187-965D-FA4F9834B060}" type="pres">
      <dgm:prSet presAssocID="{76F97871-E7EF-4C5A-A6CC-0AEA140887B0}" presName="desBackupLeftNorm" presStyleCnt="0"/>
      <dgm:spPr/>
    </dgm:pt>
    <dgm:pt modelId="{D6F2FDF2-4FC9-4898-B249-F15720FF4B93}" type="pres">
      <dgm:prSet presAssocID="{76F97871-E7EF-4C5A-A6CC-0AEA140887B0}" presName="desComposite" presStyleCnt="0"/>
      <dgm:spPr/>
    </dgm:pt>
    <dgm:pt modelId="{72AEB429-AFAD-4F8B-877D-CB3A79995C59}" type="pres">
      <dgm:prSet presAssocID="{76F97871-E7EF-4C5A-A6CC-0AEA140887B0}" presName="desCircle" presStyleLbl="node1" presStyleIdx="0" presStyleCnt="5" custScaleX="57973" custScaleY="57973"/>
      <dgm:spPr>
        <a:noFill/>
        <a:ln w="19050">
          <a:solidFill>
            <a:schemeClr val="bg1">
              <a:lumMod val="75000"/>
            </a:schemeClr>
          </a:solidFill>
        </a:ln>
        <a:scene3d>
          <a:camera prst="orthographicFront"/>
          <a:lightRig rig="flat" dir="t"/>
        </a:scene3d>
        <a:sp3d prstMaterial="dkEdge"/>
      </dgm:spPr>
    </dgm:pt>
    <dgm:pt modelId="{6749C0EA-1B99-400E-B5E9-7F9E3C47DF67}" type="pres">
      <dgm:prSet presAssocID="{76F97871-E7EF-4C5A-A6CC-0AEA140887B0}" presName="chTx" presStyleLbl="revTx" presStyleIdx="1" presStyleCnt="12" custLinFactNeighborY="5306"/>
      <dgm:spPr/>
      <dgm:t>
        <a:bodyPr/>
        <a:lstStyle/>
        <a:p>
          <a:endParaRPr lang="es-ES"/>
        </a:p>
      </dgm:t>
    </dgm:pt>
    <dgm:pt modelId="{D74D6160-1F48-48F0-82A2-4366561C4041}" type="pres">
      <dgm:prSet presAssocID="{76F97871-E7EF-4C5A-A6CC-0AEA140887B0}" presName="desTx" presStyleLbl="revTx" presStyleIdx="2" presStyleCnt="12">
        <dgm:presLayoutVars>
          <dgm:bulletEnabled val="1"/>
        </dgm:presLayoutVars>
      </dgm:prSet>
      <dgm:spPr/>
    </dgm:pt>
    <dgm:pt modelId="{660F1FA7-DA77-4396-B8D6-22808B8616BE}" type="pres">
      <dgm:prSet presAssocID="{76F97871-E7EF-4C5A-A6CC-0AEA140887B0}" presName="desBackupRightNorm" presStyleCnt="0"/>
      <dgm:spPr/>
    </dgm:pt>
    <dgm:pt modelId="{D9DB7CED-9F6A-410E-A044-A80D83E84995}" type="pres">
      <dgm:prSet presAssocID="{0B4A6094-6626-4B4C-A34C-3C817645D4D2}" presName="desSpace" presStyleCnt="0"/>
      <dgm:spPr/>
    </dgm:pt>
    <dgm:pt modelId="{864F737A-FA72-4B29-B184-6439EF74AAF7}" type="pres">
      <dgm:prSet presAssocID="{B7B3E22D-F717-4E9C-866E-07DC0AAAF31D}" presName="desBackupLeftNorm" presStyleCnt="0"/>
      <dgm:spPr/>
    </dgm:pt>
    <dgm:pt modelId="{6A2CAB2B-C7B1-493E-A71F-E3B5B573893C}" type="pres">
      <dgm:prSet presAssocID="{B7B3E22D-F717-4E9C-866E-07DC0AAAF31D}" presName="desComposite" presStyleCnt="0"/>
      <dgm:spPr/>
    </dgm:pt>
    <dgm:pt modelId="{8B67CF79-00AA-4519-A733-8B3C247B2366}" type="pres">
      <dgm:prSet presAssocID="{B7B3E22D-F717-4E9C-866E-07DC0AAAF31D}" presName="desCircle" presStyleLbl="node1" presStyleIdx="1" presStyleCnt="5" custScaleX="57973" custScaleY="57973"/>
      <dgm:spPr>
        <a:xfrm>
          <a:off x="2000224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713CAC38-2807-4574-93E9-2BD9E3D32931}" type="pres">
      <dgm:prSet presAssocID="{B7B3E22D-F717-4E9C-866E-07DC0AAAF31D}" presName="chTx" presStyleLbl="revTx" presStyleIdx="3" presStyleCnt="12" custLinFactNeighborY="5306"/>
      <dgm:spPr/>
      <dgm:t>
        <a:bodyPr/>
        <a:lstStyle/>
        <a:p>
          <a:endParaRPr lang="es-ES"/>
        </a:p>
      </dgm:t>
    </dgm:pt>
    <dgm:pt modelId="{E34EC4A5-7504-473F-BCC0-A5B138B3F9BD}" type="pres">
      <dgm:prSet presAssocID="{B7B3E22D-F717-4E9C-866E-07DC0AAAF31D}" presName="desTx" presStyleLbl="revTx" presStyleIdx="4" presStyleCnt="12">
        <dgm:presLayoutVars>
          <dgm:bulletEnabled val="1"/>
        </dgm:presLayoutVars>
      </dgm:prSet>
      <dgm:spPr/>
    </dgm:pt>
    <dgm:pt modelId="{BAE4CFDA-115B-48C3-BC5B-0C57E123303D}" type="pres">
      <dgm:prSet presAssocID="{B7B3E22D-F717-4E9C-866E-07DC0AAAF31D}" presName="desBackupRightNorm" presStyleCnt="0"/>
      <dgm:spPr/>
    </dgm:pt>
    <dgm:pt modelId="{299BEAB5-09C2-4DD9-8445-0C348B128F80}" type="pres">
      <dgm:prSet presAssocID="{23EEF184-9BDE-48DD-A4F5-B678462A2560}" presName="desSpace" presStyleCnt="0"/>
      <dgm:spPr/>
    </dgm:pt>
    <dgm:pt modelId="{DFFB04B7-67A0-4390-B208-09B0F7490460}" type="pres">
      <dgm:prSet presAssocID="{3BF4C92A-BE32-4130-AB21-90FA76812967}" presName="desBackupLeftNorm" presStyleCnt="0"/>
      <dgm:spPr/>
    </dgm:pt>
    <dgm:pt modelId="{7F1386DD-3F5F-40D1-855C-3AA0BEF67EEA}" type="pres">
      <dgm:prSet presAssocID="{3BF4C92A-BE32-4130-AB21-90FA76812967}" presName="desComposite" presStyleCnt="0"/>
      <dgm:spPr/>
    </dgm:pt>
    <dgm:pt modelId="{1B7B2673-0339-44E0-8C0E-95BA89778014}" type="pres">
      <dgm:prSet presAssocID="{3BF4C92A-BE32-4130-AB21-90FA76812967}" presName="desCircle" presStyleLbl="node1" presStyleIdx="2" presStyleCnt="5" custScaleX="57973" custScaleY="57973"/>
      <dgm:spPr>
        <a:xfrm>
          <a:off x="2711215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D9AE80C5-FF95-4AE8-B7A0-6BF19841CD23}" type="pres">
      <dgm:prSet presAssocID="{3BF4C92A-BE32-4130-AB21-90FA76812967}" presName="chTx" presStyleLbl="revTx" presStyleIdx="5" presStyleCnt="12" custLinFactNeighborY="5306"/>
      <dgm:spPr/>
      <dgm:t>
        <a:bodyPr/>
        <a:lstStyle/>
        <a:p>
          <a:endParaRPr lang="es-ES"/>
        </a:p>
      </dgm:t>
    </dgm:pt>
    <dgm:pt modelId="{036203D8-CFB2-4A4A-BB12-FCFFFB4534F3}" type="pres">
      <dgm:prSet presAssocID="{3BF4C92A-BE32-4130-AB21-90FA76812967}" presName="desTx" presStyleLbl="revTx" presStyleIdx="6" presStyleCnt="12">
        <dgm:presLayoutVars>
          <dgm:bulletEnabled val="1"/>
        </dgm:presLayoutVars>
      </dgm:prSet>
      <dgm:spPr/>
    </dgm:pt>
    <dgm:pt modelId="{4A66CCD4-E4C0-46DF-A8CB-F5BEBA8D65DB}" type="pres">
      <dgm:prSet presAssocID="{3BF4C92A-BE32-4130-AB21-90FA76812967}" presName="desBackupRightNorm" presStyleCnt="0"/>
      <dgm:spPr/>
    </dgm:pt>
    <dgm:pt modelId="{F233BC77-65F9-4193-BBB4-BA224B8DC6D8}" type="pres">
      <dgm:prSet presAssocID="{36BE8B1F-5183-4B05-9C94-6A3B4937697A}" presName="desSpace" presStyleCnt="0"/>
      <dgm:spPr/>
    </dgm:pt>
    <dgm:pt modelId="{BB2FC4C1-DE0C-4007-94FF-07B09E2F45FC}" type="pres">
      <dgm:prSet presAssocID="{90F27D1E-76E8-4AE9-AD01-BE57630B5110}" presName="parComposite" presStyleCnt="0"/>
      <dgm:spPr/>
    </dgm:pt>
    <dgm:pt modelId="{1D3B3624-0AA7-4260-AE86-8595E24ED09E}" type="pres">
      <dgm:prSet presAssocID="{90F27D1E-76E8-4AE9-AD01-BE57630B5110}" presName="parBigCircle" presStyleLbl="node0" presStyleIdx="1" presStyleCnt="2"/>
      <dgm:spPr>
        <a:gradFill rotWithShape="0">
          <a:gsLst>
            <a:gs pos="0">
              <a:schemeClr val="tx2"/>
            </a:gs>
            <a:gs pos="100000">
              <a:schemeClr val="tx2">
                <a:lumMod val="50000"/>
              </a:schemeClr>
            </a:gs>
          </a:gsLst>
        </a:gradFill>
      </dgm:spPr>
    </dgm:pt>
    <dgm:pt modelId="{E648DC65-DF54-488E-83A7-B6467C479D02}" type="pres">
      <dgm:prSet presAssocID="{90F27D1E-76E8-4AE9-AD01-BE57630B5110}" presName="parTx" presStyleLbl="revTx" presStyleIdx="7" presStyleCnt="12" custLinFactNeighborY="-10479"/>
      <dgm:spPr/>
      <dgm:t>
        <a:bodyPr/>
        <a:lstStyle/>
        <a:p>
          <a:endParaRPr lang="es-ES"/>
        </a:p>
      </dgm:t>
    </dgm:pt>
    <dgm:pt modelId="{397B2BC9-2DC7-4323-A973-8EBE6C5525E1}" type="pres">
      <dgm:prSet presAssocID="{90F27D1E-76E8-4AE9-AD01-BE57630B5110}" presName="bSpace" presStyleCnt="0"/>
      <dgm:spPr/>
    </dgm:pt>
    <dgm:pt modelId="{EE0415B3-96F2-4DB9-B6AD-89D235C03A43}" type="pres">
      <dgm:prSet presAssocID="{90F27D1E-76E8-4AE9-AD01-BE57630B5110}" presName="parBackupNorm" presStyleCnt="0"/>
      <dgm:spPr/>
    </dgm:pt>
    <dgm:pt modelId="{8A2CF88D-EAB5-4031-81BE-BD70FF155C41}" type="pres">
      <dgm:prSet presAssocID="{08C679DB-4162-43E7-A484-512B3F99942F}" presName="parSpace" presStyleCnt="0"/>
      <dgm:spPr/>
    </dgm:pt>
    <dgm:pt modelId="{0164AEFD-1143-4899-AE17-946914F9D91B}" type="pres">
      <dgm:prSet presAssocID="{25F95D6A-DC03-42B0-9E2A-8BB3CFE35643}" presName="desBackupLeftNorm" presStyleCnt="0"/>
      <dgm:spPr/>
    </dgm:pt>
    <dgm:pt modelId="{74D01DDB-BEC1-43BC-AC8F-8E2EB8FCA24C}" type="pres">
      <dgm:prSet presAssocID="{25F95D6A-DC03-42B0-9E2A-8BB3CFE35643}" presName="desComposite" presStyleCnt="0"/>
      <dgm:spPr/>
    </dgm:pt>
    <dgm:pt modelId="{2E456752-9A8D-4597-8B9D-1337E2E3BB15}" type="pres">
      <dgm:prSet presAssocID="{25F95D6A-DC03-42B0-9E2A-8BB3CFE35643}" presName="desCircle" presStyleLbl="node1" presStyleIdx="3" presStyleCnt="5" custScaleX="57973" custScaleY="57973" custLinFactNeighborY="32092"/>
      <dgm:spPr>
        <a:xfrm>
          <a:off x="4907359" y="2948399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DB3BF36B-C726-491E-B973-D7822FF7B562}" type="pres">
      <dgm:prSet presAssocID="{25F95D6A-DC03-42B0-9E2A-8BB3CFE35643}" presName="chTx" presStyleLbl="revTx" presStyleIdx="8" presStyleCnt="12" custScaleX="135919" custScaleY="127843" custLinFactNeighborX="488" custLinFactNeighborY="29683"/>
      <dgm:spPr/>
      <dgm:t>
        <a:bodyPr/>
        <a:lstStyle/>
        <a:p>
          <a:endParaRPr lang="es-ES"/>
        </a:p>
      </dgm:t>
    </dgm:pt>
    <dgm:pt modelId="{36887002-B3D0-42CD-A990-923EC387A697}" type="pres">
      <dgm:prSet presAssocID="{25F95D6A-DC03-42B0-9E2A-8BB3CFE35643}" presName="desTx" presStyleLbl="revTx" presStyleIdx="9" presStyleCnt="12">
        <dgm:presLayoutVars>
          <dgm:bulletEnabled val="1"/>
        </dgm:presLayoutVars>
      </dgm:prSet>
      <dgm:spPr/>
    </dgm:pt>
    <dgm:pt modelId="{B961B91F-2EBD-4DE8-BE5E-77E7BB85C06A}" type="pres">
      <dgm:prSet presAssocID="{25F95D6A-DC03-42B0-9E2A-8BB3CFE35643}" presName="desBackupRightNorm" presStyleCnt="0"/>
      <dgm:spPr/>
    </dgm:pt>
    <dgm:pt modelId="{AD21AC62-D464-4768-A2F6-D755B97237D7}" type="pres">
      <dgm:prSet presAssocID="{A9D1ACF8-1A40-4192-A99B-C5F10A879850}" presName="desSpace" presStyleCnt="0"/>
      <dgm:spPr/>
    </dgm:pt>
    <dgm:pt modelId="{34AF417E-99ED-402F-A980-B6140588A2C9}" type="pres">
      <dgm:prSet presAssocID="{26EFAA8C-070B-4368-AD8E-0E28971C7F1A}" presName="desBackupLeftNorm" presStyleCnt="0"/>
      <dgm:spPr/>
    </dgm:pt>
    <dgm:pt modelId="{4C1CC8BA-FA5F-47D2-A1F0-699E90D9D818}" type="pres">
      <dgm:prSet presAssocID="{26EFAA8C-070B-4368-AD8E-0E28971C7F1A}" presName="desComposite" presStyleCnt="0"/>
      <dgm:spPr/>
    </dgm:pt>
    <dgm:pt modelId="{EE45DA57-5C87-4318-9528-38910594B01E}" type="pres">
      <dgm:prSet presAssocID="{26EFAA8C-070B-4368-AD8E-0E28971C7F1A}" presName="desCircle" presStyleLbl="node1" presStyleIdx="4" presStyleCnt="5" custScaleX="57973" custScaleY="57973"/>
      <dgm:spPr>
        <a:xfrm>
          <a:off x="5618350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7B868461-920B-4257-AAE0-91738CB6D378}" type="pres">
      <dgm:prSet presAssocID="{26EFAA8C-070B-4368-AD8E-0E28971C7F1A}" presName="chTx" presStyleLbl="revTx" presStyleIdx="10" presStyleCnt="12" custLinFactNeighborY="5306"/>
      <dgm:spPr/>
      <dgm:t>
        <a:bodyPr/>
        <a:lstStyle/>
        <a:p>
          <a:endParaRPr lang="es-ES"/>
        </a:p>
      </dgm:t>
    </dgm:pt>
    <dgm:pt modelId="{69707822-003F-4B4C-A950-F87BC193EFF9}" type="pres">
      <dgm:prSet presAssocID="{26EFAA8C-070B-4368-AD8E-0E28971C7F1A}" presName="desTx" presStyleLbl="revTx" presStyleIdx="11" presStyleCnt="12">
        <dgm:presLayoutVars>
          <dgm:bulletEnabled val="1"/>
        </dgm:presLayoutVars>
      </dgm:prSet>
      <dgm:spPr/>
    </dgm:pt>
    <dgm:pt modelId="{CFA614EE-2451-4C59-8599-4CC74D9964C8}" type="pres">
      <dgm:prSet presAssocID="{26EFAA8C-070B-4368-AD8E-0E28971C7F1A}" presName="desBackupRightNorm" presStyleCnt="0"/>
      <dgm:spPr/>
    </dgm:pt>
    <dgm:pt modelId="{7B16BD20-3BD9-4E46-BFE7-10183CF678F6}" type="pres">
      <dgm:prSet presAssocID="{ECF84BED-6721-47AA-8789-78E6BC6F68EC}" presName="desSpace" presStyleCnt="0"/>
      <dgm:spPr/>
    </dgm:pt>
  </dgm:ptLst>
  <dgm:cxnLst>
    <dgm:cxn modelId="{2CD6D42C-39E1-4895-97BB-C277B6C3573D}" srcId="{90F27D1E-76E8-4AE9-AD01-BE57630B5110}" destId="{26EFAA8C-070B-4368-AD8E-0E28971C7F1A}" srcOrd="1" destOrd="0" parTransId="{A01B2D2D-7198-4763-8BE4-5AFAC35FACF3}" sibTransId="{ECF84BED-6721-47AA-8789-78E6BC6F68EC}"/>
    <dgm:cxn modelId="{49B03CBE-4424-4043-9B0D-708057B949E7}" type="presOf" srcId="{BDB3E5F2-A63C-446D-94EF-53B51308F55B}" destId="{54C7621A-D6FD-4F3F-A78E-16DC33A75367}" srcOrd="0" destOrd="0" presId="urn:microsoft.com/office/officeart/2008/layout/CircleAccentTimeline"/>
    <dgm:cxn modelId="{969D3802-D321-43DF-B9C7-B1F249CE5959}" srcId="{90F27D1E-76E8-4AE9-AD01-BE57630B5110}" destId="{25F95D6A-DC03-42B0-9E2A-8BB3CFE35643}" srcOrd="0" destOrd="0" parTransId="{0E7A7D3B-1ED1-4188-B2CE-37328AF7B3CE}" sibTransId="{A9D1ACF8-1A40-4192-A99B-C5F10A879850}"/>
    <dgm:cxn modelId="{63A57879-F5EB-460B-9BEB-3833FB163CDF}" type="presOf" srcId="{EB633A28-325E-4F3C-9D74-7B235343A885}" destId="{4194F495-0B49-4686-B89E-B97A23BB18B4}" srcOrd="0" destOrd="0" presId="urn:microsoft.com/office/officeart/2008/layout/CircleAccentTimeline"/>
    <dgm:cxn modelId="{A40AABA1-BDA1-444F-8866-4302F7556320}" type="presOf" srcId="{90F27D1E-76E8-4AE9-AD01-BE57630B5110}" destId="{E648DC65-DF54-488E-83A7-B6467C479D02}" srcOrd="0" destOrd="0" presId="urn:microsoft.com/office/officeart/2008/layout/CircleAccentTimeline"/>
    <dgm:cxn modelId="{74F39EB6-5C16-4483-8C84-81EE935A34AB}" srcId="{BDB3E5F2-A63C-446D-94EF-53B51308F55B}" destId="{3BF4C92A-BE32-4130-AB21-90FA76812967}" srcOrd="2" destOrd="0" parTransId="{45145B60-B4CF-43C8-A090-77DD0F136CC3}" sibTransId="{36BE8B1F-5183-4B05-9C94-6A3B4937697A}"/>
    <dgm:cxn modelId="{D3495640-4F3F-4DC5-BE06-466CB73D04C6}" srcId="{EB633A28-325E-4F3C-9D74-7B235343A885}" destId="{90F27D1E-76E8-4AE9-AD01-BE57630B5110}" srcOrd="1" destOrd="0" parTransId="{7F336D41-A370-44FD-84FB-392EDC2E9628}" sibTransId="{08C679DB-4162-43E7-A484-512B3F99942F}"/>
    <dgm:cxn modelId="{E2ABC98C-768D-4ECE-8F14-9483D5C94A01}" type="presOf" srcId="{25F95D6A-DC03-42B0-9E2A-8BB3CFE35643}" destId="{DB3BF36B-C726-491E-B973-D7822FF7B562}" srcOrd="0" destOrd="0" presId="urn:microsoft.com/office/officeart/2008/layout/CircleAccentTimeline"/>
    <dgm:cxn modelId="{4FCC3C4F-65D9-4A1D-A5CF-6380A1EAEBF5}" type="presOf" srcId="{B7B3E22D-F717-4E9C-866E-07DC0AAAF31D}" destId="{713CAC38-2807-4574-93E9-2BD9E3D32931}" srcOrd="0" destOrd="0" presId="urn:microsoft.com/office/officeart/2008/layout/CircleAccentTimeline"/>
    <dgm:cxn modelId="{0DA4BCA3-542A-41C0-97C0-77719A88DE6F}" type="presOf" srcId="{26EFAA8C-070B-4368-AD8E-0E28971C7F1A}" destId="{7B868461-920B-4257-AAE0-91738CB6D378}" srcOrd="0" destOrd="0" presId="urn:microsoft.com/office/officeart/2008/layout/CircleAccentTimeline"/>
    <dgm:cxn modelId="{2DE3C7CC-BC3D-4DC7-BDF4-E9EF00E2B35B}" srcId="{BDB3E5F2-A63C-446D-94EF-53B51308F55B}" destId="{B7B3E22D-F717-4E9C-866E-07DC0AAAF31D}" srcOrd="1" destOrd="0" parTransId="{F5B9D25D-B57A-4E96-8949-C8A2BD9993F2}" sibTransId="{23EEF184-9BDE-48DD-A4F5-B678462A2560}"/>
    <dgm:cxn modelId="{B01D28B6-30ED-4F74-B744-6E0A3C415F4C}" type="presOf" srcId="{3BF4C92A-BE32-4130-AB21-90FA76812967}" destId="{D9AE80C5-FF95-4AE8-B7A0-6BF19841CD23}" srcOrd="0" destOrd="0" presId="urn:microsoft.com/office/officeart/2008/layout/CircleAccentTimeline"/>
    <dgm:cxn modelId="{CDE1ECD6-1D72-42D5-B8D4-ED9CA23D9ACE}" type="presOf" srcId="{76F97871-E7EF-4C5A-A6CC-0AEA140887B0}" destId="{6749C0EA-1B99-400E-B5E9-7F9E3C47DF67}" srcOrd="0" destOrd="0" presId="urn:microsoft.com/office/officeart/2008/layout/CircleAccentTimeline"/>
    <dgm:cxn modelId="{C5CADE01-2D3E-4A22-8178-52BFE623515A}" srcId="{BDB3E5F2-A63C-446D-94EF-53B51308F55B}" destId="{76F97871-E7EF-4C5A-A6CC-0AEA140887B0}" srcOrd="0" destOrd="0" parTransId="{AF4A39E6-5101-45C2-9ED9-1B4A4D161E75}" sibTransId="{0B4A6094-6626-4B4C-A34C-3C817645D4D2}"/>
    <dgm:cxn modelId="{E841B976-DDCA-4F3C-A228-DC6A3A9DCEE8}" srcId="{EB633A28-325E-4F3C-9D74-7B235343A885}" destId="{BDB3E5F2-A63C-446D-94EF-53B51308F55B}" srcOrd="0" destOrd="0" parTransId="{4DF81A4E-C143-4E1F-895C-805B7744E0C1}" sibTransId="{22693710-A273-4DE3-B56B-501EBF8AAC16}"/>
    <dgm:cxn modelId="{34F38B2B-5850-4AF2-843D-52E0758B3D31}" type="presParOf" srcId="{4194F495-0B49-4686-B89E-B97A23BB18B4}" destId="{72BA280D-2F57-47BB-AE67-6C6F9DCEF2B7}" srcOrd="0" destOrd="0" presId="urn:microsoft.com/office/officeart/2008/layout/CircleAccentTimeline"/>
    <dgm:cxn modelId="{A810E50A-FAB2-4567-B4C9-154D65186FBE}" type="presParOf" srcId="{72BA280D-2F57-47BB-AE67-6C6F9DCEF2B7}" destId="{A85A93E5-AB9A-439C-9142-AD5A4BFF47F6}" srcOrd="0" destOrd="0" presId="urn:microsoft.com/office/officeart/2008/layout/CircleAccentTimeline"/>
    <dgm:cxn modelId="{29101706-20B5-4788-BAAA-3323831DA6E0}" type="presParOf" srcId="{72BA280D-2F57-47BB-AE67-6C6F9DCEF2B7}" destId="{54C7621A-D6FD-4F3F-A78E-16DC33A75367}" srcOrd="1" destOrd="0" presId="urn:microsoft.com/office/officeart/2008/layout/CircleAccentTimeline"/>
    <dgm:cxn modelId="{843DA397-BDB3-438D-8D73-128606B8D117}" type="presParOf" srcId="{72BA280D-2F57-47BB-AE67-6C6F9DCEF2B7}" destId="{881FE880-CBDD-4C9E-976D-9F4A6678AD39}" srcOrd="2" destOrd="0" presId="urn:microsoft.com/office/officeart/2008/layout/CircleAccentTimeline"/>
    <dgm:cxn modelId="{CA700570-A6C9-43A8-8696-F477E12E3A3F}" type="presParOf" srcId="{4194F495-0B49-4686-B89E-B97A23BB18B4}" destId="{7A6036F4-EEA5-4903-9DE5-D9694BAEBE8F}" srcOrd="1" destOrd="0" presId="urn:microsoft.com/office/officeart/2008/layout/CircleAccentTimeline"/>
    <dgm:cxn modelId="{FF8332F9-44E5-41B6-9EBA-217B30D8AD4C}" type="presParOf" srcId="{4194F495-0B49-4686-B89E-B97A23BB18B4}" destId="{5A15437C-29B6-45E4-ABC8-804D55EA2C12}" srcOrd="2" destOrd="0" presId="urn:microsoft.com/office/officeart/2008/layout/CircleAccentTimeline"/>
    <dgm:cxn modelId="{72D3A376-054A-4E4A-A08F-751130B09353}" type="presParOf" srcId="{4194F495-0B49-4686-B89E-B97A23BB18B4}" destId="{4521085B-57FF-4187-965D-FA4F9834B060}" srcOrd="3" destOrd="0" presId="urn:microsoft.com/office/officeart/2008/layout/CircleAccentTimeline"/>
    <dgm:cxn modelId="{CA10B26A-8F72-4901-8770-18F686A823D8}" type="presParOf" srcId="{4194F495-0B49-4686-B89E-B97A23BB18B4}" destId="{D6F2FDF2-4FC9-4898-B249-F15720FF4B93}" srcOrd="4" destOrd="0" presId="urn:microsoft.com/office/officeart/2008/layout/CircleAccentTimeline"/>
    <dgm:cxn modelId="{E4D7D07D-01C0-4914-9F38-E99EBDA878C4}" type="presParOf" srcId="{D6F2FDF2-4FC9-4898-B249-F15720FF4B93}" destId="{72AEB429-AFAD-4F8B-877D-CB3A79995C59}" srcOrd="0" destOrd="0" presId="urn:microsoft.com/office/officeart/2008/layout/CircleAccentTimeline"/>
    <dgm:cxn modelId="{AF55A5F7-C28D-47C3-9C80-04AC0BBB23E1}" type="presParOf" srcId="{D6F2FDF2-4FC9-4898-B249-F15720FF4B93}" destId="{6749C0EA-1B99-400E-B5E9-7F9E3C47DF67}" srcOrd="1" destOrd="0" presId="urn:microsoft.com/office/officeart/2008/layout/CircleAccentTimeline"/>
    <dgm:cxn modelId="{D63CD219-EF6C-406F-88A2-9D5481E6F33B}" type="presParOf" srcId="{D6F2FDF2-4FC9-4898-B249-F15720FF4B93}" destId="{D74D6160-1F48-48F0-82A2-4366561C4041}" srcOrd="2" destOrd="0" presId="urn:microsoft.com/office/officeart/2008/layout/CircleAccentTimeline"/>
    <dgm:cxn modelId="{A8DAB5F6-9F43-4073-9CDD-65DD04F81DFE}" type="presParOf" srcId="{4194F495-0B49-4686-B89E-B97A23BB18B4}" destId="{660F1FA7-DA77-4396-B8D6-22808B8616BE}" srcOrd="5" destOrd="0" presId="urn:microsoft.com/office/officeart/2008/layout/CircleAccentTimeline"/>
    <dgm:cxn modelId="{2BE8F31B-F130-42B7-9C6F-E6241C8B4B27}" type="presParOf" srcId="{4194F495-0B49-4686-B89E-B97A23BB18B4}" destId="{D9DB7CED-9F6A-410E-A044-A80D83E84995}" srcOrd="6" destOrd="0" presId="urn:microsoft.com/office/officeart/2008/layout/CircleAccentTimeline"/>
    <dgm:cxn modelId="{0943DAC1-154B-4DBA-A776-CCB6F9326963}" type="presParOf" srcId="{4194F495-0B49-4686-B89E-B97A23BB18B4}" destId="{864F737A-FA72-4B29-B184-6439EF74AAF7}" srcOrd="7" destOrd="0" presId="urn:microsoft.com/office/officeart/2008/layout/CircleAccentTimeline"/>
    <dgm:cxn modelId="{A0A67F21-55A5-437A-938D-78E18C6987B6}" type="presParOf" srcId="{4194F495-0B49-4686-B89E-B97A23BB18B4}" destId="{6A2CAB2B-C7B1-493E-A71F-E3B5B573893C}" srcOrd="8" destOrd="0" presId="urn:microsoft.com/office/officeart/2008/layout/CircleAccentTimeline"/>
    <dgm:cxn modelId="{A9B1679F-C7AD-4C92-9C31-C10F93952DA0}" type="presParOf" srcId="{6A2CAB2B-C7B1-493E-A71F-E3B5B573893C}" destId="{8B67CF79-00AA-4519-A733-8B3C247B2366}" srcOrd="0" destOrd="0" presId="urn:microsoft.com/office/officeart/2008/layout/CircleAccentTimeline"/>
    <dgm:cxn modelId="{4B0A5EB5-C147-4BDC-9B58-897A8ED3981E}" type="presParOf" srcId="{6A2CAB2B-C7B1-493E-A71F-E3B5B573893C}" destId="{713CAC38-2807-4574-93E9-2BD9E3D32931}" srcOrd="1" destOrd="0" presId="urn:microsoft.com/office/officeart/2008/layout/CircleAccentTimeline"/>
    <dgm:cxn modelId="{3B746FE1-0EBB-4C8C-B404-6CA96FC19FBD}" type="presParOf" srcId="{6A2CAB2B-C7B1-493E-A71F-E3B5B573893C}" destId="{E34EC4A5-7504-473F-BCC0-A5B138B3F9BD}" srcOrd="2" destOrd="0" presId="urn:microsoft.com/office/officeart/2008/layout/CircleAccentTimeline"/>
    <dgm:cxn modelId="{DFD37809-B79A-4B5C-A3AC-3BE1B9244E03}" type="presParOf" srcId="{4194F495-0B49-4686-B89E-B97A23BB18B4}" destId="{BAE4CFDA-115B-48C3-BC5B-0C57E123303D}" srcOrd="9" destOrd="0" presId="urn:microsoft.com/office/officeart/2008/layout/CircleAccentTimeline"/>
    <dgm:cxn modelId="{903558A0-6A4A-41FF-A78B-65DAEAC53511}" type="presParOf" srcId="{4194F495-0B49-4686-B89E-B97A23BB18B4}" destId="{299BEAB5-09C2-4DD9-8445-0C348B128F80}" srcOrd="10" destOrd="0" presId="urn:microsoft.com/office/officeart/2008/layout/CircleAccentTimeline"/>
    <dgm:cxn modelId="{EE23AF76-0A99-4B17-9294-37C29E31F6A6}" type="presParOf" srcId="{4194F495-0B49-4686-B89E-B97A23BB18B4}" destId="{DFFB04B7-67A0-4390-B208-09B0F7490460}" srcOrd="11" destOrd="0" presId="urn:microsoft.com/office/officeart/2008/layout/CircleAccentTimeline"/>
    <dgm:cxn modelId="{2B01E353-A43A-4964-9343-85D887828D90}" type="presParOf" srcId="{4194F495-0B49-4686-B89E-B97A23BB18B4}" destId="{7F1386DD-3F5F-40D1-855C-3AA0BEF67EEA}" srcOrd="12" destOrd="0" presId="urn:microsoft.com/office/officeart/2008/layout/CircleAccentTimeline"/>
    <dgm:cxn modelId="{E90BD173-F3F0-4C53-8D97-CB729A558F67}" type="presParOf" srcId="{7F1386DD-3F5F-40D1-855C-3AA0BEF67EEA}" destId="{1B7B2673-0339-44E0-8C0E-95BA89778014}" srcOrd="0" destOrd="0" presId="urn:microsoft.com/office/officeart/2008/layout/CircleAccentTimeline"/>
    <dgm:cxn modelId="{6D5CD6DA-E83F-4683-A423-3619F347DA9D}" type="presParOf" srcId="{7F1386DD-3F5F-40D1-855C-3AA0BEF67EEA}" destId="{D9AE80C5-FF95-4AE8-B7A0-6BF19841CD23}" srcOrd="1" destOrd="0" presId="urn:microsoft.com/office/officeart/2008/layout/CircleAccentTimeline"/>
    <dgm:cxn modelId="{A583509F-E5E3-4559-985F-B8E64D33CD9B}" type="presParOf" srcId="{7F1386DD-3F5F-40D1-855C-3AA0BEF67EEA}" destId="{036203D8-CFB2-4A4A-BB12-FCFFFB4534F3}" srcOrd="2" destOrd="0" presId="urn:microsoft.com/office/officeart/2008/layout/CircleAccentTimeline"/>
    <dgm:cxn modelId="{D94AB757-077A-4A41-9D42-0DDB57C5C12F}" type="presParOf" srcId="{4194F495-0B49-4686-B89E-B97A23BB18B4}" destId="{4A66CCD4-E4C0-46DF-A8CB-F5BEBA8D65DB}" srcOrd="13" destOrd="0" presId="urn:microsoft.com/office/officeart/2008/layout/CircleAccentTimeline"/>
    <dgm:cxn modelId="{0F8BBEE3-5D76-4021-B97E-64E9CD3DE01B}" type="presParOf" srcId="{4194F495-0B49-4686-B89E-B97A23BB18B4}" destId="{F233BC77-65F9-4193-BBB4-BA224B8DC6D8}" srcOrd="14" destOrd="0" presId="urn:microsoft.com/office/officeart/2008/layout/CircleAccentTimeline"/>
    <dgm:cxn modelId="{B963DC8A-BE88-44BE-A047-653DAFE0CAFC}" type="presParOf" srcId="{4194F495-0B49-4686-B89E-B97A23BB18B4}" destId="{BB2FC4C1-DE0C-4007-94FF-07B09E2F45FC}" srcOrd="15" destOrd="0" presId="urn:microsoft.com/office/officeart/2008/layout/CircleAccentTimeline"/>
    <dgm:cxn modelId="{BBDD277A-78EC-49BD-B8D3-4E9374BF1A60}" type="presParOf" srcId="{BB2FC4C1-DE0C-4007-94FF-07B09E2F45FC}" destId="{1D3B3624-0AA7-4260-AE86-8595E24ED09E}" srcOrd="0" destOrd="0" presId="urn:microsoft.com/office/officeart/2008/layout/CircleAccentTimeline"/>
    <dgm:cxn modelId="{B0BD29E2-811D-4871-8706-AD5DFF6E0F14}" type="presParOf" srcId="{BB2FC4C1-DE0C-4007-94FF-07B09E2F45FC}" destId="{E648DC65-DF54-488E-83A7-B6467C479D02}" srcOrd="1" destOrd="0" presId="urn:microsoft.com/office/officeart/2008/layout/CircleAccentTimeline"/>
    <dgm:cxn modelId="{2BB7700E-B761-421D-AF9E-80E4FCAA15C9}" type="presParOf" srcId="{BB2FC4C1-DE0C-4007-94FF-07B09E2F45FC}" destId="{397B2BC9-2DC7-4323-A973-8EBE6C5525E1}" srcOrd="2" destOrd="0" presId="urn:microsoft.com/office/officeart/2008/layout/CircleAccentTimeline"/>
    <dgm:cxn modelId="{B6F7683A-11EE-4122-B761-00300B8EE15D}" type="presParOf" srcId="{4194F495-0B49-4686-B89E-B97A23BB18B4}" destId="{EE0415B3-96F2-4DB9-B6AD-89D235C03A43}" srcOrd="16" destOrd="0" presId="urn:microsoft.com/office/officeart/2008/layout/CircleAccentTimeline"/>
    <dgm:cxn modelId="{E226A4C0-530A-410A-B93B-D66EE1704D94}" type="presParOf" srcId="{4194F495-0B49-4686-B89E-B97A23BB18B4}" destId="{8A2CF88D-EAB5-4031-81BE-BD70FF155C41}" srcOrd="17" destOrd="0" presId="urn:microsoft.com/office/officeart/2008/layout/CircleAccentTimeline"/>
    <dgm:cxn modelId="{464A07FA-CF6C-41D4-BBCB-88EF611B97FD}" type="presParOf" srcId="{4194F495-0B49-4686-B89E-B97A23BB18B4}" destId="{0164AEFD-1143-4899-AE17-946914F9D91B}" srcOrd="18" destOrd="0" presId="urn:microsoft.com/office/officeart/2008/layout/CircleAccentTimeline"/>
    <dgm:cxn modelId="{AA4828E6-A4B5-4FAA-A462-0D915839047A}" type="presParOf" srcId="{4194F495-0B49-4686-B89E-B97A23BB18B4}" destId="{74D01DDB-BEC1-43BC-AC8F-8E2EB8FCA24C}" srcOrd="19" destOrd="0" presId="urn:microsoft.com/office/officeart/2008/layout/CircleAccentTimeline"/>
    <dgm:cxn modelId="{C4E823BC-5F93-44D7-9043-D0BE29E0D2E8}" type="presParOf" srcId="{74D01DDB-BEC1-43BC-AC8F-8E2EB8FCA24C}" destId="{2E456752-9A8D-4597-8B9D-1337E2E3BB15}" srcOrd="0" destOrd="0" presId="urn:microsoft.com/office/officeart/2008/layout/CircleAccentTimeline"/>
    <dgm:cxn modelId="{DE03F2A8-042D-47E5-B967-CAF6F224382B}" type="presParOf" srcId="{74D01DDB-BEC1-43BC-AC8F-8E2EB8FCA24C}" destId="{DB3BF36B-C726-491E-B973-D7822FF7B562}" srcOrd="1" destOrd="0" presId="urn:microsoft.com/office/officeart/2008/layout/CircleAccentTimeline"/>
    <dgm:cxn modelId="{B0DCAA75-BCF7-499B-842A-DAB1DB3371BA}" type="presParOf" srcId="{74D01DDB-BEC1-43BC-AC8F-8E2EB8FCA24C}" destId="{36887002-B3D0-42CD-A990-923EC387A697}" srcOrd="2" destOrd="0" presId="urn:microsoft.com/office/officeart/2008/layout/CircleAccentTimeline"/>
    <dgm:cxn modelId="{CF2C4B72-6509-44B3-8C85-4D4FCD12D3F3}" type="presParOf" srcId="{4194F495-0B49-4686-B89E-B97A23BB18B4}" destId="{B961B91F-2EBD-4DE8-BE5E-77E7BB85C06A}" srcOrd="20" destOrd="0" presId="urn:microsoft.com/office/officeart/2008/layout/CircleAccentTimeline"/>
    <dgm:cxn modelId="{84458A49-6B38-48EE-88A5-8444314CD042}" type="presParOf" srcId="{4194F495-0B49-4686-B89E-B97A23BB18B4}" destId="{AD21AC62-D464-4768-A2F6-D755B97237D7}" srcOrd="21" destOrd="0" presId="urn:microsoft.com/office/officeart/2008/layout/CircleAccentTimeline"/>
    <dgm:cxn modelId="{4770908A-0F8F-4686-974A-0EB3B95EC481}" type="presParOf" srcId="{4194F495-0B49-4686-B89E-B97A23BB18B4}" destId="{34AF417E-99ED-402F-A980-B6140588A2C9}" srcOrd="22" destOrd="0" presId="urn:microsoft.com/office/officeart/2008/layout/CircleAccentTimeline"/>
    <dgm:cxn modelId="{BE720A63-8267-4C21-ACD3-AEFE2E75EF19}" type="presParOf" srcId="{4194F495-0B49-4686-B89E-B97A23BB18B4}" destId="{4C1CC8BA-FA5F-47D2-A1F0-699E90D9D818}" srcOrd="23" destOrd="0" presId="urn:microsoft.com/office/officeart/2008/layout/CircleAccentTimeline"/>
    <dgm:cxn modelId="{50BC4F52-4097-428B-8AC0-4C55D751E697}" type="presParOf" srcId="{4C1CC8BA-FA5F-47D2-A1F0-699E90D9D818}" destId="{EE45DA57-5C87-4318-9528-38910594B01E}" srcOrd="0" destOrd="0" presId="urn:microsoft.com/office/officeart/2008/layout/CircleAccentTimeline"/>
    <dgm:cxn modelId="{B00F709D-63DA-4E26-AA14-6C04AA01ACAA}" type="presParOf" srcId="{4C1CC8BA-FA5F-47D2-A1F0-699E90D9D818}" destId="{7B868461-920B-4257-AAE0-91738CB6D378}" srcOrd="1" destOrd="0" presId="urn:microsoft.com/office/officeart/2008/layout/CircleAccentTimeline"/>
    <dgm:cxn modelId="{9CC33DB0-1695-4730-8B97-49AA4B8D6357}" type="presParOf" srcId="{4C1CC8BA-FA5F-47D2-A1F0-699E90D9D818}" destId="{69707822-003F-4B4C-A950-F87BC193EFF9}" srcOrd="2" destOrd="0" presId="urn:microsoft.com/office/officeart/2008/layout/CircleAccentTimeline"/>
    <dgm:cxn modelId="{15DA746C-E2B0-4DAD-AE1B-37735653CB23}" type="presParOf" srcId="{4194F495-0B49-4686-B89E-B97A23BB18B4}" destId="{CFA614EE-2451-4C59-8599-4CC74D9964C8}" srcOrd="24" destOrd="0" presId="urn:microsoft.com/office/officeart/2008/layout/CircleAccentTimeline"/>
    <dgm:cxn modelId="{CFFBD8F1-A4EC-4439-B8E6-0BB8E3370794}" type="presParOf" srcId="{4194F495-0B49-4686-B89E-B97A23BB18B4}" destId="{7B16BD20-3BD9-4E46-BFE7-10183CF678F6}" srcOrd="25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2045"/>
          <a:ext cx="5607050" cy="1036528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384434" y="306149"/>
          <a:ext cx="428320" cy="4283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197190" y="2045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rtlCol="0" anchor="ctr" anchorCtr="0">
          <a:noAutofit/>
        </a:bodyPr>
        <a:lstStyle/>
        <a:p>
          <a:pPr lvl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Exploración de datos</a:t>
          </a:r>
          <a:endParaRPr lang="es-ES" sz="22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197190" y="2045"/>
        <a:ext cx="4409859" cy="1036528"/>
      </dsp:txXfrm>
    </dsp:sp>
    <dsp:sp modelId="{79919C57-A32A-40F6-B106-B4E0CE644E4C}">
      <dsp:nvSpPr>
        <dsp:cNvPr id="0" name=""/>
        <dsp:cNvSpPr/>
      </dsp:nvSpPr>
      <dsp:spPr>
        <a:xfrm>
          <a:off x="0" y="1297705"/>
          <a:ext cx="5607050" cy="1036528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384434" y="1601809"/>
          <a:ext cx="428320" cy="42832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197190" y="1297705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rtlCol="0" anchor="ctr" anchorCtr="0">
          <a:noAutofit/>
        </a:bodyPr>
        <a:lstStyle/>
        <a:p>
          <a:pPr lvl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Curación de datos</a:t>
          </a:r>
          <a:endParaRPr lang="es-ES" sz="22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197190" y="1297705"/>
        <a:ext cx="4409859" cy="1036528"/>
      </dsp:txXfrm>
    </dsp:sp>
    <dsp:sp modelId="{436A8B1C-2D30-44BB-9150-7099503C8960}">
      <dsp:nvSpPr>
        <dsp:cNvPr id="0" name=""/>
        <dsp:cNvSpPr/>
      </dsp:nvSpPr>
      <dsp:spPr>
        <a:xfrm>
          <a:off x="0" y="2593366"/>
          <a:ext cx="5607050" cy="1036528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403903" y="2916938"/>
          <a:ext cx="389383" cy="3893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197190" y="2593366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rtlCol="0" anchor="ctr" anchorCtr="0">
          <a:noAutofit/>
        </a:bodyPr>
        <a:lstStyle/>
        <a:p>
          <a:pPr lvl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Modelado</a:t>
          </a:r>
          <a:endParaRPr lang="es-ES" sz="22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197190" y="2593366"/>
        <a:ext cx="4409859" cy="1036528"/>
      </dsp:txXfrm>
    </dsp:sp>
    <dsp:sp modelId="{7492A785-ADF0-48EC-84B5-BF7181C6A156}">
      <dsp:nvSpPr>
        <dsp:cNvPr id="0" name=""/>
        <dsp:cNvSpPr/>
      </dsp:nvSpPr>
      <dsp:spPr>
        <a:xfrm>
          <a:off x="0" y="3889026"/>
          <a:ext cx="5607050" cy="103652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1829D2-3FE6-4873-AA00-E71727FEA92E}">
      <dsp:nvSpPr>
        <dsp:cNvPr id="0" name=""/>
        <dsp:cNvSpPr/>
      </dsp:nvSpPr>
      <dsp:spPr>
        <a:xfrm>
          <a:off x="313549" y="4122245"/>
          <a:ext cx="570090" cy="5700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5AB274-AE92-46A4-9F2A-AF3CAD43C376}">
      <dsp:nvSpPr>
        <dsp:cNvPr id="0" name=""/>
        <dsp:cNvSpPr/>
      </dsp:nvSpPr>
      <dsp:spPr>
        <a:xfrm>
          <a:off x="1197190" y="3889026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200" kern="1200"/>
        </a:p>
      </dsp:txBody>
      <dsp:txXfrm>
        <a:off x="1197190" y="3889026"/>
        <a:ext cx="4409859" cy="1036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A93E5-AB9A-439C-9142-AD5A4BFF47F6}">
      <dsp:nvSpPr>
        <dsp:cNvPr id="0" name=""/>
        <dsp:cNvSpPr/>
      </dsp:nvSpPr>
      <dsp:spPr>
        <a:xfrm>
          <a:off x="2784" y="2660246"/>
          <a:ext cx="1196336" cy="119633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4C7621A-D6FD-4F3F-A78E-16DC33A75367}">
      <dsp:nvSpPr>
        <dsp:cNvPr id="0" name=""/>
        <dsp:cNvSpPr/>
      </dsp:nvSpPr>
      <dsp:spPr>
        <a:xfrm rot="17700000">
          <a:off x="424319" y="1512007"/>
          <a:ext cx="1487179" cy="716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rtlCol="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noProof="0" dirty="0" smtClean="0"/>
            <a:t>Construir el </a:t>
          </a:r>
          <a:r>
            <a:rPr lang="es-ES" sz="1800" b="1" i="1" kern="1200" noProof="0" dirty="0" smtClean="0"/>
            <a:t>dataframe</a:t>
          </a:r>
          <a:r>
            <a:rPr lang="es-ES" sz="1800" b="1" kern="1200" noProof="0" dirty="0" smtClean="0"/>
            <a:t> de validación</a:t>
          </a:r>
          <a:endParaRPr lang="es-ES" sz="1800" b="1" kern="1200" noProof="0" dirty="0"/>
        </a:p>
      </dsp:txBody>
      <dsp:txXfrm>
        <a:off x="424319" y="1512007"/>
        <a:ext cx="1487179" cy="716705"/>
      </dsp:txXfrm>
    </dsp:sp>
    <dsp:sp modelId="{72AEB429-AFAD-4F8B-877D-CB3A79995C59}">
      <dsp:nvSpPr>
        <dsp:cNvPr id="0" name=""/>
        <dsp:cNvSpPr/>
      </dsp:nvSpPr>
      <dsp:spPr>
        <a:xfrm>
          <a:off x="1419721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749C0EA-1B99-400E-B5E9-7F9E3C47DF67}">
      <dsp:nvSpPr>
        <dsp:cNvPr id="0" name=""/>
        <dsp:cNvSpPr/>
      </dsp:nvSpPr>
      <dsp:spPr>
        <a:xfrm rot="17700000">
          <a:off x="553773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lvl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noProof="0" dirty="0"/>
            <a:t> </a:t>
          </a:r>
          <a:r>
            <a:rPr lang="es-ES" sz="1400" kern="1200" noProof="0" dirty="0" smtClean="0"/>
            <a:t>Convertir el dato </a:t>
          </a:r>
          <a:r>
            <a:rPr lang="es-ES" sz="1400" i="1" kern="1200" noProof="0" dirty="0" smtClean="0"/>
            <a:t>timestamp</a:t>
          </a:r>
          <a:endParaRPr lang="es-ES" sz="1400" i="1" kern="1200" noProof="0" dirty="0"/>
        </a:p>
      </dsp:txBody>
      <dsp:txXfrm>
        <a:off x="553773" y="3888000"/>
        <a:ext cx="1286480" cy="620292"/>
      </dsp:txXfrm>
    </dsp:sp>
    <dsp:sp modelId="{D74D6160-1F48-48F0-82A2-4366561C4041}">
      <dsp:nvSpPr>
        <dsp:cNvPr id="0" name=""/>
        <dsp:cNvSpPr/>
      </dsp:nvSpPr>
      <dsp:spPr>
        <a:xfrm rot="17700000">
          <a:off x="1359186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7CF79-00AA-4519-A733-8B3C247B2366}">
      <dsp:nvSpPr>
        <dsp:cNvPr id="0" name=""/>
        <dsp:cNvSpPr/>
      </dsp:nvSpPr>
      <dsp:spPr>
        <a:xfrm>
          <a:off x="2130712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13CAC38-2807-4574-93E9-2BD9E3D32931}">
      <dsp:nvSpPr>
        <dsp:cNvPr id="0" name=""/>
        <dsp:cNvSpPr/>
      </dsp:nvSpPr>
      <dsp:spPr>
        <a:xfrm rot="17700000">
          <a:off x="1264765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lvl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noProof="0" dirty="0" smtClean="0"/>
            <a:t>Convertir los </a:t>
          </a:r>
          <a:r>
            <a:rPr lang="es-ES" sz="1400" i="1" kern="1200" noProof="0" dirty="0" smtClean="0"/>
            <a:t>dataframes</a:t>
          </a:r>
          <a:r>
            <a:rPr lang="es-ES" sz="1400" kern="1200" noProof="0" dirty="0" smtClean="0"/>
            <a:t> a matrices</a:t>
          </a:r>
          <a:endParaRPr lang="es-ES" sz="1400" kern="1200" noProof="0" dirty="0"/>
        </a:p>
      </dsp:txBody>
      <dsp:txXfrm>
        <a:off x="1264765" y="3888000"/>
        <a:ext cx="1286480" cy="620292"/>
      </dsp:txXfrm>
    </dsp:sp>
    <dsp:sp modelId="{E34EC4A5-7504-473F-BCC0-A5B138B3F9BD}">
      <dsp:nvSpPr>
        <dsp:cNvPr id="0" name=""/>
        <dsp:cNvSpPr/>
      </dsp:nvSpPr>
      <dsp:spPr>
        <a:xfrm rot="17700000">
          <a:off x="2070177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B2673-0339-44E0-8C0E-95BA89778014}">
      <dsp:nvSpPr>
        <dsp:cNvPr id="0" name=""/>
        <dsp:cNvSpPr/>
      </dsp:nvSpPr>
      <dsp:spPr>
        <a:xfrm>
          <a:off x="2841703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9AE80C5-FF95-4AE8-B7A0-6BF19841CD23}">
      <dsp:nvSpPr>
        <dsp:cNvPr id="0" name=""/>
        <dsp:cNvSpPr/>
      </dsp:nvSpPr>
      <dsp:spPr>
        <a:xfrm rot="17700000">
          <a:off x="1975756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lvl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noProof="0" dirty="0" smtClean="0"/>
            <a:t>Manejo de datos nulos y del </a:t>
          </a:r>
          <a:r>
            <a:rPr lang="es-ES" sz="1400" i="1" kern="1200" noProof="0" dirty="0" smtClean="0"/>
            <a:t>shape</a:t>
          </a:r>
          <a:endParaRPr lang="es-ES" sz="1400" i="1" kern="1200" noProof="0" dirty="0"/>
        </a:p>
      </dsp:txBody>
      <dsp:txXfrm>
        <a:off x="1975756" y="3888000"/>
        <a:ext cx="1286480" cy="620292"/>
      </dsp:txXfrm>
    </dsp:sp>
    <dsp:sp modelId="{036203D8-CFB2-4A4A-BB12-FCFFFB4534F3}">
      <dsp:nvSpPr>
        <dsp:cNvPr id="0" name=""/>
        <dsp:cNvSpPr/>
      </dsp:nvSpPr>
      <dsp:spPr>
        <a:xfrm rot="17700000">
          <a:off x="2781169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B3624-0AA7-4260-AE86-8595E24ED09E}">
      <dsp:nvSpPr>
        <dsp:cNvPr id="0" name=""/>
        <dsp:cNvSpPr/>
      </dsp:nvSpPr>
      <dsp:spPr>
        <a:xfrm>
          <a:off x="3422302" y="2660246"/>
          <a:ext cx="1196336" cy="119633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tx2"/>
            </a:gs>
            <a:gs pos="100000">
              <a:schemeClr val="tx2">
                <a:lumMod val="5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648DC65-DF54-488E-83A7-B6467C479D02}">
      <dsp:nvSpPr>
        <dsp:cNvPr id="0" name=""/>
        <dsp:cNvSpPr/>
      </dsp:nvSpPr>
      <dsp:spPr>
        <a:xfrm rot="17700000">
          <a:off x="3843837" y="1512007"/>
          <a:ext cx="1487179" cy="716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rtlCol="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noProof="0" dirty="0" smtClean="0"/>
            <a:t>Construir matrices CSR</a:t>
          </a:r>
          <a:endParaRPr lang="es-ES" sz="1800" b="1" kern="1200" noProof="0" dirty="0"/>
        </a:p>
      </dsp:txBody>
      <dsp:txXfrm>
        <a:off x="3843837" y="1512007"/>
        <a:ext cx="1487179" cy="716705"/>
      </dsp:txXfrm>
    </dsp:sp>
    <dsp:sp modelId="{2E456752-9A8D-4597-8B9D-1337E2E3BB15}">
      <dsp:nvSpPr>
        <dsp:cNvPr id="0" name=""/>
        <dsp:cNvSpPr/>
      </dsp:nvSpPr>
      <dsp:spPr>
        <a:xfrm>
          <a:off x="5037847" y="3078887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3BF36B-C726-491E-B973-D7822FF7B562}">
      <dsp:nvSpPr>
        <dsp:cNvPr id="0" name=""/>
        <dsp:cNvSpPr/>
      </dsp:nvSpPr>
      <dsp:spPr>
        <a:xfrm rot="17700000">
          <a:off x="4027558" y="3887999"/>
          <a:ext cx="1585955" cy="918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lvl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noProof="0" dirty="0" smtClean="0"/>
            <a:t>Manejo de </a:t>
          </a:r>
          <a:r>
            <a:rPr lang="es-ES" sz="1400" i="1" kern="1200" noProof="0" dirty="0" smtClean="0"/>
            <a:t>cold start</a:t>
          </a:r>
          <a:endParaRPr lang="es-ES" sz="1400" i="1" kern="1200" noProof="0" dirty="0"/>
        </a:p>
      </dsp:txBody>
      <dsp:txXfrm>
        <a:off x="4027558" y="3887999"/>
        <a:ext cx="1585955" cy="918924"/>
      </dsp:txXfrm>
    </dsp:sp>
    <dsp:sp modelId="{36887002-B3D0-42CD-A990-923EC387A697}">
      <dsp:nvSpPr>
        <dsp:cNvPr id="0" name=""/>
        <dsp:cNvSpPr/>
      </dsp:nvSpPr>
      <dsp:spPr>
        <a:xfrm rot="17700000">
          <a:off x="4977312" y="1885499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DA57-5C87-4318-9528-38910594B01E}">
      <dsp:nvSpPr>
        <dsp:cNvPr id="0" name=""/>
        <dsp:cNvSpPr/>
      </dsp:nvSpPr>
      <dsp:spPr>
        <a:xfrm>
          <a:off x="5748838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B868461-920B-4257-AAE0-91738CB6D378}">
      <dsp:nvSpPr>
        <dsp:cNvPr id="0" name=""/>
        <dsp:cNvSpPr/>
      </dsp:nvSpPr>
      <dsp:spPr>
        <a:xfrm rot="17700000">
          <a:off x="4882890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lvl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noProof="0" dirty="0" smtClean="0"/>
            <a:t>Construcción de diccionarios con índices</a:t>
          </a:r>
          <a:endParaRPr lang="es-ES" sz="1400" kern="1200" noProof="0" dirty="0"/>
        </a:p>
      </dsp:txBody>
      <dsp:txXfrm>
        <a:off x="4882890" y="3888000"/>
        <a:ext cx="1286480" cy="620292"/>
      </dsp:txXfrm>
    </dsp:sp>
    <dsp:sp modelId="{69707822-003F-4B4C-A950-F87BC193EFF9}">
      <dsp:nvSpPr>
        <dsp:cNvPr id="0" name=""/>
        <dsp:cNvSpPr/>
      </dsp:nvSpPr>
      <dsp:spPr>
        <a:xfrm rot="17700000">
          <a:off x="5688303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4EA90-306F-45C7-8AEA-F0890CB16039}" type="datetime1">
              <a:rPr lang="es-ES" smtClean="0"/>
              <a:t>06/02/2024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A7EAC-D564-4069-B91B-517386FC9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625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A226-B20B-4D06-8640-8814B3489581}" type="datetime1">
              <a:rPr lang="es-ES" smtClean="0"/>
              <a:pPr/>
              <a:t>06/02/2024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E773-7C4B-4260-8A45-886C6E4C8EB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683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960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4708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1930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8967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321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90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7211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8492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8078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0388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2091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649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71103-BF6F-4523-9C54-5778E416DB58}" type="datetime1">
              <a:rPr lang="es-ES" noProof="0" smtClean="0"/>
              <a:t>06/02/2024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921E0-F9B3-4702-8EC0-299925A79D98}" type="datetime1">
              <a:rPr lang="es-ES" noProof="0" smtClean="0"/>
              <a:t>06/02/2024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78A963-0DBC-4F57-AC62-29DD17473BF1}" type="datetime1">
              <a:rPr lang="es-ES" noProof="0" smtClean="0"/>
              <a:t>06/02/2024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8DF8EB-855A-4C83-AF3D-50B349D4E538}" type="datetime1">
              <a:rPr lang="es-ES" noProof="0" smtClean="0"/>
              <a:t>06/02/2024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9B2C39-3850-493C-952C-ECB939438560}" type="datetime1">
              <a:rPr lang="es-ES" noProof="0" smtClean="0"/>
              <a:t>06/02/2024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FC420-51AA-4FAF-95BB-30176D68DEE8}" type="datetime1">
              <a:rPr lang="es-ES" noProof="0" smtClean="0"/>
              <a:t>06/02/2024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8B10C-B5AA-496A-AB83-56DD82CCA5A4}" type="datetime1">
              <a:rPr lang="es-ES" noProof="0" smtClean="0"/>
              <a:t>06/02/2024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55F8-74A9-4173-B5CF-879C893039BB}" type="datetime1">
              <a:rPr lang="es-ES" noProof="0" smtClean="0"/>
              <a:t>06/02/2024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41DB3-9D6D-4B67-A217-70651BDEF77B}" type="datetime1">
              <a:rPr lang="es-ES" noProof="0" smtClean="0"/>
              <a:t>06/02/2024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F7798-4E4E-464F-96F9-7EFD6F0AD4BD}" type="datetime1">
              <a:rPr lang="es-ES" noProof="0" smtClean="0"/>
              <a:t>06/02/2024</a:t>
            </a:fld>
            <a:endParaRPr lang="es-ES" noProof="0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B86E2E8-7102-4A1A-AF5B-45BB32A33A1B}" type="datetime1">
              <a:rPr lang="es-ES" noProof="0" smtClean="0"/>
              <a:t>06/02/2024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9BA73C7-9371-4491-AB0C-39991AAC6058}" type="datetime1">
              <a:rPr lang="es-ES" noProof="0" smtClean="0"/>
              <a:t>06/02/2024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es-ES" sz="3000" dirty="0" smtClean="0">
                <a:solidFill>
                  <a:schemeClr val="tx1"/>
                </a:solidFill>
              </a:rPr>
              <a:t>SISTEMA DE RECOMENDACIÓN</a:t>
            </a:r>
            <a:endParaRPr lang="es-ES" sz="30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r>
              <a:rPr lang="en-US" dirty="0" err="1"/>
              <a:t>Bertero</a:t>
            </a:r>
            <a:r>
              <a:rPr lang="en-US" dirty="0"/>
              <a:t>, Buraschi y Rodriguez</a:t>
            </a:r>
          </a:p>
        </p:txBody>
      </p:sp>
      <p:pic>
        <p:nvPicPr>
          <p:cNvPr id="5" name="Imagen 4" descr="Números comerciales de finanza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 smtClean="0">
                <a:solidFill>
                  <a:srgbClr val="FFFFFF"/>
                </a:solidFill>
              </a:rPr>
              <a:t>RESULTADOS</a:t>
            </a:r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165" y="2008311"/>
            <a:ext cx="782270" cy="78227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45" y="3352532"/>
            <a:ext cx="782270" cy="78227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45" y="4696753"/>
            <a:ext cx="782270" cy="78227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158" y="314669"/>
            <a:ext cx="1378975" cy="137897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311593" y="680990"/>
            <a:ext cx="2223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b="1" dirty="0" smtClean="0"/>
              <a:t>MÉTRICAS</a:t>
            </a:r>
          </a:p>
          <a:p>
            <a:pPr algn="ctr"/>
            <a:r>
              <a:rPr lang="es-AR" i="1" dirty="0" smtClean="0"/>
              <a:t>Mean Average Precision</a:t>
            </a:r>
            <a:endParaRPr lang="es-AR" i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6816247" y="4857055"/>
            <a:ext cx="3351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smtClean="0"/>
              <a:t>LigthFM Model:  </a:t>
            </a:r>
            <a:r>
              <a:rPr lang="en-US" sz="2400" b="1" dirty="0" smtClean="0">
                <a:solidFill>
                  <a:srgbClr val="00B050"/>
                </a:solidFill>
              </a:rPr>
              <a:t>0.14266</a:t>
            </a:r>
            <a:endParaRPr lang="es-AR" sz="2400" b="1" dirty="0">
              <a:solidFill>
                <a:srgbClr val="00B05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816247" y="3518737"/>
            <a:ext cx="3044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smtClean="0"/>
              <a:t>KNN Model:  </a:t>
            </a:r>
            <a:r>
              <a:rPr lang="en-US" sz="2400" b="1" dirty="0" smtClean="0">
                <a:solidFill>
                  <a:srgbClr val="C00000"/>
                </a:solidFill>
              </a:rPr>
              <a:t>0.00457</a:t>
            </a:r>
            <a:endParaRPr lang="es-AR" sz="2400" b="1" dirty="0">
              <a:solidFill>
                <a:srgbClr val="C0000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726479" y="2168613"/>
            <a:ext cx="3531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smtClean="0"/>
              <a:t>Python Function:  </a:t>
            </a:r>
            <a:r>
              <a:rPr lang="en-US" sz="2400" b="1" dirty="0" smtClean="0">
                <a:solidFill>
                  <a:srgbClr val="C00000"/>
                </a:solidFill>
              </a:rPr>
              <a:t>0.03552</a:t>
            </a:r>
            <a:endParaRPr lang="es-AR" sz="2400" b="1" dirty="0">
              <a:solidFill>
                <a:srgbClr val="C0000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712020" y="6355676"/>
            <a:ext cx="542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Repositorio: </a:t>
            </a:r>
            <a:r>
              <a:rPr lang="es-AR" sz="1600" i="1" dirty="0" smtClean="0"/>
              <a:t>https</a:t>
            </a:r>
            <a:r>
              <a:rPr lang="es-AR" sz="1600" i="1" dirty="0"/>
              <a:t>://github.com/matiob/recommendationSistem.git</a:t>
            </a:r>
          </a:p>
        </p:txBody>
      </p:sp>
    </p:spTree>
    <p:extLst>
      <p:ext uri="{BB962C8B-B14F-4D97-AF65-F5344CB8AC3E}">
        <p14:creationId xmlns:p14="http://schemas.microsoft.com/office/powerpoint/2010/main" val="422965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 smtClean="0">
                <a:solidFill>
                  <a:srgbClr val="FFFFFF"/>
                </a:solidFill>
              </a:rPr>
              <a:t>COMENTARIOS FINALES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275804" y="1382286"/>
            <a:ext cx="47287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s-AR" sz="2000" dirty="0" smtClean="0"/>
              <a:t> </a:t>
            </a:r>
          </a:p>
          <a:p>
            <a:pPr algn="ctr"/>
            <a:endParaRPr lang="es-AR" sz="2000" dirty="0" smtClean="0"/>
          </a:p>
          <a:p>
            <a:pPr algn="ctr"/>
            <a:r>
              <a:rPr lang="es-AR" sz="2000" dirty="0" smtClean="0"/>
              <a:t>Trabajar con sistemas de recomendación fue un desafío que puso en jaque nuestros conocimientos aprendidos en la diplomatura.</a:t>
            </a:r>
            <a:br>
              <a:rPr lang="es-AR" sz="2000" dirty="0" smtClean="0"/>
            </a:br>
            <a:r>
              <a:rPr lang="es-AR" sz="2000" dirty="0" smtClean="0"/>
              <a:t>Sin embargo nos sirvió para poder ver las diferentes lógicas para abordar un mismo problema (recomendar películas) y poner en juego soluciones y razonamientos novedosos.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endParaRPr lang="es-AR" sz="2000" dirty="0"/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s-AR" sz="2000" dirty="0" smtClean="0"/>
              <a:t> 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90769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768" y="2841509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Gracias</a:t>
            </a: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 smtClean="0">
                <a:solidFill>
                  <a:schemeClr val="bg1"/>
                </a:solidFill>
              </a:rPr>
              <a:t>AGENDA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 descr="Números comerciales de finanza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Marcador de contenido 2" descr="Viñetas de icono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8343791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7" name="Grupo 6"/>
          <p:cNvGrpSpPr/>
          <p:nvPr/>
        </p:nvGrpSpPr>
        <p:grpSpPr>
          <a:xfrm>
            <a:off x="6844937" y="4846320"/>
            <a:ext cx="4381863" cy="1046480"/>
            <a:chOff x="1197190" y="2593366"/>
            <a:chExt cx="4409859" cy="1036528"/>
          </a:xfrm>
        </p:grpSpPr>
        <p:sp>
          <p:nvSpPr>
            <p:cNvPr id="8" name="Rectángulo 7"/>
            <p:cNvSpPr/>
            <p:nvPr/>
          </p:nvSpPr>
          <p:spPr>
            <a:xfrm>
              <a:off x="1197190" y="2593366"/>
              <a:ext cx="4409859" cy="103652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uadroTexto 8"/>
            <p:cNvSpPr txBox="1"/>
            <p:nvPr/>
          </p:nvSpPr>
          <p:spPr>
            <a:xfrm>
              <a:off x="1197190" y="2593366"/>
              <a:ext cx="4409859" cy="10365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9699" tIns="109699" rIns="109699" bIns="109699" numCol="1" spcCol="1270" rtlCol="0" anchor="ctr" anchorCtr="0">
              <a:noAutofit/>
            </a:bodyPr>
            <a:lstStyle/>
            <a:p>
              <a:pPr lvl="0" algn="l" defTabSz="9779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200" kern="1200" noProof="0" dirty="0" smtClean="0">
                  <a:solidFill>
                    <a:schemeClr val="bg1"/>
                  </a:solidFill>
                  <a:effectLst>
                    <a:glow rad="152400">
                      <a:schemeClr val="bg1">
                        <a:alpha val="19000"/>
                      </a:schemeClr>
                    </a:glow>
                  </a:effectLst>
                </a:rPr>
                <a:t>Resultados</a:t>
              </a:r>
              <a:endParaRPr lang="es-ES" sz="2200" kern="1200" noProof="0" dirty="0">
                <a:solidFill>
                  <a:schemeClr val="bg1"/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 smtClean="0">
                <a:solidFill>
                  <a:srgbClr val="FFFFFF"/>
                </a:solidFill>
              </a:rPr>
              <a:t>EXPLORACIÓN DE DATOS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20980" y="380004"/>
            <a:ext cx="6095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smtClean="0"/>
              <a:t>Número de datos nulos: </a:t>
            </a:r>
            <a:r>
              <a:rPr lang="es-MX" sz="1600" b="1" dirty="0" smtClean="0"/>
              <a:t>0</a:t>
            </a:r>
            <a:r>
              <a:rPr lang="es-MX" sz="1600" dirty="0"/>
              <a:t/>
            </a:r>
            <a:br>
              <a:rPr lang="es-MX" sz="1600" dirty="0"/>
            </a:br>
            <a:r>
              <a:rPr lang="es-MX" sz="1600" dirty="0" smtClean="0"/>
              <a:t>Número </a:t>
            </a:r>
            <a:r>
              <a:rPr lang="es-MX" sz="1600" dirty="0"/>
              <a:t>de valoraciones: </a:t>
            </a:r>
            <a:r>
              <a:rPr lang="es-MX" sz="1600" b="1" dirty="0"/>
              <a:t>100000 </a:t>
            </a:r>
            <a:endParaRPr lang="es-MX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smtClean="0"/>
              <a:t>Número </a:t>
            </a:r>
            <a:r>
              <a:rPr lang="es-MX" sz="1600" dirty="0"/>
              <a:t>de ID de película únicos: </a:t>
            </a:r>
            <a:r>
              <a:rPr lang="es-MX" sz="1600" b="1" dirty="0"/>
              <a:t>1682</a:t>
            </a:r>
            <a:r>
              <a:rPr lang="es-MX" sz="1600" dirty="0"/>
              <a:t> </a:t>
            </a:r>
            <a:endParaRPr lang="es-MX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smtClean="0"/>
              <a:t>Número </a:t>
            </a:r>
            <a:r>
              <a:rPr lang="es-MX" sz="1600" dirty="0"/>
              <a:t>de usuarios únicos: </a:t>
            </a:r>
            <a:r>
              <a:rPr lang="es-MX" sz="1600" b="1" dirty="0"/>
              <a:t>943</a:t>
            </a:r>
            <a:r>
              <a:rPr lang="es-MX" sz="1600" dirty="0"/>
              <a:t> </a:t>
            </a:r>
            <a:endParaRPr lang="es-MX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n-US" sz="1600" dirty="0"/>
              <a:t>Calificación</a:t>
            </a:r>
            <a:r>
              <a:rPr lang="es-MX" sz="1600" dirty="0" smtClean="0"/>
              <a:t> media </a:t>
            </a:r>
            <a:r>
              <a:rPr lang="es-MX" sz="1600" dirty="0"/>
              <a:t>de valoraciones por usuario: </a:t>
            </a:r>
            <a:r>
              <a:rPr lang="es-MX" sz="1600" b="1" dirty="0"/>
              <a:t>106,04</a:t>
            </a:r>
            <a:r>
              <a:rPr lang="es-MX" sz="1600" dirty="0"/>
              <a:t> </a:t>
            </a:r>
            <a:endParaRPr lang="es-MX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n-US" sz="1600" dirty="0"/>
              <a:t>Calificación</a:t>
            </a:r>
            <a:r>
              <a:rPr lang="es-MX" sz="1600" dirty="0" smtClean="0"/>
              <a:t> media </a:t>
            </a:r>
            <a:r>
              <a:rPr lang="es-MX" sz="1600" dirty="0"/>
              <a:t>de valoraciones por película: </a:t>
            </a:r>
            <a:r>
              <a:rPr lang="es-MX" sz="1600" b="1" dirty="0" smtClean="0"/>
              <a:t>59,45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altLang="en-US" sz="1600" dirty="0"/>
              <a:t>Calificación global media: </a:t>
            </a:r>
            <a:r>
              <a:rPr lang="es-ES" altLang="en-US" sz="1600" b="1" dirty="0"/>
              <a:t>3,53</a:t>
            </a:r>
            <a:r>
              <a:rPr lang="es-ES" altLang="en-US" sz="1600" dirty="0"/>
              <a:t>. </a:t>
            </a:r>
            <a:endParaRPr lang="es-ES" altLang="en-US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altLang="en-US" sz="1600" dirty="0" smtClean="0"/>
              <a:t>Calificación </a:t>
            </a:r>
            <a:r>
              <a:rPr lang="es-ES" altLang="en-US" sz="1600" dirty="0"/>
              <a:t>media por usuario: </a:t>
            </a:r>
            <a:r>
              <a:rPr lang="es-ES" altLang="en-US" sz="1600" b="1" dirty="0"/>
              <a:t>3,59</a:t>
            </a:r>
            <a:r>
              <a:rPr lang="es-ES" altLang="en-US" sz="1600" dirty="0"/>
              <a:t>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altLang="en-US" sz="1600" dirty="0" smtClean="0"/>
              <a:t>Calificación </a:t>
            </a:r>
            <a:r>
              <a:rPr lang="es-ES" altLang="en-US" sz="1600" dirty="0"/>
              <a:t>promedio para una película determinada: </a:t>
            </a:r>
            <a:r>
              <a:rPr lang="es-ES" altLang="en-US" sz="1600" b="1" dirty="0"/>
              <a:t>3.08</a:t>
            </a:r>
            <a:r>
              <a:rPr lang="es-ES" altLang="en-US" sz="1600" dirty="0"/>
              <a:t> 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07" y="2688328"/>
            <a:ext cx="5385827" cy="416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 smtClean="0">
                <a:solidFill>
                  <a:srgbClr val="FFFFFF"/>
                </a:solidFill>
              </a:rPr>
              <a:t>CURACIÓN DE DATOS</a:t>
            </a:r>
            <a:endParaRPr lang="es-ES" dirty="0">
              <a:solidFill>
                <a:srgbClr val="FFFFFF"/>
              </a:solidFill>
            </a:endParaRPr>
          </a:p>
        </p:txBody>
      </p:sp>
      <p:graphicFrame>
        <p:nvGraphicFramePr>
          <p:cNvPr id="12" name="Marcador de contenido 3" descr="Escala de tiempo circular">
            <a:extLst>
              <a:ext uri="{FF2B5EF4-FFF2-40B4-BE49-F238E27FC236}">
                <a16:creationId xmlns:a16="http://schemas.microsoft.com/office/drawing/2014/main" id="{9472A840-E465-43FB-8B5F-6C6B0A009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555771"/>
              </p:ext>
            </p:extLst>
          </p:nvPr>
        </p:nvGraphicFramePr>
        <p:xfrm>
          <a:off x="5116788" y="499866"/>
          <a:ext cx="6887261" cy="6054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 smtClean="0">
                <a:solidFill>
                  <a:srgbClr val="FFFFFF"/>
                </a:solidFill>
              </a:rPr>
              <a:t>MODELADO</a:t>
            </a:r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51" y="295918"/>
            <a:ext cx="861844" cy="86184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51" y="2563887"/>
            <a:ext cx="860400" cy="8604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51" y="4878401"/>
            <a:ext cx="860400" cy="8604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618351" y="295918"/>
            <a:ext cx="470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Realizamos recomendaciones con </a:t>
            </a:r>
            <a:r>
              <a:rPr lang="es-AR" b="1" dirty="0"/>
              <a:t>P</a:t>
            </a:r>
            <a:r>
              <a:rPr lang="es-AR" b="1" dirty="0" smtClean="0"/>
              <a:t>ython puro</a:t>
            </a:r>
            <a:endParaRPr lang="es-AR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1618351" y="2563165"/>
            <a:ext cx="4968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Entrenamos </a:t>
            </a:r>
            <a:r>
              <a:rPr lang="es-AR" dirty="0"/>
              <a:t>un modelo de </a:t>
            </a:r>
            <a:r>
              <a:rPr lang="es-AR" b="1" dirty="0"/>
              <a:t>K</a:t>
            </a:r>
            <a:r>
              <a:rPr lang="es-AR" b="1" dirty="0" smtClean="0"/>
              <a:t>-</a:t>
            </a:r>
            <a:r>
              <a:rPr lang="es-AR" b="1" dirty="0" err="1" smtClean="0"/>
              <a:t>Nearest</a:t>
            </a:r>
            <a:r>
              <a:rPr lang="es-AR" b="1" dirty="0" smtClean="0"/>
              <a:t> </a:t>
            </a:r>
            <a:r>
              <a:rPr lang="es-AR" b="1" dirty="0" err="1" smtClean="0"/>
              <a:t>Neighbors</a:t>
            </a:r>
            <a:endParaRPr lang="es-AR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1618351" y="4830412"/>
            <a:ext cx="510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Entrenamos un modelo usando la </a:t>
            </a:r>
            <a:r>
              <a:rPr lang="es-AR" b="1" dirty="0" smtClean="0"/>
              <a:t>librería LigthFM</a:t>
            </a:r>
            <a:endParaRPr lang="es-AR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78" y="722940"/>
            <a:ext cx="4441456" cy="156425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535" y="2989757"/>
            <a:ext cx="4446399" cy="1566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534" y="5249796"/>
            <a:ext cx="4446399" cy="15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9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 smtClean="0">
                <a:solidFill>
                  <a:srgbClr val="FFFFFF"/>
                </a:solidFill>
              </a:rPr>
              <a:t>RESULTADOS</a:t>
            </a:r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165" y="532207"/>
            <a:ext cx="782270" cy="78227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6726479" y="692509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smtClean="0"/>
              <a:t>Python</a:t>
            </a:r>
            <a:endParaRPr lang="es-AR" sz="2400" b="1" dirty="0">
              <a:solidFill>
                <a:srgbClr val="C0000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756165" y="1649136"/>
            <a:ext cx="5033556" cy="438581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Because you </a:t>
            </a:r>
            <a:r>
              <a:rPr lang="en-US" dirty="0" smtClean="0"/>
              <a:t>watched </a:t>
            </a:r>
            <a:r>
              <a:rPr lang="en-US" b="1" dirty="0" smtClean="0"/>
              <a:t>Star Wars </a:t>
            </a:r>
            <a:r>
              <a:rPr lang="en-US" dirty="0" smtClean="0"/>
              <a:t>(</a:t>
            </a:r>
            <a:r>
              <a:rPr lang="en-US" dirty="0"/>
              <a:t>1977): </a:t>
            </a:r>
            <a:endParaRPr lang="en-US" dirty="0" smtClean="0"/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181 </a:t>
            </a:r>
            <a:r>
              <a:rPr lang="en-US" dirty="0"/>
              <a:t>Return of the Jedi (</a:t>
            </a:r>
            <a:r>
              <a:rPr lang="en-US" dirty="0" smtClean="0"/>
              <a:t>1983</a:t>
            </a:r>
            <a:r>
              <a:rPr lang="en-US" dirty="0"/>
              <a:t>)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174 </a:t>
            </a:r>
            <a:r>
              <a:rPr lang="en-US" dirty="0"/>
              <a:t>Raiders of the Lost Ark (1981)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172 </a:t>
            </a:r>
            <a:r>
              <a:rPr lang="en-US" dirty="0"/>
              <a:t>Empire Strikes Back, The (1980)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210 </a:t>
            </a:r>
            <a:r>
              <a:rPr lang="en-US" dirty="0"/>
              <a:t>Indiana Jones and the Last Crusade (1989)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98 </a:t>
            </a:r>
            <a:r>
              <a:rPr lang="en-US" dirty="0"/>
              <a:t>Silence of the Lambs, The (1991)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1 </a:t>
            </a:r>
            <a:r>
              <a:rPr lang="en-US" dirty="0"/>
              <a:t>Toy Story (1995)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121 </a:t>
            </a:r>
            <a:r>
              <a:rPr lang="en-US" dirty="0"/>
              <a:t>Independence Day (ID4) (1996)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173 </a:t>
            </a:r>
            <a:r>
              <a:rPr lang="en-US" dirty="0"/>
              <a:t>Princess Bride, The (1987)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204 </a:t>
            </a:r>
            <a:r>
              <a:rPr lang="en-US" dirty="0"/>
              <a:t>Back to the Future (1985)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16227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 smtClean="0">
                <a:solidFill>
                  <a:srgbClr val="FFFFFF"/>
                </a:solidFill>
              </a:rPr>
              <a:t>RESULTADOS</a:t>
            </a:r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165" y="532207"/>
            <a:ext cx="782270" cy="78227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6726479" y="692509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KNN</a:t>
            </a:r>
            <a:endParaRPr lang="es-AR" sz="2400" b="1" dirty="0">
              <a:solidFill>
                <a:srgbClr val="C000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756165" y="1649136"/>
            <a:ext cx="5033556" cy="438581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Because you </a:t>
            </a:r>
            <a:r>
              <a:rPr lang="en-US" dirty="0" smtClean="0"/>
              <a:t>watched </a:t>
            </a:r>
            <a:r>
              <a:rPr lang="en-US" b="1" dirty="0" smtClean="0"/>
              <a:t>Star Wars </a:t>
            </a:r>
            <a:r>
              <a:rPr lang="en-US" dirty="0" smtClean="0"/>
              <a:t>(</a:t>
            </a:r>
            <a:r>
              <a:rPr lang="en-US" dirty="0"/>
              <a:t>1977): </a:t>
            </a:r>
            <a:endParaRPr lang="en-US" dirty="0" smtClean="0"/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181 </a:t>
            </a:r>
            <a:r>
              <a:rPr lang="en-US" dirty="0"/>
              <a:t>Return of the Jedi (</a:t>
            </a:r>
            <a:r>
              <a:rPr lang="en-US" dirty="0" smtClean="0"/>
              <a:t>1983</a:t>
            </a:r>
            <a:r>
              <a:rPr lang="en-US" dirty="0"/>
              <a:t>)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174 </a:t>
            </a:r>
            <a:r>
              <a:rPr lang="en-US" dirty="0"/>
              <a:t>Raiders of the Lost Ark (1981)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172 </a:t>
            </a:r>
            <a:r>
              <a:rPr lang="en-US" dirty="0"/>
              <a:t>Empire Strikes Back, The (1980)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210 </a:t>
            </a:r>
            <a:r>
              <a:rPr lang="en-US" dirty="0"/>
              <a:t>Indiana Jones and the Last Crusade (1989)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98 </a:t>
            </a:r>
            <a:r>
              <a:rPr lang="en-US" dirty="0"/>
              <a:t>Silence of the Lambs, The (1991)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1 </a:t>
            </a:r>
            <a:r>
              <a:rPr lang="en-US" dirty="0"/>
              <a:t>Toy Story (1995)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121 </a:t>
            </a:r>
            <a:r>
              <a:rPr lang="en-US" dirty="0"/>
              <a:t>Independence Day (ID4) (1996)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173 </a:t>
            </a:r>
            <a:r>
              <a:rPr lang="en-US" dirty="0"/>
              <a:t>Princess Bride, The (1987)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204 </a:t>
            </a:r>
            <a:r>
              <a:rPr lang="en-US" dirty="0"/>
              <a:t>Back to the Future (1985)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25230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 smtClean="0">
                <a:solidFill>
                  <a:srgbClr val="FFFFFF"/>
                </a:solidFill>
              </a:rPr>
              <a:t>RESULTADOS</a:t>
            </a:r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165" y="532207"/>
            <a:ext cx="782270" cy="78227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6726479" y="692509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err="1" smtClean="0"/>
              <a:t>LigthFM</a:t>
            </a:r>
            <a:endParaRPr lang="es-AR" sz="2400" b="1" dirty="0">
              <a:solidFill>
                <a:srgbClr val="C000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756165" y="1649136"/>
            <a:ext cx="5033556" cy="438581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Because you </a:t>
            </a:r>
            <a:r>
              <a:rPr lang="en-US" dirty="0" smtClean="0"/>
              <a:t>watched </a:t>
            </a:r>
            <a:r>
              <a:rPr lang="en-US" b="1" dirty="0" smtClean="0"/>
              <a:t>Star Wars </a:t>
            </a:r>
            <a:r>
              <a:rPr lang="en-US" dirty="0" smtClean="0"/>
              <a:t>(</a:t>
            </a:r>
            <a:r>
              <a:rPr lang="en-US" dirty="0"/>
              <a:t>1977): </a:t>
            </a:r>
            <a:endParaRPr lang="en-US" dirty="0" smtClean="0"/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181 </a:t>
            </a:r>
            <a:r>
              <a:rPr lang="en-US" dirty="0"/>
              <a:t>Return of the Jedi (</a:t>
            </a:r>
            <a:r>
              <a:rPr lang="en-US" dirty="0" smtClean="0"/>
              <a:t>1983</a:t>
            </a:r>
            <a:r>
              <a:rPr lang="en-US" dirty="0"/>
              <a:t>)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174 </a:t>
            </a:r>
            <a:r>
              <a:rPr lang="en-US" dirty="0"/>
              <a:t>Raiders of the Lost Ark (1981)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172 </a:t>
            </a:r>
            <a:r>
              <a:rPr lang="en-US" dirty="0"/>
              <a:t>Empire Strikes Back, The (1980)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210 </a:t>
            </a:r>
            <a:r>
              <a:rPr lang="en-US" dirty="0"/>
              <a:t>Indiana Jones and the Last Crusade (1989)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98 </a:t>
            </a:r>
            <a:r>
              <a:rPr lang="en-US" dirty="0"/>
              <a:t>Silence of the Lambs, The (1991)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1 </a:t>
            </a:r>
            <a:r>
              <a:rPr lang="en-US" dirty="0"/>
              <a:t>Toy Story (1995)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121 </a:t>
            </a:r>
            <a:r>
              <a:rPr lang="en-US" dirty="0"/>
              <a:t>Independence Day (ID4) (1996)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173 </a:t>
            </a:r>
            <a:r>
              <a:rPr lang="en-US" dirty="0"/>
              <a:t>Princess Bride, The (1987)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204 </a:t>
            </a:r>
            <a:r>
              <a:rPr lang="en-US" dirty="0"/>
              <a:t>Back to the Future (1985)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8841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 smtClean="0">
                <a:solidFill>
                  <a:srgbClr val="FFFFFF"/>
                </a:solidFill>
              </a:rPr>
              <a:t>RESULTADOS</a:t>
            </a:r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165" y="3144566"/>
            <a:ext cx="782270" cy="78227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45" y="4623270"/>
            <a:ext cx="782270" cy="78227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6816247" y="4598906"/>
            <a:ext cx="4757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Cold Start</a:t>
            </a:r>
            <a:r>
              <a:rPr lang="es-AR" sz="2400" dirty="0" smtClean="0"/>
              <a:t>: top 10 de películas con mejor </a:t>
            </a:r>
            <a:r>
              <a:rPr lang="es-AR" sz="2400" i="1" dirty="0" smtClean="0"/>
              <a:t>rating</a:t>
            </a:r>
            <a:r>
              <a:rPr lang="es-AR" sz="2400" dirty="0" smtClean="0"/>
              <a:t> promedio</a:t>
            </a:r>
            <a:endParaRPr lang="es-AR" sz="2400" b="1" dirty="0">
              <a:solidFill>
                <a:srgbClr val="C0000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816247" y="2935536"/>
            <a:ext cx="4847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Desarrollo</a:t>
            </a:r>
            <a:r>
              <a:rPr lang="es-AR" sz="2400" dirty="0" smtClean="0"/>
              <a:t>: Se realizó este proceso tanto con la función de Python, el modelo KNN y el modelo </a:t>
            </a:r>
            <a:r>
              <a:rPr lang="es-AR" sz="2400" dirty="0" err="1" smtClean="0"/>
              <a:t>LightFM</a:t>
            </a:r>
            <a:endParaRPr lang="es-AR" sz="2400" b="1" i="1" dirty="0">
              <a:solidFill>
                <a:srgbClr val="C00000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165" y="1690226"/>
            <a:ext cx="782270" cy="782270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6807298" y="1507439"/>
            <a:ext cx="5115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Proceso</a:t>
            </a:r>
            <a:r>
              <a:rPr lang="es-AR" sz="2400" dirty="0" smtClean="0"/>
              <a:t>: Se recorrieron todos los usuarios del conjunto y se obtuvieron 20 recomendaciones para cada </a:t>
            </a:r>
            <a:r>
              <a:rPr lang="es-AR" sz="2400" i="1" dirty="0" smtClean="0"/>
              <a:t>account</a:t>
            </a:r>
            <a:endParaRPr lang="es-AR" sz="24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3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0ED59B-F67D-4B99-A0A7-E5237FF58100}">
  <ds:schemaRefs>
    <ds:schemaRef ds:uri="http://purl.org/dc/elements/1.1/"/>
    <ds:schemaRef ds:uri="16c05727-aa75-4e4a-9b5f-8a80a1165891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financiero</Template>
  <TotalTime>0</TotalTime>
  <Words>449</Words>
  <Application>Microsoft Office PowerPoint</Application>
  <PresentationFormat>Panorámica</PresentationFormat>
  <Paragraphs>97</Paragraphs>
  <Slides>12</Slides>
  <Notes>12</Notes>
  <HiddenSlides>3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Wingdings</vt:lpstr>
      <vt:lpstr>Paquete</vt:lpstr>
      <vt:lpstr>SISTEMA DE RECOMENDACIÓN</vt:lpstr>
      <vt:lpstr>AGENDA</vt:lpstr>
      <vt:lpstr>EXPLORACIÓN DE DATOS</vt:lpstr>
      <vt:lpstr>CURACIÓN DE DATOS</vt:lpstr>
      <vt:lpstr>MODELADO</vt:lpstr>
      <vt:lpstr>RESULTADOS</vt:lpstr>
      <vt:lpstr>RESULTADOS</vt:lpstr>
      <vt:lpstr>RESULTADOS</vt:lpstr>
      <vt:lpstr>RESULTADOS</vt:lpstr>
      <vt:lpstr>RESULTADOS</vt:lpstr>
      <vt:lpstr>COMENTARIOS FINALES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2024-01-31T19:25:19Z</dcterms:created>
  <dcterms:modified xsi:type="dcterms:W3CDTF">2024-02-06T22:44:15Z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