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0714E-7286-4718-BFF9-B52028A45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70E517-9C1D-4DC2-B49B-431778AFD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063531-AFD8-4F1F-9F99-B14FB971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2F7F-206B-46A6-9C2B-1FFF69B452A8}" type="datetimeFigureOut">
              <a:rPr lang="es-AR" smtClean="0"/>
              <a:t>28/3/2021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4F3021-28C7-4B2B-816F-36401CBA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D9286F-FAC0-4EEC-A0EB-E673BC67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FCA-A5BC-4419-A968-2A6CC89D21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207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0F56B-ABD8-4FAB-8B0F-9ADCAD43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29EC3F-E6C6-485A-99A5-171145959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3F182D-874A-45ED-8969-84A0CFC7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2F7F-206B-46A6-9C2B-1FFF69B452A8}" type="datetimeFigureOut">
              <a:rPr lang="es-AR" smtClean="0"/>
              <a:t>28/3/2021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E6882A-E997-4F04-9078-9E139C7D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F22674-A85A-48FE-8A4F-B8EC1DFC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FCA-A5BC-4419-A968-2A6CC89D21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113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6B357E-592E-43C7-A68D-0D02F6755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DD3F48-C031-46FD-AAD7-DB1D064C7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B7EA2F-8BF4-4A06-86EB-F5ED37AD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2F7F-206B-46A6-9C2B-1FFF69B452A8}" type="datetimeFigureOut">
              <a:rPr lang="es-AR" smtClean="0"/>
              <a:t>28/3/2021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997D02-FF31-4C3E-B149-30F1119E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9551C3-A2F7-42D2-9069-27C605D0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FCA-A5BC-4419-A968-2A6CC89D21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774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A71E0-68D9-40F3-AE25-A94446F9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D61B0F-7CDF-4FD5-A5AE-DC8AE629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988FFC-D826-4986-A015-A4681747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2F7F-206B-46A6-9C2B-1FFF69B452A8}" type="datetimeFigureOut">
              <a:rPr lang="es-AR" smtClean="0"/>
              <a:t>28/3/2021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D0236F-FFE6-4735-A4CA-E928374E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23A7E6-38D6-4506-B850-6E847039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FCA-A5BC-4419-A968-2A6CC89D21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362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6C0FD-2E3A-45AB-A356-808B2006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BF285D-F960-4539-9A2C-50BC58073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274142-DC35-4715-A7CB-91060D7F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2F7F-206B-46A6-9C2B-1FFF69B452A8}" type="datetimeFigureOut">
              <a:rPr lang="es-AR" smtClean="0"/>
              <a:t>28/3/2021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F5449C-BE59-43C6-A567-1976327B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D2E9FF-35EE-44B4-88ED-42378323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FCA-A5BC-4419-A968-2A6CC89D21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72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B6211-46E9-43A8-B503-0258C4E2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DB6DA8-37A9-4EB3-99BF-D04A22EC9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7A2B61-3B18-44C9-B901-7DD7D0C4E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0C340A-748E-444D-B45B-7966E4B8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2F7F-206B-46A6-9C2B-1FFF69B452A8}" type="datetimeFigureOut">
              <a:rPr lang="es-AR" smtClean="0"/>
              <a:t>28/3/2021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2D0C39-FD5D-459C-BCB3-A77A6710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31CBE1-F86F-46AB-BDDF-9057F6DE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FCA-A5BC-4419-A968-2A6CC89D21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168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FE962-60FD-4AE7-9C9B-C42F249B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43E70C-2054-4864-8620-7426F8893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1F4A9B-B975-4A1A-AF7A-80E36BEDA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9351E6-5A4F-4DC1-88A0-0E800D704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8279D6-1233-48B1-B13A-88C229E99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55CF0A1-A7B7-4D55-BD38-97234322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2F7F-206B-46A6-9C2B-1FFF69B452A8}" type="datetimeFigureOut">
              <a:rPr lang="es-AR" smtClean="0"/>
              <a:t>28/3/2021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0CBCD6-1751-4F1E-A64F-A7EA1C71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0EDF0E-5344-48EC-90B8-BBD5CFBE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FCA-A5BC-4419-A968-2A6CC89D21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005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CBEA7-B97A-4668-BEAB-8870C9CD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14A51B-3B5E-49D3-8A77-1BCF69BF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2F7F-206B-46A6-9C2B-1FFF69B452A8}" type="datetimeFigureOut">
              <a:rPr lang="es-AR" smtClean="0"/>
              <a:t>28/3/2021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D0621B-5748-4DAE-8E8E-3699B5E9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3D6EFD-2567-4B71-8EC5-5ABEC9F5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FCA-A5BC-4419-A968-2A6CC89D21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823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1E3DA3-5998-46D9-A741-75E02C26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2F7F-206B-46A6-9C2B-1FFF69B452A8}" type="datetimeFigureOut">
              <a:rPr lang="es-AR" smtClean="0"/>
              <a:t>28/3/2021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60A293-FF3B-4609-A67F-3ACFDC21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924051-C99C-45FF-9D26-A924DAED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FCA-A5BC-4419-A968-2A6CC89D21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091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EC0F1-EF05-49FA-8E81-E3E1C812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6B0CF-CC3A-474A-B137-2626718D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51ADD1-924F-4754-90A9-C208C3153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C04311-82F0-4DBF-97DE-6DB4BF8C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2F7F-206B-46A6-9C2B-1FFF69B452A8}" type="datetimeFigureOut">
              <a:rPr lang="es-AR" smtClean="0"/>
              <a:t>28/3/2021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929D81-4EFA-4DC5-AE4D-7A0DB6EB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836B86-4046-4B7D-9D75-E76AA3FB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FCA-A5BC-4419-A968-2A6CC89D21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482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1CE98-703B-4773-9D33-955830F5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F05B1F-4A8B-4941-9F58-9538DD01D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242245-9AFC-4294-9719-FE220520D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B21EE7-25E2-4EA8-8D13-0BB15638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2F7F-206B-46A6-9C2B-1FFF69B452A8}" type="datetimeFigureOut">
              <a:rPr lang="es-AR" smtClean="0"/>
              <a:t>28/3/2021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1AF14C-AF46-4788-9983-880A996C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22BDAF-815A-4CEB-A786-7013EA39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FCA-A5BC-4419-A968-2A6CC89D21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214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D29961-EC9D-4124-A305-146CA1FE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5B4AA0-9192-4FAF-B15C-D1748E36E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3D15D-F7A8-4233-AFFA-807291782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2F7F-206B-46A6-9C2B-1FFF69B452A8}" type="datetimeFigureOut">
              <a:rPr lang="es-AR" smtClean="0"/>
              <a:t>28/3/2021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E19A04-FD2F-4991-9194-FBA1E5113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843F5B-810E-43FE-A2AC-F531E7B80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3FCA-A5BC-4419-A968-2A6CC89D21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080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9D67D88-5BB1-4B54-94FB-B6B87DACA6AE}"/>
              </a:ext>
            </a:extLst>
          </p:cNvPr>
          <p:cNvSpPr/>
          <p:nvPr/>
        </p:nvSpPr>
        <p:spPr>
          <a:xfrm>
            <a:off x="3127513" y="602974"/>
            <a:ext cx="662608" cy="5963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07C1EDD-475D-43B6-B488-0CCFED1F8E7A}"/>
              </a:ext>
            </a:extLst>
          </p:cNvPr>
          <p:cNvSpPr/>
          <p:nvPr/>
        </p:nvSpPr>
        <p:spPr>
          <a:xfrm>
            <a:off x="3127513" y="1619891"/>
            <a:ext cx="662608" cy="5963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3DA0D15-5630-4C9B-8FD1-4590D9211044}"/>
              </a:ext>
            </a:extLst>
          </p:cNvPr>
          <p:cNvSpPr/>
          <p:nvPr/>
        </p:nvSpPr>
        <p:spPr>
          <a:xfrm>
            <a:off x="3127513" y="2602372"/>
            <a:ext cx="662608" cy="5963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303F15E-F390-4D71-9AD6-96E3D8F19BAE}"/>
              </a:ext>
            </a:extLst>
          </p:cNvPr>
          <p:cNvSpPr/>
          <p:nvPr/>
        </p:nvSpPr>
        <p:spPr>
          <a:xfrm>
            <a:off x="3127513" y="3698198"/>
            <a:ext cx="662608" cy="5963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0D2E9C7-4683-4295-A0C0-9C7FFA060E4F}"/>
              </a:ext>
            </a:extLst>
          </p:cNvPr>
          <p:cNvSpPr/>
          <p:nvPr/>
        </p:nvSpPr>
        <p:spPr>
          <a:xfrm>
            <a:off x="3127513" y="5379542"/>
            <a:ext cx="662608" cy="5963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30B4512-E2E8-4482-94E4-88386113AA46}"/>
              </a:ext>
            </a:extLst>
          </p:cNvPr>
          <p:cNvSpPr txBox="1"/>
          <p:nvPr/>
        </p:nvSpPr>
        <p:spPr>
          <a:xfrm>
            <a:off x="3220278" y="4379004"/>
            <a:ext cx="66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…</a:t>
            </a:r>
            <a:endParaRPr lang="es-AR" sz="3200" b="1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28CBE45-0424-4578-AC52-164A1B8536D5}"/>
              </a:ext>
            </a:extLst>
          </p:cNvPr>
          <p:cNvSpPr/>
          <p:nvPr/>
        </p:nvSpPr>
        <p:spPr>
          <a:xfrm>
            <a:off x="5393635" y="592616"/>
            <a:ext cx="662608" cy="5963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CD3B70D-4B0C-40DB-B2DE-0E147BB44728}"/>
              </a:ext>
            </a:extLst>
          </p:cNvPr>
          <p:cNvSpPr/>
          <p:nvPr/>
        </p:nvSpPr>
        <p:spPr>
          <a:xfrm>
            <a:off x="5420139" y="1609533"/>
            <a:ext cx="662608" cy="5963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C60C4F8-129B-48FA-BFA1-D11E6D1341D7}"/>
              </a:ext>
            </a:extLst>
          </p:cNvPr>
          <p:cNvSpPr/>
          <p:nvPr/>
        </p:nvSpPr>
        <p:spPr>
          <a:xfrm>
            <a:off x="5393635" y="2560940"/>
            <a:ext cx="662608" cy="5963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313C758-2B0F-4E53-9CDB-EC7772F2D8AB}"/>
              </a:ext>
            </a:extLst>
          </p:cNvPr>
          <p:cNvSpPr/>
          <p:nvPr/>
        </p:nvSpPr>
        <p:spPr>
          <a:xfrm>
            <a:off x="5420139" y="3672067"/>
            <a:ext cx="662608" cy="5963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4A2E2F5-57E8-480F-8004-05B9B59205E4}"/>
              </a:ext>
            </a:extLst>
          </p:cNvPr>
          <p:cNvSpPr/>
          <p:nvPr/>
        </p:nvSpPr>
        <p:spPr>
          <a:xfrm>
            <a:off x="5420140" y="5336196"/>
            <a:ext cx="662608" cy="59634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BE6DF8E-5067-416A-BCFD-687FFDC66590}"/>
              </a:ext>
            </a:extLst>
          </p:cNvPr>
          <p:cNvSpPr txBox="1"/>
          <p:nvPr/>
        </p:nvSpPr>
        <p:spPr>
          <a:xfrm>
            <a:off x="5559287" y="4392256"/>
            <a:ext cx="66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…</a:t>
            </a:r>
            <a:endParaRPr lang="es-AR" sz="3200" b="1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1EBD9AB-E302-4A93-967E-2DB10F6C5EE4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3790121" y="890790"/>
            <a:ext cx="1603514" cy="10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4DCF070-1479-4982-ACD3-BFF3931F277B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3790121" y="901148"/>
            <a:ext cx="1630018" cy="1006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B6A7768-6B61-4FB9-9FF8-A7EA0DF58336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3790121" y="901148"/>
            <a:ext cx="1603514" cy="1957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6CC8E080-74D3-4523-AC3D-2D3329871405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>
            <a:off x="3790121" y="901148"/>
            <a:ext cx="1630018" cy="3069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E57EF94F-1CB4-422F-8C74-5FDBF6F1FAE7}"/>
              </a:ext>
            </a:extLst>
          </p:cNvPr>
          <p:cNvCxnSpPr>
            <a:cxnSpLocks/>
            <a:stCxn id="4" idx="6"/>
            <a:endCxn id="15" idx="1"/>
          </p:cNvCxnSpPr>
          <p:nvPr/>
        </p:nvCxnSpPr>
        <p:spPr>
          <a:xfrm>
            <a:off x="3790121" y="901148"/>
            <a:ext cx="1727056" cy="4522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A7B97BC-675F-40F1-A6CA-7720DD5096D7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 flipV="1">
            <a:off x="3790121" y="890790"/>
            <a:ext cx="1603514" cy="1027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47F040C-A852-4202-A6ED-C5E6008FE683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 flipV="1">
            <a:off x="3790121" y="1907707"/>
            <a:ext cx="1630018" cy="10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92E1C529-C98E-446E-A1C3-6F8D89C6A083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3790121" y="1918065"/>
            <a:ext cx="1603514" cy="9410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3F246BBA-F87B-46F5-B4E6-321405B9CBC5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790121" y="1918065"/>
            <a:ext cx="1630018" cy="20521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B81536D2-2BB4-4EE3-88E9-79B149FB84FF}"/>
              </a:ext>
            </a:extLst>
          </p:cNvPr>
          <p:cNvCxnSpPr>
            <a:cxnSpLocks/>
            <a:stCxn id="5" idx="6"/>
            <a:endCxn id="15" idx="1"/>
          </p:cNvCxnSpPr>
          <p:nvPr/>
        </p:nvCxnSpPr>
        <p:spPr>
          <a:xfrm>
            <a:off x="3790121" y="1918065"/>
            <a:ext cx="1727056" cy="3505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2DE039C5-E2DE-41CF-8AE1-436BB07A1F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3790121" y="890790"/>
            <a:ext cx="1603514" cy="2009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855B868D-B4C5-4DF3-989F-8C56B38FAAD9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3790121" y="1907707"/>
            <a:ext cx="1630018" cy="9928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79F1033C-3763-437D-AFA1-BE2065D97299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3790121" y="2859114"/>
            <a:ext cx="1603514" cy="414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289B2E73-4437-4089-8765-1AEB2DDD0FA1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3790121" y="2900546"/>
            <a:ext cx="1630018" cy="10696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5B64F7C9-BFDD-45D4-88C4-80DD8D431A77}"/>
              </a:ext>
            </a:extLst>
          </p:cNvPr>
          <p:cNvCxnSpPr>
            <a:cxnSpLocks/>
            <a:stCxn id="6" idx="6"/>
            <a:endCxn id="15" idx="1"/>
          </p:cNvCxnSpPr>
          <p:nvPr/>
        </p:nvCxnSpPr>
        <p:spPr>
          <a:xfrm>
            <a:off x="3790121" y="2900546"/>
            <a:ext cx="1727056" cy="2522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ECEFAACD-D15A-4DF3-AB6F-FF8B8296413B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3790121" y="890790"/>
            <a:ext cx="1603514" cy="3105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9B48FC64-256E-4C39-B3D0-E81B145E839B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3790121" y="1907707"/>
            <a:ext cx="1630018" cy="2088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85E62C83-8759-48F2-AB02-558E6E5DF19E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3790121" y="2859114"/>
            <a:ext cx="1603514" cy="1137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1DD3C8A0-CBD3-4D4E-97F5-E078A9E1D5B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3790121" y="3970241"/>
            <a:ext cx="1630018" cy="261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7150ABFE-6C7F-4A35-920D-08249D92D353}"/>
              </a:ext>
            </a:extLst>
          </p:cNvPr>
          <p:cNvCxnSpPr>
            <a:cxnSpLocks/>
            <a:stCxn id="7" idx="6"/>
            <a:endCxn id="15" idx="1"/>
          </p:cNvCxnSpPr>
          <p:nvPr/>
        </p:nvCxnSpPr>
        <p:spPr>
          <a:xfrm>
            <a:off x="3790121" y="3996372"/>
            <a:ext cx="1727056" cy="1427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793A8E48-8F38-436F-944A-830112572725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3790121" y="890790"/>
            <a:ext cx="1603514" cy="4786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107A3391-CEC7-4ABB-9448-AA789E7A2EED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3790121" y="1907707"/>
            <a:ext cx="1630018" cy="37700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0F5FB9E1-3191-4688-95D0-04E0B530C4F0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3790121" y="2859114"/>
            <a:ext cx="1603514" cy="2818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A8B31D02-6768-49FD-B121-552853ACF732}"/>
              </a:ext>
            </a:extLst>
          </p:cNvPr>
          <p:cNvCxnSpPr>
            <a:cxnSpLocks/>
            <a:stCxn id="8" idx="6"/>
            <a:endCxn id="14" idx="1"/>
          </p:cNvCxnSpPr>
          <p:nvPr/>
        </p:nvCxnSpPr>
        <p:spPr>
          <a:xfrm flipV="1">
            <a:off x="3790121" y="3759400"/>
            <a:ext cx="1727055" cy="1918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51BC9409-61CB-4E4D-A30D-6F088BCAE2E6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 flipV="1">
            <a:off x="3790121" y="5634370"/>
            <a:ext cx="1630019" cy="433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FA9369F3-53D5-4B80-AA9B-567D6F59FFD3}"/>
              </a:ext>
            </a:extLst>
          </p:cNvPr>
          <p:cNvSpPr txBox="1"/>
          <p:nvPr/>
        </p:nvSpPr>
        <p:spPr>
          <a:xfrm>
            <a:off x="7832035" y="62917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0</a:t>
            </a:r>
            <a:endParaRPr lang="es-AR" sz="3600" b="1" dirty="0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65BB324D-B07B-4031-BCBB-AACF60886614}"/>
              </a:ext>
            </a:extLst>
          </p:cNvPr>
          <p:cNvSpPr txBox="1"/>
          <p:nvPr/>
        </p:nvSpPr>
        <p:spPr>
          <a:xfrm>
            <a:off x="7832035" y="15857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1</a:t>
            </a:r>
            <a:endParaRPr lang="es-AR" sz="3600" b="1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51C5E7FF-E187-4699-B70B-05AF4949D393}"/>
              </a:ext>
            </a:extLst>
          </p:cNvPr>
          <p:cNvSpPr txBox="1"/>
          <p:nvPr/>
        </p:nvSpPr>
        <p:spPr>
          <a:xfrm>
            <a:off x="7832035" y="255666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2</a:t>
            </a:r>
            <a:endParaRPr lang="es-AR" sz="3600" b="1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472EBE62-A17F-4B22-955C-F54EA1F6E6A0}"/>
              </a:ext>
            </a:extLst>
          </p:cNvPr>
          <p:cNvSpPr txBox="1"/>
          <p:nvPr/>
        </p:nvSpPr>
        <p:spPr>
          <a:xfrm>
            <a:off x="7832035" y="360169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b="1" dirty="0"/>
              <a:t>3</a:t>
            </a:r>
            <a:endParaRPr lang="es-AR" sz="3600" b="1" dirty="0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74C9563E-3BB7-4360-AF73-5B2F9B7BE767}"/>
              </a:ext>
            </a:extLst>
          </p:cNvPr>
          <p:cNvSpPr txBox="1"/>
          <p:nvPr/>
        </p:nvSpPr>
        <p:spPr>
          <a:xfrm>
            <a:off x="7832035" y="5227743"/>
            <a:ext cx="371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/>
              <a:t>9</a:t>
            </a:r>
            <a:endParaRPr lang="es-AR" sz="3600" b="1" dirty="0"/>
          </a:p>
        </p:txBody>
      </p: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FD5B637E-A188-435F-9FDD-E584700F0167}"/>
              </a:ext>
            </a:extLst>
          </p:cNvPr>
          <p:cNvCxnSpPr/>
          <p:nvPr/>
        </p:nvCxnSpPr>
        <p:spPr>
          <a:xfrm flipV="1">
            <a:off x="6056243" y="859940"/>
            <a:ext cx="1603514" cy="10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F6D89F07-8476-42DB-AD61-67EE0613E8D9}"/>
              </a:ext>
            </a:extLst>
          </p:cNvPr>
          <p:cNvCxnSpPr/>
          <p:nvPr/>
        </p:nvCxnSpPr>
        <p:spPr>
          <a:xfrm flipV="1">
            <a:off x="6104979" y="1902997"/>
            <a:ext cx="1603514" cy="10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cto de flecha 110">
            <a:extLst>
              <a:ext uri="{FF2B5EF4-FFF2-40B4-BE49-F238E27FC236}">
                <a16:creationId xmlns:a16="http://schemas.microsoft.com/office/drawing/2014/main" id="{6BAFEB41-112E-4BD1-9FF6-40B0F873D5DA}"/>
              </a:ext>
            </a:extLst>
          </p:cNvPr>
          <p:cNvCxnSpPr/>
          <p:nvPr/>
        </p:nvCxnSpPr>
        <p:spPr>
          <a:xfrm flipV="1">
            <a:off x="6096000" y="2833283"/>
            <a:ext cx="1603514" cy="10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5B5B9881-3884-439E-888E-238ED58697C8}"/>
              </a:ext>
            </a:extLst>
          </p:cNvPr>
          <p:cNvCxnSpPr/>
          <p:nvPr/>
        </p:nvCxnSpPr>
        <p:spPr>
          <a:xfrm flipV="1">
            <a:off x="6104979" y="3950665"/>
            <a:ext cx="1603514" cy="10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D01E767A-EACA-4207-82AB-29B98457E482}"/>
              </a:ext>
            </a:extLst>
          </p:cNvPr>
          <p:cNvCxnSpPr/>
          <p:nvPr/>
        </p:nvCxnSpPr>
        <p:spPr>
          <a:xfrm flipV="1">
            <a:off x="6118232" y="5621791"/>
            <a:ext cx="1603514" cy="10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75FAA58E-BD83-4FE2-BB41-8857FA040D92}"/>
              </a:ext>
            </a:extLst>
          </p:cNvPr>
          <p:cNvSpPr txBox="1"/>
          <p:nvPr/>
        </p:nvSpPr>
        <p:spPr>
          <a:xfrm>
            <a:off x="7812156" y="4273349"/>
            <a:ext cx="662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…</a:t>
            </a:r>
            <a:endParaRPr lang="es-AR" sz="3200" b="1" dirty="0"/>
          </a:p>
        </p:txBody>
      </p:sp>
      <p:pic>
        <p:nvPicPr>
          <p:cNvPr id="116" name="Imagen 115">
            <a:extLst>
              <a:ext uri="{FF2B5EF4-FFF2-40B4-BE49-F238E27FC236}">
                <a16:creationId xmlns:a16="http://schemas.microsoft.com/office/drawing/2014/main" id="{DE97B3B4-53BB-4FB4-9E73-D19673DCC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91" y="2167773"/>
            <a:ext cx="2000250" cy="2028825"/>
          </a:xfrm>
          <a:prstGeom prst="rect">
            <a:avLst/>
          </a:prstGeom>
        </p:spPr>
      </p:pic>
      <p:sp>
        <p:nvSpPr>
          <p:cNvPr id="117" name="Abrir llave 116">
            <a:extLst>
              <a:ext uri="{FF2B5EF4-FFF2-40B4-BE49-F238E27FC236}">
                <a16:creationId xmlns:a16="http://schemas.microsoft.com/office/drawing/2014/main" id="{D331DEDD-2B7C-4563-A6CA-0F4EB6CB53B3}"/>
              </a:ext>
            </a:extLst>
          </p:cNvPr>
          <p:cNvSpPr/>
          <p:nvPr/>
        </p:nvSpPr>
        <p:spPr>
          <a:xfrm>
            <a:off x="2822713" y="859940"/>
            <a:ext cx="172279" cy="501413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789210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Matias Puig</dc:creator>
  <cp:lastModifiedBy>Matias Puig</cp:lastModifiedBy>
  <cp:revision>1</cp:revision>
  <dcterms:created xsi:type="dcterms:W3CDTF">2021-03-29T02:26:13Z</dcterms:created>
  <dcterms:modified xsi:type="dcterms:W3CDTF">2021-03-29T02:34:26Z</dcterms:modified>
</cp:coreProperties>
</file>