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Base de Datos SQL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307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a SQL Server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cadena de conexión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Connection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donde se especificarán los datos (usuario, servidor, etc.) de una conexión a una fuente de datos.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SQL Server, a fin de ejemplo, utilizaremos cadenas similares a esta: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generar una cadena diferente puede seguir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Wizard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la pestaña Data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Source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Visual Studio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80321" y="3674866"/>
            <a:ext cx="961386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=[Instancia Del Servidor</a:t>
            </a:r>
            <a:r>
              <a:rPr lang="es-A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</a:t>
            </a:r>
            <a:r>
              <a:rPr lang="es-A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=[Nombre de la Base de Datos];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505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Conexión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677734"/>
            <a:ext cx="9613861" cy="23192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773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Command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un procedimiento almacenado o una instrucción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-SQL que se ejecuta en una base de datos de SQL Server.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comando puede ser de diferentes tipos (Procedimiento Almacenado, etc.), por ahora solo utilizaremos del tipo texto.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comando deberá estar asociado a una conexión, en la cual ejecutará sus acciones.</a:t>
            </a:r>
          </a:p>
        </p:txBody>
      </p:sp>
    </p:spTree>
    <p:extLst>
      <p:ext uri="{BB962C8B-B14F-4D97-AF65-F5344CB8AC3E}">
        <p14:creationId xmlns:p14="http://schemas.microsoft.com/office/powerpoint/2010/main" val="7734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</a:t>
            </a:r>
            <a:r>
              <a:rPr lang="es-AR" dirty="0" err="1" smtClean="0"/>
              <a:t>Command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1" y="2489916"/>
            <a:ext cx="9613861" cy="29578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comando;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 = 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comando.CommandType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comando.Connection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24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consulta </a:t>
            </a:r>
            <a:r>
              <a:rPr lang="es-AR" dirty="0" err="1" smtClean="0"/>
              <a:t>Select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2305318"/>
            <a:ext cx="9613860" cy="42757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nombre FROM Personas"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comando.ExecuteReader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oDr.Read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aux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"nombre"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6119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Insert</a:t>
            </a:r>
            <a:r>
              <a:rPr lang="es-AR" dirty="0" smtClean="0"/>
              <a:t>, </a:t>
            </a:r>
            <a:r>
              <a:rPr lang="es-AR" dirty="0" err="1" smtClean="0"/>
              <a:t>Update</a:t>
            </a:r>
            <a:r>
              <a:rPr lang="es-AR" dirty="0" smtClean="0"/>
              <a:t> y </a:t>
            </a:r>
            <a:r>
              <a:rPr lang="es-AR" dirty="0" err="1" smtClean="0"/>
              <a:t>Delete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0" y="2339663"/>
            <a:ext cx="9613861" cy="38550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 = </a:t>
            </a:r>
            <a:r>
              <a:rPr lang="es-AR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Personas SET nombre = '</a:t>
            </a:r>
            <a:r>
              <a:rPr lang="es-AR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Fer</a:t>
            </a:r>
            <a:r>
              <a:rPr lang="es-AR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WHERE id = 1"</a:t>
            </a: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 smtClean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INTO Personas (nombre)  VALUES('Pedro')</a:t>
            </a:r>
            <a:r>
              <a:rPr lang="es-AR" sz="2200" dirty="0" smtClean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 smtClean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FROM Personas WHERE id = 1</a:t>
            </a:r>
            <a:r>
              <a:rPr lang="es-AR" sz="2200" dirty="0" smtClean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comando.ExecuteNonQuery</a:t>
            </a:r>
            <a:r>
              <a:rPr lang="es-A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sz="2200" dirty="0" smtClean="0"/>
          </a:p>
        </p:txBody>
      </p:sp>
    </p:spTree>
    <p:extLst>
      <p:ext uri="{BB962C8B-B14F-4D97-AF65-F5344CB8AC3E}">
        <p14:creationId xmlns:p14="http://schemas.microsoft.com/office/powerpoint/2010/main" val="39928858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8</TotalTime>
  <Words>279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Consolas</vt:lpstr>
      <vt:lpstr>Franklin Gothic Medium</vt:lpstr>
      <vt:lpstr>Trebuchet MS</vt:lpstr>
      <vt:lpstr>Wingdings</vt:lpstr>
      <vt:lpstr>Berlín</vt:lpstr>
      <vt:lpstr>Base de Datos SQL</vt:lpstr>
      <vt:lpstr>Conexión a SQL Server</vt:lpstr>
      <vt:lpstr>Ejemplo de Conexión</vt:lpstr>
      <vt:lpstr>Command</vt:lpstr>
      <vt:lpstr>Ejemplo de Command</vt:lpstr>
      <vt:lpstr>Ejemplo de consulta Select</vt:lpstr>
      <vt:lpstr>Ejemplo Insert, Update y 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</dc:title>
  <dc:creator>Admin</dc:creator>
  <cp:lastModifiedBy>Admin</cp:lastModifiedBy>
  <cp:revision>5</cp:revision>
  <dcterms:created xsi:type="dcterms:W3CDTF">2018-10-24T17:42:59Z</dcterms:created>
  <dcterms:modified xsi:type="dcterms:W3CDTF">2018-10-24T17:51:00Z</dcterms:modified>
</cp:coreProperties>
</file>