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2C16-6EFE-4BCF-A049-F2EE8E76D9FA}" type="datetimeFigureOut">
              <a:rPr lang="es-ES" smtClean="0"/>
              <a:t>16/08/2020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72343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1672343" y="1135887"/>
            <a:ext cx="4147200" cy="107927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921" y="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Home</a:t>
            </a:r>
          </a:p>
          <a:p>
            <a:pPr algn="ctr"/>
            <a:r>
              <a:rPr lang="es-ES" sz="32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69291" y="1308687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369105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744589" y="1737497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851474" y="2471533"/>
            <a:ext cx="3790800" cy="1299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15492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268085" y="131059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69291" y="3898605"/>
            <a:ext cx="377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Destacados</a:t>
            </a:r>
            <a:endParaRPr lang="es-ES" sz="1400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1851474" y="4185604"/>
            <a:ext cx="3789385" cy="1694487"/>
            <a:chOff x="865870" y="3922038"/>
            <a:chExt cx="3789385" cy="1694487"/>
          </a:xfrm>
        </p:grpSpPr>
        <p:sp>
          <p:nvSpPr>
            <p:cNvPr id="25" name="CuadroTexto 24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849896" y="5863653"/>
            <a:ext cx="3789385" cy="801834"/>
            <a:chOff x="1030143" y="3547174"/>
            <a:chExt cx="3789385" cy="1263600"/>
          </a:xfrm>
        </p:grpSpPr>
        <p:sp>
          <p:nvSpPr>
            <p:cNvPr id="76" name="Rectángulo 75"/>
            <p:cNvSpPr/>
            <p:nvPr/>
          </p:nvSpPr>
          <p:spPr>
            <a:xfrm>
              <a:off x="2294627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030143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3555928" y="3547174"/>
              <a:ext cx="1263600" cy="126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dk1"/>
                  </a:solidFill>
                </a:rPr>
                <a:t>Imagen articulo</a:t>
              </a:r>
            </a:p>
          </p:txBody>
        </p:sp>
      </p:grpSp>
      <p:sp>
        <p:nvSpPr>
          <p:cNvPr id="79" name="Rectángulo 78"/>
          <p:cNvSpPr/>
          <p:nvPr/>
        </p:nvSpPr>
        <p:spPr>
          <a:xfrm>
            <a:off x="5969577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0" name="Grupo 79"/>
          <p:cNvGrpSpPr/>
          <p:nvPr/>
        </p:nvGrpSpPr>
        <p:grpSpPr>
          <a:xfrm>
            <a:off x="6148708" y="1352246"/>
            <a:ext cx="3789385" cy="1694487"/>
            <a:chOff x="865870" y="3922038"/>
            <a:chExt cx="3789385" cy="1694487"/>
          </a:xfrm>
        </p:grpSpPr>
        <p:sp>
          <p:nvSpPr>
            <p:cNvPr id="81" name="CuadroTexto 80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85" name="Rectángulo 84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83" name="CuadroTexto 82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6147130" y="3092263"/>
            <a:ext cx="3789385" cy="1694487"/>
            <a:chOff x="865870" y="3922038"/>
            <a:chExt cx="3789385" cy="1694487"/>
          </a:xfrm>
        </p:grpSpPr>
        <p:sp>
          <p:nvSpPr>
            <p:cNvPr id="89" name="CuadroTexto 88"/>
            <p:cNvSpPr txBox="1"/>
            <p:nvPr/>
          </p:nvSpPr>
          <p:spPr>
            <a:xfrm>
              <a:off x="865870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865870" y="3922038"/>
              <a:ext cx="3789385" cy="1263600"/>
              <a:chOff x="1030143" y="3547174"/>
              <a:chExt cx="3789385" cy="1263600"/>
            </a:xfrm>
          </p:grpSpPr>
          <p:sp>
            <p:nvSpPr>
              <p:cNvPr id="93" name="Rectángulo 92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94" name="Rectángulo 93"/>
              <p:cNvSpPr/>
              <p:nvPr/>
            </p:nvSpPr>
            <p:spPr>
              <a:xfrm>
                <a:off x="1030143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95" name="Rectángulo 94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91" name="CuadroTexto 90"/>
            <p:cNvSpPr txBox="1"/>
            <p:nvPr/>
          </p:nvSpPr>
          <p:spPr>
            <a:xfrm>
              <a:off x="2127185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3501" y="5185638"/>
              <a:ext cx="126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Nombre Articulo</a:t>
              </a:r>
            </a:p>
            <a:p>
              <a:pPr algn="ctr"/>
              <a:r>
                <a:rPr lang="es-ES" sz="1100" dirty="0" smtClean="0"/>
                <a:t>$ 0,00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>
            <a:off x="5976036" y="5279931"/>
            <a:ext cx="4140741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>
            <a:off x="6169245" y="5604063"/>
            <a:ext cx="3238849" cy="259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9462722" y="5604063"/>
            <a:ext cx="419164" cy="25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147129" y="5268149"/>
            <a:ext cx="378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6184483" y="6111880"/>
            <a:ext cx="3757117" cy="473333"/>
            <a:chOff x="10467504" y="4206382"/>
            <a:chExt cx="3757117" cy="473333"/>
          </a:xfrm>
        </p:grpSpPr>
        <p:sp>
          <p:nvSpPr>
            <p:cNvPr id="104" name="Rectángulo 103"/>
            <p:cNvSpPr/>
            <p:nvPr/>
          </p:nvSpPr>
          <p:spPr>
            <a:xfrm>
              <a:off x="10467504" y="4206382"/>
              <a:ext cx="1841363" cy="47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Medios de pago, logos</a:t>
              </a: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12448748" y="4206382"/>
              <a:ext cx="1775873" cy="197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Logos Redes</a:t>
              </a: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12448747" y="4484306"/>
              <a:ext cx="1775873" cy="195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dk1"/>
                  </a:solidFill>
                </a:rPr>
                <a:t>Botón Contacto</a:t>
              </a:r>
              <a:endParaRPr lang="es-ES" sz="12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77662" y="1135887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3977662" y="1135887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521" y="23667"/>
            <a:ext cx="2325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Detalle Producto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174610" y="1308687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6674424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049908" y="1737497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120811" y="131059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573404" y="131059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341280" y="2576770"/>
            <a:ext cx="161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Nombre articulo</a:t>
            </a:r>
            <a:endParaRPr lang="es-ES" sz="1200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4327886" y="4755296"/>
            <a:ext cx="3415879" cy="1173455"/>
            <a:chOff x="865870" y="3922038"/>
            <a:chExt cx="3789385" cy="1632932"/>
          </a:xfrm>
        </p:grpSpPr>
        <p:sp>
          <p:nvSpPr>
            <p:cNvPr id="25" name="CuadroTexto 24"/>
            <p:cNvSpPr txBox="1"/>
            <p:nvPr/>
          </p:nvSpPr>
          <p:spPr>
            <a:xfrm>
              <a:off x="865870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880157" y="3922038"/>
              <a:ext cx="3775098" cy="1263600"/>
              <a:chOff x="1044430" y="3547174"/>
              <a:chExt cx="3775098" cy="1263600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2294627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1044430" y="3547174"/>
                <a:ext cx="1263601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3555928" y="3547174"/>
                <a:ext cx="1263600" cy="1263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>
                    <a:solidFill>
                      <a:schemeClr val="dk1"/>
                    </a:solidFill>
                  </a:rPr>
                  <a:t>Imagen articulo</a:t>
                </a: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2127185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383501" y="5185638"/>
              <a:ext cx="12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Nombre Articulo</a:t>
              </a:r>
            </a:p>
            <a:p>
              <a:pPr algn="ctr"/>
              <a:r>
                <a:rPr lang="es-ES" sz="900" dirty="0" smtClean="0"/>
                <a:t>$ 0,00</a:t>
              </a:r>
              <a:endParaRPr lang="es-ES" sz="900" dirty="0"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4154507" y="2584824"/>
            <a:ext cx="2078867" cy="1659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6341280" y="3667345"/>
            <a:ext cx="1615111" cy="14263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$ 0,00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341281" y="2853768"/>
            <a:ext cx="1634534" cy="76562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Descripción del articulo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6341281" y="4067029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341280" y="3857939"/>
            <a:ext cx="896376" cy="150448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Cantidad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7672439" y="3857939"/>
            <a:ext cx="287947" cy="144508"/>
            <a:chOff x="3485653" y="5486900"/>
            <a:chExt cx="407962" cy="365826"/>
          </a:xfrm>
        </p:grpSpPr>
        <p:sp>
          <p:nvSpPr>
            <p:cNvPr id="65" name="Rectángulo 64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Flecha abajo 66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Grupo 68"/>
          <p:cNvGrpSpPr/>
          <p:nvPr/>
        </p:nvGrpSpPr>
        <p:grpSpPr>
          <a:xfrm rot="10800000">
            <a:off x="7363820" y="3857939"/>
            <a:ext cx="287947" cy="144508"/>
            <a:chOff x="3485653" y="5486900"/>
            <a:chExt cx="407962" cy="365826"/>
          </a:xfrm>
        </p:grpSpPr>
        <p:sp>
          <p:nvSpPr>
            <p:cNvPr id="70" name="Rectángulo 69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0" name="CuadroTexto 109"/>
          <p:cNvSpPr txBox="1"/>
          <p:nvPr/>
        </p:nvSpPr>
        <p:spPr>
          <a:xfrm>
            <a:off x="4081975" y="2368661"/>
            <a:ext cx="30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Categoría </a:t>
            </a:r>
            <a:r>
              <a:rPr lang="es-ES" sz="1200" dirty="0" smtClean="0">
                <a:sym typeface="Wingdings" panose="05000000000000000000" pitchFamily="2" charset="2"/>
              </a:rPr>
              <a:t> Subcategoría</a:t>
            </a:r>
            <a:endParaRPr lang="es-ES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159551" y="4541404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Artículos similares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977662" y="4554283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3979207" y="6020342"/>
            <a:ext cx="4140741" cy="645145"/>
            <a:chOff x="-597862" y="3521777"/>
            <a:chExt cx="4140741" cy="645145"/>
          </a:xfrm>
        </p:grpSpPr>
        <p:sp>
          <p:nvSpPr>
            <p:cNvPr id="112" name="Rectángulo 111"/>
            <p:cNvSpPr/>
            <p:nvPr/>
          </p:nvSpPr>
          <p:spPr>
            <a:xfrm>
              <a:off x="-597862" y="3521777"/>
              <a:ext cx="4140741" cy="6451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-369704" y="3617487"/>
              <a:ext cx="1841363" cy="47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Medios de pago, logos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1611540" y="3617487"/>
              <a:ext cx="1775873" cy="1971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dk1"/>
                  </a:solidFill>
                </a:rPr>
                <a:t>Logos Redes</a:t>
              </a: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1611539" y="3895411"/>
              <a:ext cx="1775873" cy="195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dk1"/>
                  </a:solidFill>
                </a:rPr>
                <a:t>Botón Contacto</a:t>
              </a:r>
              <a:endParaRPr lang="es-ES" sz="12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4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0486" y="77690"/>
            <a:ext cx="2606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Carrito de compras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03867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34" name="Rectángulo 33"/>
          <p:cNvSpPr/>
          <p:nvPr/>
        </p:nvSpPr>
        <p:spPr>
          <a:xfrm>
            <a:off x="4734693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735098" y="509633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74294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610468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620856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5844894" y="4181147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Finalizar compra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688820" y="484815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475384" y="486217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Carrito de compra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3672332" y="2636621"/>
            <a:ext cx="3774326" cy="388274"/>
            <a:chOff x="2062473" y="2756476"/>
            <a:chExt cx="3774326" cy="388274"/>
          </a:xfrm>
        </p:grpSpPr>
        <p:sp>
          <p:nvSpPr>
            <p:cNvPr id="24" name="CuadroTexto 23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60" name="Rectángulo 59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65" name="Rectángulo 64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Flecha abajo 66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9" name="Grupo 68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70" name="Rectángulo 69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Flecha abajo 70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31" name="Rectángulo 130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3672332" y="3003446"/>
            <a:ext cx="3774326" cy="388274"/>
            <a:chOff x="2062473" y="2756476"/>
            <a:chExt cx="3774326" cy="388274"/>
          </a:xfrm>
        </p:grpSpPr>
        <p:sp>
          <p:nvSpPr>
            <p:cNvPr id="160" name="CuadroTexto 159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170" name="Rectángulo 169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1" name="Flecha abajo 170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67" name="Grupo 166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168" name="Rectángulo 167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9" name="Flecha abajo 168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63" name="Rectángulo 162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sp>
          <p:nvSpPr>
            <p:cNvPr id="164" name="CuadroTexto 163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grpSp>
        <p:nvGrpSpPr>
          <p:cNvPr id="172" name="Grupo 171"/>
          <p:cNvGrpSpPr/>
          <p:nvPr/>
        </p:nvGrpSpPr>
        <p:grpSpPr>
          <a:xfrm>
            <a:off x="3672332" y="3375747"/>
            <a:ext cx="3774326" cy="388274"/>
            <a:chOff x="2062473" y="2756476"/>
            <a:chExt cx="3774326" cy="388274"/>
          </a:xfrm>
        </p:grpSpPr>
        <p:sp>
          <p:nvSpPr>
            <p:cNvPr id="173" name="CuadroTexto 172"/>
            <p:cNvSpPr txBox="1"/>
            <p:nvPr/>
          </p:nvSpPr>
          <p:spPr>
            <a:xfrm>
              <a:off x="2062473" y="2760029"/>
              <a:ext cx="191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Nombre articulo</a:t>
              </a:r>
              <a:endParaRPr lang="es-ES" sz="1200" b="1" dirty="0"/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5124984" y="2756792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999797" y="2756476"/>
              <a:ext cx="1073274" cy="150448"/>
              <a:chOff x="4563997" y="3780665"/>
              <a:chExt cx="1073274" cy="150448"/>
            </a:xfrm>
          </p:grpSpPr>
          <p:sp>
            <p:nvSpPr>
              <p:cNvPr id="178" name="Rectángulo 177"/>
              <p:cNvSpPr/>
              <p:nvPr/>
            </p:nvSpPr>
            <p:spPr>
              <a:xfrm>
                <a:off x="4563997" y="3780665"/>
                <a:ext cx="648000" cy="150448"/>
              </a:xfrm>
              <a:prstGeom prst="rect">
                <a:avLst/>
              </a:prstGeom>
              <a:solidFill>
                <a:schemeClr val="bg1">
                  <a:lumMod val="85000"/>
                  <a:alpha val="28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Cantidad</a:t>
                </a:r>
              </a:p>
            </p:txBody>
          </p:sp>
          <p:grpSp>
            <p:nvGrpSpPr>
              <p:cNvPr id="179" name="Grupo 178"/>
              <p:cNvGrpSpPr/>
              <p:nvPr/>
            </p:nvGrpSpPr>
            <p:grpSpPr>
              <a:xfrm>
                <a:off x="5457271" y="3780665"/>
                <a:ext cx="180000" cy="144508"/>
                <a:chOff x="3485653" y="5486900"/>
                <a:chExt cx="255023" cy="365826"/>
              </a:xfrm>
            </p:grpSpPr>
            <p:sp>
              <p:nvSpPr>
                <p:cNvPr id="183" name="Rectángulo 182"/>
                <p:cNvSpPr/>
                <p:nvPr/>
              </p:nvSpPr>
              <p:spPr>
                <a:xfrm>
                  <a:off x="3485653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Flecha abajo 183"/>
                <p:cNvSpPr/>
                <p:nvPr/>
              </p:nvSpPr>
              <p:spPr>
                <a:xfrm>
                  <a:off x="3555290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80" name="Grupo 179"/>
              <p:cNvGrpSpPr/>
              <p:nvPr/>
            </p:nvGrpSpPr>
            <p:grpSpPr>
              <a:xfrm rot="10800000">
                <a:off x="5256596" y="3780665"/>
                <a:ext cx="180000" cy="144508"/>
                <a:chOff x="3485654" y="5486900"/>
                <a:chExt cx="255023" cy="365826"/>
              </a:xfrm>
            </p:grpSpPr>
            <p:sp>
              <p:nvSpPr>
                <p:cNvPr id="181" name="Rectángulo 180"/>
                <p:cNvSpPr/>
                <p:nvPr/>
              </p:nvSpPr>
              <p:spPr>
                <a:xfrm>
                  <a:off x="3485654" y="5486900"/>
                  <a:ext cx="255023" cy="365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2" name="Flecha abajo 181"/>
                <p:cNvSpPr/>
                <p:nvPr/>
              </p:nvSpPr>
              <p:spPr>
                <a:xfrm>
                  <a:off x="3555291" y="5537976"/>
                  <a:ext cx="153014" cy="263674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76" name="Rectángulo 175"/>
            <p:cNvSpPr/>
            <p:nvPr/>
          </p:nvSpPr>
          <p:spPr>
            <a:xfrm>
              <a:off x="5123492" y="2931115"/>
              <a:ext cx="711815" cy="134275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$ 0,00</a:t>
              </a: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4037649" y="2898529"/>
              <a:ext cx="1615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Subtotal</a:t>
              </a:r>
              <a:endParaRPr lang="es-ES" sz="1000" dirty="0"/>
            </a:p>
          </p:txBody>
        </p:sp>
      </p:grpSp>
      <p:sp>
        <p:nvSpPr>
          <p:cNvPr id="185" name="Rectángulo redondeado 184"/>
          <p:cNvSpPr/>
          <p:nvPr/>
        </p:nvSpPr>
        <p:spPr>
          <a:xfrm>
            <a:off x="4159849" y="4181147"/>
            <a:ext cx="1615110" cy="169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Seguir comprando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6726248" y="3931200"/>
            <a:ext cx="711815" cy="13427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$ 0,00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6013164" y="3891905"/>
            <a:ext cx="767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Total</a:t>
            </a:r>
            <a:endParaRPr lang="es-ES" sz="1000" b="1" dirty="0"/>
          </a:p>
        </p:txBody>
      </p:sp>
      <p:sp>
        <p:nvSpPr>
          <p:cNvPr id="188" name="Rectángulo 187"/>
          <p:cNvSpPr/>
          <p:nvPr/>
        </p:nvSpPr>
        <p:spPr>
          <a:xfrm>
            <a:off x="6731779" y="3765658"/>
            <a:ext cx="711815" cy="134275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$ 0,00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6018695" y="3726363"/>
            <a:ext cx="767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Descuento</a:t>
            </a:r>
            <a:endParaRPr lang="es-ES" sz="1000" dirty="0"/>
          </a:p>
        </p:txBody>
      </p:sp>
      <p:sp>
        <p:nvSpPr>
          <p:cNvPr id="191" name="Rectángulo 190"/>
          <p:cNvSpPr/>
          <p:nvPr/>
        </p:nvSpPr>
        <p:spPr>
          <a:xfrm>
            <a:off x="669847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92" name="CuadroTexto 191"/>
          <p:cNvSpPr txBox="1"/>
          <p:nvPr/>
        </p:nvSpPr>
        <p:spPr>
          <a:xfrm>
            <a:off x="6574495" y="569190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06702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6742" y="0"/>
            <a:ext cx="3026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Formulario de registro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70467" y="294954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3" name="Rectángulo redondeado 72"/>
          <p:cNvSpPr/>
          <p:nvPr/>
        </p:nvSpPr>
        <p:spPr>
          <a:xfrm>
            <a:off x="4040834" y="5445960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4050690" y="510160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Regístrate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70466" y="3281517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070466" y="36263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Apellido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4070467" y="398028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Teléfono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070466" y="433801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070466" y="469571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Repita contraseña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500467" y="2440835"/>
            <a:ext cx="412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Datos para registro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8121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6077" y="0"/>
            <a:ext cx="2728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Formulario de </a:t>
            </a:r>
            <a:r>
              <a:rPr lang="es-ES" sz="2400" b="1" dirty="0" err="1" smtClean="0"/>
              <a:t>Login</a:t>
            </a:r>
            <a:endParaRPr lang="es-ES" sz="2400" b="1" dirty="0" smtClean="0"/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00861" y="2409393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3" name="Rectángulo redondeado 72"/>
          <p:cNvSpPr/>
          <p:nvPr/>
        </p:nvSpPr>
        <p:spPr>
          <a:xfrm>
            <a:off x="3985487" y="3490685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Olvide mi clave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3985487" y="3146329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Ingresar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00860" y="274137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3985487" y="3736487"/>
            <a:ext cx="3000659" cy="1998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Registrarme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7144" y="4214784"/>
            <a:ext cx="3790800" cy="1524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</p:spTree>
    <p:extLst>
      <p:ext uri="{BB962C8B-B14F-4D97-AF65-F5344CB8AC3E}">
        <p14:creationId xmlns:p14="http://schemas.microsoft.com/office/powerpoint/2010/main" val="13135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5154" y="0"/>
            <a:ext cx="222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Actualizar datos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070467" y="283362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Email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050690" y="533342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070466" y="3165606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070466" y="3510430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Apellido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4070467" y="3864369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Teléfono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070466" y="45698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Nueva contraseña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070466" y="4927541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Repita nueva contraseña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500467" y="2440835"/>
            <a:ext cx="412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Actualiza tus datos</a:t>
            </a:r>
            <a:endParaRPr lang="es-ES" sz="1600" b="1" dirty="0"/>
          </a:p>
        </p:txBody>
      </p:sp>
      <p:sp>
        <p:nvSpPr>
          <p:cNvPr id="25" name="Rectángulo 24"/>
          <p:cNvSpPr/>
          <p:nvPr/>
        </p:nvSpPr>
        <p:spPr>
          <a:xfrm>
            <a:off x="4070466" y="4224274"/>
            <a:ext cx="3000659" cy="2879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Contraseña actual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4042214" y="5665403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Volver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-40395" y="77690"/>
            <a:ext cx="2728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Historial de pedidos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03867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34" name="Rectángulo 33"/>
          <p:cNvSpPr/>
          <p:nvPr/>
        </p:nvSpPr>
        <p:spPr>
          <a:xfrm>
            <a:off x="4734693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735098" y="509633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74294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610468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620856" y="570065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688820" y="484815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475384" y="486217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Historial de pedidos</a:t>
            </a:r>
          </a:p>
        </p:txBody>
      </p:sp>
      <p:sp>
        <p:nvSpPr>
          <p:cNvPr id="191" name="Rectángulo 190"/>
          <p:cNvSpPr/>
          <p:nvPr/>
        </p:nvSpPr>
        <p:spPr>
          <a:xfrm>
            <a:off x="6698475" y="509633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92" name="CuadroTexto 191"/>
          <p:cNvSpPr txBox="1"/>
          <p:nvPr/>
        </p:nvSpPr>
        <p:spPr>
          <a:xfrm>
            <a:off x="6574495" y="569190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6921329" y="2704874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672332" y="2700390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352889" y="2700391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6038741" y="2700390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89" name="Rectángulo redondeado 88"/>
          <p:cNvSpPr/>
          <p:nvPr/>
        </p:nvSpPr>
        <p:spPr>
          <a:xfrm>
            <a:off x="6921329" y="3025214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3672332" y="3020730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4352889" y="3020731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038741" y="3020730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3" name="Rectángulo redondeado 92"/>
          <p:cNvSpPr/>
          <p:nvPr/>
        </p:nvSpPr>
        <p:spPr>
          <a:xfrm>
            <a:off x="6918102" y="3356792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669105" y="3352308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4349662" y="3352309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35514" y="3352308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918102" y="3677132"/>
            <a:ext cx="516734" cy="2452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Lupa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3669105" y="3672648"/>
            <a:ext cx="667848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4349662" y="3672649"/>
            <a:ext cx="1685852" cy="249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035514" y="3672648"/>
            <a:ext cx="864335" cy="2497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</p:spTree>
    <p:extLst>
      <p:ext uri="{BB962C8B-B14F-4D97-AF65-F5344CB8AC3E}">
        <p14:creationId xmlns:p14="http://schemas.microsoft.com/office/powerpoint/2010/main" val="38638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5384" y="1148766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3473023" y="6037725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475384" y="1148766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35724" y="77690"/>
            <a:ext cx="157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Ver pedido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672332" y="1321566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72146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47630" y="1750376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18533" y="132347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071126" y="1323475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3701181" y="6133435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682425" y="6133435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682424" y="6411359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099679" y="2309566"/>
            <a:ext cx="3000659" cy="2443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Pedido Nº </a:t>
            </a:r>
            <a:r>
              <a:rPr lang="es-ES" sz="1600" dirty="0" err="1" smtClean="0"/>
              <a:t>xxxxxxx</a:t>
            </a:r>
            <a:endParaRPr lang="es-ES" sz="1600" dirty="0" smtClean="0"/>
          </a:p>
        </p:txBody>
      </p:sp>
      <p:sp>
        <p:nvSpPr>
          <p:cNvPr id="45" name="Rectángulo 44"/>
          <p:cNvSpPr/>
          <p:nvPr/>
        </p:nvSpPr>
        <p:spPr>
          <a:xfrm>
            <a:off x="3666634" y="273060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522072" y="273575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5818119" y="273576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5631227" y="295762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445517" y="296187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50" name="Rectángulo redondeado 49"/>
          <p:cNvSpPr/>
          <p:nvPr/>
        </p:nvSpPr>
        <p:spPr>
          <a:xfrm>
            <a:off x="4445517" y="5459853"/>
            <a:ext cx="2984346" cy="1281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Volver a mis pedidos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666633" y="319556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6522071" y="320071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818118" y="320072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31227" y="342258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445517" y="342683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3666634" y="366964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6522072" y="367479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5818119" y="367480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5631227" y="389666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5517" y="390091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666633" y="4134609"/>
            <a:ext cx="2149723" cy="158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Nombre del Articulo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522071" y="4139759"/>
            <a:ext cx="932041" cy="1332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5818118" y="4139760"/>
            <a:ext cx="675677" cy="141102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Cant</a:t>
            </a:r>
            <a:r>
              <a:rPr lang="es-ES" sz="1100" dirty="0" smtClean="0"/>
              <a:t>. #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631227" y="4361624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445517" y="4365871"/>
            <a:ext cx="1157573" cy="1459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Subtotal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314766" y="4887742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$ 0,00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4446472" y="4891989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Total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6313811" y="4679666"/>
            <a:ext cx="1128788" cy="1654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$ 0,00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4445517" y="4683913"/>
            <a:ext cx="1840158" cy="162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Descuento</a:t>
            </a:r>
          </a:p>
        </p:txBody>
      </p:sp>
      <p:sp>
        <p:nvSpPr>
          <p:cNvPr id="84" name="Rectángulo redondeado 83"/>
          <p:cNvSpPr/>
          <p:nvPr/>
        </p:nvSpPr>
        <p:spPr>
          <a:xfrm>
            <a:off x="6788151" y="2964674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6788151" y="3424617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6784864" y="3898080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6784864" y="4361932"/>
            <a:ext cx="655404" cy="14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Agregar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4445517" y="5141811"/>
            <a:ext cx="2984343" cy="2420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Repetir pedido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5525" y="1161645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1863164" y="6050604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1865525" y="1161645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6804" y="77690"/>
            <a:ext cx="141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Mensajes</a:t>
            </a:r>
          </a:p>
          <a:p>
            <a:pPr algn="ctr"/>
            <a:r>
              <a:rPr lang="es-ES" sz="2400" b="1" dirty="0" smtClean="0"/>
              <a:t>768x1024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062473" y="1334445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562287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937771" y="1763255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008674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61267" y="13363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040245" y="105293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0,015 cm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2091322" y="6146314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072566" y="6146314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072565" y="6424238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114774" y="1161645"/>
            <a:ext cx="4147200" cy="55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ángulo 62"/>
          <p:cNvSpPr/>
          <p:nvPr/>
        </p:nvSpPr>
        <p:spPr>
          <a:xfrm>
            <a:off x="6112413" y="6050604"/>
            <a:ext cx="4140741" cy="6451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6114774" y="1161645"/>
            <a:ext cx="4147200" cy="106640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73" name="Rectángulo 72"/>
          <p:cNvSpPr/>
          <p:nvPr/>
        </p:nvSpPr>
        <p:spPr>
          <a:xfrm>
            <a:off x="6311722" y="1334445"/>
            <a:ext cx="1696248" cy="75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8811536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8187020" y="1763255"/>
            <a:ext cx="1919370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9257923" y="13363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9710516" y="13363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6340571" y="6146314"/>
            <a:ext cx="1841363" cy="47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8321815" y="6146314"/>
            <a:ext cx="1775873" cy="197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8321814" y="6424238"/>
            <a:ext cx="1775873" cy="19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Botón Contacto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2043860" y="2400845"/>
            <a:ext cx="3813281" cy="2086105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600022" y="2673888"/>
            <a:ext cx="270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&lt;&lt;Nombre del usuario&gt;&gt;</a:t>
            </a:r>
          </a:p>
          <a:p>
            <a:pPr algn="ctr"/>
            <a:r>
              <a:rPr lang="es-ES" sz="1600" b="1" dirty="0" smtClean="0"/>
              <a:t>Muchas gracias por tu compra!</a:t>
            </a:r>
            <a:endParaRPr lang="es-ES" sz="1600" b="1" dirty="0"/>
          </a:p>
        </p:txBody>
      </p:sp>
      <p:sp>
        <p:nvSpPr>
          <p:cNvPr id="127" name="Rectángulo redondeado 126"/>
          <p:cNvSpPr/>
          <p:nvPr/>
        </p:nvSpPr>
        <p:spPr>
          <a:xfrm>
            <a:off x="3024890" y="4109945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3015209" y="3726908"/>
            <a:ext cx="186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2006369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0" name="Rectángulo 129"/>
          <p:cNvSpPr/>
          <p:nvPr/>
        </p:nvSpPr>
        <p:spPr>
          <a:xfrm>
            <a:off x="3137195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2137600" y="5038767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4145447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3012970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4023358" y="564308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091322" y="4790580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136" name="Conector recto 135"/>
          <p:cNvCxnSpPr/>
          <p:nvPr/>
        </p:nvCxnSpPr>
        <p:spPr>
          <a:xfrm>
            <a:off x="1877886" y="4804606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/>
          <p:cNvSpPr/>
          <p:nvPr/>
        </p:nvSpPr>
        <p:spPr>
          <a:xfrm>
            <a:off x="5100977" y="5038767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4976997" y="5634333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39" name="Rectángulo 138"/>
          <p:cNvSpPr/>
          <p:nvPr/>
        </p:nvSpPr>
        <p:spPr>
          <a:xfrm>
            <a:off x="6349213" y="2399441"/>
            <a:ext cx="3813281" cy="2086105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6568886" y="2672484"/>
            <a:ext cx="333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El correo electrónico ya se encuentra registrado.</a:t>
            </a:r>
          </a:p>
        </p:txBody>
      </p:sp>
      <p:sp>
        <p:nvSpPr>
          <p:cNvPr id="141" name="Rectángulo redondeado 140"/>
          <p:cNvSpPr/>
          <p:nvPr/>
        </p:nvSpPr>
        <p:spPr>
          <a:xfrm>
            <a:off x="7358127" y="3551766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Olvide mi clave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6311722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4" name="Rectángulo 143"/>
          <p:cNvSpPr/>
          <p:nvPr/>
        </p:nvSpPr>
        <p:spPr>
          <a:xfrm>
            <a:off x="7442548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6442953" y="5037363"/>
            <a:ext cx="739589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8450800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7318323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8328711" y="5641685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6396675" y="4789176"/>
            <a:ext cx="37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Ofertas destacadas</a:t>
            </a:r>
            <a:endParaRPr lang="es-ES" sz="1100" dirty="0"/>
          </a:p>
        </p:txBody>
      </p:sp>
      <p:cxnSp>
        <p:nvCxnSpPr>
          <p:cNvPr id="150" name="Conector recto 149"/>
          <p:cNvCxnSpPr/>
          <p:nvPr/>
        </p:nvCxnSpPr>
        <p:spPr>
          <a:xfrm>
            <a:off x="6183239" y="4803202"/>
            <a:ext cx="4134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9406330" y="5037363"/>
            <a:ext cx="739588" cy="604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Imagen </a:t>
            </a:r>
            <a:r>
              <a:rPr lang="es-ES" sz="1200" dirty="0" smtClean="0">
                <a:solidFill>
                  <a:schemeClr val="dk1"/>
                </a:solidFill>
              </a:rPr>
              <a:t>articulo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9282350" y="5632929"/>
            <a:ext cx="985331" cy="20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Nombre Articulo</a:t>
            </a:r>
          </a:p>
          <a:p>
            <a:pPr algn="ctr"/>
            <a:r>
              <a:rPr lang="es-ES" sz="900" dirty="0" smtClean="0"/>
              <a:t>$ 0,00</a:t>
            </a:r>
            <a:endParaRPr lang="es-ES" sz="900" dirty="0"/>
          </a:p>
        </p:txBody>
      </p:sp>
      <p:sp>
        <p:nvSpPr>
          <p:cNvPr id="153" name="Rectángulo redondeado 152"/>
          <p:cNvSpPr/>
          <p:nvPr/>
        </p:nvSpPr>
        <p:spPr>
          <a:xfrm>
            <a:off x="7358127" y="3834477"/>
            <a:ext cx="1860724" cy="206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Volver a intentar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53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819</Words>
  <Application>Microsoft Office PowerPoint</Application>
  <PresentationFormat>Panorámica</PresentationFormat>
  <Paragraphs>342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Intec</dc:creator>
  <cp:lastModifiedBy>Intec</cp:lastModifiedBy>
  <cp:revision>26</cp:revision>
  <dcterms:created xsi:type="dcterms:W3CDTF">2020-08-15T17:02:51Z</dcterms:created>
  <dcterms:modified xsi:type="dcterms:W3CDTF">2020-08-16T22:58:09Z</dcterms:modified>
</cp:coreProperties>
</file>