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6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90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44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34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49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0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3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6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2C16-6EFE-4BCF-A049-F2EE8E76D9FA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9353-7427-44EC-9EBE-B93E4480D3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8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6740" y="1354217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686739" y="1354217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39" name="Rectángulo 38"/>
          <p:cNvSpPr/>
          <p:nvPr/>
        </p:nvSpPr>
        <p:spPr>
          <a:xfrm>
            <a:off x="7974735" y="1354217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Rectángulo 60"/>
          <p:cNvSpPr/>
          <p:nvPr/>
        </p:nvSpPr>
        <p:spPr>
          <a:xfrm>
            <a:off x="7992630" y="4836459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4339685" y="1354217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Rectángulo 58"/>
          <p:cNvSpPr/>
          <p:nvPr/>
        </p:nvSpPr>
        <p:spPr>
          <a:xfrm>
            <a:off x="4555622" y="3341342"/>
            <a:ext cx="3000659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0"/>
            <a:ext cx="1624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Home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883687" y="1586921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</a:t>
            </a:r>
            <a:r>
              <a:rPr lang="es-ES" dirty="0" smtClean="0"/>
              <a:t>Marca</a:t>
            </a:r>
          </a:p>
          <a:p>
            <a:pPr algn="ctr"/>
            <a:r>
              <a:rPr lang="es-ES" dirty="0" smtClean="0"/>
              <a:t>40% ancho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2684998" y="1693446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883688" y="2333775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83688" y="2855501"/>
            <a:ext cx="3083278" cy="1322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&lt;     </a:t>
            </a:r>
            <a:r>
              <a:rPr lang="es-ES" dirty="0" smtClean="0">
                <a:solidFill>
                  <a:schemeClr val="dk1"/>
                </a:solidFill>
              </a:rPr>
              <a:t>Artículos </a:t>
            </a:r>
            <a:r>
              <a:rPr lang="es-ES" dirty="0">
                <a:solidFill>
                  <a:schemeClr val="dk1"/>
                </a:solidFill>
              </a:rPr>
              <a:t>publicitados    &gt;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131385" y="1693446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583978" y="1693447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883686" y="4643512"/>
            <a:ext cx="3083279" cy="152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dk1"/>
                </a:solidFill>
              </a:rPr>
              <a:t>Imagen articulo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379077" y="4274179"/>
            <a:ext cx="209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Destacados para vos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3685" y="6168886"/>
            <a:ext cx="309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Nombre Articulo</a:t>
            </a:r>
            <a:endParaRPr lang="es-ES" sz="1400" dirty="0"/>
          </a:p>
        </p:txBody>
      </p:sp>
      <p:sp>
        <p:nvSpPr>
          <p:cNvPr id="33" name="Rectángulo 32"/>
          <p:cNvSpPr/>
          <p:nvPr/>
        </p:nvSpPr>
        <p:spPr>
          <a:xfrm>
            <a:off x="4555621" y="1586921"/>
            <a:ext cx="3000659" cy="1752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  <a:p>
            <a:pPr algn="ctr"/>
            <a:r>
              <a:rPr lang="es-ES" dirty="0">
                <a:solidFill>
                  <a:schemeClr val="dk1"/>
                </a:solidFill>
              </a:rPr>
              <a:t>80% del ancho total</a:t>
            </a:r>
          </a:p>
          <a:p>
            <a:pPr algn="ctr"/>
            <a:r>
              <a:rPr lang="es-ES" dirty="0">
                <a:solidFill>
                  <a:schemeClr val="dk1"/>
                </a:solidFill>
              </a:rPr>
              <a:t>34% del alto total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555621" y="3937232"/>
            <a:ext cx="3000659" cy="1752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dk1"/>
                </a:solidFill>
              </a:rPr>
              <a:t>Imagen articulo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176604" y="1354217"/>
            <a:ext cx="3000659" cy="485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8176604" y="2436725"/>
            <a:ext cx="3000659" cy="1752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8198718" y="5160591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10758099" y="5160591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8176603" y="4824677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53" name="Rectángulo 52"/>
          <p:cNvSpPr/>
          <p:nvPr/>
        </p:nvSpPr>
        <p:spPr>
          <a:xfrm>
            <a:off x="8198718" y="5735303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9791114" y="5732436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9791113" y="6094180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2" name="Rectángulo 61"/>
          <p:cNvSpPr/>
          <p:nvPr/>
        </p:nvSpPr>
        <p:spPr>
          <a:xfrm>
            <a:off x="4555620" y="5688735"/>
            <a:ext cx="3000659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63" name="Rectángulo 62"/>
          <p:cNvSpPr/>
          <p:nvPr/>
        </p:nvSpPr>
        <p:spPr>
          <a:xfrm>
            <a:off x="8176603" y="1859713"/>
            <a:ext cx="3000659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64" name="Rectángulo 63"/>
          <p:cNvSpPr/>
          <p:nvPr/>
        </p:nvSpPr>
        <p:spPr>
          <a:xfrm>
            <a:off x="8174255" y="4192370"/>
            <a:ext cx="3000659" cy="597349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03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177916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2390003" y="4849714"/>
            <a:ext cx="3000659" cy="365826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0907" y="52922"/>
            <a:ext cx="34930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Detalle de producto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2390004" y="2922604"/>
            <a:ext cx="3000659" cy="1910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Imagen articulo</a:t>
            </a:r>
          </a:p>
          <a:p>
            <a:pPr algn="ctr"/>
            <a:r>
              <a:rPr lang="es-ES" dirty="0">
                <a:solidFill>
                  <a:schemeClr val="dk1"/>
                </a:solidFill>
              </a:rPr>
              <a:t>80% del ancho total</a:t>
            </a:r>
          </a:p>
          <a:p>
            <a:pPr algn="ctr"/>
            <a:r>
              <a:rPr lang="es-ES" dirty="0">
                <a:solidFill>
                  <a:schemeClr val="dk1"/>
                </a:solidFill>
              </a:rPr>
              <a:t>34% del alto total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2384132" y="5226092"/>
            <a:ext cx="3000659" cy="253214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058531" y="1576614"/>
            <a:ext cx="3000659" cy="1305483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Descripción del articulo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2399713" y="6053166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Comprar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416174" y="5547478"/>
            <a:ext cx="1944812" cy="365826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Cantidad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976829" y="5543003"/>
            <a:ext cx="407962" cy="365826"/>
            <a:chOff x="3485653" y="5486900"/>
            <a:chExt cx="407962" cy="365826"/>
          </a:xfrm>
        </p:grpSpPr>
        <p:sp>
          <p:nvSpPr>
            <p:cNvPr id="41" name="Rectángulo 40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Flecha abajo 5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Grupo 41"/>
          <p:cNvGrpSpPr/>
          <p:nvPr/>
        </p:nvGrpSpPr>
        <p:grpSpPr>
          <a:xfrm rot="10800000">
            <a:off x="4482209" y="5543002"/>
            <a:ext cx="407962" cy="365826"/>
            <a:chOff x="3485653" y="5486900"/>
            <a:chExt cx="407962" cy="365826"/>
          </a:xfrm>
        </p:grpSpPr>
        <p:sp>
          <p:nvSpPr>
            <p:cNvPr id="44" name="Rectángulo 43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Flecha abajo 44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7" name="Rectángulo 46"/>
          <p:cNvSpPr/>
          <p:nvPr/>
        </p:nvSpPr>
        <p:spPr>
          <a:xfrm>
            <a:off x="6058531" y="3100427"/>
            <a:ext cx="3000659" cy="1322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&lt;     </a:t>
            </a:r>
            <a:r>
              <a:rPr lang="es-ES" dirty="0" smtClean="0">
                <a:solidFill>
                  <a:schemeClr val="dk1"/>
                </a:solidFill>
              </a:rPr>
              <a:t>Artículos similares    </a:t>
            </a:r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6058531" y="4432499"/>
            <a:ext cx="3000659" cy="448281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Nombre del Articulo</a:t>
            </a:r>
          </a:p>
          <a:p>
            <a:pPr algn="ctr"/>
            <a:r>
              <a:rPr lang="es-ES" sz="1100" dirty="0" smtClean="0"/>
              <a:t>$ 0,00</a:t>
            </a:r>
            <a:endParaRPr lang="es-ES" sz="1100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6058531" y="4852799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6991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77915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2429346" y="291279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57242" y="52922"/>
            <a:ext cx="3360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Carrito de compras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4304713" y="3277097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grpSp>
        <p:nvGrpSpPr>
          <p:cNvPr id="42" name="Grupo 41"/>
          <p:cNvGrpSpPr/>
          <p:nvPr/>
        </p:nvGrpSpPr>
        <p:grpSpPr>
          <a:xfrm rot="10800000">
            <a:off x="3707898" y="3281474"/>
            <a:ext cx="289671" cy="242950"/>
            <a:chOff x="3485653" y="5486900"/>
            <a:chExt cx="407962" cy="365826"/>
          </a:xfrm>
        </p:grpSpPr>
        <p:sp>
          <p:nvSpPr>
            <p:cNvPr id="44" name="Rectángulo 43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Flecha abajo 44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439918" y="3277096"/>
            <a:ext cx="1280065" cy="25655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#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4000977" y="3281475"/>
            <a:ext cx="289671" cy="242950"/>
            <a:chOff x="3485653" y="5486900"/>
            <a:chExt cx="407962" cy="365826"/>
          </a:xfrm>
        </p:grpSpPr>
        <p:sp>
          <p:nvSpPr>
            <p:cNvPr id="39" name="Rectángulo 38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Flecha abajo 39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4304716" y="3538532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2436422" y="3542779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2443414" y="3910900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318781" y="4275200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grpSp>
        <p:nvGrpSpPr>
          <p:cNvPr id="53" name="Grupo 52"/>
          <p:cNvGrpSpPr/>
          <p:nvPr/>
        </p:nvGrpSpPr>
        <p:grpSpPr>
          <a:xfrm rot="10800000">
            <a:off x="3721966" y="4279577"/>
            <a:ext cx="289671" cy="242950"/>
            <a:chOff x="3485653" y="5486900"/>
            <a:chExt cx="407962" cy="365826"/>
          </a:xfrm>
        </p:grpSpPr>
        <p:sp>
          <p:nvSpPr>
            <p:cNvPr id="54" name="Rectángulo 53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Flecha abajo 54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Rectángulo 60"/>
          <p:cNvSpPr/>
          <p:nvPr/>
        </p:nvSpPr>
        <p:spPr>
          <a:xfrm>
            <a:off x="2453986" y="4275199"/>
            <a:ext cx="1280065" cy="25655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#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4015045" y="4279578"/>
            <a:ext cx="289671" cy="242950"/>
            <a:chOff x="3485653" y="5486900"/>
            <a:chExt cx="407962" cy="365826"/>
          </a:xfrm>
        </p:grpSpPr>
        <p:sp>
          <p:nvSpPr>
            <p:cNvPr id="63" name="Rectángulo 62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Flecha abajo 63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8" name="Rectángulo 67"/>
          <p:cNvSpPr/>
          <p:nvPr/>
        </p:nvSpPr>
        <p:spPr>
          <a:xfrm>
            <a:off x="4318784" y="4536635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2450490" y="4540882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86" name="Rectángulo redondeado 85"/>
          <p:cNvSpPr/>
          <p:nvPr/>
        </p:nvSpPr>
        <p:spPr>
          <a:xfrm>
            <a:off x="6014611" y="4423984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Finalizar compra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058312" y="2281718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7933679" y="2646018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grpSp>
        <p:nvGrpSpPr>
          <p:cNvPr id="89" name="Grupo 88"/>
          <p:cNvGrpSpPr/>
          <p:nvPr/>
        </p:nvGrpSpPr>
        <p:grpSpPr>
          <a:xfrm rot="10800000">
            <a:off x="7336864" y="2650395"/>
            <a:ext cx="289671" cy="242950"/>
            <a:chOff x="3485653" y="5486900"/>
            <a:chExt cx="407962" cy="365826"/>
          </a:xfrm>
        </p:grpSpPr>
        <p:sp>
          <p:nvSpPr>
            <p:cNvPr id="90" name="Rectángulo 89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Flecha abajo 90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2" name="Rectángulo 91"/>
          <p:cNvSpPr/>
          <p:nvPr/>
        </p:nvSpPr>
        <p:spPr>
          <a:xfrm>
            <a:off x="6068884" y="2646017"/>
            <a:ext cx="1280065" cy="25655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  <p:grpSp>
        <p:nvGrpSpPr>
          <p:cNvPr id="93" name="Grupo 92"/>
          <p:cNvGrpSpPr/>
          <p:nvPr/>
        </p:nvGrpSpPr>
        <p:grpSpPr>
          <a:xfrm>
            <a:off x="7629943" y="2650396"/>
            <a:ext cx="289671" cy="242950"/>
            <a:chOff x="3485653" y="5486900"/>
            <a:chExt cx="407962" cy="365826"/>
          </a:xfrm>
        </p:grpSpPr>
        <p:sp>
          <p:nvSpPr>
            <p:cNvPr id="94" name="Rectángulo 93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Flecha abajo 94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6" name="Rectángulo 95"/>
          <p:cNvSpPr/>
          <p:nvPr/>
        </p:nvSpPr>
        <p:spPr>
          <a:xfrm>
            <a:off x="7933682" y="290745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6065388" y="2911700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98" name="Rectángulo redondeado 97"/>
          <p:cNvSpPr/>
          <p:nvPr/>
        </p:nvSpPr>
        <p:spPr>
          <a:xfrm>
            <a:off x="6024467" y="4079628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Seguir comprando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918459" y="372651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6050165" y="3730760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Total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7918459" y="3414501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050165" y="3418748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Descuento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7933676" y="1658575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grpSp>
        <p:nvGrpSpPr>
          <p:cNvPr id="104" name="Grupo 103"/>
          <p:cNvGrpSpPr/>
          <p:nvPr/>
        </p:nvGrpSpPr>
        <p:grpSpPr>
          <a:xfrm rot="10800000">
            <a:off x="7336861" y="1662952"/>
            <a:ext cx="289671" cy="242950"/>
            <a:chOff x="3485653" y="5486900"/>
            <a:chExt cx="407962" cy="365826"/>
          </a:xfrm>
        </p:grpSpPr>
        <p:sp>
          <p:nvSpPr>
            <p:cNvPr id="105" name="Rectángulo 104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Flecha abajo 105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7" name="Rectángulo 106"/>
          <p:cNvSpPr/>
          <p:nvPr/>
        </p:nvSpPr>
        <p:spPr>
          <a:xfrm>
            <a:off x="6068881" y="1658574"/>
            <a:ext cx="1280065" cy="25655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#</a:t>
            </a:r>
          </a:p>
        </p:txBody>
      </p:sp>
      <p:grpSp>
        <p:nvGrpSpPr>
          <p:cNvPr id="108" name="Grupo 107"/>
          <p:cNvGrpSpPr/>
          <p:nvPr/>
        </p:nvGrpSpPr>
        <p:grpSpPr>
          <a:xfrm>
            <a:off x="7629940" y="1662953"/>
            <a:ext cx="289671" cy="242950"/>
            <a:chOff x="3485653" y="5486900"/>
            <a:chExt cx="407962" cy="365826"/>
          </a:xfrm>
        </p:grpSpPr>
        <p:sp>
          <p:nvSpPr>
            <p:cNvPr id="109" name="Rectángulo 108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" name="Flecha abajo 109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7933679" y="1920010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6065385" y="1924257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5947486" y="488158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126" name="Rectángulo 125"/>
          <p:cNvSpPr/>
          <p:nvPr/>
        </p:nvSpPr>
        <p:spPr>
          <a:xfrm>
            <a:off x="2429014" y="4890458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127" name="Rectángulo 126"/>
          <p:cNvSpPr/>
          <p:nvPr/>
        </p:nvSpPr>
        <p:spPr>
          <a:xfrm>
            <a:off x="4304381" y="5254758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grpSp>
        <p:nvGrpSpPr>
          <p:cNvPr id="128" name="Grupo 127"/>
          <p:cNvGrpSpPr/>
          <p:nvPr/>
        </p:nvGrpSpPr>
        <p:grpSpPr>
          <a:xfrm rot="10800000">
            <a:off x="3707566" y="5259135"/>
            <a:ext cx="289671" cy="242950"/>
            <a:chOff x="3485653" y="5486900"/>
            <a:chExt cx="407962" cy="365826"/>
          </a:xfrm>
        </p:grpSpPr>
        <p:sp>
          <p:nvSpPr>
            <p:cNvPr id="129" name="Rectángulo 128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0" name="Flecha abajo 129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1" name="Rectángulo 130"/>
          <p:cNvSpPr/>
          <p:nvPr/>
        </p:nvSpPr>
        <p:spPr>
          <a:xfrm>
            <a:off x="2439586" y="5254757"/>
            <a:ext cx="1280065" cy="256557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#</a:t>
            </a:r>
          </a:p>
        </p:txBody>
      </p:sp>
      <p:grpSp>
        <p:nvGrpSpPr>
          <p:cNvPr id="132" name="Grupo 131"/>
          <p:cNvGrpSpPr/>
          <p:nvPr/>
        </p:nvGrpSpPr>
        <p:grpSpPr>
          <a:xfrm>
            <a:off x="4000645" y="5259136"/>
            <a:ext cx="289671" cy="242950"/>
            <a:chOff x="3485653" y="5486900"/>
            <a:chExt cx="407962" cy="365826"/>
          </a:xfrm>
        </p:grpSpPr>
        <p:sp>
          <p:nvSpPr>
            <p:cNvPr id="133" name="Rectángulo 132"/>
            <p:cNvSpPr/>
            <p:nvPr/>
          </p:nvSpPr>
          <p:spPr>
            <a:xfrm>
              <a:off x="3485653" y="5486900"/>
              <a:ext cx="407962" cy="36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Flecha abajo 133"/>
            <p:cNvSpPr/>
            <p:nvPr/>
          </p:nvSpPr>
          <p:spPr>
            <a:xfrm>
              <a:off x="3555290" y="5537976"/>
              <a:ext cx="251667" cy="2636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5" name="Rectángulo 134"/>
          <p:cNvSpPr/>
          <p:nvPr/>
        </p:nvSpPr>
        <p:spPr>
          <a:xfrm>
            <a:off x="4304384" y="551619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2436090" y="5520440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2429013" y="5889693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</p:spTree>
    <p:extLst>
      <p:ext uri="{BB962C8B-B14F-4D97-AF65-F5344CB8AC3E}">
        <p14:creationId xmlns:p14="http://schemas.microsoft.com/office/powerpoint/2010/main" val="270043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77915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2429346" y="291279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Email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3804" y="-2654"/>
            <a:ext cx="3977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Formulario de Registro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2" name="Rectángulo redondeado 1"/>
          <p:cNvSpPr/>
          <p:nvPr/>
        </p:nvSpPr>
        <p:spPr>
          <a:xfrm>
            <a:off x="2399713" y="6053166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Ya estoy registrado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409569" y="5708810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Registrate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5947486" y="488158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75" name="Rectángulo 74"/>
          <p:cNvSpPr/>
          <p:nvPr/>
        </p:nvSpPr>
        <p:spPr>
          <a:xfrm>
            <a:off x="2429345" y="336068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2429345" y="3821419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Apellido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2429346" y="4291271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Teléfono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429345" y="4739161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Contraseña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429345" y="5199893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Repita contraseña</a:t>
            </a:r>
          </a:p>
        </p:txBody>
      </p:sp>
      <p:sp>
        <p:nvSpPr>
          <p:cNvPr id="114" name="Rectángulo redondeado 113"/>
          <p:cNvSpPr/>
          <p:nvPr/>
        </p:nvSpPr>
        <p:spPr>
          <a:xfrm>
            <a:off x="6032973" y="4522189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Ya estoy registrado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5" name="Rectángulo redondeado 114"/>
          <p:cNvSpPr/>
          <p:nvPr/>
        </p:nvSpPr>
        <p:spPr>
          <a:xfrm>
            <a:off x="6042829" y="4177833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Registrate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6062606" y="2760294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Teléfono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6062605" y="3208184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Contraseña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6062605" y="3668916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Repita Contraseña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6042827" y="1842555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</a:t>
            </a:r>
          </a:p>
        </p:txBody>
      </p:sp>
      <p:sp>
        <p:nvSpPr>
          <p:cNvPr id="121" name="Rectángulo 120"/>
          <p:cNvSpPr/>
          <p:nvPr/>
        </p:nvSpPr>
        <p:spPr>
          <a:xfrm>
            <a:off x="6042827" y="230328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Apellido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3549575" y="6538325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Vista 1</a:t>
            </a:r>
            <a:endParaRPr lang="es-ES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5980603" y="6525043"/>
            <a:ext cx="315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 deslizo para abajo se </a:t>
            </a:r>
            <a:r>
              <a:rPr lang="es-ES" dirty="0" err="1" smtClean="0"/>
              <a:t>veria</a:t>
            </a:r>
            <a:r>
              <a:rPr lang="es-ES" dirty="0" smtClean="0"/>
              <a:t> así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74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50444" y="1396253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3950444" y="1396253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4201875" y="3025342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Email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62693" y="-2654"/>
            <a:ext cx="3439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Formulario de </a:t>
            </a:r>
            <a:r>
              <a:rPr lang="es-ES" sz="3200" dirty="0" err="1" smtClean="0"/>
              <a:t>login</a:t>
            </a:r>
            <a:endParaRPr lang="es-ES" sz="3200" dirty="0" smtClean="0"/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147392" y="1628957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5948703" y="1735482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147393" y="2375811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395090" y="1735482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847683" y="173548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2" name="Rectángulo redondeado 1"/>
          <p:cNvSpPr/>
          <p:nvPr/>
        </p:nvSpPr>
        <p:spPr>
          <a:xfrm>
            <a:off x="4201873" y="4311220"/>
            <a:ext cx="3000659" cy="1904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Olvide mi contraseña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4201874" y="3943581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Ingresar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4201874" y="3473232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Contraseña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3968265" y="487505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174353" y="519918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733734" y="519918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174353" y="577389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66749" y="577102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5766748" y="613277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087369" y="486407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4201872" y="4542666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Registrarme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5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77915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2429345" y="2923316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Email – Fijo no se puede cambiar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25131" y="-2654"/>
            <a:ext cx="39146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Actualización de datos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417067" y="6137574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Actualizar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5947486" y="488158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75" name="Rectángulo 74"/>
          <p:cNvSpPr/>
          <p:nvPr/>
        </p:nvSpPr>
        <p:spPr>
          <a:xfrm>
            <a:off x="2429345" y="336068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2429345" y="3821419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Apellido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2429346" y="4291271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Teléfono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429345" y="5187432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Nueva contraseña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429345" y="5648164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Repita nueva contraseña</a:t>
            </a:r>
          </a:p>
        </p:txBody>
      </p:sp>
      <p:sp>
        <p:nvSpPr>
          <p:cNvPr id="115" name="Rectángulo redondeado 114"/>
          <p:cNvSpPr/>
          <p:nvPr/>
        </p:nvSpPr>
        <p:spPr>
          <a:xfrm>
            <a:off x="6042827" y="4415637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Actualizar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429345" y="4737198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Contraseña actual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042827" y="1630898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042827" y="2091630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Apellido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042828" y="2561482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Teléfono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6042827" y="3457643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Nueva contraseña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6042827" y="3918375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Repita nueva contraseña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042827" y="3007409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Contraseña actual</a:t>
            </a:r>
          </a:p>
        </p:txBody>
      </p:sp>
    </p:spTree>
    <p:extLst>
      <p:ext uri="{BB962C8B-B14F-4D97-AF65-F5344CB8AC3E}">
        <p14:creationId xmlns:p14="http://schemas.microsoft.com/office/powerpoint/2010/main" val="41331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77915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2145" y="-2654"/>
            <a:ext cx="3500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Historial de pedidos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5947486" y="488158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44" name="Rectángulo 43"/>
          <p:cNvSpPr/>
          <p:nvPr/>
        </p:nvSpPr>
        <p:spPr>
          <a:xfrm>
            <a:off x="2429345" y="4199056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3341813" y="4199057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266418" y="4199057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429345" y="3169399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341813" y="3169400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266418" y="3169400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2429345" y="5234529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3341813" y="5234530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4266418" y="5234530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4071111" y="2898698"/>
            <a:ext cx="1340314" cy="195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ES" sz="1600" dirty="0" smtClean="0">
                <a:solidFill>
                  <a:schemeClr val="dk1"/>
                </a:solidFill>
              </a:rPr>
              <a:t>Filtrar</a:t>
            </a:r>
            <a:endParaRPr lang="es-ES" sz="1600" dirty="0">
              <a:solidFill>
                <a:schemeClr val="dk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6042827" y="2676720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6955295" y="2676721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7879900" y="2676721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6042827" y="1647063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6955295" y="1647064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7879900" y="1647064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6042827" y="3712193"/>
            <a:ext cx="91246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Fecha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6955295" y="3712194"/>
            <a:ext cx="924603" cy="9822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Pedido Nº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7879898" y="3722789"/>
            <a:ext cx="1151307" cy="9822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$ 0,00</a:t>
            </a:r>
          </a:p>
        </p:txBody>
      </p:sp>
    </p:spTree>
    <p:extLst>
      <p:ext uri="{BB962C8B-B14F-4D97-AF65-F5344CB8AC3E}">
        <p14:creationId xmlns:p14="http://schemas.microsoft.com/office/powerpoint/2010/main" val="295901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5830861" y="1410320"/>
            <a:ext cx="3433278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5828382" y="4892562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77915" y="1410320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177915" y="1410320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9" name="Rectángulo 58"/>
          <p:cNvSpPr/>
          <p:nvPr/>
        </p:nvSpPr>
        <p:spPr>
          <a:xfrm>
            <a:off x="2429346" y="2912797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74728" y="52922"/>
            <a:ext cx="2525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Ver un pedido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374863" y="1643024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176174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374864" y="2389878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2561" y="1749549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75154" y="1749550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4304713" y="3277097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6034470" y="5216694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8593851" y="5216694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6034470" y="5791406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7626866" y="5788539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626865" y="6150283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304716" y="3538532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2436422" y="3542779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2443414" y="3910900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318781" y="4275200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4318784" y="4536635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2450490" y="4540882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86" name="Rectángulo redondeado 85"/>
          <p:cNvSpPr/>
          <p:nvPr/>
        </p:nvSpPr>
        <p:spPr>
          <a:xfrm>
            <a:off x="6014611" y="4423984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Finalizar compra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058312" y="2281718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7933679" y="2646018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6068884" y="2646017"/>
            <a:ext cx="1836659" cy="27596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  <p:sp>
        <p:nvSpPr>
          <p:cNvPr id="96" name="Rectángulo 95"/>
          <p:cNvSpPr/>
          <p:nvPr/>
        </p:nvSpPr>
        <p:spPr>
          <a:xfrm>
            <a:off x="7933682" y="290745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6065388" y="2911700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98" name="Rectángulo redondeado 97"/>
          <p:cNvSpPr/>
          <p:nvPr/>
        </p:nvSpPr>
        <p:spPr>
          <a:xfrm>
            <a:off x="6024467" y="4079628"/>
            <a:ext cx="3000659" cy="28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Seguir comprando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918459" y="372651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6050165" y="3730760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Total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7918459" y="3414501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050165" y="3418748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Descuento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7933679" y="1891874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6065385" y="1896121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5947486" y="4881583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77" name="Rectángulo 76"/>
          <p:cNvSpPr/>
          <p:nvPr/>
        </p:nvSpPr>
        <p:spPr>
          <a:xfrm>
            <a:off x="2437016" y="3279172"/>
            <a:ext cx="1836659" cy="27596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  <p:sp>
        <p:nvSpPr>
          <p:cNvPr id="78" name="Rectángulo 77"/>
          <p:cNvSpPr/>
          <p:nvPr/>
        </p:nvSpPr>
        <p:spPr>
          <a:xfrm>
            <a:off x="2450487" y="4277330"/>
            <a:ext cx="1836659" cy="27596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  <p:sp>
        <p:nvSpPr>
          <p:cNvPr id="79" name="Rectángulo 78"/>
          <p:cNvSpPr/>
          <p:nvPr/>
        </p:nvSpPr>
        <p:spPr>
          <a:xfrm>
            <a:off x="2439915" y="4952003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4315282" y="5316303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4315285" y="5577738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2446991" y="5581985"/>
            <a:ext cx="1840158" cy="252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Subtotal</a:t>
            </a:r>
          </a:p>
        </p:txBody>
      </p:sp>
      <p:sp>
        <p:nvSpPr>
          <p:cNvPr id="116" name="Rectángulo 115"/>
          <p:cNvSpPr/>
          <p:nvPr/>
        </p:nvSpPr>
        <p:spPr>
          <a:xfrm>
            <a:off x="2446988" y="5318433"/>
            <a:ext cx="1836659" cy="27596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  <p:sp>
        <p:nvSpPr>
          <p:cNvPr id="117" name="Rectángulo 116"/>
          <p:cNvSpPr/>
          <p:nvPr/>
        </p:nvSpPr>
        <p:spPr>
          <a:xfrm>
            <a:off x="2436783" y="5967370"/>
            <a:ext cx="3000659" cy="365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Nombre del Articulo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7930989" y="1630772"/>
            <a:ext cx="1128788" cy="256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$ 0,00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6066194" y="1630771"/>
            <a:ext cx="1836659" cy="27596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Cant</a:t>
            </a:r>
            <a:r>
              <a:rPr lang="es-ES" sz="1600" dirty="0" smtClean="0"/>
              <a:t>. </a:t>
            </a:r>
            <a:r>
              <a:rPr lang="es-ES" sz="1600" dirty="0"/>
              <a:t>#</a:t>
            </a: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59686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54690" y="1452524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Rectángulo 65"/>
          <p:cNvSpPr/>
          <p:nvPr/>
        </p:nvSpPr>
        <p:spPr>
          <a:xfrm>
            <a:off x="2754690" y="1452524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195037" y="-2654"/>
            <a:ext cx="1774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Mensajes</a:t>
            </a:r>
          </a:p>
          <a:p>
            <a:pPr algn="ctr"/>
            <a:r>
              <a:rPr lang="es-ES" sz="3200" b="1" dirty="0" smtClean="0"/>
              <a:t>320x480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951638" y="1685228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4752949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951639" y="2432082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199336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651929" y="179175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772963" y="212557"/>
            <a:ext cx="3655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 =&gt; Categorías. Menú Hamburguesa</a:t>
            </a:r>
          </a:p>
          <a:p>
            <a:r>
              <a:rPr lang="es-ES" dirty="0" smtClean="0"/>
              <a:t>P =&gt; Mi perfil. Logo Personita</a:t>
            </a:r>
          </a:p>
          <a:p>
            <a:r>
              <a:rPr lang="es-ES" dirty="0" smtClean="0"/>
              <a:t>T =&gt; Carrito. Logo Carrito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49877" y="0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Escala 1px = 0,03 cm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2772511" y="4931323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2978599" y="5255455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5537980" y="5255455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978599" y="5830167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570995" y="5827300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570994" y="6189044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2891615" y="4920344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006118" y="3154297"/>
            <a:ext cx="3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correo electrónico ya se encuentra registrado.</a:t>
            </a:r>
            <a:endParaRPr lang="es-ES" sz="2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006119" y="4223283"/>
            <a:ext cx="3000659" cy="278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Olvide mi contraseña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006119" y="4571813"/>
            <a:ext cx="3000659" cy="278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Volver a intentar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325284" y="1452524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6325284" y="1452524"/>
            <a:ext cx="3456001" cy="140521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29" name="Rectángulo 28"/>
          <p:cNvSpPr/>
          <p:nvPr/>
        </p:nvSpPr>
        <p:spPr>
          <a:xfrm>
            <a:off x="6522232" y="1685228"/>
            <a:ext cx="1696248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 Marca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8323543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522233" y="2432082"/>
            <a:ext cx="3083278" cy="33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Buscador …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8769930" y="1791753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9222523" y="1791754"/>
            <a:ext cx="382987" cy="38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343105" y="4931323"/>
            <a:ext cx="3435757" cy="732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6549193" y="5255455"/>
            <a:ext cx="2460913" cy="3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Ingresa tu email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9108574" y="5255455"/>
            <a:ext cx="419164" cy="339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&gt;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549193" y="5830167"/>
            <a:ext cx="1413346" cy="63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Medios de pago, logos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8141589" y="5827300"/>
            <a:ext cx="1386149" cy="2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dk1"/>
                </a:solidFill>
              </a:rPr>
              <a:t>Logos Redes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141588" y="6189044"/>
            <a:ext cx="1386149" cy="28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dk1"/>
                </a:solidFill>
              </a:rPr>
              <a:t>Boton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err="1">
                <a:solidFill>
                  <a:schemeClr val="dk1"/>
                </a:solidFill>
              </a:rPr>
              <a:t>Contato</a:t>
            </a:r>
            <a:endParaRPr lang="es-ES" sz="1200" dirty="0">
              <a:solidFill>
                <a:schemeClr val="dk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462209" y="4920344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Newsletter</a:t>
            </a:r>
            <a:endParaRPr lang="es-ES" sz="16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576712" y="3027685"/>
            <a:ext cx="30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¡</a:t>
            </a:r>
            <a:r>
              <a:rPr lang="es-ES" sz="2400" dirty="0" smtClean="0"/>
              <a:t>MUCHAS GRACIAS </a:t>
            </a:r>
          </a:p>
          <a:p>
            <a:pPr algn="ctr"/>
            <a:r>
              <a:rPr lang="es-ES" sz="2400" dirty="0" smtClean="0"/>
              <a:t>POR TU COMPRA!</a:t>
            </a:r>
            <a:endParaRPr lang="es-ES" sz="24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6549193" y="4405917"/>
            <a:ext cx="3000659" cy="278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mis pedidos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6549192" y="4037375"/>
            <a:ext cx="3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Pedido Nº: </a:t>
            </a:r>
            <a:r>
              <a:rPr lang="es-ES" sz="1600" dirty="0" err="1" smtClean="0"/>
              <a:t>xxxxxx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37523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796</Words>
  <Application>Microsoft Office PowerPoint</Application>
  <PresentationFormat>Panorámica</PresentationFormat>
  <Paragraphs>319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Intec</dc:creator>
  <cp:lastModifiedBy>Intec</cp:lastModifiedBy>
  <cp:revision>15</cp:revision>
  <dcterms:created xsi:type="dcterms:W3CDTF">2020-08-15T17:02:51Z</dcterms:created>
  <dcterms:modified xsi:type="dcterms:W3CDTF">2020-08-15T18:40:03Z</dcterms:modified>
</cp:coreProperties>
</file>