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61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16/08/2020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56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16/08/2020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678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16/08/2020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90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16/08/2020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044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16/08/2020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134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16/08/2020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949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16/08/2020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826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16/08/2020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902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16/08/2020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339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16/08/2020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491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16/08/2020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68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92C16-6EFE-4BCF-A049-F2EE8E76D9FA}" type="datetimeFigureOut">
              <a:rPr lang="es-ES" smtClean="0"/>
              <a:t>16/08/2020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584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672343" y="1135887"/>
            <a:ext cx="4147200" cy="552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6" name="Rectángulo 65"/>
          <p:cNvSpPr/>
          <p:nvPr/>
        </p:nvSpPr>
        <p:spPr>
          <a:xfrm>
            <a:off x="1672343" y="1135887"/>
            <a:ext cx="4147200" cy="1079279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8921" y="0"/>
            <a:ext cx="18325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smtClean="0"/>
              <a:t>Home</a:t>
            </a:r>
          </a:p>
          <a:p>
            <a:pPr algn="ctr"/>
            <a:r>
              <a:rPr lang="es-ES" sz="3200" b="1" dirty="0" smtClean="0"/>
              <a:t>768x1024</a:t>
            </a:r>
            <a:endParaRPr lang="es-ES" sz="3200" b="1" dirty="0" smtClean="0"/>
          </a:p>
        </p:txBody>
      </p:sp>
      <p:sp>
        <p:nvSpPr>
          <p:cNvPr id="14" name="Rectángulo 13"/>
          <p:cNvSpPr/>
          <p:nvPr/>
        </p:nvSpPr>
        <p:spPr>
          <a:xfrm>
            <a:off x="1869291" y="1308687"/>
            <a:ext cx="1696248" cy="759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Marca</a:t>
            </a:r>
          </a:p>
          <a:p>
            <a:pPr algn="ctr"/>
            <a:r>
              <a:rPr lang="es-ES" dirty="0" smtClean="0"/>
              <a:t>40% ancho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4369105" y="1310595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3744589" y="1737497"/>
            <a:ext cx="1919370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Buscador …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1851474" y="2471533"/>
            <a:ext cx="3790800" cy="12996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&lt;     </a:t>
            </a:r>
            <a:r>
              <a:rPr lang="es-ES" dirty="0" smtClean="0">
                <a:solidFill>
                  <a:schemeClr val="dk1"/>
                </a:solidFill>
              </a:rPr>
              <a:t>Artículos </a:t>
            </a:r>
            <a:r>
              <a:rPr lang="es-ES" dirty="0">
                <a:solidFill>
                  <a:schemeClr val="dk1"/>
                </a:solidFill>
              </a:rPr>
              <a:t>publicitados    &gt;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4815492" y="1310595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5268085" y="1310596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1869291" y="3898605"/>
            <a:ext cx="3771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/>
              <a:t>Destacados</a:t>
            </a:r>
            <a:endParaRPr lang="es-ES" sz="1400" b="1" dirty="0"/>
          </a:p>
        </p:txBody>
      </p:sp>
      <p:sp>
        <p:nvSpPr>
          <p:cNvPr id="56" name="CuadroTexto 55"/>
          <p:cNvSpPr txBox="1"/>
          <p:nvPr/>
        </p:nvSpPr>
        <p:spPr>
          <a:xfrm>
            <a:off x="8040245" y="105293"/>
            <a:ext cx="3655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 =&gt; Categorías. Menú Hamburguesa</a:t>
            </a:r>
          </a:p>
          <a:p>
            <a:r>
              <a:rPr lang="es-ES" dirty="0" smtClean="0"/>
              <a:t>P =&gt; Mi perfil. Logo Personita</a:t>
            </a:r>
          </a:p>
          <a:p>
            <a:r>
              <a:rPr lang="es-ES" dirty="0" smtClean="0"/>
              <a:t>T =&gt; Carrito. Logo Carrito</a:t>
            </a:r>
            <a:endParaRPr lang="es-ES" dirty="0"/>
          </a:p>
        </p:txBody>
      </p:sp>
      <p:sp>
        <p:nvSpPr>
          <p:cNvPr id="68" name="CuadroTexto 67"/>
          <p:cNvSpPr txBox="1"/>
          <p:nvPr/>
        </p:nvSpPr>
        <p:spPr>
          <a:xfrm>
            <a:off x="4949877" y="0"/>
            <a:ext cx="222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</a:t>
            </a:r>
            <a:r>
              <a:rPr lang="es-ES" dirty="0" smtClean="0"/>
              <a:t>0,015 </a:t>
            </a:r>
            <a:r>
              <a:rPr lang="es-ES" dirty="0" smtClean="0"/>
              <a:t>cm</a:t>
            </a:r>
            <a:endParaRPr lang="es-ES" dirty="0"/>
          </a:p>
        </p:txBody>
      </p:sp>
      <p:grpSp>
        <p:nvGrpSpPr>
          <p:cNvPr id="3" name="Grupo 2"/>
          <p:cNvGrpSpPr/>
          <p:nvPr/>
        </p:nvGrpSpPr>
        <p:grpSpPr>
          <a:xfrm>
            <a:off x="1851474" y="4185604"/>
            <a:ext cx="3789385" cy="1694487"/>
            <a:chOff x="865870" y="3922038"/>
            <a:chExt cx="3789385" cy="1694487"/>
          </a:xfrm>
        </p:grpSpPr>
        <p:sp>
          <p:nvSpPr>
            <p:cNvPr id="25" name="CuadroTexto 24"/>
            <p:cNvSpPr txBox="1"/>
            <p:nvPr/>
          </p:nvSpPr>
          <p:spPr>
            <a:xfrm>
              <a:off x="865870" y="5185638"/>
              <a:ext cx="1263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Nombre </a:t>
              </a:r>
              <a:r>
                <a:rPr lang="es-ES" sz="1100" dirty="0" smtClean="0"/>
                <a:t>Articulo</a:t>
              </a:r>
            </a:p>
            <a:p>
              <a:pPr algn="ctr"/>
              <a:r>
                <a:rPr lang="es-ES" sz="1100" dirty="0" smtClean="0"/>
                <a:t>$ 0,00</a:t>
              </a:r>
              <a:endParaRPr lang="es-ES" sz="1100" dirty="0"/>
            </a:p>
          </p:txBody>
        </p:sp>
        <p:grpSp>
          <p:nvGrpSpPr>
            <p:cNvPr id="2" name="Grupo 1"/>
            <p:cNvGrpSpPr/>
            <p:nvPr/>
          </p:nvGrpSpPr>
          <p:grpSpPr>
            <a:xfrm>
              <a:off x="865870" y="3922038"/>
              <a:ext cx="3789385" cy="1263600"/>
              <a:chOff x="1030143" y="3547174"/>
              <a:chExt cx="3789385" cy="1263600"/>
            </a:xfrm>
          </p:grpSpPr>
          <p:sp>
            <p:nvSpPr>
              <p:cNvPr id="34" name="Rectángulo 33"/>
              <p:cNvSpPr/>
              <p:nvPr/>
            </p:nvSpPr>
            <p:spPr>
              <a:xfrm>
                <a:off x="2294627" y="3547174"/>
                <a:ext cx="1263600" cy="1263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dk1"/>
                    </a:solidFill>
                  </a:rPr>
                  <a:t>Imagen articulo</a:t>
                </a:r>
              </a:p>
            </p:txBody>
          </p:sp>
          <p:sp>
            <p:nvSpPr>
              <p:cNvPr id="43" name="Rectángulo 42"/>
              <p:cNvSpPr/>
              <p:nvPr/>
            </p:nvSpPr>
            <p:spPr>
              <a:xfrm>
                <a:off x="1030143" y="3547174"/>
                <a:ext cx="1263600" cy="1263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dk1"/>
                    </a:solidFill>
                  </a:rPr>
                  <a:t>Imagen articulo</a:t>
                </a:r>
              </a:p>
            </p:txBody>
          </p:sp>
          <p:sp>
            <p:nvSpPr>
              <p:cNvPr id="62" name="Rectángulo 61"/>
              <p:cNvSpPr/>
              <p:nvPr/>
            </p:nvSpPr>
            <p:spPr>
              <a:xfrm>
                <a:off x="3555928" y="3547174"/>
                <a:ext cx="1263600" cy="1263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dk1"/>
                    </a:solidFill>
                  </a:rPr>
                  <a:t>Imagen articulo</a:t>
                </a:r>
              </a:p>
            </p:txBody>
          </p:sp>
        </p:grpSp>
        <p:sp>
          <p:nvSpPr>
            <p:cNvPr id="63" name="CuadroTexto 62"/>
            <p:cNvSpPr txBox="1"/>
            <p:nvPr/>
          </p:nvSpPr>
          <p:spPr>
            <a:xfrm>
              <a:off x="2127185" y="5185638"/>
              <a:ext cx="1263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Nombre </a:t>
              </a:r>
              <a:r>
                <a:rPr lang="es-ES" sz="1100" dirty="0" smtClean="0"/>
                <a:t>Articulo</a:t>
              </a:r>
            </a:p>
            <a:p>
              <a:pPr algn="ctr"/>
              <a:r>
                <a:rPr lang="es-ES" sz="1100" dirty="0" smtClean="0"/>
                <a:t>$ 0,00</a:t>
              </a:r>
              <a:endParaRPr lang="es-ES" sz="1100" dirty="0"/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3383501" y="5185638"/>
              <a:ext cx="1263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Nombre </a:t>
              </a:r>
              <a:r>
                <a:rPr lang="es-ES" sz="1100" dirty="0" smtClean="0"/>
                <a:t>Articulo</a:t>
              </a:r>
            </a:p>
            <a:p>
              <a:pPr algn="ctr"/>
              <a:r>
                <a:rPr lang="es-ES" sz="1100" dirty="0" smtClean="0"/>
                <a:t>$ 0,00</a:t>
              </a:r>
              <a:endParaRPr lang="es-ES" sz="1100" dirty="0"/>
            </a:p>
          </p:txBody>
        </p:sp>
      </p:grpSp>
      <p:grpSp>
        <p:nvGrpSpPr>
          <p:cNvPr id="73" name="Grupo 72"/>
          <p:cNvGrpSpPr/>
          <p:nvPr/>
        </p:nvGrpSpPr>
        <p:grpSpPr>
          <a:xfrm>
            <a:off x="1849896" y="5863653"/>
            <a:ext cx="3789385" cy="801834"/>
            <a:chOff x="1030143" y="3547174"/>
            <a:chExt cx="3789385" cy="1263600"/>
          </a:xfrm>
        </p:grpSpPr>
        <p:sp>
          <p:nvSpPr>
            <p:cNvPr id="76" name="Rectángulo 75"/>
            <p:cNvSpPr/>
            <p:nvPr/>
          </p:nvSpPr>
          <p:spPr>
            <a:xfrm>
              <a:off x="2294627" y="3547174"/>
              <a:ext cx="1263600" cy="1263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dk1"/>
                  </a:solidFill>
                </a:rPr>
                <a:t>Imagen articulo</a:t>
              </a:r>
            </a:p>
          </p:txBody>
        </p:sp>
        <p:sp>
          <p:nvSpPr>
            <p:cNvPr id="77" name="Rectángulo 76"/>
            <p:cNvSpPr/>
            <p:nvPr/>
          </p:nvSpPr>
          <p:spPr>
            <a:xfrm>
              <a:off x="1030143" y="3547174"/>
              <a:ext cx="1263600" cy="1263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dk1"/>
                  </a:solidFill>
                </a:rPr>
                <a:t>Imagen articulo</a:t>
              </a:r>
            </a:p>
          </p:txBody>
        </p:sp>
        <p:sp>
          <p:nvSpPr>
            <p:cNvPr id="78" name="Rectángulo 77"/>
            <p:cNvSpPr/>
            <p:nvPr/>
          </p:nvSpPr>
          <p:spPr>
            <a:xfrm>
              <a:off x="3555928" y="3547174"/>
              <a:ext cx="1263600" cy="1263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dk1"/>
                  </a:solidFill>
                </a:rPr>
                <a:t>Imagen articulo</a:t>
              </a:r>
            </a:p>
          </p:txBody>
        </p:sp>
      </p:grpSp>
      <p:sp>
        <p:nvSpPr>
          <p:cNvPr id="79" name="Rectángulo 78"/>
          <p:cNvSpPr/>
          <p:nvPr/>
        </p:nvSpPr>
        <p:spPr>
          <a:xfrm>
            <a:off x="5969577" y="1135887"/>
            <a:ext cx="4147200" cy="552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80" name="Grupo 79"/>
          <p:cNvGrpSpPr/>
          <p:nvPr/>
        </p:nvGrpSpPr>
        <p:grpSpPr>
          <a:xfrm>
            <a:off x="6148708" y="1352246"/>
            <a:ext cx="3789385" cy="1694487"/>
            <a:chOff x="865870" y="3922038"/>
            <a:chExt cx="3789385" cy="1694487"/>
          </a:xfrm>
        </p:grpSpPr>
        <p:sp>
          <p:nvSpPr>
            <p:cNvPr id="81" name="CuadroTexto 80"/>
            <p:cNvSpPr txBox="1"/>
            <p:nvPr/>
          </p:nvSpPr>
          <p:spPr>
            <a:xfrm>
              <a:off x="865870" y="5185638"/>
              <a:ext cx="1263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Nombre </a:t>
              </a:r>
              <a:r>
                <a:rPr lang="es-ES" sz="1100" dirty="0" smtClean="0"/>
                <a:t>Articulo</a:t>
              </a:r>
            </a:p>
            <a:p>
              <a:pPr algn="ctr"/>
              <a:r>
                <a:rPr lang="es-ES" sz="1100" dirty="0" smtClean="0"/>
                <a:t>$ 0,00</a:t>
              </a:r>
              <a:endParaRPr lang="es-ES" sz="1100" dirty="0"/>
            </a:p>
          </p:txBody>
        </p:sp>
        <p:grpSp>
          <p:nvGrpSpPr>
            <p:cNvPr id="82" name="Grupo 81"/>
            <p:cNvGrpSpPr/>
            <p:nvPr/>
          </p:nvGrpSpPr>
          <p:grpSpPr>
            <a:xfrm>
              <a:off x="865870" y="3922038"/>
              <a:ext cx="3789385" cy="1263600"/>
              <a:chOff x="1030143" y="3547174"/>
              <a:chExt cx="3789385" cy="1263600"/>
            </a:xfrm>
          </p:grpSpPr>
          <p:sp>
            <p:nvSpPr>
              <p:cNvPr id="85" name="Rectángulo 84"/>
              <p:cNvSpPr/>
              <p:nvPr/>
            </p:nvSpPr>
            <p:spPr>
              <a:xfrm>
                <a:off x="2294627" y="3547174"/>
                <a:ext cx="1263600" cy="1263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dk1"/>
                    </a:solidFill>
                  </a:rPr>
                  <a:t>Imagen articulo</a:t>
                </a:r>
              </a:p>
            </p:txBody>
          </p:sp>
          <p:sp>
            <p:nvSpPr>
              <p:cNvPr id="86" name="Rectángulo 85"/>
              <p:cNvSpPr/>
              <p:nvPr/>
            </p:nvSpPr>
            <p:spPr>
              <a:xfrm>
                <a:off x="1030143" y="3547174"/>
                <a:ext cx="1263600" cy="1263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dk1"/>
                    </a:solidFill>
                  </a:rPr>
                  <a:t>Imagen articulo</a:t>
                </a:r>
              </a:p>
            </p:txBody>
          </p:sp>
          <p:sp>
            <p:nvSpPr>
              <p:cNvPr id="87" name="Rectángulo 86"/>
              <p:cNvSpPr/>
              <p:nvPr/>
            </p:nvSpPr>
            <p:spPr>
              <a:xfrm>
                <a:off x="3555928" y="3547174"/>
                <a:ext cx="1263600" cy="1263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dk1"/>
                    </a:solidFill>
                  </a:rPr>
                  <a:t>Imagen articulo</a:t>
                </a:r>
              </a:p>
            </p:txBody>
          </p:sp>
        </p:grpSp>
        <p:sp>
          <p:nvSpPr>
            <p:cNvPr id="83" name="CuadroTexto 82"/>
            <p:cNvSpPr txBox="1"/>
            <p:nvPr/>
          </p:nvSpPr>
          <p:spPr>
            <a:xfrm>
              <a:off x="2127185" y="5185638"/>
              <a:ext cx="1263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Nombre </a:t>
              </a:r>
              <a:r>
                <a:rPr lang="es-ES" sz="1100" dirty="0" smtClean="0"/>
                <a:t>Articulo</a:t>
              </a:r>
            </a:p>
            <a:p>
              <a:pPr algn="ctr"/>
              <a:r>
                <a:rPr lang="es-ES" sz="1100" dirty="0" smtClean="0"/>
                <a:t>$ 0,00</a:t>
              </a:r>
              <a:endParaRPr lang="es-ES" sz="1100" dirty="0"/>
            </a:p>
          </p:txBody>
        </p:sp>
        <p:sp>
          <p:nvSpPr>
            <p:cNvPr id="84" name="CuadroTexto 83"/>
            <p:cNvSpPr txBox="1"/>
            <p:nvPr/>
          </p:nvSpPr>
          <p:spPr>
            <a:xfrm>
              <a:off x="3383501" y="5185638"/>
              <a:ext cx="1263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Nombre </a:t>
              </a:r>
              <a:r>
                <a:rPr lang="es-ES" sz="1100" dirty="0" smtClean="0"/>
                <a:t>Articulo</a:t>
              </a:r>
            </a:p>
            <a:p>
              <a:pPr algn="ctr"/>
              <a:r>
                <a:rPr lang="es-ES" sz="1100" dirty="0" smtClean="0"/>
                <a:t>$ 0,00</a:t>
              </a:r>
              <a:endParaRPr lang="es-ES" sz="1100" dirty="0"/>
            </a:p>
          </p:txBody>
        </p:sp>
      </p:grpSp>
      <p:grpSp>
        <p:nvGrpSpPr>
          <p:cNvPr id="88" name="Grupo 87"/>
          <p:cNvGrpSpPr/>
          <p:nvPr/>
        </p:nvGrpSpPr>
        <p:grpSpPr>
          <a:xfrm>
            <a:off x="6147130" y="3092263"/>
            <a:ext cx="3789385" cy="1694487"/>
            <a:chOff x="865870" y="3922038"/>
            <a:chExt cx="3789385" cy="1694487"/>
          </a:xfrm>
        </p:grpSpPr>
        <p:sp>
          <p:nvSpPr>
            <p:cNvPr id="89" name="CuadroTexto 88"/>
            <p:cNvSpPr txBox="1"/>
            <p:nvPr/>
          </p:nvSpPr>
          <p:spPr>
            <a:xfrm>
              <a:off x="865870" y="5185638"/>
              <a:ext cx="1263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Nombre </a:t>
              </a:r>
              <a:r>
                <a:rPr lang="es-ES" sz="1100" dirty="0" smtClean="0"/>
                <a:t>Articulo</a:t>
              </a:r>
            </a:p>
            <a:p>
              <a:pPr algn="ctr"/>
              <a:r>
                <a:rPr lang="es-ES" sz="1100" dirty="0" smtClean="0"/>
                <a:t>$ 0,00</a:t>
              </a:r>
              <a:endParaRPr lang="es-ES" sz="1100" dirty="0"/>
            </a:p>
          </p:txBody>
        </p:sp>
        <p:grpSp>
          <p:nvGrpSpPr>
            <p:cNvPr id="90" name="Grupo 89"/>
            <p:cNvGrpSpPr/>
            <p:nvPr/>
          </p:nvGrpSpPr>
          <p:grpSpPr>
            <a:xfrm>
              <a:off x="865870" y="3922038"/>
              <a:ext cx="3789385" cy="1263600"/>
              <a:chOff x="1030143" y="3547174"/>
              <a:chExt cx="3789385" cy="1263600"/>
            </a:xfrm>
          </p:grpSpPr>
          <p:sp>
            <p:nvSpPr>
              <p:cNvPr id="93" name="Rectángulo 92"/>
              <p:cNvSpPr/>
              <p:nvPr/>
            </p:nvSpPr>
            <p:spPr>
              <a:xfrm>
                <a:off x="2294627" y="3547174"/>
                <a:ext cx="1263600" cy="1263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dk1"/>
                    </a:solidFill>
                  </a:rPr>
                  <a:t>Imagen articulo</a:t>
                </a:r>
              </a:p>
            </p:txBody>
          </p:sp>
          <p:sp>
            <p:nvSpPr>
              <p:cNvPr id="94" name="Rectángulo 93"/>
              <p:cNvSpPr/>
              <p:nvPr/>
            </p:nvSpPr>
            <p:spPr>
              <a:xfrm>
                <a:off x="1030143" y="3547174"/>
                <a:ext cx="1263600" cy="1263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dk1"/>
                    </a:solidFill>
                  </a:rPr>
                  <a:t>Imagen articulo</a:t>
                </a:r>
              </a:p>
            </p:txBody>
          </p:sp>
          <p:sp>
            <p:nvSpPr>
              <p:cNvPr id="95" name="Rectángulo 94"/>
              <p:cNvSpPr/>
              <p:nvPr/>
            </p:nvSpPr>
            <p:spPr>
              <a:xfrm>
                <a:off x="3555928" y="3547174"/>
                <a:ext cx="1263600" cy="1263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dk1"/>
                    </a:solidFill>
                  </a:rPr>
                  <a:t>Imagen articulo</a:t>
                </a:r>
              </a:p>
            </p:txBody>
          </p:sp>
        </p:grpSp>
        <p:sp>
          <p:nvSpPr>
            <p:cNvPr id="91" name="CuadroTexto 90"/>
            <p:cNvSpPr txBox="1"/>
            <p:nvPr/>
          </p:nvSpPr>
          <p:spPr>
            <a:xfrm>
              <a:off x="2127185" y="5185638"/>
              <a:ext cx="1263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Nombre </a:t>
              </a:r>
              <a:r>
                <a:rPr lang="es-ES" sz="1100" dirty="0" smtClean="0"/>
                <a:t>Articulo</a:t>
              </a:r>
            </a:p>
            <a:p>
              <a:pPr algn="ctr"/>
              <a:r>
                <a:rPr lang="es-ES" sz="1100" dirty="0" smtClean="0"/>
                <a:t>$ 0,00</a:t>
              </a:r>
              <a:endParaRPr lang="es-ES" sz="1100" dirty="0"/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3383501" y="5185638"/>
              <a:ext cx="1263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Nombre </a:t>
              </a:r>
              <a:r>
                <a:rPr lang="es-ES" sz="1100" dirty="0" smtClean="0"/>
                <a:t>Articulo</a:t>
              </a:r>
            </a:p>
            <a:p>
              <a:pPr algn="ctr"/>
              <a:r>
                <a:rPr lang="es-ES" sz="1100" dirty="0" smtClean="0"/>
                <a:t>$ 0,00</a:t>
              </a:r>
              <a:endParaRPr lang="es-ES" sz="1100" dirty="0"/>
            </a:p>
          </p:txBody>
        </p:sp>
      </p:grpSp>
      <p:sp>
        <p:nvSpPr>
          <p:cNvPr id="96" name="Rectángulo 95"/>
          <p:cNvSpPr/>
          <p:nvPr/>
        </p:nvSpPr>
        <p:spPr>
          <a:xfrm>
            <a:off x="5976036" y="5279931"/>
            <a:ext cx="4140741" cy="732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Rectángulo 96"/>
          <p:cNvSpPr/>
          <p:nvPr/>
        </p:nvSpPr>
        <p:spPr>
          <a:xfrm>
            <a:off x="6169245" y="5604063"/>
            <a:ext cx="3238849" cy="259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Ingresa tu email</a:t>
            </a:r>
          </a:p>
        </p:txBody>
      </p:sp>
      <p:sp>
        <p:nvSpPr>
          <p:cNvPr id="98" name="Rectángulo 97"/>
          <p:cNvSpPr/>
          <p:nvPr/>
        </p:nvSpPr>
        <p:spPr>
          <a:xfrm>
            <a:off x="9462722" y="5604063"/>
            <a:ext cx="419164" cy="259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&gt;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6147129" y="5268149"/>
            <a:ext cx="3789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Newsletter</a:t>
            </a:r>
            <a:endParaRPr lang="es-ES" sz="1600" dirty="0"/>
          </a:p>
        </p:txBody>
      </p:sp>
      <p:grpSp>
        <p:nvGrpSpPr>
          <p:cNvPr id="6" name="Grupo 5"/>
          <p:cNvGrpSpPr/>
          <p:nvPr/>
        </p:nvGrpSpPr>
        <p:grpSpPr>
          <a:xfrm>
            <a:off x="6184483" y="6111880"/>
            <a:ext cx="3757117" cy="473333"/>
            <a:chOff x="10467504" y="4206382"/>
            <a:chExt cx="3757117" cy="473333"/>
          </a:xfrm>
        </p:grpSpPr>
        <p:sp>
          <p:nvSpPr>
            <p:cNvPr id="104" name="Rectángulo 103"/>
            <p:cNvSpPr/>
            <p:nvPr/>
          </p:nvSpPr>
          <p:spPr>
            <a:xfrm>
              <a:off x="10467504" y="4206382"/>
              <a:ext cx="1841363" cy="4733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dk1"/>
                  </a:solidFill>
                </a:rPr>
                <a:t>Medios de pago, logos</a:t>
              </a:r>
            </a:p>
          </p:txBody>
        </p:sp>
        <p:sp>
          <p:nvSpPr>
            <p:cNvPr id="105" name="Rectángulo 104"/>
            <p:cNvSpPr/>
            <p:nvPr/>
          </p:nvSpPr>
          <p:spPr>
            <a:xfrm>
              <a:off x="12448748" y="4206382"/>
              <a:ext cx="1775873" cy="1971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dk1"/>
                  </a:solidFill>
                </a:rPr>
                <a:t>Logos Redes</a:t>
              </a:r>
            </a:p>
          </p:txBody>
        </p:sp>
        <p:sp>
          <p:nvSpPr>
            <p:cNvPr id="106" name="Rectángulo 105"/>
            <p:cNvSpPr/>
            <p:nvPr/>
          </p:nvSpPr>
          <p:spPr>
            <a:xfrm>
              <a:off x="12448747" y="4484306"/>
              <a:ext cx="1775873" cy="1953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dk1"/>
                  </a:solidFill>
                </a:rPr>
                <a:t>Botón Contacto</a:t>
              </a:r>
              <a:endParaRPr lang="es-ES" sz="1200" dirty="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2030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754690" y="1452524"/>
            <a:ext cx="3456000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6" name="Rectángulo 65"/>
          <p:cNvSpPr/>
          <p:nvPr/>
        </p:nvSpPr>
        <p:spPr>
          <a:xfrm>
            <a:off x="2754690" y="1452524"/>
            <a:ext cx="3456001" cy="140521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195037" y="-2654"/>
            <a:ext cx="17748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 smtClean="0"/>
              <a:t>Mensajes</a:t>
            </a:r>
          </a:p>
          <a:p>
            <a:pPr algn="ctr"/>
            <a:r>
              <a:rPr lang="es-ES" sz="3200" b="1" dirty="0" smtClean="0"/>
              <a:t>320x480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951638" y="1685228"/>
            <a:ext cx="1696248" cy="63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Marca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4752949" y="1791753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2951639" y="2432082"/>
            <a:ext cx="3083278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Buscador …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5199336" y="1791753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5651929" y="1791754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7772963" y="212557"/>
            <a:ext cx="3655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 =&gt; Categorías. Menú Hamburguesa</a:t>
            </a:r>
          </a:p>
          <a:p>
            <a:r>
              <a:rPr lang="es-ES" dirty="0" smtClean="0"/>
              <a:t>P =&gt; Mi perfil. Logo Personita</a:t>
            </a:r>
          </a:p>
          <a:p>
            <a:r>
              <a:rPr lang="es-ES" dirty="0" smtClean="0"/>
              <a:t>T =&gt; Carrito. Logo Carrito</a:t>
            </a:r>
            <a:endParaRPr lang="es-ES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949877" y="0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0,03 cm</a:t>
            </a:r>
            <a:endParaRPr lang="es-ES" dirty="0"/>
          </a:p>
        </p:txBody>
      </p:sp>
      <p:sp>
        <p:nvSpPr>
          <p:cNvPr id="35" name="Rectángulo 34"/>
          <p:cNvSpPr/>
          <p:nvPr/>
        </p:nvSpPr>
        <p:spPr>
          <a:xfrm>
            <a:off x="2772511" y="4931323"/>
            <a:ext cx="3435757" cy="732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2978599" y="5255455"/>
            <a:ext cx="2460913" cy="3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Ingresa tu email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5537980" y="5255455"/>
            <a:ext cx="419164" cy="339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&gt;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2978599" y="5830167"/>
            <a:ext cx="1413346" cy="63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Medios de pago, logos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4570995" y="5827300"/>
            <a:ext cx="1386149" cy="264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Logos Redes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4570994" y="6189044"/>
            <a:ext cx="1386149" cy="280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dk1"/>
                </a:solidFill>
              </a:rPr>
              <a:t>Boton</a:t>
            </a:r>
            <a:r>
              <a:rPr lang="es-ES" sz="1200" dirty="0">
                <a:solidFill>
                  <a:schemeClr val="dk1"/>
                </a:solidFill>
              </a:rPr>
              <a:t> </a:t>
            </a:r>
            <a:r>
              <a:rPr lang="es-ES" sz="1200" dirty="0" err="1">
                <a:solidFill>
                  <a:schemeClr val="dk1"/>
                </a:solidFill>
              </a:rPr>
              <a:t>Contato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2891615" y="4920344"/>
            <a:ext cx="30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Newsletter</a:t>
            </a:r>
            <a:endParaRPr lang="es-ES" sz="16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3006118" y="3154297"/>
            <a:ext cx="3000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El correo electrónico ya se encuentra registrado.</a:t>
            </a:r>
            <a:endParaRPr lang="es-ES" sz="2000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3006119" y="4223283"/>
            <a:ext cx="3000659" cy="2782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Olvide mi contraseña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6" name="Rectángulo redondeado 25"/>
          <p:cNvSpPr/>
          <p:nvPr/>
        </p:nvSpPr>
        <p:spPr>
          <a:xfrm>
            <a:off x="3006119" y="4571813"/>
            <a:ext cx="3000659" cy="2782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Volver a intentar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6325284" y="1452524"/>
            <a:ext cx="3456000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ángulo 27"/>
          <p:cNvSpPr/>
          <p:nvPr/>
        </p:nvSpPr>
        <p:spPr>
          <a:xfrm>
            <a:off x="6325284" y="1452524"/>
            <a:ext cx="3456001" cy="140521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29" name="Rectángulo 28"/>
          <p:cNvSpPr/>
          <p:nvPr/>
        </p:nvSpPr>
        <p:spPr>
          <a:xfrm>
            <a:off x="6522232" y="1685228"/>
            <a:ext cx="1696248" cy="63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Marca</a:t>
            </a:r>
            <a:endParaRPr lang="es-ES" dirty="0"/>
          </a:p>
        </p:txBody>
      </p:sp>
      <p:sp>
        <p:nvSpPr>
          <p:cNvPr id="30" name="Rectángulo 29"/>
          <p:cNvSpPr/>
          <p:nvPr/>
        </p:nvSpPr>
        <p:spPr>
          <a:xfrm>
            <a:off x="8323543" y="1791753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6522233" y="2432082"/>
            <a:ext cx="3083278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Buscador …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8769930" y="1791753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9222523" y="1791754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6343105" y="4931323"/>
            <a:ext cx="3435757" cy="732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42"/>
          <p:cNvSpPr/>
          <p:nvPr/>
        </p:nvSpPr>
        <p:spPr>
          <a:xfrm>
            <a:off x="6549193" y="5255455"/>
            <a:ext cx="2460913" cy="3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Ingresa tu email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9108574" y="5255455"/>
            <a:ext cx="419164" cy="339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&gt;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6549193" y="5830167"/>
            <a:ext cx="1413346" cy="63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Medios de pago, logos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8141589" y="5827300"/>
            <a:ext cx="1386149" cy="264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Logos Redes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8141588" y="6189044"/>
            <a:ext cx="1386149" cy="280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dk1"/>
                </a:solidFill>
              </a:rPr>
              <a:t>Boton</a:t>
            </a:r>
            <a:r>
              <a:rPr lang="es-ES" sz="1200" dirty="0">
                <a:solidFill>
                  <a:schemeClr val="dk1"/>
                </a:solidFill>
              </a:rPr>
              <a:t> </a:t>
            </a:r>
            <a:r>
              <a:rPr lang="es-ES" sz="1200" dirty="0" err="1">
                <a:solidFill>
                  <a:schemeClr val="dk1"/>
                </a:solidFill>
              </a:rPr>
              <a:t>Contato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6462209" y="4920344"/>
            <a:ext cx="30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Newsletter</a:t>
            </a:r>
            <a:endParaRPr lang="es-ES" sz="1600" dirty="0"/>
          </a:p>
        </p:txBody>
      </p:sp>
      <p:sp>
        <p:nvSpPr>
          <p:cNvPr id="49" name="CuadroTexto 48"/>
          <p:cNvSpPr txBox="1"/>
          <p:nvPr/>
        </p:nvSpPr>
        <p:spPr>
          <a:xfrm>
            <a:off x="6576712" y="3027685"/>
            <a:ext cx="3000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¡</a:t>
            </a:r>
            <a:r>
              <a:rPr lang="es-ES" sz="2400" dirty="0" smtClean="0"/>
              <a:t>MUCHAS GRACIAS </a:t>
            </a:r>
          </a:p>
          <a:p>
            <a:pPr algn="ctr"/>
            <a:r>
              <a:rPr lang="es-ES" sz="2400" dirty="0" smtClean="0"/>
              <a:t>POR TU COMPRA!</a:t>
            </a:r>
            <a:endParaRPr lang="es-ES" sz="2400" dirty="0"/>
          </a:p>
        </p:txBody>
      </p:sp>
      <p:sp>
        <p:nvSpPr>
          <p:cNvPr id="50" name="Rectángulo redondeado 49"/>
          <p:cNvSpPr/>
          <p:nvPr/>
        </p:nvSpPr>
        <p:spPr>
          <a:xfrm>
            <a:off x="6549193" y="4405917"/>
            <a:ext cx="3000659" cy="2782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Ver mis pedidos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6549192" y="4037375"/>
            <a:ext cx="30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Pedido Nº: </a:t>
            </a:r>
            <a:r>
              <a:rPr lang="es-ES" sz="1600" dirty="0" err="1" smtClean="0"/>
              <a:t>xxxxxx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53752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977662" y="1135887"/>
            <a:ext cx="4147200" cy="552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6" name="Rectángulo 65"/>
          <p:cNvSpPr/>
          <p:nvPr/>
        </p:nvSpPr>
        <p:spPr>
          <a:xfrm>
            <a:off x="3977662" y="1135887"/>
            <a:ext cx="4147200" cy="106640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" name="CuadroTexto 4"/>
          <p:cNvSpPr txBox="1"/>
          <p:nvPr/>
        </p:nvSpPr>
        <p:spPr>
          <a:xfrm>
            <a:off x="266521" y="23667"/>
            <a:ext cx="23255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 smtClean="0"/>
              <a:t>Detalle Producto</a:t>
            </a:r>
            <a:endParaRPr lang="es-ES" sz="2400" b="1" dirty="0" smtClean="0"/>
          </a:p>
          <a:p>
            <a:pPr algn="ctr"/>
            <a:r>
              <a:rPr lang="es-ES" sz="2400" b="1" dirty="0" smtClean="0"/>
              <a:t>768x1024</a:t>
            </a:r>
            <a:endParaRPr lang="es-ES" sz="2400" b="1" dirty="0" smtClean="0"/>
          </a:p>
        </p:txBody>
      </p:sp>
      <p:sp>
        <p:nvSpPr>
          <p:cNvPr id="14" name="Rectángulo 13"/>
          <p:cNvSpPr/>
          <p:nvPr/>
        </p:nvSpPr>
        <p:spPr>
          <a:xfrm>
            <a:off x="4174610" y="1308687"/>
            <a:ext cx="1696248" cy="759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Marca</a:t>
            </a:r>
          </a:p>
          <a:p>
            <a:pPr algn="ctr"/>
            <a:r>
              <a:rPr lang="es-ES" dirty="0" smtClean="0"/>
              <a:t>40% ancho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6674424" y="1310595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6049908" y="1737497"/>
            <a:ext cx="1919370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Buscador …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7120811" y="1310595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7573404" y="1310596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6341280" y="2576770"/>
            <a:ext cx="1615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/>
              <a:t>Nombre articulo</a:t>
            </a:r>
            <a:endParaRPr lang="es-ES" sz="1200" b="1" dirty="0"/>
          </a:p>
        </p:txBody>
      </p:sp>
      <p:sp>
        <p:nvSpPr>
          <p:cNvPr id="56" name="CuadroTexto 55"/>
          <p:cNvSpPr txBox="1"/>
          <p:nvPr/>
        </p:nvSpPr>
        <p:spPr>
          <a:xfrm>
            <a:off x="8040245" y="105293"/>
            <a:ext cx="3655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 =&gt; Categorías. Menú Hamburguesa</a:t>
            </a:r>
          </a:p>
          <a:p>
            <a:r>
              <a:rPr lang="es-ES" dirty="0" smtClean="0"/>
              <a:t>P =&gt; Mi perfil. Logo Personita</a:t>
            </a:r>
          </a:p>
          <a:p>
            <a:r>
              <a:rPr lang="es-ES" dirty="0" smtClean="0"/>
              <a:t>T =&gt; Carrito. Logo Carrito</a:t>
            </a:r>
            <a:endParaRPr lang="es-ES" dirty="0"/>
          </a:p>
        </p:txBody>
      </p:sp>
      <p:sp>
        <p:nvSpPr>
          <p:cNvPr id="68" name="CuadroTexto 67"/>
          <p:cNvSpPr txBox="1"/>
          <p:nvPr/>
        </p:nvSpPr>
        <p:spPr>
          <a:xfrm>
            <a:off x="4949877" y="0"/>
            <a:ext cx="222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</a:t>
            </a:r>
            <a:r>
              <a:rPr lang="es-ES" dirty="0" smtClean="0"/>
              <a:t>0,015 </a:t>
            </a:r>
            <a:r>
              <a:rPr lang="es-ES" dirty="0" smtClean="0"/>
              <a:t>cm</a:t>
            </a:r>
            <a:endParaRPr lang="es-ES" dirty="0"/>
          </a:p>
        </p:txBody>
      </p:sp>
      <p:grpSp>
        <p:nvGrpSpPr>
          <p:cNvPr id="3" name="Grupo 2"/>
          <p:cNvGrpSpPr/>
          <p:nvPr/>
        </p:nvGrpSpPr>
        <p:grpSpPr>
          <a:xfrm>
            <a:off x="4327886" y="4755296"/>
            <a:ext cx="3415879" cy="1173455"/>
            <a:chOff x="865870" y="3922038"/>
            <a:chExt cx="3789385" cy="1632932"/>
          </a:xfrm>
        </p:grpSpPr>
        <p:sp>
          <p:nvSpPr>
            <p:cNvPr id="25" name="CuadroTexto 24"/>
            <p:cNvSpPr txBox="1"/>
            <p:nvPr/>
          </p:nvSpPr>
          <p:spPr>
            <a:xfrm>
              <a:off x="865870" y="5185638"/>
              <a:ext cx="126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 smtClean="0"/>
                <a:t>Nombre </a:t>
              </a:r>
              <a:r>
                <a:rPr lang="es-ES" sz="900" dirty="0" smtClean="0"/>
                <a:t>Articulo</a:t>
              </a:r>
            </a:p>
            <a:p>
              <a:pPr algn="ctr"/>
              <a:r>
                <a:rPr lang="es-ES" sz="900" dirty="0" smtClean="0"/>
                <a:t>$ 0,00</a:t>
              </a:r>
              <a:endParaRPr lang="es-ES" sz="900" dirty="0"/>
            </a:p>
          </p:txBody>
        </p:sp>
        <p:grpSp>
          <p:nvGrpSpPr>
            <p:cNvPr id="2" name="Grupo 1"/>
            <p:cNvGrpSpPr/>
            <p:nvPr/>
          </p:nvGrpSpPr>
          <p:grpSpPr>
            <a:xfrm>
              <a:off x="880157" y="3922038"/>
              <a:ext cx="3775098" cy="1263600"/>
              <a:chOff x="1044430" y="3547174"/>
              <a:chExt cx="3775098" cy="1263600"/>
            </a:xfrm>
          </p:grpSpPr>
          <p:sp>
            <p:nvSpPr>
              <p:cNvPr id="34" name="Rectángulo 33"/>
              <p:cNvSpPr/>
              <p:nvPr/>
            </p:nvSpPr>
            <p:spPr>
              <a:xfrm>
                <a:off x="2294627" y="3547174"/>
                <a:ext cx="1263600" cy="1263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dirty="0">
                    <a:solidFill>
                      <a:schemeClr val="dk1"/>
                    </a:solidFill>
                  </a:rPr>
                  <a:t>Imagen articulo</a:t>
                </a:r>
              </a:p>
            </p:txBody>
          </p:sp>
          <p:sp>
            <p:nvSpPr>
              <p:cNvPr id="43" name="Rectángulo 42"/>
              <p:cNvSpPr/>
              <p:nvPr/>
            </p:nvSpPr>
            <p:spPr>
              <a:xfrm>
                <a:off x="1044430" y="3547174"/>
                <a:ext cx="1263601" cy="1263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dirty="0">
                    <a:solidFill>
                      <a:schemeClr val="dk1"/>
                    </a:solidFill>
                  </a:rPr>
                  <a:t>Imagen articulo</a:t>
                </a:r>
              </a:p>
            </p:txBody>
          </p:sp>
          <p:sp>
            <p:nvSpPr>
              <p:cNvPr id="62" name="Rectángulo 61"/>
              <p:cNvSpPr/>
              <p:nvPr/>
            </p:nvSpPr>
            <p:spPr>
              <a:xfrm>
                <a:off x="3555928" y="3547174"/>
                <a:ext cx="1263600" cy="1263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dirty="0">
                    <a:solidFill>
                      <a:schemeClr val="dk1"/>
                    </a:solidFill>
                  </a:rPr>
                  <a:t>Imagen articulo</a:t>
                </a:r>
              </a:p>
            </p:txBody>
          </p:sp>
        </p:grpSp>
        <p:sp>
          <p:nvSpPr>
            <p:cNvPr id="63" name="CuadroTexto 62"/>
            <p:cNvSpPr txBox="1"/>
            <p:nvPr/>
          </p:nvSpPr>
          <p:spPr>
            <a:xfrm>
              <a:off x="2127185" y="5185638"/>
              <a:ext cx="126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 smtClean="0"/>
                <a:t>Nombre </a:t>
              </a:r>
              <a:r>
                <a:rPr lang="es-ES" sz="900" dirty="0" smtClean="0"/>
                <a:t>Articulo</a:t>
              </a:r>
            </a:p>
            <a:p>
              <a:pPr algn="ctr"/>
              <a:r>
                <a:rPr lang="es-ES" sz="900" dirty="0" smtClean="0"/>
                <a:t>$ 0,00</a:t>
              </a:r>
              <a:endParaRPr lang="es-ES" sz="900" dirty="0"/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3383501" y="5185638"/>
              <a:ext cx="126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 smtClean="0"/>
                <a:t>Nombre </a:t>
              </a:r>
              <a:r>
                <a:rPr lang="es-ES" sz="900" dirty="0" smtClean="0"/>
                <a:t>Articulo</a:t>
              </a:r>
            </a:p>
            <a:p>
              <a:pPr algn="ctr"/>
              <a:r>
                <a:rPr lang="es-ES" sz="900" dirty="0" smtClean="0"/>
                <a:t>$ 0,00</a:t>
              </a:r>
              <a:endParaRPr lang="es-ES" sz="900" dirty="0"/>
            </a:p>
          </p:txBody>
        </p:sp>
      </p:grpSp>
      <p:sp>
        <p:nvSpPr>
          <p:cNvPr id="50" name="Rectángulo 49"/>
          <p:cNvSpPr/>
          <p:nvPr/>
        </p:nvSpPr>
        <p:spPr>
          <a:xfrm>
            <a:off x="4154507" y="2584824"/>
            <a:ext cx="2078867" cy="1659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Imagen articulo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6341280" y="3667345"/>
            <a:ext cx="1615111" cy="142639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$ 0,00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6341281" y="2853768"/>
            <a:ext cx="1634534" cy="765622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/>
              <a:t>Descripción del articulo</a:t>
            </a:r>
          </a:p>
        </p:txBody>
      </p:sp>
      <p:sp>
        <p:nvSpPr>
          <p:cNvPr id="59" name="Rectángulo redondeado 58"/>
          <p:cNvSpPr/>
          <p:nvPr/>
        </p:nvSpPr>
        <p:spPr>
          <a:xfrm>
            <a:off x="6341281" y="4067029"/>
            <a:ext cx="1615110" cy="1698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Comprar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6341280" y="3857939"/>
            <a:ext cx="896376" cy="150448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Cantidad</a:t>
            </a:r>
          </a:p>
        </p:txBody>
      </p:sp>
      <p:grpSp>
        <p:nvGrpSpPr>
          <p:cNvPr id="61" name="Grupo 60"/>
          <p:cNvGrpSpPr/>
          <p:nvPr/>
        </p:nvGrpSpPr>
        <p:grpSpPr>
          <a:xfrm>
            <a:off x="7672439" y="3857939"/>
            <a:ext cx="287947" cy="144508"/>
            <a:chOff x="3485653" y="5486900"/>
            <a:chExt cx="407962" cy="365826"/>
          </a:xfrm>
        </p:grpSpPr>
        <p:sp>
          <p:nvSpPr>
            <p:cNvPr id="65" name="Rectángulo 64"/>
            <p:cNvSpPr/>
            <p:nvPr/>
          </p:nvSpPr>
          <p:spPr>
            <a:xfrm>
              <a:off x="3485653" y="5486900"/>
              <a:ext cx="407962" cy="3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Flecha abajo 66"/>
            <p:cNvSpPr/>
            <p:nvPr/>
          </p:nvSpPr>
          <p:spPr>
            <a:xfrm>
              <a:off x="3555290" y="5537976"/>
              <a:ext cx="251667" cy="26367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9" name="Grupo 68"/>
          <p:cNvGrpSpPr/>
          <p:nvPr/>
        </p:nvGrpSpPr>
        <p:grpSpPr>
          <a:xfrm rot="10800000">
            <a:off x="7363820" y="3857939"/>
            <a:ext cx="287947" cy="144508"/>
            <a:chOff x="3485653" y="5486900"/>
            <a:chExt cx="407962" cy="365826"/>
          </a:xfrm>
        </p:grpSpPr>
        <p:sp>
          <p:nvSpPr>
            <p:cNvPr id="70" name="Rectángulo 69"/>
            <p:cNvSpPr/>
            <p:nvPr/>
          </p:nvSpPr>
          <p:spPr>
            <a:xfrm>
              <a:off x="3485653" y="5486900"/>
              <a:ext cx="407962" cy="3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1" name="Flecha abajo 70"/>
            <p:cNvSpPr/>
            <p:nvPr/>
          </p:nvSpPr>
          <p:spPr>
            <a:xfrm>
              <a:off x="3555290" y="5537976"/>
              <a:ext cx="251667" cy="26367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10" name="CuadroTexto 109"/>
          <p:cNvSpPr txBox="1"/>
          <p:nvPr/>
        </p:nvSpPr>
        <p:spPr>
          <a:xfrm>
            <a:off x="4081975" y="2368661"/>
            <a:ext cx="3000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Categoría </a:t>
            </a:r>
            <a:r>
              <a:rPr lang="es-ES" sz="1200" dirty="0" smtClean="0">
                <a:sym typeface="Wingdings" panose="05000000000000000000" pitchFamily="2" charset="2"/>
              </a:rPr>
              <a:t> </a:t>
            </a:r>
            <a:r>
              <a:rPr lang="es-ES" sz="1200" dirty="0" smtClean="0">
                <a:sym typeface="Wingdings" panose="05000000000000000000" pitchFamily="2" charset="2"/>
              </a:rPr>
              <a:t>Subcategoría</a:t>
            </a:r>
            <a:endParaRPr lang="es-ES" sz="1200" dirty="0"/>
          </a:p>
        </p:txBody>
      </p:sp>
      <p:sp>
        <p:nvSpPr>
          <p:cNvPr id="111" name="CuadroTexto 110"/>
          <p:cNvSpPr txBox="1"/>
          <p:nvPr/>
        </p:nvSpPr>
        <p:spPr>
          <a:xfrm>
            <a:off x="4159551" y="4541404"/>
            <a:ext cx="37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/>
              <a:t>Artículos similares</a:t>
            </a:r>
            <a:endParaRPr lang="es-ES" sz="1100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3977662" y="4554283"/>
            <a:ext cx="41343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o 7"/>
          <p:cNvGrpSpPr/>
          <p:nvPr/>
        </p:nvGrpSpPr>
        <p:grpSpPr>
          <a:xfrm>
            <a:off x="3979207" y="6020342"/>
            <a:ext cx="4140741" cy="645145"/>
            <a:chOff x="-597862" y="3521777"/>
            <a:chExt cx="4140741" cy="645145"/>
          </a:xfrm>
        </p:grpSpPr>
        <p:sp>
          <p:nvSpPr>
            <p:cNvPr id="112" name="Rectángulo 111"/>
            <p:cNvSpPr/>
            <p:nvPr/>
          </p:nvSpPr>
          <p:spPr>
            <a:xfrm>
              <a:off x="-597862" y="3521777"/>
              <a:ext cx="4140741" cy="64514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3" name="Rectángulo 112"/>
            <p:cNvSpPr/>
            <p:nvPr/>
          </p:nvSpPr>
          <p:spPr>
            <a:xfrm>
              <a:off x="-369704" y="3617487"/>
              <a:ext cx="1841363" cy="4733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dk1"/>
                  </a:solidFill>
                </a:rPr>
                <a:t>Medios de pago, logos</a:t>
              </a:r>
            </a:p>
          </p:txBody>
        </p:sp>
        <p:sp>
          <p:nvSpPr>
            <p:cNvPr id="114" name="Rectángulo 113"/>
            <p:cNvSpPr/>
            <p:nvPr/>
          </p:nvSpPr>
          <p:spPr>
            <a:xfrm>
              <a:off x="1611540" y="3617487"/>
              <a:ext cx="1775873" cy="1971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dk1"/>
                  </a:solidFill>
                </a:rPr>
                <a:t>Logos Redes</a:t>
              </a:r>
            </a:p>
          </p:txBody>
        </p:sp>
        <p:sp>
          <p:nvSpPr>
            <p:cNvPr id="115" name="Rectángulo 114"/>
            <p:cNvSpPr/>
            <p:nvPr/>
          </p:nvSpPr>
          <p:spPr>
            <a:xfrm>
              <a:off x="1611539" y="3895411"/>
              <a:ext cx="1775873" cy="1953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dk1"/>
                  </a:solidFill>
                </a:rPr>
                <a:t>Botón Contacto</a:t>
              </a:r>
              <a:endParaRPr lang="es-ES" sz="1200" dirty="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846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75384" y="1148766"/>
            <a:ext cx="4147200" cy="552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4" name="Rectángulo 53"/>
          <p:cNvSpPr/>
          <p:nvPr/>
        </p:nvSpPr>
        <p:spPr>
          <a:xfrm>
            <a:off x="3473023" y="6037725"/>
            <a:ext cx="4140741" cy="6451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/>
          <p:cNvSpPr/>
          <p:nvPr/>
        </p:nvSpPr>
        <p:spPr>
          <a:xfrm>
            <a:off x="3475384" y="1148766"/>
            <a:ext cx="4147200" cy="106640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" name="CuadroTexto 4"/>
          <p:cNvSpPr txBox="1"/>
          <p:nvPr/>
        </p:nvSpPr>
        <p:spPr>
          <a:xfrm>
            <a:off x="20486" y="77690"/>
            <a:ext cx="2606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 smtClean="0"/>
              <a:t>Carrito de compras</a:t>
            </a:r>
            <a:endParaRPr lang="es-ES" sz="2400" b="1" dirty="0" smtClean="0"/>
          </a:p>
          <a:p>
            <a:pPr algn="ctr"/>
            <a:r>
              <a:rPr lang="es-ES" sz="2400" b="1" dirty="0" smtClean="0"/>
              <a:t>768x1024</a:t>
            </a:r>
            <a:endParaRPr lang="es-ES" sz="2400" b="1" dirty="0" smtClean="0"/>
          </a:p>
        </p:txBody>
      </p:sp>
      <p:sp>
        <p:nvSpPr>
          <p:cNvPr id="14" name="Rectángulo 13"/>
          <p:cNvSpPr/>
          <p:nvPr/>
        </p:nvSpPr>
        <p:spPr>
          <a:xfrm>
            <a:off x="3672332" y="1321566"/>
            <a:ext cx="1696248" cy="759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</a:t>
            </a:r>
            <a:r>
              <a:rPr lang="es-ES" dirty="0" smtClean="0"/>
              <a:t>Marca</a:t>
            </a:r>
            <a:endParaRPr lang="es-ES" dirty="0" smtClean="0"/>
          </a:p>
        </p:txBody>
      </p:sp>
      <p:sp>
        <p:nvSpPr>
          <p:cNvPr id="15" name="Rectángulo 14"/>
          <p:cNvSpPr/>
          <p:nvPr/>
        </p:nvSpPr>
        <p:spPr>
          <a:xfrm>
            <a:off x="6172146" y="1323474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5547630" y="1750376"/>
            <a:ext cx="1919370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Buscador …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6618533" y="1323474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7071126" y="1323475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8040245" y="105293"/>
            <a:ext cx="3655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 =&gt; Categorías. Menú Hamburguesa</a:t>
            </a:r>
          </a:p>
          <a:p>
            <a:r>
              <a:rPr lang="es-ES" dirty="0" smtClean="0"/>
              <a:t>P =&gt; Mi perfil. Logo Personita</a:t>
            </a:r>
          </a:p>
          <a:p>
            <a:r>
              <a:rPr lang="es-ES" dirty="0" smtClean="0"/>
              <a:t>T =&gt; Carrito. Logo Carrito</a:t>
            </a:r>
            <a:endParaRPr lang="es-ES" dirty="0"/>
          </a:p>
        </p:txBody>
      </p:sp>
      <p:sp>
        <p:nvSpPr>
          <p:cNvPr id="68" name="CuadroTexto 67"/>
          <p:cNvSpPr txBox="1"/>
          <p:nvPr/>
        </p:nvSpPr>
        <p:spPr>
          <a:xfrm>
            <a:off x="4949877" y="0"/>
            <a:ext cx="222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</a:t>
            </a:r>
            <a:r>
              <a:rPr lang="es-ES" dirty="0" smtClean="0"/>
              <a:t>0,015 </a:t>
            </a:r>
            <a:r>
              <a:rPr lang="es-ES" dirty="0" smtClean="0"/>
              <a:t>cm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3603867" y="5700659"/>
            <a:ext cx="985331" cy="20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Nombre </a:t>
            </a:r>
            <a:r>
              <a:rPr lang="es-ES" sz="900" dirty="0" smtClean="0"/>
              <a:t>Articulo</a:t>
            </a:r>
          </a:p>
          <a:p>
            <a:pPr algn="ctr"/>
            <a:r>
              <a:rPr lang="es-ES" sz="900" dirty="0" smtClean="0"/>
              <a:t>$ 0,00</a:t>
            </a:r>
            <a:endParaRPr lang="es-ES" sz="900" dirty="0"/>
          </a:p>
        </p:txBody>
      </p:sp>
      <p:sp>
        <p:nvSpPr>
          <p:cNvPr id="34" name="Rectángulo 33"/>
          <p:cNvSpPr/>
          <p:nvPr/>
        </p:nvSpPr>
        <p:spPr>
          <a:xfrm>
            <a:off x="4734693" y="5096337"/>
            <a:ext cx="739588" cy="604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Imagen articulo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3735098" y="5096337"/>
            <a:ext cx="739589" cy="604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Imagen articulo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5742945" y="5096337"/>
            <a:ext cx="739588" cy="604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Imagen </a:t>
            </a:r>
            <a:r>
              <a:rPr lang="es-ES" sz="1200" dirty="0" smtClean="0">
                <a:solidFill>
                  <a:schemeClr val="dk1"/>
                </a:solidFill>
              </a:rPr>
              <a:t>articulo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4610468" y="5700659"/>
            <a:ext cx="985331" cy="20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Nombre </a:t>
            </a:r>
            <a:r>
              <a:rPr lang="es-ES" sz="900" dirty="0" smtClean="0"/>
              <a:t>Articulo</a:t>
            </a:r>
          </a:p>
          <a:p>
            <a:pPr algn="ctr"/>
            <a:r>
              <a:rPr lang="es-ES" sz="900" dirty="0" smtClean="0"/>
              <a:t>$ 0,00</a:t>
            </a:r>
            <a:endParaRPr lang="es-ES" sz="9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5620856" y="5700659"/>
            <a:ext cx="985331" cy="20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Nombre </a:t>
            </a:r>
            <a:r>
              <a:rPr lang="es-ES" sz="900" dirty="0" smtClean="0"/>
              <a:t>Articulo</a:t>
            </a:r>
          </a:p>
          <a:p>
            <a:pPr algn="ctr"/>
            <a:r>
              <a:rPr lang="es-ES" sz="900" dirty="0" smtClean="0"/>
              <a:t>$ 0,00</a:t>
            </a:r>
            <a:endParaRPr lang="es-ES" sz="900" dirty="0"/>
          </a:p>
        </p:txBody>
      </p:sp>
      <p:sp>
        <p:nvSpPr>
          <p:cNvPr id="51" name="Rectángulo 50"/>
          <p:cNvSpPr/>
          <p:nvPr/>
        </p:nvSpPr>
        <p:spPr>
          <a:xfrm>
            <a:off x="3701181" y="6133435"/>
            <a:ext cx="1841363" cy="473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Medios de pago, logos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5682425" y="6133435"/>
            <a:ext cx="1775873" cy="197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Logos Redes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5682424" y="6411359"/>
            <a:ext cx="1775873" cy="195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dk1"/>
                </a:solidFill>
              </a:rPr>
              <a:t>Botón Contacto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5844894" y="4181147"/>
            <a:ext cx="1615110" cy="1698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Finalizar compra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11" name="CuadroTexto 110"/>
          <p:cNvSpPr txBox="1"/>
          <p:nvPr/>
        </p:nvSpPr>
        <p:spPr>
          <a:xfrm>
            <a:off x="3688820" y="4848150"/>
            <a:ext cx="37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/>
              <a:t>Ofertas destacadas</a:t>
            </a:r>
            <a:endParaRPr lang="es-ES" sz="1100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3475384" y="4862176"/>
            <a:ext cx="41343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ángulo 94"/>
          <p:cNvSpPr/>
          <p:nvPr/>
        </p:nvSpPr>
        <p:spPr>
          <a:xfrm>
            <a:off x="4099679" y="2309566"/>
            <a:ext cx="3000659" cy="24433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Carrito de compra</a:t>
            </a:r>
            <a:endParaRPr lang="es-ES" sz="1600" dirty="0" smtClean="0"/>
          </a:p>
        </p:txBody>
      </p:sp>
      <p:grpSp>
        <p:nvGrpSpPr>
          <p:cNvPr id="8" name="Grupo 7"/>
          <p:cNvGrpSpPr/>
          <p:nvPr/>
        </p:nvGrpSpPr>
        <p:grpSpPr>
          <a:xfrm>
            <a:off x="3672332" y="2636621"/>
            <a:ext cx="3774326" cy="388274"/>
            <a:chOff x="2062473" y="2756476"/>
            <a:chExt cx="3774326" cy="388274"/>
          </a:xfrm>
        </p:grpSpPr>
        <p:sp>
          <p:nvSpPr>
            <p:cNvPr id="24" name="CuadroTexto 23"/>
            <p:cNvSpPr txBox="1"/>
            <p:nvPr/>
          </p:nvSpPr>
          <p:spPr>
            <a:xfrm>
              <a:off x="2062473" y="2760029"/>
              <a:ext cx="19111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/>
                <a:t>Nombre articulo</a:t>
              </a:r>
              <a:endParaRPr lang="es-ES" sz="1200" b="1" dirty="0"/>
            </a:p>
          </p:txBody>
        </p:sp>
        <p:sp>
          <p:nvSpPr>
            <p:cNvPr id="57" name="Rectángulo 56"/>
            <p:cNvSpPr/>
            <p:nvPr/>
          </p:nvSpPr>
          <p:spPr>
            <a:xfrm>
              <a:off x="5124984" y="2756792"/>
              <a:ext cx="711815" cy="134275"/>
            </a:xfrm>
            <a:prstGeom prst="rect">
              <a:avLst/>
            </a:prstGeom>
            <a:solidFill>
              <a:schemeClr val="bg1">
                <a:lumMod val="85000"/>
                <a:alpha val="28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$ </a:t>
              </a:r>
              <a:r>
                <a:rPr lang="es-ES" sz="1050" dirty="0" smtClean="0"/>
                <a:t>0,00</a:t>
              </a:r>
              <a:endParaRPr lang="es-ES" sz="1050" dirty="0" smtClean="0"/>
            </a:p>
          </p:txBody>
        </p:sp>
        <p:grpSp>
          <p:nvGrpSpPr>
            <p:cNvPr id="6" name="Grupo 5"/>
            <p:cNvGrpSpPr/>
            <p:nvPr/>
          </p:nvGrpSpPr>
          <p:grpSpPr>
            <a:xfrm>
              <a:off x="3999797" y="2756476"/>
              <a:ext cx="1073274" cy="150448"/>
              <a:chOff x="4563997" y="3780665"/>
              <a:chExt cx="1073274" cy="150448"/>
            </a:xfrm>
          </p:grpSpPr>
          <p:sp>
            <p:nvSpPr>
              <p:cNvPr id="60" name="Rectángulo 59"/>
              <p:cNvSpPr/>
              <p:nvPr/>
            </p:nvSpPr>
            <p:spPr>
              <a:xfrm>
                <a:off x="4563997" y="3780665"/>
                <a:ext cx="648000" cy="150448"/>
              </a:xfrm>
              <a:prstGeom prst="rect">
                <a:avLst/>
              </a:prstGeom>
              <a:solidFill>
                <a:schemeClr val="bg1">
                  <a:lumMod val="85000"/>
                  <a:alpha val="28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/>
                  <a:t>Cantidad</a:t>
                </a:r>
              </a:p>
            </p:txBody>
          </p:sp>
          <p:grpSp>
            <p:nvGrpSpPr>
              <p:cNvPr id="61" name="Grupo 60"/>
              <p:cNvGrpSpPr/>
              <p:nvPr/>
            </p:nvGrpSpPr>
            <p:grpSpPr>
              <a:xfrm>
                <a:off x="5457271" y="3780665"/>
                <a:ext cx="180000" cy="144508"/>
                <a:chOff x="3485653" y="5486900"/>
                <a:chExt cx="255023" cy="365826"/>
              </a:xfrm>
            </p:grpSpPr>
            <p:sp>
              <p:nvSpPr>
                <p:cNvPr id="65" name="Rectángulo 64"/>
                <p:cNvSpPr/>
                <p:nvPr/>
              </p:nvSpPr>
              <p:spPr>
                <a:xfrm>
                  <a:off x="3485653" y="5486900"/>
                  <a:ext cx="255023" cy="365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7" name="Flecha abajo 66"/>
                <p:cNvSpPr/>
                <p:nvPr/>
              </p:nvSpPr>
              <p:spPr>
                <a:xfrm>
                  <a:off x="3555290" y="5537976"/>
                  <a:ext cx="153014" cy="263674"/>
                </a:xfrm>
                <a:prstGeom prst="down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69" name="Grupo 68"/>
              <p:cNvGrpSpPr/>
              <p:nvPr/>
            </p:nvGrpSpPr>
            <p:grpSpPr>
              <a:xfrm rot="10800000">
                <a:off x="5256596" y="3780665"/>
                <a:ext cx="180000" cy="144508"/>
                <a:chOff x="3485654" y="5486900"/>
                <a:chExt cx="255023" cy="365826"/>
              </a:xfrm>
            </p:grpSpPr>
            <p:sp>
              <p:nvSpPr>
                <p:cNvPr id="70" name="Rectángulo 69"/>
                <p:cNvSpPr/>
                <p:nvPr/>
              </p:nvSpPr>
              <p:spPr>
                <a:xfrm>
                  <a:off x="3485654" y="5486900"/>
                  <a:ext cx="255023" cy="365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1" name="Flecha abajo 70"/>
                <p:cNvSpPr/>
                <p:nvPr/>
              </p:nvSpPr>
              <p:spPr>
                <a:xfrm>
                  <a:off x="3555291" y="5537976"/>
                  <a:ext cx="153014" cy="263674"/>
                </a:xfrm>
                <a:prstGeom prst="down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131" name="Rectángulo 130"/>
            <p:cNvSpPr/>
            <p:nvPr/>
          </p:nvSpPr>
          <p:spPr>
            <a:xfrm>
              <a:off x="5123492" y="2931115"/>
              <a:ext cx="711815" cy="134275"/>
            </a:xfrm>
            <a:prstGeom prst="rect">
              <a:avLst/>
            </a:prstGeom>
            <a:solidFill>
              <a:schemeClr val="bg1">
                <a:lumMod val="85000"/>
                <a:alpha val="28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$ </a:t>
              </a:r>
              <a:r>
                <a:rPr lang="es-ES" sz="1050" dirty="0" smtClean="0"/>
                <a:t>0,00</a:t>
              </a:r>
              <a:endParaRPr lang="es-ES" sz="1050" dirty="0" smtClean="0"/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4037649" y="2898529"/>
              <a:ext cx="16151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/>
                <a:t>Subtotal</a:t>
              </a:r>
              <a:endParaRPr lang="es-ES" sz="1000" dirty="0"/>
            </a:p>
          </p:txBody>
        </p:sp>
      </p:grpSp>
      <p:grpSp>
        <p:nvGrpSpPr>
          <p:cNvPr id="159" name="Grupo 158"/>
          <p:cNvGrpSpPr/>
          <p:nvPr/>
        </p:nvGrpSpPr>
        <p:grpSpPr>
          <a:xfrm>
            <a:off x="3672332" y="3003446"/>
            <a:ext cx="3774326" cy="388274"/>
            <a:chOff x="2062473" y="2756476"/>
            <a:chExt cx="3774326" cy="388274"/>
          </a:xfrm>
        </p:grpSpPr>
        <p:sp>
          <p:nvSpPr>
            <p:cNvPr id="160" name="CuadroTexto 159"/>
            <p:cNvSpPr txBox="1"/>
            <p:nvPr/>
          </p:nvSpPr>
          <p:spPr>
            <a:xfrm>
              <a:off x="2062473" y="2760029"/>
              <a:ext cx="19111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/>
                <a:t>Nombre articulo</a:t>
              </a:r>
              <a:endParaRPr lang="es-ES" sz="1200" b="1" dirty="0"/>
            </a:p>
          </p:txBody>
        </p:sp>
        <p:sp>
          <p:nvSpPr>
            <p:cNvPr id="161" name="Rectángulo 160"/>
            <p:cNvSpPr/>
            <p:nvPr/>
          </p:nvSpPr>
          <p:spPr>
            <a:xfrm>
              <a:off x="5124984" y="2756792"/>
              <a:ext cx="711815" cy="134275"/>
            </a:xfrm>
            <a:prstGeom prst="rect">
              <a:avLst/>
            </a:prstGeom>
            <a:solidFill>
              <a:schemeClr val="bg1">
                <a:lumMod val="85000"/>
                <a:alpha val="28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$ </a:t>
              </a:r>
              <a:r>
                <a:rPr lang="es-ES" sz="1050" dirty="0" smtClean="0"/>
                <a:t>0,00</a:t>
              </a:r>
              <a:endParaRPr lang="es-ES" sz="1050" dirty="0" smtClean="0"/>
            </a:p>
          </p:txBody>
        </p:sp>
        <p:grpSp>
          <p:nvGrpSpPr>
            <p:cNvPr id="162" name="Grupo 161"/>
            <p:cNvGrpSpPr/>
            <p:nvPr/>
          </p:nvGrpSpPr>
          <p:grpSpPr>
            <a:xfrm>
              <a:off x="3999797" y="2756476"/>
              <a:ext cx="1073274" cy="150448"/>
              <a:chOff x="4563997" y="3780665"/>
              <a:chExt cx="1073274" cy="150448"/>
            </a:xfrm>
          </p:grpSpPr>
          <p:sp>
            <p:nvSpPr>
              <p:cNvPr id="165" name="Rectángulo 164"/>
              <p:cNvSpPr/>
              <p:nvPr/>
            </p:nvSpPr>
            <p:spPr>
              <a:xfrm>
                <a:off x="4563997" y="3780665"/>
                <a:ext cx="648000" cy="150448"/>
              </a:xfrm>
              <a:prstGeom prst="rect">
                <a:avLst/>
              </a:prstGeom>
              <a:solidFill>
                <a:schemeClr val="bg1">
                  <a:lumMod val="85000"/>
                  <a:alpha val="28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/>
                  <a:t>Cantidad</a:t>
                </a:r>
              </a:p>
            </p:txBody>
          </p:sp>
          <p:grpSp>
            <p:nvGrpSpPr>
              <p:cNvPr id="166" name="Grupo 165"/>
              <p:cNvGrpSpPr/>
              <p:nvPr/>
            </p:nvGrpSpPr>
            <p:grpSpPr>
              <a:xfrm>
                <a:off x="5457271" y="3780665"/>
                <a:ext cx="180000" cy="144508"/>
                <a:chOff x="3485653" y="5486900"/>
                <a:chExt cx="255023" cy="365826"/>
              </a:xfrm>
            </p:grpSpPr>
            <p:sp>
              <p:nvSpPr>
                <p:cNvPr id="170" name="Rectángulo 169"/>
                <p:cNvSpPr/>
                <p:nvPr/>
              </p:nvSpPr>
              <p:spPr>
                <a:xfrm>
                  <a:off x="3485653" y="5486900"/>
                  <a:ext cx="255023" cy="365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1" name="Flecha abajo 170"/>
                <p:cNvSpPr/>
                <p:nvPr/>
              </p:nvSpPr>
              <p:spPr>
                <a:xfrm>
                  <a:off x="3555290" y="5537976"/>
                  <a:ext cx="153014" cy="263674"/>
                </a:xfrm>
                <a:prstGeom prst="down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67" name="Grupo 166"/>
              <p:cNvGrpSpPr/>
              <p:nvPr/>
            </p:nvGrpSpPr>
            <p:grpSpPr>
              <a:xfrm rot="10800000">
                <a:off x="5256596" y="3780665"/>
                <a:ext cx="180000" cy="144508"/>
                <a:chOff x="3485654" y="5486900"/>
                <a:chExt cx="255023" cy="365826"/>
              </a:xfrm>
            </p:grpSpPr>
            <p:sp>
              <p:nvSpPr>
                <p:cNvPr id="168" name="Rectángulo 167"/>
                <p:cNvSpPr/>
                <p:nvPr/>
              </p:nvSpPr>
              <p:spPr>
                <a:xfrm>
                  <a:off x="3485654" y="5486900"/>
                  <a:ext cx="255023" cy="365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9" name="Flecha abajo 168"/>
                <p:cNvSpPr/>
                <p:nvPr/>
              </p:nvSpPr>
              <p:spPr>
                <a:xfrm>
                  <a:off x="3555291" y="5537976"/>
                  <a:ext cx="153014" cy="263674"/>
                </a:xfrm>
                <a:prstGeom prst="down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163" name="Rectángulo 162"/>
            <p:cNvSpPr/>
            <p:nvPr/>
          </p:nvSpPr>
          <p:spPr>
            <a:xfrm>
              <a:off x="5123492" y="2931115"/>
              <a:ext cx="711815" cy="134275"/>
            </a:xfrm>
            <a:prstGeom prst="rect">
              <a:avLst/>
            </a:prstGeom>
            <a:solidFill>
              <a:schemeClr val="bg1">
                <a:lumMod val="85000"/>
                <a:alpha val="28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$ </a:t>
              </a:r>
              <a:r>
                <a:rPr lang="es-ES" sz="1050" dirty="0" smtClean="0"/>
                <a:t>0,00</a:t>
              </a:r>
              <a:endParaRPr lang="es-ES" sz="1050" dirty="0" smtClean="0"/>
            </a:p>
          </p:txBody>
        </p:sp>
        <p:sp>
          <p:nvSpPr>
            <p:cNvPr id="164" name="CuadroTexto 163"/>
            <p:cNvSpPr txBox="1"/>
            <p:nvPr/>
          </p:nvSpPr>
          <p:spPr>
            <a:xfrm>
              <a:off x="4037649" y="2898529"/>
              <a:ext cx="16151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/>
                <a:t>Subtotal</a:t>
              </a:r>
              <a:endParaRPr lang="es-ES" sz="1000" dirty="0"/>
            </a:p>
          </p:txBody>
        </p:sp>
      </p:grpSp>
      <p:grpSp>
        <p:nvGrpSpPr>
          <p:cNvPr id="172" name="Grupo 171"/>
          <p:cNvGrpSpPr/>
          <p:nvPr/>
        </p:nvGrpSpPr>
        <p:grpSpPr>
          <a:xfrm>
            <a:off x="3672332" y="3375747"/>
            <a:ext cx="3774326" cy="388274"/>
            <a:chOff x="2062473" y="2756476"/>
            <a:chExt cx="3774326" cy="388274"/>
          </a:xfrm>
        </p:grpSpPr>
        <p:sp>
          <p:nvSpPr>
            <p:cNvPr id="173" name="CuadroTexto 172"/>
            <p:cNvSpPr txBox="1"/>
            <p:nvPr/>
          </p:nvSpPr>
          <p:spPr>
            <a:xfrm>
              <a:off x="2062473" y="2760029"/>
              <a:ext cx="19111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/>
                <a:t>Nombre articulo</a:t>
              </a:r>
              <a:endParaRPr lang="es-ES" sz="1200" b="1" dirty="0"/>
            </a:p>
          </p:txBody>
        </p:sp>
        <p:sp>
          <p:nvSpPr>
            <p:cNvPr id="174" name="Rectángulo 173"/>
            <p:cNvSpPr/>
            <p:nvPr/>
          </p:nvSpPr>
          <p:spPr>
            <a:xfrm>
              <a:off x="5124984" y="2756792"/>
              <a:ext cx="711815" cy="134275"/>
            </a:xfrm>
            <a:prstGeom prst="rect">
              <a:avLst/>
            </a:prstGeom>
            <a:solidFill>
              <a:schemeClr val="bg1">
                <a:lumMod val="85000"/>
                <a:alpha val="28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$ </a:t>
              </a:r>
              <a:r>
                <a:rPr lang="es-ES" sz="1050" dirty="0" smtClean="0"/>
                <a:t>0,00</a:t>
              </a:r>
              <a:endParaRPr lang="es-ES" sz="1050" dirty="0" smtClean="0"/>
            </a:p>
          </p:txBody>
        </p:sp>
        <p:grpSp>
          <p:nvGrpSpPr>
            <p:cNvPr id="175" name="Grupo 174"/>
            <p:cNvGrpSpPr/>
            <p:nvPr/>
          </p:nvGrpSpPr>
          <p:grpSpPr>
            <a:xfrm>
              <a:off x="3999797" y="2756476"/>
              <a:ext cx="1073274" cy="150448"/>
              <a:chOff x="4563997" y="3780665"/>
              <a:chExt cx="1073274" cy="150448"/>
            </a:xfrm>
          </p:grpSpPr>
          <p:sp>
            <p:nvSpPr>
              <p:cNvPr id="178" name="Rectángulo 177"/>
              <p:cNvSpPr/>
              <p:nvPr/>
            </p:nvSpPr>
            <p:spPr>
              <a:xfrm>
                <a:off x="4563997" y="3780665"/>
                <a:ext cx="648000" cy="150448"/>
              </a:xfrm>
              <a:prstGeom prst="rect">
                <a:avLst/>
              </a:prstGeom>
              <a:solidFill>
                <a:schemeClr val="bg1">
                  <a:lumMod val="85000"/>
                  <a:alpha val="28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/>
                  <a:t>Cantidad</a:t>
                </a:r>
              </a:p>
            </p:txBody>
          </p:sp>
          <p:grpSp>
            <p:nvGrpSpPr>
              <p:cNvPr id="179" name="Grupo 178"/>
              <p:cNvGrpSpPr/>
              <p:nvPr/>
            </p:nvGrpSpPr>
            <p:grpSpPr>
              <a:xfrm>
                <a:off x="5457271" y="3780665"/>
                <a:ext cx="180000" cy="144508"/>
                <a:chOff x="3485653" y="5486900"/>
                <a:chExt cx="255023" cy="365826"/>
              </a:xfrm>
            </p:grpSpPr>
            <p:sp>
              <p:nvSpPr>
                <p:cNvPr id="183" name="Rectángulo 182"/>
                <p:cNvSpPr/>
                <p:nvPr/>
              </p:nvSpPr>
              <p:spPr>
                <a:xfrm>
                  <a:off x="3485653" y="5486900"/>
                  <a:ext cx="255023" cy="365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4" name="Flecha abajo 183"/>
                <p:cNvSpPr/>
                <p:nvPr/>
              </p:nvSpPr>
              <p:spPr>
                <a:xfrm>
                  <a:off x="3555290" y="5537976"/>
                  <a:ext cx="153014" cy="263674"/>
                </a:xfrm>
                <a:prstGeom prst="down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80" name="Grupo 179"/>
              <p:cNvGrpSpPr/>
              <p:nvPr/>
            </p:nvGrpSpPr>
            <p:grpSpPr>
              <a:xfrm rot="10800000">
                <a:off x="5256596" y="3780665"/>
                <a:ext cx="180000" cy="144508"/>
                <a:chOff x="3485654" y="5486900"/>
                <a:chExt cx="255023" cy="365826"/>
              </a:xfrm>
            </p:grpSpPr>
            <p:sp>
              <p:nvSpPr>
                <p:cNvPr id="181" name="Rectángulo 180"/>
                <p:cNvSpPr/>
                <p:nvPr/>
              </p:nvSpPr>
              <p:spPr>
                <a:xfrm>
                  <a:off x="3485654" y="5486900"/>
                  <a:ext cx="255023" cy="365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2" name="Flecha abajo 181"/>
                <p:cNvSpPr/>
                <p:nvPr/>
              </p:nvSpPr>
              <p:spPr>
                <a:xfrm>
                  <a:off x="3555291" y="5537976"/>
                  <a:ext cx="153014" cy="263674"/>
                </a:xfrm>
                <a:prstGeom prst="down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176" name="Rectángulo 175"/>
            <p:cNvSpPr/>
            <p:nvPr/>
          </p:nvSpPr>
          <p:spPr>
            <a:xfrm>
              <a:off x="5123492" y="2931115"/>
              <a:ext cx="711815" cy="134275"/>
            </a:xfrm>
            <a:prstGeom prst="rect">
              <a:avLst/>
            </a:prstGeom>
            <a:solidFill>
              <a:schemeClr val="bg1">
                <a:lumMod val="85000"/>
                <a:alpha val="28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$ </a:t>
              </a:r>
              <a:r>
                <a:rPr lang="es-ES" sz="1050" dirty="0" smtClean="0"/>
                <a:t>0,00</a:t>
              </a:r>
              <a:endParaRPr lang="es-ES" sz="1050" dirty="0" smtClean="0"/>
            </a:p>
          </p:txBody>
        </p:sp>
        <p:sp>
          <p:nvSpPr>
            <p:cNvPr id="177" name="CuadroTexto 176"/>
            <p:cNvSpPr txBox="1"/>
            <p:nvPr/>
          </p:nvSpPr>
          <p:spPr>
            <a:xfrm>
              <a:off x="4037649" y="2898529"/>
              <a:ext cx="16151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/>
                <a:t>Subtotal</a:t>
              </a:r>
              <a:endParaRPr lang="es-ES" sz="1000" dirty="0"/>
            </a:p>
          </p:txBody>
        </p:sp>
      </p:grpSp>
      <p:sp>
        <p:nvSpPr>
          <p:cNvPr id="185" name="Rectángulo redondeado 184"/>
          <p:cNvSpPr/>
          <p:nvPr/>
        </p:nvSpPr>
        <p:spPr>
          <a:xfrm>
            <a:off x="4159849" y="4181147"/>
            <a:ext cx="1615110" cy="1698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Seguir comprando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86" name="Rectángulo 185"/>
          <p:cNvSpPr/>
          <p:nvPr/>
        </p:nvSpPr>
        <p:spPr>
          <a:xfrm>
            <a:off x="6726248" y="3931200"/>
            <a:ext cx="711815" cy="134275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/>
              <a:t>$ </a:t>
            </a:r>
            <a:r>
              <a:rPr lang="es-ES" sz="1050" dirty="0" smtClean="0"/>
              <a:t>0,00</a:t>
            </a:r>
            <a:endParaRPr lang="es-ES" sz="1050" dirty="0" smtClean="0"/>
          </a:p>
        </p:txBody>
      </p:sp>
      <p:sp>
        <p:nvSpPr>
          <p:cNvPr id="187" name="CuadroTexto 186"/>
          <p:cNvSpPr txBox="1"/>
          <p:nvPr/>
        </p:nvSpPr>
        <p:spPr>
          <a:xfrm>
            <a:off x="6013164" y="3891905"/>
            <a:ext cx="767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smtClean="0"/>
              <a:t>Total</a:t>
            </a:r>
            <a:endParaRPr lang="es-ES" sz="1000" b="1" dirty="0"/>
          </a:p>
        </p:txBody>
      </p:sp>
      <p:sp>
        <p:nvSpPr>
          <p:cNvPr id="188" name="Rectángulo 187"/>
          <p:cNvSpPr/>
          <p:nvPr/>
        </p:nvSpPr>
        <p:spPr>
          <a:xfrm>
            <a:off x="6731779" y="3765658"/>
            <a:ext cx="711815" cy="134275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/>
              <a:t>$ </a:t>
            </a:r>
            <a:r>
              <a:rPr lang="es-ES" sz="1050" dirty="0" smtClean="0"/>
              <a:t>0,00</a:t>
            </a:r>
            <a:endParaRPr lang="es-ES" sz="1050" dirty="0" smtClean="0"/>
          </a:p>
        </p:txBody>
      </p:sp>
      <p:sp>
        <p:nvSpPr>
          <p:cNvPr id="189" name="CuadroTexto 188"/>
          <p:cNvSpPr txBox="1"/>
          <p:nvPr/>
        </p:nvSpPr>
        <p:spPr>
          <a:xfrm>
            <a:off x="6018695" y="3726363"/>
            <a:ext cx="767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Descuento</a:t>
            </a:r>
            <a:endParaRPr lang="es-ES" sz="1000" dirty="0"/>
          </a:p>
        </p:txBody>
      </p:sp>
      <p:sp>
        <p:nvSpPr>
          <p:cNvPr id="191" name="Rectángulo 190"/>
          <p:cNvSpPr/>
          <p:nvPr/>
        </p:nvSpPr>
        <p:spPr>
          <a:xfrm>
            <a:off x="6698475" y="5096337"/>
            <a:ext cx="739588" cy="604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Imagen </a:t>
            </a:r>
            <a:r>
              <a:rPr lang="es-ES" sz="1200" dirty="0" smtClean="0">
                <a:solidFill>
                  <a:schemeClr val="dk1"/>
                </a:solidFill>
              </a:rPr>
              <a:t>articulo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192" name="CuadroTexto 191"/>
          <p:cNvSpPr txBox="1"/>
          <p:nvPr/>
        </p:nvSpPr>
        <p:spPr>
          <a:xfrm>
            <a:off x="6574495" y="5691903"/>
            <a:ext cx="985331" cy="20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Nombre </a:t>
            </a:r>
            <a:r>
              <a:rPr lang="es-ES" sz="900" dirty="0" smtClean="0"/>
              <a:t>Articulo</a:t>
            </a:r>
          </a:p>
          <a:p>
            <a:pPr algn="ctr"/>
            <a:r>
              <a:rPr lang="es-ES" sz="900" dirty="0" smtClean="0"/>
              <a:t>$ 0,00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206702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75384" y="1148766"/>
            <a:ext cx="4147200" cy="552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4" name="Rectángulo 53"/>
          <p:cNvSpPr/>
          <p:nvPr/>
        </p:nvSpPr>
        <p:spPr>
          <a:xfrm>
            <a:off x="3473023" y="6037725"/>
            <a:ext cx="4140741" cy="6451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/>
          <p:cNvSpPr/>
          <p:nvPr/>
        </p:nvSpPr>
        <p:spPr>
          <a:xfrm>
            <a:off x="3475384" y="1148766"/>
            <a:ext cx="4147200" cy="106640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06742" y="0"/>
            <a:ext cx="3026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 smtClean="0"/>
              <a:t>Formulario de registro</a:t>
            </a:r>
            <a:endParaRPr lang="es-ES" sz="2400" b="1" dirty="0" smtClean="0"/>
          </a:p>
          <a:p>
            <a:pPr algn="ctr"/>
            <a:r>
              <a:rPr lang="es-ES" sz="2400" b="1" dirty="0" smtClean="0"/>
              <a:t>768x1024</a:t>
            </a:r>
            <a:endParaRPr lang="es-ES" sz="2400" b="1" dirty="0" smtClean="0"/>
          </a:p>
        </p:txBody>
      </p:sp>
      <p:sp>
        <p:nvSpPr>
          <p:cNvPr id="14" name="Rectángulo 13"/>
          <p:cNvSpPr/>
          <p:nvPr/>
        </p:nvSpPr>
        <p:spPr>
          <a:xfrm>
            <a:off x="3672332" y="1321566"/>
            <a:ext cx="1696248" cy="759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</a:t>
            </a:r>
            <a:r>
              <a:rPr lang="es-ES" dirty="0" smtClean="0"/>
              <a:t>Marca</a:t>
            </a:r>
            <a:endParaRPr lang="es-ES" dirty="0" smtClean="0"/>
          </a:p>
        </p:txBody>
      </p:sp>
      <p:sp>
        <p:nvSpPr>
          <p:cNvPr id="15" name="Rectángulo 14"/>
          <p:cNvSpPr/>
          <p:nvPr/>
        </p:nvSpPr>
        <p:spPr>
          <a:xfrm>
            <a:off x="6172146" y="1323474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5547630" y="1750376"/>
            <a:ext cx="1919370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Buscador …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6618533" y="1323474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7071126" y="1323475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8040245" y="105293"/>
            <a:ext cx="3655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 =&gt; Categorías. Menú Hamburguesa</a:t>
            </a:r>
          </a:p>
          <a:p>
            <a:r>
              <a:rPr lang="es-ES" dirty="0" smtClean="0"/>
              <a:t>P =&gt; Mi perfil. Logo Personita</a:t>
            </a:r>
          </a:p>
          <a:p>
            <a:r>
              <a:rPr lang="es-ES" dirty="0" smtClean="0"/>
              <a:t>T =&gt; Carrito. Logo Carrito</a:t>
            </a:r>
            <a:endParaRPr lang="es-ES" dirty="0"/>
          </a:p>
        </p:txBody>
      </p:sp>
      <p:sp>
        <p:nvSpPr>
          <p:cNvPr id="68" name="CuadroTexto 67"/>
          <p:cNvSpPr txBox="1"/>
          <p:nvPr/>
        </p:nvSpPr>
        <p:spPr>
          <a:xfrm>
            <a:off x="4949877" y="0"/>
            <a:ext cx="222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</a:t>
            </a:r>
            <a:r>
              <a:rPr lang="es-ES" dirty="0" smtClean="0"/>
              <a:t>0,015 </a:t>
            </a:r>
            <a:r>
              <a:rPr lang="es-ES" dirty="0" smtClean="0"/>
              <a:t>cm</a:t>
            </a:r>
            <a:endParaRPr lang="es-ES" dirty="0"/>
          </a:p>
        </p:txBody>
      </p:sp>
      <p:sp>
        <p:nvSpPr>
          <p:cNvPr id="51" name="Rectángulo 50"/>
          <p:cNvSpPr/>
          <p:nvPr/>
        </p:nvSpPr>
        <p:spPr>
          <a:xfrm>
            <a:off x="3701181" y="6133435"/>
            <a:ext cx="1841363" cy="473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Medios de pago, logos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5682425" y="6133435"/>
            <a:ext cx="1775873" cy="197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Logos Redes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5682424" y="6411359"/>
            <a:ext cx="1775873" cy="195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dk1"/>
                </a:solidFill>
              </a:rPr>
              <a:t>Botón Contacto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4070467" y="2949540"/>
            <a:ext cx="3000659" cy="2879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Email</a:t>
            </a:r>
          </a:p>
        </p:txBody>
      </p:sp>
      <p:sp>
        <p:nvSpPr>
          <p:cNvPr id="73" name="Rectángulo redondeado 72"/>
          <p:cNvSpPr/>
          <p:nvPr/>
        </p:nvSpPr>
        <p:spPr>
          <a:xfrm>
            <a:off x="4040834" y="5445960"/>
            <a:ext cx="3000659" cy="1904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Ya estoy registrado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4" name="Rectángulo redondeado 73"/>
          <p:cNvSpPr/>
          <p:nvPr/>
        </p:nvSpPr>
        <p:spPr>
          <a:xfrm>
            <a:off x="4050690" y="5101604"/>
            <a:ext cx="3000659" cy="289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Regístrate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4070466" y="3281517"/>
            <a:ext cx="3000659" cy="2879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Nombre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4070466" y="3626341"/>
            <a:ext cx="3000659" cy="2879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Apellido</a:t>
            </a:r>
          </a:p>
        </p:txBody>
      </p:sp>
      <p:sp>
        <p:nvSpPr>
          <p:cNvPr id="77" name="Rectángulo 76"/>
          <p:cNvSpPr/>
          <p:nvPr/>
        </p:nvSpPr>
        <p:spPr>
          <a:xfrm>
            <a:off x="4070467" y="3980280"/>
            <a:ext cx="3000659" cy="2879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Teléfono</a:t>
            </a:r>
          </a:p>
        </p:txBody>
      </p:sp>
      <p:sp>
        <p:nvSpPr>
          <p:cNvPr id="78" name="Rectángulo 77"/>
          <p:cNvSpPr/>
          <p:nvPr/>
        </p:nvSpPr>
        <p:spPr>
          <a:xfrm>
            <a:off x="4070466" y="4338019"/>
            <a:ext cx="3000659" cy="2879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Contraseña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4070466" y="4695719"/>
            <a:ext cx="3000659" cy="2879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Repita contraseña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3500467" y="2440835"/>
            <a:ext cx="4122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/>
              <a:t>Datos para registro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3812158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75384" y="1148766"/>
            <a:ext cx="4147200" cy="552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4" name="Rectángulo 53"/>
          <p:cNvSpPr/>
          <p:nvPr/>
        </p:nvSpPr>
        <p:spPr>
          <a:xfrm>
            <a:off x="3473023" y="6037725"/>
            <a:ext cx="4140741" cy="6451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/>
          <p:cNvSpPr/>
          <p:nvPr/>
        </p:nvSpPr>
        <p:spPr>
          <a:xfrm>
            <a:off x="3475384" y="1148766"/>
            <a:ext cx="4147200" cy="106640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" name="CuadroTexto 4"/>
          <p:cNvSpPr txBox="1"/>
          <p:nvPr/>
        </p:nvSpPr>
        <p:spPr>
          <a:xfrm>
            <a:off x="256077" y="0"/>
            <a:ext cx="27280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 smtClean="0"/>
              <a:t>Formulario de </a:t>
            </a:r>
            <a:r>
              <a:rPr lang="es-ES" sz="2400" b="1" dirty="0" err="1" smtClean="0"/>
              <a:t>Login</a:t>
            </a:r>
            <a:endParaRPr lang="es-ES" sz="2400" b="1" dirty="0" smtClean="0"/>
          </a:p>
          <a:p>
            <a:pPr algn="ctr"/>
            <a:r>
              <a:rPr lang="es-ES" sz="2400" b="1" dirty="0" smtClean="0"/>
              <a:t>768x1024</a:t>
            </a:r>
            <a:endParaRPr lang="es-ES" sz="2400" b="1" dirty="0" smtClean="0"/>
          </a:p>
        </p:txBody>
      </p:sp>
      <p:sp>
        <p:nvSpPr>
          <p:cNvPr id="14" name="Rectángulo 13"/>
          <p:cNvSpPr/>
          <p:nvPr/>
        </p:nvSpPr>
        <p:spPr>
          <a:xfrm>
            <a:off x="3672332" y="1321566"/>
            <a:ext cx="1696248" cy="759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</a:t>
            </a:r>
            <a:r>
              <a:rPr lang="es-ES" dirty="0" smtClean="0"/>
              <a:t>Marca</a:t>
            </a:r>
            <a:endParaRPr lang="es-ES" dirty="0" smtClean="0"/>
          </a:p>
        </p:txBody>
      </p:sp>
      <p:sp>
        <p:nvSpPr>
          <p:cNvPr id="15" name="Rectángulo 14"/>
          <p:cNvSpPr/>
          <p:nvPr/>
        </p:nvSpPr>
        <p:spPr>
          <a:xfrm>
            <a:off x="6172146" y="1323474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5547630" y="1750376"/>
            <a:ext cx="1919370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Buscador …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6618533" y="1323474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7071126" y="1323475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8040245" y="105293"/>
            <a:ext cx="3655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 =&gt; Categorías. Menú Hamburguesa</a:t>
            </a:r>
          </a:p>
          <a:p>
            <a:r>
              <a:rPr lang="es-ES" dirty="0" smtClean="0"/>
              <a:t>P =&gt; Mi perfil. Logo Personita</a:t>
            </a:r>
          </a:p>
          <a:p>
            <a:r>
              <a:rPr lang="es-ES" dirty="0" smtClean="0"/>
              <a:t>T =&gt; Carrito. Logo Carrito</a:t>
            </a:r>
            <a:endParaRPr lang="es-ES" dirty="0"/>
          </a:p>
        </p:txBody>
      </p:sp>
      <p:sp>
        <p:nvSpPr>
          <p:cNvPr id="68" name="CuadroTexto 67"/>
          <p:cNvSpPr txBox="1"/>
          <p:nvPr/>
        </p:nvSpPr>
        <p:spPr>
          <a:xfrm>
            <a:off x="4949877" y="0"/>
            <a:ext cx="222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</a:t>
            </a:r>
            <a:r>
              <a:rPr lang="es-ES" dirty="0" smtClean="0"/>
              <a:t>0,015 </a:t>
            </a:r>
            <a:r>
              <a:rPr lang="es-ES" dirty="0" smtClean="0"/>
              <a:t>cm</a:t>
            </a:r>
            <a:endParaRPr lang="es-ES" dirty="0"/>
          </a:p>
        </p:txBody>
      </p:sp>
      <p:sp>
        <p:nvSpPr>
          <p:cNvPr id="51" name="Rectángulo 50"/>
          <p:cNvSpPr/>
          <p:nvPr/>
        </p:nvSpPr>
        <p:spPr>
          <a:xfrm>
            <a:off x="3701181" y="6133435"/>
            <a:ext cx="1841363" cy="473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Medios de pago, logos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5682425" y="6133435"/>
            <a:ext cx="1775873" cy="197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Logos Redes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5682424" y="6411359"/>
            <a:ext cx="1775873" cy="195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dk1"/>
                </a:solidFill>
              </a:rPr>
              <a:t>Botón Contacto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4000861" y="2409393"/>
            <a:ext cx="3000659" cy="2879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Email</a:t>
            </a:r>
          </a:p>
        </p:txBody>
      </p:sp>
      <p:sp>
        <p:nvSpPr>
          <p:cNvPr id="73" name="Rectángulo redondeado 72"/>
          <p:cNvSpPr/>
          <p:nvPr/>
        </p:nvSpPr>
        <p:spPr>
          <a:xfrm>
            <a:off x="3985487" y="3490685"/>
            <a:ext cx="3000659" cy="1904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Olvide mi clave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4" name="Rectángulo redondeado 73"/>
          <p:cNvSpPr/>
          <p:nvPr/>
        </p:nvSpPr>
        <p:spPr>
          <a:xfrm>
            <a:off x="3985487" y="3146329"/>
            <a:ext cx="3000659" cy="289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Ingresar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4000860" y="2741370"/>
            <a:ext cx="3000659" cy="2879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Contraseña</a:t>
            </a:r>
            <a:endParaRPr lang="es-ES" sz="1600" dirty="0" smtClean="0"/>
          </a:p>
        </p:txBody>
      </p:sp>
      <p:sp>
        <p:nvSpPr>
          <p:cNvPr id="25" name="Rectángulo redondeado 24"/>
          <p:cNvSpPr/>
          <p:nvPr/>
        </p:nvSpPr>
        <p:spPr>
          <a:xfrm>
            <a:off x="3985487" y="3736487"/>
            <a:ext cx="3000659" cy="1998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Registrarme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3647144" y="4214784"/>
            <a:ext cx="3790800" cy="1524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&lt;     </a:t>
            </a:r>
            <a:r>
              <a:rPr lang="es-ES" dirty="0" smtClean="0">
                <a:solidFill>
                  <a:schemeClr val="dk1"/>
                </a:solidFill>
              </a:rPr>
              <a:t>Artículos </a:t>
            </a:r>
            <a:r>
              <a:rPr lang="es-ES" dirty="0">
                <a:solidFill>
                  <a:schemeClr val="dk1"/>
                </a:solidFill>
              </a:rPr>
              <a:t>publicitados    &gt;</a:t>
            </a:r>
          </a:p>
        </p:txBody>
      </p:sp>
    </p:spTree>
    <p:extLst>
      <p:ext uri="{BB962C8B-B14F-4D97-AF65-F5344CB8AC3E}">
        <p14:creationId xmlns:p14="http://schemas.microsoft.com/office/powerpoint/2010/main" val="1313598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75384" y="1148766"/>
            <a:ext cx="4147200" cy="552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4" name="Rectángulo 53"/>
          <p:cNvSpPr/>
          <p:nvPr/>
        </p:nvSpPr>
        <p:spPr>
          <a:xfrm>
            <a:off x="3473023" y="6037725"/>
            <a:ext cx="4140741" cy="6451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/>
          <p:cNvSpPr/>
          <p:nvPr/>
        </p:nvSpPr>
        <p:spPr>
          <a:xfrm>
            <a:off x="3475384" y="1148766"/>
            <a:ext cx="4147200" cy="106640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" name="CuadroTexto 4"/>
          <p:cNvSpPr txBox="1"/>
          <p:nvPr/>
        </p:nvSpPr>
        <p:spPr>
          <a:xfrm>
            <a:off x="505154" y="0"/>
            <a:ext cx="22299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 smtClean="0"/>
              <a:t>Actualizar datos</a:t>
            </a:r>
            <a:endParaRPr lang="es-ES" sz="2400" b="1" dirty="0" smtClean="0"/>
          </a:p>
          <a:p>
            <a:pPr algn="ctr"/>
            <a:r>
              <a:rPr lang="es-ES" sz="2400" b="1" dirty="0" smtClean="0"/>
              <a:t>768x1024</a:t>
            </a:r>
            <a:endParaRPr lang="es-ES" sz="2400" b="1" dirty="0" smtClean="0"/>
          </a:p>
        </p:txBody>
      </p:sp>
      <p:sp>
        <p:nvSpPr>
          <p:cNvPr id="14" name="Rectángulo 13"/>
          <p:cNvSpPr/>
          <p:nvPr/>
        </p:nvSpPr>
        <p:spPr>
          <a:xfrm>
            <a:off x="3672332" y="1321566"/>
            <a:ext cx="1696248" cy="759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</a:t>
            </a:r>
            <a:r>
              <a:rPr lang="es-ES" dirty="0" smtClean="0"/>
              <a:t>Marca</a:t>
            </a:r>
            <a:endParaRPr lang="es-ES" dirty="0" smtClean="0"/>
          </a:p>
        </p:txBody>
      </p:sp>
      <p:sp>
        <p:nvSpPr>
          <p:cNvPr id="15" name="Rectángulo 14"/>
          <p:cNvSpPr/>
          <p:nvPr/>
        </p:nvSpPr>
        <p:spPr>
          <a:xfrm>
            <a:off x="6172146" y="1323474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5547630" y="1750376"/>
            <a:ext cx="1919370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Buscador …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6618533" y="1323474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7071126" y="1323475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8040245" y="105293"/>
            <a:ext cx="3655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 =&gt; Categorías. Menú Hamburguesa</a:t>
            </a:r>
          </a:p>
          <a:p>
            <a:r>
              <a:rPr lang="es-ES" dirty="0" smtClean="0"/>
              <a:t>P =&gt; Mi perfil. Logo Personita</a:t>
            </a:r>
          </a:p>
          <a:p>
            <a:r>
              <a:rPr lang="es-ES" dirty="0" smtClean="0"/>
              <a:t>T =&gt; Carrito. Logo Carrito</a:t>
            </a:r>
            <a:endParaRPr lang="es-ES" dirty="0"/>
          </a:p>
        </p:txBody>
      </p:sp>
      <p:sp>
        <p:nvSpPr>
          <p:cNvPr id="68" name="CuadroTexto 67"/>
          <p:cNvSpPr txBox="1"/>
          <p:nvPr/>
        </p:nvSpPr>
        <p:spPr>
          <a:xfrm>
            <a:off x="4949877" y="0"/>
            <a:ext cx="222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</a:t>
            </a:r>
            <a:r>
              <a:rPr lang="es-ES" dirty="0" smtClean="0"/>
              <a:t>0,015 </a:t>
            </a:r>
            <a:r>
              <a:rPr lang="es-ES" dirty="0" smtClean="0"/>
              <a:t>cm</a:t>
            </a:r>
            <a:endParaRPr lang="es-ES" dirty="0"/>
          </a:p>
        </p:txBody>
      </p:sp>
      <p:sp>
        <p:nvSpPr>
          <p:cNvPr id="51" name="Rectángulo 50"/>
          <p:cNvSpPr/>
          <p:nvPr/>
        </p:nvSpPr>
        <p:spPr>
          <a:xfrm>
            <a:off x="3701181" y="6133435"/>
            <a:ext cx="1841363" cy="473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Medios de pago, logos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5682425" y="6133435"/>
            <a:ext cx="1775873" cy="197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Logos Redes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5682424" y="6411359"/>
            <a:ext cx="1775873" cy="195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dk1"/>
                </a:solidFill>
              </a:rPr>
              <a:t>Botón Contacto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4070467" y="2833629"/>
            <a:ext cx="3000659" cy="2879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Email</a:t>
            </a:r>
          </a:p>
        </p:txBody>
      </p:sp>
      <p:sp>
        <p:nvSpPr>
          <p:cNvPr id="74" name="Rectángulo redondeado 73"/>
          <p:cNvSpPr/>
          <p:nvPr/>
        </p:nvSpPr>
        <p:spPr>
          <a:xfrm>
            <a:off x="4050690" y="5333426"/>
            <a:ext cx="3000659" cy="289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Actualizar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4070466" y="3165606"/>
            <a:ext cx="3000659" cy="2879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Nombre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4070466" y="3510430"/>
            <a:ext cx="3000659" cy="2879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Apellido</a:t>
            </a:r>
          </a:p>
        </p:txBody>
      </p:sp>
      <p:sp>
        <p:nvSpPr>
          <p:cNvPr id="77" name="Rectángulo 76"/>
          <p:cNvSpPr/>
          <p:nvPr/>
        </p:nvSpPr>
        <p:spPr>
          <a:xfrm>
            <a:off x="4070467" y="3864369"/>
            <a:ext cx="3000659" cy="2879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Teléfono</a:t>
            </a:r>
          </a:p>
        </p:txBody>
      </p:sp>
      <p:sp>
        <p:nvSpPr>
          <p:cNvPr id="78" name="Rectángulo 77"/>
          <p:cNvSpPr/>
          <p:nvPr/>
        </p:nvSpPr>
        <p:spPr>
          <a:xfrm>
            <a:off x="4070466" y="4569841"/>
            <a:ext cx="3000659" cy="2879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Nueva contraseña</a:t>
            </a:r>
            <a:endParaRPr lang="es-ES" sz="1600" dirty="0" smtClean="0"/>
          </a:p>
        </p:txBody>
      </p:sp>
      <p:sp>
        <p:nvSpPr>
          <p:cNvPr id="79" name="Rectángulo 78"/>
          <p:cNvSpPr/>
          <p:nvPr/>
        </p:nvSpPr>
        <p:spPr>
          <a:xfrm>
            <a:off x="4070466" y="4927541"/>
            <a:ext cx="3000659" cy="2879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Repita </a:t>
            </a:r>
            <a:r>
              <a:rPr lang="es-ES" sz="1600" dirty="0" smtClean="0"/>
              <a:t>nueva contraseña</a:t>
            </a:r>
            <a:endParaRPr lang="es-ES" sz="1600" dirty="0" smtClean="0"/>
          </a:p>
        </p:txBody>
      </p:sp>
      <p:sp>
        <p:nvSpPr>
          <p:cNvPr id="80" name="CuadroTexto 79"/>
          <p:cNvSpPr txBox="1"/>
          <p:nvPr/>
        </p:nvSpPr>
        <p:spPr>
          <a:xfrm>
            <a:off x="3500467" y="2440835"/>
            <a:ext cx="4122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/>
              <a:t>Actualiza tus datos</a:t>
            </a:r>
            <a:endParaRPr lang="es-ES" sz="1600" b="1" dirty="0"/>
          </a:p>
        </p:txBody>
      </p:sp>
      <p:sp>
        <p:nvSpPr>
          <p:cNvPr id="25" name="Rectángulo 24"/>
          <p:cNvSpPr/>
          <p:nvPr/>
        </p:nvSpPr>
        <p:spPr>
          <a:xfrm>
            <a:off x="4070466" y="4224274"/>
            <a:ext cx="3000659" cy="2879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Contraseña actual</a:t>
            </a:r>
            <a:endParaRPr lang="es-ES" sz="1600" dirty="0" smtClean="0"/>
          </a:p>
        </p:txBody>
      </p:sp>
      <p:sp>
        <p:nvSpPr>
          <p:cNvPr id="27" name="Rectángulo redondeado 26"/>
          <p:cNvSpPr/>
          <p:nvPr/>
        </p:nvSpPr>
        <p:spPr>
          <a:xfrm>
            <a:off x="4042214" y="5665403"/>
            <a:ext cx="3000659" cy="1904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Volver</a:t>
            </a:r>
            <a:endParaRPr lang="es-E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68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75384" y="1148766"/>
            <a:ext cx="4147200" cy="552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4" name="Rectángulo 53"/>
          <p:cNvSpPr/>
          <p:nvPr/>
        </p:nvSpPr>
        <p:spPr>
          <a:xfrm>
            <a:off x="3473023" y="6037725"/>
            <a:ext cx="4140741" cy="6451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/>
          <p:cNvSpPr/>
          <p:nvPr/>
        </p:nvSpPr>
        <p:spPr>
          <a:xfrm>
            <a:off x="3475384" y="1148766"/>
            <a:ext cx="4147200" cy="106640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" name="CuadroTexto 4"/>
          <p:cNvSpPr txBox="1"/>
          <p:nvPr/>
        </p:nvSpPr>
        <p:spPr>
          <a:xfrm>
            <a:off x="-40395" y="77690"/>
            <a:ext cx="27285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 smtClean="0"/>
              <a:t>Historial de pedidos</a:t>
            </a:r>
            <a:endParaRPr lang="es-ES" sz="2400" b="1" dirty="0" smtClean="0"/>
          </a:p>
          <a:p>
            <a:pPr algn="ctr"/>
            <a:r>
              <a:rPr lang="es-ES" sz="2400" b="1" dirty="0" smtClean="0"/>
              <a:t>768x1024</a:t>
            </a:r>
            <a:endParaRPr lang="es-ES" sz="2400" b="1" dirty="0" smtClean="0"/>
          </a:p>
        </p:txBody>
      </p:sp>
      <p:sp>
        <p:nvSpPr>
          <p:cNvPr id="14" name="Rectángulo 13"/>
          <p:cNvSpPr/>
          <p:nvPr/>
        </p:nvSpPr>
        <p:spPr>
          <a:xfrm>
            <a:off x="3672332" y="1321566"/>
            <a:ext cx="1696248" cy="759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</a:t>
            </a:r>
            <a:r>
              <a:rPr lang="es-ES" dirty="0" smtClean="0"/>
              <a:t>Marca</a:t>
            </a:r>
            <a:endParaRPr lang="es-ES" dirty="0" smtClean="0"/>
          </a:p>
        </p:txBody>
      </p:sp>
      <p:sp>
        <p:nvSpPr>
          <p:cNvPr id="15" name="Rectángulo 14"/>
          <p:cNvSpPr/>
          <p:nvPr/>
        </p:nvSpPr>
        <p:spPr>
          <a:xfrm>
            <a:off x="6172146" y="1323474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5547630" y="1750376"/>
            <a:ext cx="1919370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Buscador …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6618533" y="1323474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7071126" y="1323475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8040245" y="105293"/>
            <a:ext cx="3655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 =&gt; Categorías. Menú Hamburguesa</a:t>
            </a:r>
          </a:p>
          <a:p>
            <a:r>
              <a:rPr lang="es-ES" dirty="0" smtClean="0"/>
              <a:t>P =&gt; Mi perfil. Logo Personita</a:t>
            </a:r>
          </a:p>
          <a:p>
            <a:r>
              <a:rPr lang="es-ES" dirty="0" smtClean="0"/>
              <a:t>T =&gt; Carrito. Logo Carrito</a:t>
            </a:r>
            <a:endParaRPr lang="es-ES" dirty="0"/>
          </a:p>
        </p:txBody>
      </p:sp>
      <p:sp>
        <p:nvSpPr>
          <p:cNvPr id="68" name="CuadroTexto 67"/>
          <p:cNvSpPr txBox="1"/>
          <p:nvPr/>
        </p:nvSpPr>
        <p:spPr>
          <a:xfrm>
            <a:off x="4949877" y="0"/>
            <a:ext cx="222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</a:t>
            </a:r>
            <a:r>
              <a:rPr lang="es-ES" dirty="0" smtClean="0"/>
              <a:t>0,015 </a:t>
            </a:r>
            <a:r>
              <a:rPr lang="es-ES" dirty="0" smtClean="0"/>
              <a:t>cm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3603867" y="5700659"/>
            <a:ext cx="985331" cy="20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Nombre </a:t>
            </a:r>
            <a:r>
              <a:rPr lang="es-ES" sz="900" dirty="0" smtClean="0"/>
              <a:t>Articulo</a:t>
            </a:r>
          </a:p>
          <a:p>
            <a:pPr algn="ctr"/>
            <a:r>
              <a:rPr lang="es-ES" sz="900" dirty="0" smtClean="0"/>
              <a:t>$ 0,00</a:t>
            </a:r>
            <a:endParaRPr lang="es-ES" sz="900" dirty="0"/>
          </a:p>
        </p:txBody>
      </p:sp>
      <p:sp>
        <p:nvSpPr>
          <p:cNvPr id="34" name="Rectángulo 33"/>
          <p:cNvSpPr/>
          <p:nvPr/>
        </p:nvSpPr>
        <p:spPr>
          <a:xfrm>
            <a:off x="4734693" y="5096337"/>
            <a:ext cx="739588" cy="604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Imagen articulo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3735098" y="5096337"/>
            <a:ext cx="739589" cy="604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Imagen articulo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5742945" y="5096337"/>
            <a:ext cx="739588" cy="604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Imagen </a:t>
            </a:r>
            <a:r>
              <a:rPr lang="es-ES" sz="1200" dirty="0" smtClean="0">
                <a:solidFill>
                  <a:schemeClr val="dk1"/>
                </a:solidFill>
              </a:rPr>
              <a:t>articulo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4610468" y="5700659"/>
            <a:ext cx="985331" cy="20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Nombre </a:t>
            </a:r>
            <a:r>
              <a:rPr lang="es-ES" sz="900" dirty="0" smtClean="0"/>
              <a:t>Articulo</a:t>
            </a:r>
          </a:p>
          <a:p>
            <a:pPr algn="ctr"/>
            <a:r>
              <a:rPr lang="es-ES" sz="900" dirty="0" smtClean="0"/>
              <a:t>$ 0,00</a:t>
            </a:r>
            <a:endParaRPr lang="es-ES" sz="9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5620856" y="5700659"/>
            <a:ext cx="985331" cy="20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Nombre </a:t>
            </a:r>
            <a:r>
              <a:rPr lang="es-ES" sz="900" dirty="0" smtClean="0"/>
              <a:t>Articulo</a:t>
            </a:r>
          </a:p>
          <a:p>
            <a:pPr algn="ctr"/>
            <a:r>
              <a:rPr lang="es-ES" sz="900" dirty="0" smtClean="0"/>
              <a:t>$ 0,00</a:t>
            </a:r>
            <a:endParaRPr lang="es-ES" sz="900" dirty="0"/>
          </a:p>
        </p:txBody>
      </p:sp>
      <p:sp>
        <p:nvSpPr>
          <p:cNvPr id="51" name="Rectángulo 50"/>
          <p:cNvSpPr/>
          <p:nvPr/>
        </p:nvSpPr>
        <p:spPr>
          <a:xfrm>
            <a:off x="3701181" y="6133435"/>
            <a:ext cx="1841363" cy="473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Medios de pago, logos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5682425" y="6133435"/>
            <a:ext cx="1775873" cy="197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Logos Redes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5682424" y="6411359"/>
            <a:ext cx="1775873" cy="195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dk1"/>
                </a:solidFill>
              </a:rPr>
              <a:t>Botón Contacto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111" name="CuadroTexto 110"/>
          <p:cNvSpPr txBox="1"/>
          <p:nvPr/>
        </p:nvSpPr>
        <p:spPr>
          <a:xfrm>
            <a:off x="3688820" y="4848150"/>
            <a:ext cx="37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/>
              <a:t>Ofertas destacadas</a:t>
            </a:r>
            <a:endParaRPr lang="es-ES" sz="1100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3475384" y="4862176"/>
            <a:ext cx="41343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ángulo 94"/>
          <p:cNvSpPr/>
          <p:nvPr/>
        </p:nvSpPr>
        <p:spPr>
          <a:xfrm>
            <a:off x="4099679" y="2309566"/>
            <a:ext cx="3000659" cy="24433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Historial de pedidos</a:t>
            </a:r>
            <a:endParaRPr lang="es-ES" sz="1600" dirty="0" smtClean="0"/>
          </a:p>
        </p:txBody>
      </p:sp>
      <p:sp>
        <p:nvSpPr>
          <p:cNvPr id="191" name="Rectángulo 190"/>
          <p:cNvSpPr/>
          <p:nvPr/>
        </p:nvSpPr>
        <p:spPr>
          <a:xfrm>
            <a:off x="6698475" y="5096337"/>
            <a:ext cx="739588" cy="604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Imagen </a:t>
            </a:r>
            <a:r>
              <a:rPr lang="es-ES" sz="1200" dirty="0" smtClean="0">
                <a:solidFill>
                  <a:schemeClr val="dk1"/>
                </a:solidFill>
              </a:rPr>
              <a:t>articulo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192" name="CuadroTexto 191"/>
          <p:cNvSpPr txBox="1"/>
          <p:nvPr/>
        </p:nvSpPr>
        <p:spPr>
          <a:xfrm>
            <a:off x="6574495" y="5691903"/>
            <a:ext cx="985331" cy="20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Nombre </a:t>
            </a:r>
            <a:r>
              <a:rPr lang="es-ES" sz="900" dirty="0" smtClean="0"/>
              <a:t>Articulo</a:t>
            </a:r>
          </a:p>
          <a:p>
            <a:pPr algn="ctr"/>
            <a:r>
              <a:rPr lang="es-ES" sz="900" dirty="0" smtClean="0"/>
              <a:t>$ 0,00</a:t>
            </a:r>
            <a:endParaRPr lang="es-ES" sz="900" dirty="0"/>
          </a:p>
        </p:txBody>
      </p:sp>
      <p:sp>
        <p:nvSpPr>
          <p:cNvPr id="73" name="Rectángulo redondeado 72"/>
          <p:cNvSpPr/>
          <p:nvPr/>
        </p:nvSpPr>
        <p:spPr>
          <a:xfrm>
            <a:off x="6921329" y="2704874"/>
            <a:ext cx="516734" cy="2452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Lupa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3672332" y="2700390"/>
            <a:ext cx="667848" cy="24977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Fecha</a:t>
            </a:r>
          </a:p>
        </p:txBody>
      </p:sp>
      <p:sp>
        <p:nvSpPr>
          <p:cNvPr id="78" name="Rectángulo 77"/>
          <p:cNvSpPr/>
          <p:nvPr/>
        </p:nvSpPr>
        <p:spPr>
          <a:xfrm>
            <a:off x="4352889" y="2700391"/>
            <a:ext cx="1685852" cy="24976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Pedido Nº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6038741" y="2700390"/>
            <a:ext cx="864335" cy="24977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$ 0,00</a:t>
            </a:r>
          </a:p>
        </p:txBody>
      </p:sp>
      <p:sp>
        <p:nvSpPr>
          <p:cNvPr id="89" name="Rectángulo redondeado 88"/>
          <p:cNvSpPr/>
          <p:nvPr/>
        </p:nvSpPr>
        <p:spPr>
          <a:xfrm>
            <a:off x="6921329" y="3025214"/>
            <a:ext cx="516734" cy="2452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Lupa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0" name="Rectángulo 89"/>
          <p:cNvSpPr/>
          <p:nvPr/>
        </p:nvSpPr>
        <p:spPr>
          <a:xfrm>
            <a:off x="3672332" y="3020730"/>
            <a:ext cx="667848" cy="24977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Fecha</a:t>
            </a:r>
          </a:p>
        </p:txBody>
      </p:sp>
      <p:sp>
        <p:nvSpPr>
          <p:cNvPr id="91" name="Rectángulo 90"/>
          <p:cNvSpPr/>
          <p:nvPr/>
        </p:nvSpPr>
        <p:spPr>
          <a:xfrm>
            <a:off x="4352889" y="3020731"/>
            <a:ext cx="1685852" cy="24976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Pedido Nº</a:t>
            </a:r>
          </a:p>
        </p:txBody>
      </p:sp>
      <p:sp>
        <p:nvSpPr>
          <p:cNvPr id="92" name="Rectángulo 91"/>
          <p:cNvSpPr/>
          <p:nvPr/>
        </p:nvSpPr>
        <p:spPr>
          <a:xfrm>
            <a:off x="6038741" y="3020730"/>
            <a:ext cx="864335" cy="24977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$ 0,00</a:t>
            </a:r>
          </a:p>
        </p:txBody>
      </p:sp>
      <p:sp>
        <p:nvSpPr>
          <p:cNvPr id="93" name="Rectángulo redondeado 92"/>
          <p:cNvSpPr/>
          <p:nvPr/>
        </p:nvSpPr>
        <p:spPr>
          <a:xfrm>
            <a:off x="6918102" y="3356792"/>
            <a:ext cx="516734" cy="2452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Lupa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3669105" y="3352308"/>
            <a:ext cx="667848" cy="24977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Fecha</a:t>
            </a:r>
          </a:p>
        </p:txBody>
      </p:sp>
      <p:sp>
        <p:nvSpPr>
          <p:cNvPr id="96" name="Rectángulo 95"/>
          <p:cNvSpPr/>
          <p:nvPr/>
        </p:nvSpPr>
        <p:spPr>
          <a:xfrm>
            <a:off x="4349662" y="3352309"/>
            <a:ext cx="1685852" cy="24976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Pedido Nº</a:t>
            </a:r>
          </a:p>
        </p:txBody>
      </p:sp>
      <p:sp>
        <p:nvSpPr>
          <p:cNvPr id="97" name="Rectángulo 96"/>
          <p:cNvSpPr/>
          <p:nvPr/>
        </p:nvSpPr>
        <p:spPr>
          <a:xfrm>
            <a:off x="6035514" y="3352308"/>
            <a:ext cx="864335" cy="24977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$ 0,00</a:t>
            </a:r>
          </a:p>
        </p:txBody>
      </p:sp>
      <p:sp>
        <p:nvSpPr>
          <p:cNvPr id="98" name="Rectángulo redondeado 97"/>
          <p:cNvSpPr/>
          <p:nvPr/>
        </p:nvSpPr>
        <p:spPr>
          <a:xfrm>
            <a:off x="6918102" y="3677132"/>
            <a:ext cx="516734" cy="2452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Lupa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9" name="Rectángulo 98"/>
          <p:cNvSpPr/>
          <p:nvPr/>
        </p:nvSpPr>
        <p:spPr>
          <a:xfrm>
            <a:off x="3669105" y="3672648"/>
            <a:ext cx="667848" cy="24977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Fecha</a:t>
            </a:r>
          </a:p>
        </p:txBody>
      </p:sp>
      <p:sp>
        <p:nvSpPr>
          <p:cNvPr id="100" name="Rectángulo 99"/>
          <p:cNvSpPr/>
          <p:nvPr/>
        </p:nvSpPr>
        <p:spPr>
          <a:xfrm>
            <a:off x="4349662" y="3672649"/>
            <a:ext cx="1685852" cy="24976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Pedido Nº</a:t>
            </a:r>
          </a:p>
        </p:txBody>
      </p:sp>
      <p:sp>
        <p:nvSpPr>
          <p:cNvPr id="101" name="Rectángulo 100"/>
          <p:cNvSpPr/>
          <p:nvPr/>
        </p:nvSpPr>
        <p:spPr>
          <a:xfrm>
            <a:off x="6035514" y="3672648"/>
            <a:ext cx="864335" cy="24977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$ 0,00</a:t>
            </a:r>
          </a:p>
        </p:txBody>
      </p:sp>
    </p:spTree>
    <p:extLst>
      <p:ext uri="{BB962C8B-B14F-4D97-AF65-F5344CB8AC3E}">
        <p14:creationId xmlns:p14="http://schemas.microsoft.com/office/powerpoint/2010/main" val="386388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75384" y="1148766"/>
            <a:ext cx="4147200" cy="552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4" name="Rectángulo 53"/>
          <p:cNvSpPr/>
          <p:nvPr/>
        </p:nvSpPr>
        <p:spPr>
          <a:xfrm>
            <a:off x="3473023" y="6037725"/>
            <a:ext cx="4140741" cy="6451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/>
          <p:cNvSpPr/>
          <p:nvPr/>
        </p:nvSpPr>
        <p:spPr>
          <a:xfrm>
            <a:off x="3475384" y="1148766"/>
            <a:ext cx="4147200" cy="106640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" name="CuadroTexto 4"/>
          <p:cNvSpPr txBox="1"/>
          <p:nvPr/>
        </p:nvSpPr>
        <p:spPr>
          <a:xfrm>
            <a:off x="535724" y="77690"/>
            <a:ext cx="1576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 smtClean="0"/>
              <a:t>Ver pedido</a:t>
            </a:r>
            <a:endParaRPr lang="es-ES" sz="2400" b="1" dirty="0" smtClean="0"/>
          </a:p>
          <a:p>
            <a:pPr algn="ctr"/>
            <a:r>
              <a:rPr lang="es-ES" sz="2400" b="1" dirty="0" smtClean="0"/>
              <a:t>768x1024</a:t>
            </a:r>
            <a:endParaRPr lang="es-ES" sz="2400" b="1" dirty="0" smtClean="0"/>
          </a:p>
        </p:txBody>
      </p:sp>
      <p:sp>
        <p:nvSpPr>
          <p:cNvPr id="14" name="Rectángulo 13"/>
          <p:cNvSpPr/>
          <p:nvPr/>
        </p:nvSpPr>
        <p:spPr>
          <a:xfrm>
            <a:off x="3672332" y="1321566"/>
            <a:ext cx="1696248" cy="759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</a:t>
            </a:r>
            <a:r>
              <a:rPr lang="es-ES" dirty="0" smtClean="0"/>
              <a:t>Marca</a:t>
            </a:r>
            <a:endParaRPr lang="es-ES" dirty="0" smtClean="0"/>
          </a:p>
        </p:txBody>
      </p:sp>
      <p:sp>
        <p:nvSpPr>
          <p:cNvPr id="15" name="Rectángulo 14"/>
          <p:cNvSpPr/>
          <p:nvPr/>
        </p:nvSpPr>
        <p:spPr>
          <a:xfrm>
            <a:off x="6172146" y="1323474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5547630" y="1750376"/>
            <a:ext cx="1919370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Buscador …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6618533" y="1323474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7071126" y="1323475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8040245" y="105293"/>
            <a:ext cx="3655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 =&gt; Categorías. Menú Hamburguesa</a:t>
            </a:r>
          </a:p>
          <a:p>
            <a:r>
              <a:rPr lang="es-ES" dirty="0" smtClean="0"/>
              <a:t>P =&gt; Mi perfil. Logo Personita</a:t>
            </a:r>
          </a:p>
          <a:p>
            <a:r>
              <a:rPr lang="es-ES" dirty="0" smtClean="0"/>
              <a:t>T =&gt; Carrito. Logo Carrito</a:t>
            </a:r>
            <a:endParaRPr lang="es-ES" dirty="0"/>
          </a:p>
        </p:txBody>
      </p:sp>
      <p:sp>
        <p:nvSpPr>
          <p:cNvPr id="68" name="CuadroTexto 67"/>
          <p:cNvSpPr txBox="1"/>
          <p:nvPr/>
        </p:nvSpPr>
        <p:spPr>
          <a:xfrm>
            <a:off x="4949877" y="0"/>
            <a:ext cx="222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</a:t>
            </a:r>
            <a:r>
              <a:rPr lang="es-ES" dirty="0" smtClean="0"/>
              <a:t>0,015 </a:t>
            </a:r>
            <a:r>
              <a:rPr lang="es-ES" dirty="0" smtClean="0"/>
              <a:t>cm</a:t>
            </a:r>
            <a:endParaRPr lang="es-ES" dirty="0"/>
          </a:p>
        </p:txBody>
      </p:sp>
      <p:sp>
        <p:nvSpPr>
          <p:cNvPr id="51" name="Rectángulo 50"/>
          <p:cNvSpPr/>
          <p:nvPr/>
        </p:nvSpPr>
        <p:spPr>
          <a:xfrm>
            <a:off x="3701181" y="6133435"/>
            <a:ext cx="1841363" cy="473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Medios de pago, logos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5682425" y="6133435"/>
            <a:ext cx="1775873" cy="197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Logos Redes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5682424" y="6411359"/>
            <a:ext cx="1775873" cy="195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dk1"/>
                </a:solidFill>
              </a:rPr>
              <a:t>Botón Contacto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4099679" y="2309566"/>
            <a:ext cx="3000659" cy="24433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Pedido Nº </a:t>
            </a:r>
            <a:r>
              <a:rPr lang="es-ES" sz="1600" dirty="0" err="1" smtClean="0"/>
              <a:t>xxxxxxx</a:t>
            </a:r>
            <a:endParaRPr lang="es-ES" sz="1600" dirty="0" smtClean="0"/>
          </a:p>
        </p:txBody>
      </p:sp>
      <p:sp>
        <p:nvSpPr>
          <p:cNvPr id="45" name="Rectángulo 44"/>
          <p:cNvSpPr/>
          <p:nvPr/>
        </p:nvSpPr>
        <p:spPr>
          <a:xfrm>
            <a:off x="3666634" y="2730609"/>
            <a:ext cx="2149723" cy="158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Nombre del Articulo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6522072" y="2735759"/>
            <a:ext cx="932041" cy="133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$ 0,00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5818119" y="2735760"/>
            <a:ext cx="675677" cy="141102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Cant</a:t>
            </a:r>
            <a:r>
              <a:rPr lang="es-ES" sz="1100" dirty="0" smtClean="0"/>
              <a:t>. #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5631227" y="2957624"/>
            <a:ext cx="1128788" cy="1654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$ 0,00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4445517" y="2961871"/>
            <a:ext cx="1157573" cy="1459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Subtotal</a:t>
            </a:r>
          </a:p>
        </p:txBody>
      </p:sp>
      <p:sp>
        <p:nvSpPr>
          <p:cNvPr id="50" name="Rectángulo redondeado 49"/>
          <p:cNvSpPr/>
          <p:nvPr/>
        </p:nvSpPr>
        <p:spPr>
          <a:xfrm>
            <a:off x="4445517" y="5459853"/>
            <a:ext cx="2984346" cy="1281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Volver a mis pedidos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3666633" y="3195569"/>
            <a:ext cx="2149723" cy="158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Nombre del Articulo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6522071" y="3200719"/>
            <a:ext cx="932041" cy="133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$ 0,00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818118" y="3200720"/>
            <a:ext cx="675677" cy="141102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Cant</a:t>
            </a:r>
            <a:r>
              <a:rPr lang="es-ES" sz="1100" dirty="0" smtClean="0"/>
              <a:t>. #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5631227" y="3422584"/>
            <a:ext cx="1128788" cy="1654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$ 0,00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4445517" y="3426831"/>
            <a:ext cx="1157573" cy="1459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Subtotal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3666634" y="3669649"/>
            <a:ext cx="2149723" cy="158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Nombre del Articulo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6522072" y="3674799"/>
            <a:ext cx="932041" cy="133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$ 0,00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5818119" y="3674800"/>
            <a:ext cx="675677" cy="141102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Cant</a:t>
            </a:r>
            <a:r>
              <a:rPr lang="es-ES" sz="1100" dirty="0" smtClean="0"/>
              <a:t>. #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5631227" y="3896664"/>
            <a:ext cx="1128788" cy="1654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$ 0,00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4445517" y="3900911"/>
            <a:ext cx="1157573" cy="1459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Subtotal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3666633" y="4134609"/>
            <a:ext cx="2149723" cy="158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Nombre del Articulo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6522071" y="4139759"/>
            <a:ext cx="932041" cy="133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$ 0,00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5818118" y="4139760"/>
            <a:ext cx="675677" cy="141102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Cant</a:t>
            </a:r>
            <a:r>
              <a:rPr lang="es-ES" sz="1100" dirty="0" smtClean="0"/>
              <a:t>. #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5631227" y="4361624"/>
            <a:ext cx="1128788" cy="1654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$ 0,00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4445517" y="4365871"/>
            <a:ext cx="1157573" cy="1459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Subtotal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6314766" y="4887742"/>
            <a:ext cx="1128788" cy="1654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$ 0,00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4446472" y="4891989"/>
            <a:ext cx="1840158" cy="1627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Total</a:t>
            </a:r>
          </a:p>
        </p:txBody>
      </p:sp>
      <p:sp>
        <p:nvSpPr>
          <p:cNvPr id="82" name="Rectángulo 81"/>
          <p:cNvSpPr/>
          <p:nvPr/>
        </p:nvSpPr>
        <p:spPr>
          <a:xfrm>
            <a:off x="6313811" y="4679666"/>
            <a:ext cx="1128788" cy="1654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$ 0,00</a:t>
            </a:r>
          </a:p>
        </p:txBody>
      </p:sp>
      <p:sp>
        <p:nvSpPr>
          <p:cNvPr id="83" name="Rectángulo 82"/>
          <p:cNvSpPr/>
          <p:nvPr/>
        </p:nvSpPr>
        <p:spPr>
          <a:xfrm>
            <a:off x="4445517" y="4683913"/>
            <a:ext cx="1840158" cy="1627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Descuento</a:t>
            </a:r>
          </a:p>
        </p:txBody>
      </p:sp>
      <p:sp>
        <p:nvSpPr>
          <p:cNvPr id="84" name="Rectángulo redondeado 83"/>
          <p:cNvSpPr/>
          <p:nvPr/>
        </p:nvSpPr>
        <p:spPr>
          <a:xfrm>
            <a:off x="6788151" y="2964674"/>
            <a:ext cx="655404" cy="1487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Agregar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5" name="Rectángulo redondeado 84"/>
          <p:cNvSpPr/>
          <p:nvPr/>
        </p:nvSpPr>
        <p:spPr>
          <a:xfrm>
            <a:off x="6788151" y="3424617"/>
            <a:ext cx="655404" cy="1487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Agregar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6" name="Rectángulo redondeado 85"/>
          <p:cNvSpPr/>
          <p:nvPr/>
        </p:nvSpPr>
        <p:spPr>
          <a:xfrm>
            <a:off x="6784864" y="3898080"/>
            <a:ext cx="655404" cy="1487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Agregar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7" name="Rectángulo redondeado 86"/>
          <p:cNvSpPr/>
          <p:nvPr/>
        </p:nvSpPr>
        <p:spPr>
          <a:xfrm>
            <a:off x="6784864" y="4361932"/>
            <a:ext cx="655404" cy="1487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Agregar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8" name="Rectángulo redondeado 87"/>
          <p:cNvSpPr/>
          <p:nvPr/>
        </p:nvSpPr>
        <p:spPr>
          <a:xfrm>
            <a:off x="4445517" y="5141811"/>
            <a:ext cx="2984343" cy="24207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/>
                </a:solidFill>
              </a:rPr>
              <a:t>Repetir pedido</a:t>
            </a:r>
            <a:endParaRPr lang="es-E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000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865525" y="1161645"/>
            <a:ext cx="4147200" cy="552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4" name="Rectángulo 53"/>
          <p:cNvSpPr/>
          <p:nvPr/>
        </p:nvSpPr>
        <p:spPr>
          <a:xfrm>
            <a:off x="1863164" y="6050604"/>
            <a:ext cx="4140741" cy="6451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/>
          <p:cNvSpPr/>
          <p:nvPr/>
        </p:nvSpPr>
        <p:spPr>
          <a:xfrm>
            <a:off x="1865525" y="1161645"/>
            <a:ext cx="4147200" cy="106640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16804" y="77690"/>
            <a:ext cx="1414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 smtClean="0"/>
              <a:t>Mensajes</a:t>
            </a:r>
            <a:endParaRPr lang="es-ES" sz="2400" b="1" dirty="0" smtClean="0"/>
          </a:p>
          <a:p>
            <a:pPr algn="ctr"/>
            <a:r>
              <a:rPr lang="es-ES" sz="2400" b="1" dirty="0" smtClean="0"/>
              <a:t>768x1024</a:t>
            </a:r>
            <a:endParaRPr lang="es-ES" sz="2400" b="1" dirty="0" smtClean="0"/>
          </a:p>
        </p:txBody>
      </p:sp>
      <p:sp>
        <p:nvSpPr>
          <p:cNvPr id="14" name="Rectángulo 13"/>
          <p:cNvSpPr/>
          <p:nvPr/>
        </p:nvSpPr>
        <p:spPr>
          <a:xfrm>
            <a:off x="2062473" y="1334445"/>
            <a:ext cx="1696248" cy="759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</a:t>
            </a:r>
            <a:r>
              <a:rPr lang="es-ES" dirty="0" smtClean="0"/>
              <a:t>Marca</a:t>
            </a:r>
            <a:endParaRPr lang="es-ES" dirty="0" smtClean="0"/>
          </a:p>
        </p:txBody>
      </p:sp>
      <p:sp>
        <p:nvSpPr>
          <p:cNvPr id="15" name="Rectángulo 14"/>
          <p:cNvSpPr/>
          <p:nvPr/>
        </p:nvSpPr>
        <p:spPr>
          <a:xfrm>
            <a:off x="4562287" y="1336353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3937771" y="1763255"/>
            <a:ext cx="1919370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Buscador …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5008674" y="1336353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5461267" y="1336354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8040245" y="105293"/>
            <a:ext cx="3655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 =&gt; Categorías. Menú Hamburguesa</a:t>
            </a:r>
          </a:p>
          <a:p>
            <a:r>
              <a:rPr lang="es-ES" dirty="0" smtClean="0"/>
              <a:t>P =&gt; Mi perfil. Logo Personita</a:t>
            </a:r>
          </a:p>
          <a:p>
            <a:r>
              <a:rPr lang="es-ES" dirty="0" smtClean="0"/>
              <a:t>T =&gt; Carrito. Logo Carrito</a:t>
            </a:r>
            <a:endParaRPr lang="es-ES" dirty="0"/>
          </a:p>
        </p:txBody>
      </p:sp>
      <p:sp>
        <p:nvSpPr>
          <p:cNvPr id="68" name="CuadroTexto 67"/>
          <p:cNvSpPr txBox="1"/>
          <p:nvPr/>
        </p:nvSpPr>
        <p:spPr>
          <a:xfrm>
            <a:off x="4949877" y="0"/>
            <a:ext cx="222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</a:t>
            </a:r>
            <a:r>
              <a:rPr lang="es-ES" dirty="0" smtClean="0"/>
              <a:t>0,015 </a:t>
            </a:r>
            <a:r>
              <a:rPr lang="es-ES" dirty="0" smtClean="0"/>
              <a:t>cm</a:t>
            </a:r>
            <a:endParaRPr lang="es-ES" dirty="0"/>
          </a:p>
        </p:txBody>
      </p:sp>
      <p:sp>
        <p:nvSpPr>
          <p:cNvPr id="51" name="Rectángulo 50"/>
          <p:cNvSpPr/>
          <p:nvPr/>
        </p:nvSpPr>
        <p:spPr>
          <a:xfrm>
            <a:off x="2091322" y="6146314"/>
            <a:ext cx="1841363" cy="473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Medios de pago, logos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4072566" y="6146314"/>
            <a:ext cx="1775873" cy="197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Logos Redes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4072565" y="6424238"/>
            <a:ext cx="1775873" cy="195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dk1"/>
                </a:solidFill>
              </a:rPr>
              <a:t>Botón Contacto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6114774" y="1161645"/>
            <a:ext cx="4147200" cy="552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3" name="Rectángulo 62"/>
          <p:cNvSpPr/>
          <p:nvPr/>
        </p:nvSpPr>
        <p:spPr>
          <a:xfrm>
            <a:off x="6112413" y="6050604"/>
            <a:ext cx="4140741" cy="6451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ectángulo 63"/>
          <p:cNvSpPr/>
          <p:nvPr/>
        </p:nvSpPr>
        <p:spPr>
          <a:xfrm>
            <a:off x="6114774" y="1161645"/>
            <a:ext cx="4147200" cy="106640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73" name="Rectángulo 72"/>
          <p:cNvSpPr/>
          <p:nvPr/>
        </p:nvSpPr>
        <p:spPr>
          <a:xfrm>
            <a:off x="6311722" y="1334445"/>
            <a:ext cx="1696248" cy="759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</a:t>
            </a:r>
            <a:r>
              <a:rPr lang="es-ES" dirty="0" smtClean="0"/>
              <a:t>Marca</a:t>
            </a:r>
            <a:endParaRPr lang="es-ES" dirty="0" smtClean="0"/>
          </a:p>
        </p:txBody>
      </p:sp>
      <p:sp>
        <p:nvSpPr>
          <p:cNvPr id="77" name="Rectángulo 76"/>
          <p:cNvSpPr/>
          <p:nvPr/>
        </p:nvSpPr>
        <p:spPr>
          <a:xfrm>
            <a:off x="8811536" y="1336353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78" name="Rectángulo 77"/>
          <p:cNvSpPr/>
          <p:nvPr/>
        </p:nvSpPr>
        <p:spPr>
          <a:xfrm>
            <a:off x="8187020" y="1763255"/>
            <a:ext cx="1919370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Buscador …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9257923" y="1336353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89" name="Rectángulo 88"/>
          <p:cNvSpPr/>
          <p:nvPr/>
        </p:nvSpPr>
        <p:spPr>
          <a:xfrm>
            <a:off x="9710516" y="1336354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90" name="Rectángulo 89"/>
          <p:cNvSpPr/>
          <p:nvPr/>
        </p:nvSpPr>
        <p:spPr>
          <a:xfrm>
            <a:off x="6340571" y="6146314"/>
            <a:ext cx="1841363" cy="473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Medios de pago, logos</a:t>
            </a:r>
          </a:p>
        </p:txBody>
      </p:sp>
      <p:sp>
        <p:nvSpPr>
          <p:cNvPr id="91" name="Rectángulo 90"/>
          <p:cNvSpPr/>
          <p:nvPr/>
        </p:nvSpPr>
        <p:spPr>
          <a:xfrm>
            <a:off x="8321815" y="6146314"/>
            <a:ext cx="1775873" cy="197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Logos Redes</a:t>
            </a:r>
          </a:p>
        </p:txBody>
      </p:sp>
      <p:sp>
        <p:nvSpPr>
          <p:cNvPr id="92" name="Rectángulo 91"/>
          <p:cNvSpPr/>
          <p:nvPr/>
        </p:nvSpPr>
        <p:spPr>
          <a:xfrm>
            <a:off x="8321814" y="6424238"/>
            <a:ext cx="1775873" cy="195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dk1"/>
                </a:solidFill>
              </a:rPr>
              <a:t>Botón Contacto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125" name="Rectángulo 124"/>
          <p:cNvSpPr/>
          <p:nvPr/>
        </p:nvSpPr>
        <p:spPr>
          <a:xfrm>
            <a:off x="2043860" y="2400845"/>
            <a:ext cx="3813281" cy="2086105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6" name="CuadroTexto 125"/>
          <p:cNvSpPr txBox="1"/>
          <p:nvPr/>
        </p:nvSpPr>
        <p:spPr>
          <a:xfrm>
            <a:off x="2600022" y="2673888"/>
            <a:ext cx="270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/>
              <a:t>&lt;&lt;Nombre del usuario&gt;&gt;</a:t>
            </a:r>
          </a:p>
          <a:p>
            <a:pPr algn="ctr"/>
            <a:r>
              <a:rPr lang="es-ES" sz="1600" b="1" dirty="0" smtClean="0"/>
              <a:t>Muchas gracias por tu compra!</a:t>
            </a:r>
            <a:endParaRPr lang="es-ES" sz="1600" b="1" dirty="0"/>
          </a:p>
        </p:txBody>
      </p:sp>
      <p:sp>
        <p:nvSpPr>
          <p:cNvPr id="127" name="Rectángulo redondeado 126"/>
          <p:cNvSpPr/>
          <p:nvPr/>
        </p:nvSpPr>
        <p:spPr>
          <a:xfrm>
            <a:off x="3024890" y="4109945"/>
            <a:ext cx="1860724" cy="2063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Ver mis pedidos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8" name="CuadroTexto 127"/>
          <p:cNvSpPr txBox="1"/>
          <p:nvPr/>
        </p:nvSpPr>
        <p:spPr>
          <a:xfrm>
            <a:off x="3015209" y="3726908"/>
            <a:ext cx="1860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Pedido Nº: </a:t>
            </a:r>
            <a:r>
              <a:rPr lang="es-ES" sz="1600" dirty="0" err="1" smtClean="0"/>
              <a:t>xxxxxx</a:t>
            </a:r>
            <a:endParaRPr lang="es-ES" sz="1600" dirty="0"/>
          </a:p>
        </p:txBody>
      </p:sp>
      <p:sp>
        <p:nvSpPr>
          <p:cNvPr id="129" name="CuadroTexto 128"/>
          <p:cNvSpPr txBox="1"/>
          <p:nvPr/>
        </p:nvSpPr>
        <p:spPr>
          <a:xfrm>
            <a:off x="2006369" y="5643089"/>
            <a:ext cx="985331" cy="20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Nombre </a:t>
            </a:r>
            <a:r>
              <a:rPr lang="es-ES" sz="900" dirty="0" smtClean="0"/>
              <a:t>Articulo</a:t>
            </a:r>
          </a:p>
          <a:p>
            <a:pPr algn="ctr"/>
            <a:r>
              <a:rPr lang="es-ES" sz="900" dirty="0" smtClean="0"/>
              <a:t>$ 0,00</a:t>
            </a:r>
            <a:endParaRPr lang="es-ES" sz="900" dirty="0"/>
          </a:p>
        </p:txBody>
      </p:sp>
      <p:sp>
        <p:nvSpPr>
          <p:cNvPr id="130" name="Rectángulo 129"/>
          <p:cNvSpPr/>
          <p:nvPr/>
        </p:nvSpPr>
        <p:spPr>
          <a:xfrm>
            <a:off x="3137195" y="5038767"/>
            <a:ext cx="739588" cy="604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Imagen articulo</a:t>
            </a:r>
          </a:p>
        </p:txBody>
      </p:sp>
      <p:sp>
        <p:nvSpPr>
          <p:cNvPr id="131" name="Rectángulo 130"/>
          <p:cNvSpPr/>
          <p:nvPr/>
        </p:nvSpPr>
        <p:spPr>
          <a:xfrm>
            <a:off x="2137600" y="5038767"/>
            <a:ext cx="739589" cy="604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Imagen articulo</a:t>
            </a:r>
          </a:p>
        </p:txBody>
      </p:sp>
      <p:sp>
        <p:nvSpPr>
          <p:cNvPr id="132" name="Rectángulo 131"/>
          <p:cNvSpPr/>
          <p:nvPr/>
        </p:nvSpPr>
        <p:spPr>
          <a:xfrm>
            <a:off x="4145447" y="5038767"/>
            <a:ext cx="739588" cy="604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Imagen </a:t>
            </a:r>
            <a:r>
              <a:rPr lang="es-ES" sz="1200" dirty="0" smtClean="0">
                <a:solidFill>
                  <a:schemeClr val="dk1"/>
                </a:solidFill>
              </a:rPr>
              <a:t>articulo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133" name="CuadroTexto 132"/>
          <p:cNvSpPr txBox="1"/>
          <p:nvPr/>
        </p:nvSpPr>
        <p:spPr>
          <a:xfrm>
            <a:off x="3012970" y="5643089"/>
            <a:ext cx="985331" cy="20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Nombre </a:t>
            </a:r>
            <a:r>
              <a:rPr lang="es-ES" sz="900" dirty="0" smtClean="0"/>
              <a:t>Articulo</a:t>
            </a:r>
          </a:p>
          <a:p>
            <a:pPr algn="ctr"/>
            <a:r>
              <a:rPr lang="es-ES" sz="900" dirty="0" smtClean="0"/>
              <a:t>$ 0,00</a:t>
            </a:r>
            <a:endParaRPr lang="es-ES" sz="900" dirty="0"/>
          </a:p>
        </p:txBody>
      </p:sp>
      <p:sp>
        <p:nvSpPr>
          <p:cNvPr id="134" name="CuadroTexto 133"/>
          <p:cNvSpPr txBox="1"/>
          <p:nvPr/>
        </p:nvSpPr>
        <p:spPr>
          <a:xfrm>
            <a:off x="4023358" y="5643089"/>
            <a:ext cx="985331" cy="20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Nombre </a:t>
            </a:r>
            <a:r>
              <a:rPr lang="es-ES" sz="900" dirty="0" smtClean="0"/>
              <a:t>Articulo</a:t>
            </a:r>
          </a:p>
          <a:p>
            <a:pPr algn="ctr"/>
            <a:r>
              <a:rPr lang="es-ES" sz="900" dirty="0" smtClean="0"/>
              <a:t>$ 0,00</a:t>
            </a:r>
            <a:endParaRPr lang="es-ES" sz="900" dirty="0"/>
          </a:p>
        </p:txBody>
      </p:sp>
      <p:sp>
        <p:nvSpPr>
          <p:cNvPr id="135" name="CuadroTexto 134"/>
          <p:cNvSpPr txBox="1"/>
          <p:nvPr/>
        </p:nvSpPr>
        <p:spPr>
          <a:xfrm>
            <a:off x="2091322" y="4790580"/>
            <a:ext cx="37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/>
              <a:t>Ofertas destacadas</a:t>
            </a:r>
            <a:endParaRPr lang="es-ES" sz="1100" dirty="0"/>
          </a:p>
        </p:txBody>
      </p:sp>
      <p:cxnSp>
        <p:nvCxnSpPr>
          <p:cNvPr id="136" name="Conector recto 135"/>
          <p:cNvCxnSpPr/>
          <p:nvPr/>
        </p:nvCxnSpPr>
        <p:spPr>
          <a:xfrm>
            <a:off x="1877886" y="4804606"/>
            <a:ext cx="41343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ángulo 136"/>
          <p:cNvSpPr/>
          <p:nvPr/>
        </p:nvSpPr>
        <p:spPr>
          <a:xfrm>
            <a:off x="5100977" y="5038767"/>
            <a:ext cx="739588" cy="604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Imagen </a:t>
            </a:r>
            <a:r>
              <a:rPr lang="es-ES" sz="1200" dirty="0" smtClean="0">
                <a:solidFill>
                  <a:schemeClr val="dk1"/>
                </a:solidFill>
              </a:rPr>
              <a:t>articulo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138" name="CuadroTexto 137"/>
          <p:cNvSpPr txBox="1"/>
          <p:nvPr/>
        </p:nvSpPr>
        <p:spPr>
          <a:xfrm>
            <a:off x="4976997" y="5634333"/>
            <a:ext cx="985331" cy="20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Nombre </a:t>
            </a:r>
            <a:r>
              <a:rPr lang="es-ES" sz="900" dirty="0" smtClean="0"/>
              <a:t>Articulo</a:t>
            </a:r>
          </a:p>
          <a:p>
            <a:pPr algn="ctr"/>
            <a:r>
              <a:rPr lang="es-ES" sz="900" dirty="0" smtClean="0"/>
              <a:t>$ 0,00</a:t>
            </a:r>
            <a:endParaRPr lang="es-ES" sz="900" dirty="0"/>
          </a:p>
        </p:txBody>
      </p:sp>
      <p:sp>
        <p:nvSpPr>
          <p:cNvPr id="139" name="Rectángulo 138"/>
          <p:cNvSpPr/>
          <p:nvPr/>
        </p:nvSpPr>
        <p:spPr>
          <a:xfrm>
            <a:off x="6349213" y="2399441"/>
            <a:ext cx="3813281" cy="2086105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0" name="CuadroTexto 139"/>
          <p:cNvSpPr txBox="1"/>
          <p:nvPr/>
        </p:nvSpPr>
        <p:spPr>
          <a:xfrm>
            <a:off x="6568886" y="2672484"/>
            <a:ext cx="3334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El correo electrónico ya se encuentra registrado.</a:t>
            </a:r>
          </a:p>
        </p:txBody>
      </p:sp>
      <p:sp>
        <p:nvSpPr>
          <p:cNvPr id="141" name="Rectángulo redondeado 140"/>
          <p:cNvSpPr/>
          <p:nvPr/>
        </p:nvSpPr>
        <p:spPr>
          <a:xfrm>
            <a:off x="7358127" y="3551766"/>
            <a:ext cx="1860724" cy="2063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Olvide mi clave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143" name="CuadroTexto 142"/>
          <p:cNvSpPr txBox="1"/>
          <p:nvPr/>
        </p:nvSpPr>
        <p:spPr>
          <a:xfrm>
            <a:off x="6311722" y="5641685"/>
            <a:ext cx="985331" cy="20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Nombre </a:t>
            </a:r>
            <a:r>
              <a:rPr lang="es-ES" sz="900" dirty="0" smtClean="0"/>
              <a:t>Articulo</a:t>
            </a:r>
          </a:p>
          <a:p>
            <a:pPr algn="ctr"/>
            <a:r>
              <a:rPr lang="es-ES" sz="900" dirty="0" smtClean="0"/>
              <a:t>$ 0,00</a:t>
            </a:r>
            <a:endParaRPr lang="es-ES" sz="900" dirty="0"/>
          </a:p>
        </p:txBody>
      </p:sp>
      <p:sp>
        <p:nvSpPr>
          <p:cNvPr id="144" name="Rectángulo 143"/>
          <p:cNvSpPr/>
          <p:nvPr/>
        </p:nvSpPr>
        <p:spPr>
          <a:xfrm>
            <a:off x="7442548" y="5037363"/>
            <a:ext cx="739588" cy="604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Imagen articulo</a:t>
            </a:r>
          </a:p>
        </p:txBody>
      </p:sp>
      <p:sp>
        <p:nvSpPr>
          <p:cNvPr id="145" name="Rectángulo 144"/>
          <p:cNvSpPr/>
          <p:nvPr/>
        </p:nvSpPr>
        <p:spPr>
          <a:xfrm>
            <a:off x="6442953" y="5037363"/>
            <a:ext cx="739589" cy="604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Imagen articulo</a:t>
            </a:r>
          </a:p>
        </p:txBody>
      </p:sp>
      <p:sp>
        <p:nvSpPr>
          <p:cNvPr id="146" name="Rectángulo 145"/>
          <p:cNvSpPr/>
          <p:nvPr/>
        </p:nvSpPr>
        <p:spPr>
          <a:xfrm>
            <a:off x="8450800" y="5037363"/>
            <a:ext cx="739588" cy="604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Imagen </a:t>
            </a:r>
            <a:r>
              <a:rPr lang="es-ES" sz="1200" dirty="0" smtClean="0">
                <a:solidFill>
                  <a:schemeClr val="dk1"/>
                </a:solidFill>
              </a:rPr>
              <a:t>articulo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147" name="CuadroTexto 146"/>
          <p:cNvSpPr txBox="1"/>
          <p:nvPr/>
        </p:nvSpPr>
        <p:spPr>
          <a:xfrm>
            <a:off x="7318323" y="5641685"/>
            <a:ext cx="985331" cy="20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Nombre </a:t>
            </a:r>
            <a:r>
              <a:rPr lang="es-ES" sz="900" dirty="0" smtClean="0"/>
              <a:t>Articulo</a:t>
            </a:r>
          </a:p>
          <a:p>
            <a:pPr algn="ctr"/>
            <a:r>
              <a:rPr lang="es-ES" sz="900" dirty="0" smtClean="0"/>
              <a:t>$ 0,00</a:t>
            </a:r>
            <a:endParaRPr lang="es-ES" sz="900" dirty="0"/>
          </a:p>
        </p:txBody>
      </p:sp>
      <p:sp>
        <p:nvSpPr>
          <p:cNvPr id="148" name="CuadroTexto 147"/>
          <p:cNvSpPr txBox="1"/>
          <p:nvPr/>
        </p:nvSpPr>
        <p:spPr>
          <a:xfrm>
            <a:off x="8328711" y="5641685"/>
            <a:ext cx="985331" cy="20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Nombre </a:t>
            </a:r>
            <a:r>
              <a:rPr lang="es-ES" sz="900" dirty="0" smtClean="0"/>
              <a:t>Articulo</a:t>
            </a:r>
          </a:p>
          <a:p>
            <a:pPr algn="ctr"/>
            <a:r>
              <a:rPr lang="es-ES" sz="900" dirty="0" smtClean="0"/>
              <a:t>$ 0,00</a:t>
            </a:r>
            <a:endParaRPr lang="es-ES" sz="900" dirty="0"/>
          </a:p>
        </p:txBody>
      </p:sp>
      <p:sp>
        <p:nvSpPr>
          <p:cNvPr id="149" name="CuadroTexto 148"/>
          <p:cNvSpPr txBox="1"/>
          <p:nvPr/>
        </p:nvSpPr>
        <p:spPr>
          <a:xfrm>
            <a:off x="6396675" y="4789176"/>
            <a:ext cx="37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/>
              <a:t>Ofertas destacadas</a:t>
            </a:r>
            <a:endParaRPr lang="es-ES" sz="1100" dirty="0"/>
          </a:p>
        </p:txBody>
      </p:sp>
      <p:cxnSp>
        <p:nvCxnSpPr>
          <p:cNvPr id="150" name="Conector recto 149"/>
          <p:cNvCxnSpPr/>
          <p:nvPr/>
        </p:nvCxnSpPr>
        <p:spPr>
          <a:xfrm>
            <a:off x="6183239" y="4803202"/>
            <a:ext cx="41343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ángulo 150"/>
          <p:cNvSpPr/>
          <p:nvPr/>
        </p:nvSpPr>
        <p:spPr>
          <a:xfrm>
            <a:off x="9406330" y="5037363"/>
            <a:ext cx="739588" cy="604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Imagen </a:t>
            </a:r>
            <a:r>
              <a:rPr lang="es-ES" sz="1200" dirty="0" smtClean="0">
                <a:solidFill>
                  <a:schemeClr val="dk1"/>
                </a:solidFill>
              </a:rPr>
              <a:t>articulo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152" name="CuadroTexto 151"/>
          <p:cNvSpPr txBox="1"/>
          <p:nvPr/>
        </p:nvSpPr>
        <p:spPr>
          <a:xfrm>
            <a:off x="9282350" y="5632929"/>
            <a:ext cx="985331" cy="20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Nombre </a:t>
            </a:r>
            <a:r>
              <a:rPr lang="es-ES" sz="900" dirty="0" smtClean="0"/>
              <a:t>Articulo</a:t>
            </a:r>
          </a:p>
          <a:p>
            <a:pPr algn="ctr"/>
            <a:r>
              <a:rPr lang="es-ES" sz="900" dirty="0" smtClean="0"/>
              <a:t>$ 0,00</a:t>
            </a:r>
            <a:endParaRPr lang="es-ES" sz="900" dirty="0"/>
          </a:p>
        </p:txBody>
      </p:sp>
      <p:sp>
        <p:nvSpPr>
          <p:cNvPr id="153" name="Rectángulo redondeado 152"/>
          <p:cNvSpPr/>
          <p:nvPr/>
        </p:nvSpPr>
        <p:spPr>
          <a:xfrm>
            <a:off x="7358127" y="3834477"/>
            <a:ext cx="1860724" cy="2063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Volver a intentar</a:t>
            </a:r>
            <a:endParaRPr lang="es-E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7535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915</Words>
  <Application>Microsoft Office PowerPoint</Application>
  <PresentationFormat>Panorámica</PresentationFormat>
  <Paragraphs>377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Intec</dc:creator>
  <cp:lastModifiedBy>Intec</cp:lastModifiedBy>
  <cp:revision>25</cp:revision>
  <dcterms:created xsi:type="dcterms:W3CDTF">2020-08-15T17:02:51Z</dcterms:created>
  <dcterms:modified xsi:type="dcterms:W3CDTF">2020-08-16T22:56:12Z</dcterms:modified>
</cp:coreProperties>
</file>