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9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3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0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6740" y="1354217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686739" y="1354217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9" name="Rectángulo 38"/>
          <p:cNvSpPr/>
          <p:nvPr/>
        </p:nvSpPr>
        <p:spPr>
          <a:xfrm>
            <a:off x="7974735" y="1354217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ángulo 60"/>
          <p:cNvSpPr/>
          <p:nvPr/>
        </p:nvSpPr>
        <p:spPr>
          <a:xfrm>
            <a:off x="7992630" y="4836459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339685" y="1354217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ángulo 58"/>
          <p:cNvSpPr/>
          <p:nvPr/>
        </p:nvSpPr>
        <p:spPr>
          <a:xfrm>
            <a:off x="4557386" y="3113713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</a:t>
            </a:r>
            <a:r>
              <a:rPr lang="es-ES" sz="1200" dirty="0" smtClean="0"/>
              <a:t>Articulo</a:t>
            </a:r>
            <a:br>
              <a:rPr lang="es-ES" sz="1200" dirty="0" smtClean="0"/>
            </a:br>
            <a:r>
              <a:rPr lang="es-ES" sz="1200" dirty="0" smtClean="0"/>
              <a:t>Categoría</a:t>
            </a:r>
            <a:endParaRPr lang="es-ES" sz="1200" dirty="0" smtClean="0"/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0"/>
            <a:ext cx="1624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Home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83687" y="1586921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40% ancho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2684998" y="169344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83688" y="2333775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83688" y="2855501"/>
            <a:ext cx="3083278" cy="1322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131385" y="169344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583978" y="1693447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883687" y="4643512"/>
            <a:ext cx="15408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</a:t>
            </a:r>
            <a:r>
              <a:rPr lang="es-ES" dirty="0" smtClean="0">
                <a:solidFill>
                  <a:schemeClr val="dk1"/>
                </a:solidFill>
              </a:rPr>
              <a:t>articulo</a:t>
            </a:r>
          </a:p>
          <a:p>
            <a:pPr algn="ctr"/>
            <a:r>
              <a:rPr lang="es-ES" sz="1200" dirty="0" smtClean="0"/>
              <a:t>40% ancho total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379077" y="4274179"/>
            <a:ext cx="20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Destacados para vos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3686" y="6163772"/>
            <a:ext cx="1696250" cy="31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Nombre Articulo</a:t>
            </a:r>
            <a:endParaRPr lang="es-ES" sz="1400" dirty="0"/>
          </a:p>
        </p:txBody>
      </p:sp>
      <p:sp>
        <p:nvSpPr>
          <p:cNvPr id="46" name="Rectángulo 45"/>
          <p:cNvSpPr/>
          <p:nvPr/>
        </p:nvSpPr>
        <p:spPr>
          <a:xfrm>
            <a:off x="8198718" y="5160591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0758099" y="5160591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8176603" y="4824677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53" name="Rectángulo 52"/>
          <p:cNvSpPr/>
          <p:nvPr/>
        </p:nvSpPr>
        <p:spPr>
          <a:xfrm>
            <a:off x="8198718" y="5735303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9791114" y="5732436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9791113" y="6094180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2408349" y="4648530"/>
            <a:ext cx="15408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dk1"/>
                </a:solidFill>
              </a:rPr>
              <a:t>Imagen articulo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270716" y="6168790"/>
            <a:ext cx="1696250" cy="31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Nombre Articulo</a:t>
            </a:r>
            <a:endParaRPr lang="es-ES" sz="1400" dirty="0"/>
          </a:p>
        </p:txBody>
      </p:sp>
      <p:sp>
        <p:nvSpPr>
          <p:cNvPr id="37" name="Rectángulo 36"/>
          <p:cNvSpPr/>
          <p:nvPr/>
        </p:nvSpPr>
        <p:spPr>
          <a:xfrm>
            <a:off x="4555618" y="1594183"/>
            <a:ext cx="15156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</a:t>
            </a:r>
            <a:r>
              <a:rPr lang="es-ES" dirty="0" smtClean="0">
                <a:solidFill>
                  <a:schemeClr val="dk1"/>
                </a:solidFill>
              </a:rPr>
              <a:t>articulo</a:t>
            </a:r>
          </a:p>
          <a:p>
            <a:pPr algn="ctr"/>
            <a:r>
              <a:rPr lang="es-ES" sz="1200" dirty="0" smtClean="0"/>
              <a:t>40% ancho total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067685" y="1594183"/>
            <a:ext cx="15156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6069453" y="3113713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44" name="Rectángulo 43"/>
          <p:cNvSpPr/>
          <p:nvPr/>
        </p:nvSpPr>
        <p:spPr>
          <a:xfrm>
            <a:off x="4557386" y="5311834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</a:t>
            </a:r>
            <a:r>
              <a:rPr lang="es-ES" sz="1200" dirty="0" smtClean="0"/>
              <a:t>Articulo</a:t>
            </a:r>
            <a:br>
              <a:rPr lang="es-ES" sz="1200" dirty="0" smtClean="0"/>
            </a:br>
            <a:r>
              <a:rPr lang="es-ES" sz="1200" dirty="0" smtClean="0"/>
              <a:t>Categoría</a:t>
            </a:r>
            <a:endParaRPr lang="es-ES" sz="1200" dirty="0" smtClean="0"/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45" name="Rectángulo 44"/>
          <p:cNvSpPr/>
          <p:nvPr/>
        </p:nvSpPr>
        <p:spPr>
          <a:xfrm>
            <a:off x="4555618" y="3792304"/>
            <a:ext cx="15156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</a:t>
            </a:r>
            <a:r>
              <a:rPr lang="es-ES" dirty="0" smtClean="0">
                <a:solidFill>
                  <a:schemeClr val="dk1"/>
                </a:solidFill>
              </a:rPr>
              <a:t>articulo</a:t>
            </a:r>
          </a:p>
          <a:p>
            <a:pPr algn="ctr"/>
            <a:r>
              <a:rPr lang="es-ES" sz="1200" dirty="0" smtClean="0"/>
              <a:t>40% ancho total</a:t>
            </a:r>
          </a:p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34% alto total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6067685" y="3792304"/>
            <a:ext cx="15156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069453" y="5311834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51" name="Rectángulo 50"/>
          <p:cNvSpPr/>
          <p:nvPr/>
        </p:nvSpPr>
        <p:spPr>
          <a:xfrm>
            <a:off x="8178371" y="4036593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</a:t>
            </a:r>
            <a:r>
              <a:rPr lang="es-ES" sz="1200" dirty="0" smtClean="0"/>
              <a:t>Articulo</a:t>
            </a:r>
            <a:br>
              <a:rPr lang="es-ES" sz="1200" dirty="0" smtClean="0"/>
            </a:br>
            <a:r>
              <a:rPr lang="es-ES" sz="1200" dirty="0" smtClean="0"/>
              <a:t>Categoría</a:t>
            </a:r>
            <a:endParaRPr lang="es-ES" sz="1200" dirty="0" smtClean="0"/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52" name="Rectángulo 51"/>
          <p:cNvSpPr/>
          <p:nvPr/>
        </p:nvSpPr>
        <p:spPr>
          <a:xfrm>
            <a:off x="8176603" y="2517063"/>
            <a:ext cx="15156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</a:t>
            </a:r>
            <a:r>
              <a:rPr lang="es-ES" dirty="0" smtClean="0">
                <a:solidFill>
                  <a:schemeClr val="dk1"/>
                </a:solidFill>
              </a:rPr>
              <a:t>articulo</a:t>
            </a:r>
          </a:p>
          <a:p>
            <a:pPr algn="ctr"/>
            <a:r>
              <a:rPr lang="es-ES" sz="1200" dirty="0" smtClean="0"/>
              <a:t>40% ancho total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688670" y="2517063"/>
            <a:ext cx="1515600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9690438" y="4036593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60" name="Rectángulo 59"/>
          <p:cNvSpPr/>
          <p:nvPr/>
        </p:nvSpPr>
        <p:spPr>
          <a:xfrm>
            <a:off x="8178371" y="1774481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</a:t>
            </a:r>
            <a:r>
              <a:rPr lang="es-ES" sz="1200" dirty="0" smtClean="0"/>
              <a:t>Articulo</a:t>
            </a:r>
            <a:br>
              <a:rPr lang="es-ES" sz="1200" dirty="0" smtClean="0"/>
            </a:br>
            <a:r>
              <a:rPr lang="es-ES" sz="1200" dirty="0" smtClean="0"/>
              <a:t>Categoría</a:t>
            </a:r>
            <a:endParaRPr lang="es-ES" sz="1200" dirty="0" smtClean="0"/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65" name="Rectángulo 64"/>
          <p:cNvSpPr/>
          <p:nvPr/>
        </p:nvSpPr>
        <p:spPr>
          <a:xfrm>
            <a:off x="8176603" y="1547620"/>
            <a:ext cx="1515600" cy="2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Imagen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9688670" y="1547620"/>
            <a:ext cx="1515600" cy="2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Imagen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9690438" y="1774481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177916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390003" y="4849714"/>
            <a:ext cx="3000659" cy="365826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907" y="52922"/>
            <a:ext cx="3493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Detalle de producto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390004" y="3095710"/>
            <a:ext cx="3000659" cy="173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  <a:p>
            <a:pPr algn="ctr"/>
            <a:r>
              <a:rPr lang="es-ES" dirty="0">
                <a:solidFill>
                  <a:schemeClr val="dk1"/>
                </a:solidFill>
              </a:rPr>
              <a:t>80% del ancho </a:t>
            </a:r>
            <a:r>
              <a:rPr lang="es-ES" dirty="0" smtClean="0">
                <a:solidFill>
                  <a:schemeClr val="dk1"/>
                </a:solidFill>
              </a:rPr>
              <a:t>total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2384132" y="5226092"/>
            <a:ext cx="3000659" cy="253214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058531" y="1576614"/>
            <a:ext cx="3000659" cy="1305483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Descripción del articulo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2399713" y="6053166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Comprar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416174" y="5547478"/>
            <a:ext cx="1944812" cy="365826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Cantidad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976829" y="5543003"/>
            <a:ext cx="407962" cy="365826"/>
            <a:chOff x="3485653" y="5486900"/>
            <a:chExt cx="407962" cy="365826"/>
          </a:xfrm>
        </p:grpSpPr>
        <p:sp>
          <p:nvSpPr>
            <p:cNvPr id="41" name="Rectángulo 40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Flecha abajo 5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/>
          <p:cNvGrpSpPr/>
          <p:nvPr/>
        </p:nvGrpSpPr>
        <p:grpSpPr>
          <a:xfrm rot="10800000">
            <a:off x="4482209" y="5543002"/>
            <a:ext cx="407962" cy="365826"/>
            <a:chOff x="3485653" y="5486900"/>
            <a:chExt cx="407962" cy="365826"/>
          </a:xfrm>
        </p:grpSpPr>
        <p:sp>
          <p:nvSpPr>
            <p:cNvPr id="44" name="Rectángulo 4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Flecha abajo 4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6058531" y="3100427"/>
            <a:ext cx="3000659" cy="1322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similares    </a:t>
            </a:r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058531" y="4432499"/>
            <a:ext cx="3000659" cy="448281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6058531" y="4852799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297473" y="2792614"/>
            <a:ext cx="30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Categoria</a:t>
            </a:r>
            <a:r>
              <a:rPr lang="es-ES" sz="1200" dirty="0" smtClean="0"/>
              <a:t> </a:t>
            </a:r>
            <a:r>
              <a:rPr lang="es-ES" sz="1200" dirty="0" smtClean="0">
                <a:sym typeface="Wingdings" panose="05000000000000000000" pitchFamily="2" charset="2"/>
              </a:rPr>
              <a:t> </a:t>
            </a:r>
            <a:r>
              <a:rPr lang="es-ES" sz="1200" dirty="0" err="1" smtClean="0">
                <a:sym typeface="Wingdings" panose="05000000000000000000" pitchFamily="2" charset="2"/>
              </a:rPr>
              <a:t>Subcategoria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6991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6" y="291279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7242" y="52922"/>
            <a:ext cx="3360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Carrito de compras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304713" y="3277097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42" name="Grupo 41"/>
          <p:cNvGrpSpPr/>
          <p:nvPr/>
        </p:nvGrpSpPr>
        <p:grpSpPr>
          <a:xfrm rot="10800000">
            <a:off x="3707898" y="3281474"/>
            <a:ext cx="289671" cy="242950"/>
            <a:chOff x="3485653" y="5486900"/>
            <a:chExt cx="407962" cy="365826"/>
          </a:xfrm>
        </p:grpSpPr>
        <p:sp>
          <p:nvSpPr>
            <p:cNvPr id="44" name="Rectángulo 4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Flecha abajo 4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439918" y="3277096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4000977" y="3281475"/>
            <a:ext cx="289671" cy="242950"/>
            <a:chOff x="3485653" y="5486900"/>
            <a:chExt cx="407962" cy="365826"/>
          </a:xfrm>
        </p:grpSpPr>
        <p:sp>
          <p:nvSpPr>
            <p:cNvPr id="39" name="Rectángulo 3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lecha abajo 3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4304716" y="3538532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436422" y="3542779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443414" y="391090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318781" y="4275200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53" name="Grupo 52"/>
          <p:cNvGrpSpPr/>
          <p:nvPr/>
        </p:nvGrpSpPr>
        <p:grpSpPr>
          <a:xfrm rot="10800000">
            <a:off x="3721966" y="4279577"/>
            <a:ext cx="289671" cy="242950"/>
            <a:chOff x="3485653" y="5486900"/>
            <a:chExt cx="407962" cy="365826"/>
          </a:xfrm>
        </p:grpSpPr>
        <p:sp>
          <p:nvSpPr>
            <p:cNvPr id="54" name="Rectángulo 5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Flecha abajo 5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Rectángulo 60"/>
          <p:cNvSpPr/>
          <p:nvPr/>
        </p:nvSpPr>
        <p:spPr>
          <a:xfrm>
            <a:off x="2453986" y="4275199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4015045" y="4279578"/>
            <a:ext cx="289671" cy="242950"/>
            <a:chOff x="3485653" y="5486900"/>
            <a:chExt cx="407962" cy="365826"/>
          </a:xfrm>
        </p:grpSpPr>
        <p:sp>
          <p:nvSpPr>
            <p:cNvPr id="63" name="Rectángulo 62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Flecha abajo 63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4318784" y="4536635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2450490" y="4540882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86" name="Rectángulo redondeado 85"/>
          <p:cNvSpPr/>
          <p:nvPr/>
        </p:nvSpPr>
        <p:spPr>
          <a:xfrm>
            <a:off x="6014611" y="442398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Finalizar compra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058312" y="228171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7933679" y="264601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89" name="Grupo 88"/>
          <p:cNvGrpSpPr/>
          <p:nvPr/>
        </p:nvGrpSpPr>
        <p:grpSpPr>
          <a:xfrm rot="10800000">
            <a:off x="7336864" y="2650395"/>
            <a:ext cx="289671" cy="242950"/>
            <a:chOff x="3485653" y="5486900"/>
            <a:chExt cx="407962" cy="365826"/>
          </a:xfrm>
        </p:grpSpPr>
        <p:sp>
          <p:nvSpPr>
            <p:cNvPr id="90" name="Rectángulo 89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Flecha abajo 90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6068884" y="2646017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grpSp>
        <p:nvGrpSpPr>
          <p:cNvPr id="93" name="Grupo 92"/>
          <p:cNvGrpSpPr/>
          <p:nvPr/>
        </p:nvGrpSpPr>
        <p:grpSpPr>
          <a:xfrm>
            <a:off x="7629943" y="2650396"/>
            <a:ext cx="289671" cy="242950"/>
            <a:chOff x="3485653" y="5486900"/>
            <a:chExt cx="407962" cy="365826"/>
          </a:xfrm>
        </p:grpSpPr>
        <p:sp>
          <p:nvSpPr>
            <p:cNvPr id="94" name="Rectángulo 9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Flecha abajo 9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6" name="Rectángulo 95"/>
          <p:cNvSpPr/>
          <p:nvPr/>
        </p:nvSpPr>
        <p:spPr>
          <a:xfrm>
            <a:off x="7933682" y="290745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065388" y="291170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6024467" y="4079628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Seguir comprando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918459" y="372651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6050165" y="373076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Total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7918459" y="3414501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050165" y="3418748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Descuento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7933676" y="1658575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104" name="Grupo 103"/>
          <p:cNvGrpSpPr/>
          <p:nvPr/>
        </p:nvGrpSpPr>
        <p:grpSpPr>
          <a:xfrm rot="10800000">
            <a:off x="7336861" y="1662952"/>
            <a:ext cx="289671" cy="242950"/>
            <a:chOff x="3485653" y="5486900"/>
            <a:chExt cx="407962" cy="365826"/>
          </a:xfrm>
        </p:grpSpPr>
        <p:sp>
          <p:nvSpPr>
            <p:cNvPr id="105" name="Rectángulo 104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Flecha abajo 105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7" name="Rectángulo 106"/>
          <p:cNvSpPr/>
          <p:nvPr/>
        </p:nvSpPr>
        <p:spPr>
          <a:xfrm>
            <a:off x="6068881" y="1658574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108" name="Grupo 107"/>
          <p:cNvGrpSpPr/>
          <p:nvPr/>
        </p:nvGrpSpPr>
        <p:grpSpPr>
          <a:xfrm>
            <a:off x="7629940" y="1662953"/>
            <a:ext cx="289671" cy="242950"/>
            <a:chOff x="3485653" y="5486900"/>
            <a:chExt cx="407962" cy="365826"/>
          </a:xfrm>
        </p:grpSpPr>
        <p:sp>
          <p:nvSpPr>
            <p:cNvPr id="109" name="Rectángulo 10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Flecha abajo 10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7933679" y="1920010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6065385" y="1924257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126" name="Rectángulo 125"/>
          <p:cNvSpPr/>
          <p:nvPr/>
        </p:nvSpPr>
        <p:spPr>
          <a:xfrm>
            <a:off x="2429014" y="489045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4304381" y="525475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128" name="Grupo 127"/>
          <p:cNvGrpSpPr/>
          <p:nvPr/>
        </p:nvGrpSpPr>
        <p:grpSpPr>
          <a:xfrm rot="10800000">
            <a:off x="3707566" y="5259135"/>
            <a:ext cx="289671" cy="242950"/>
            <a:chOff x="3485653" y="5486900"/>
            <a:chExt cx="407962" cy="365826"/>
          </a:xfrm>
        </p:grpSpPr>
        <p:sp>
          <p:nvSpPr>
            <p:cNvPr id="129" name="Rectángulo 12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2439586" y="5254757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132" name="Grupo 131"/>
          <p:cNvGrpSpPr/>
          <p:nvPr/>
        </p:nvGrpSpPr>
        <p:grpSpPr>
          <a:xfrm>
            <a:off x="4000645" y="5259136"/>
            <a:ext cx="289671" cy="242950"/>
            <a:chOff x="3485653" y="5486900"/>
            <a:chExt cx="407962" cy="365826"/>
          </a:xfrm>
        </p:grpSpPr>
        <p:sp>
          <p:nvSpPr>
            <p:cNvPr id="133" name="Rectángulo 132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Flecha abajo 133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5" name="Rectángulo 134"/>
          <p:cNvSpPr/>
          <p:nvPr/>
        </p:nvSpPr>
        <p:spPr>
          <a:xfrm>
            <a:off x="4304384" y="551619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2436090" y="552044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2429013" y="588969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</p:spTree>
    <p:extLst>
      <p:ext uri="{BB962C8B-B14F-4D97-AF65-F5344CB8AC3E}">
        <p14:creationId xmlns:p14="http://schemas.microsoft.com/office/powerpoint/2010/main" val="27004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6" y="291279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Email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3804" y="-2654"/>
            <a:ext cx="3977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Formulario de Registro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2" name="Rectángulo redondeado 1"/>
          <p:cNvSpPr/>
          <p:nvPr/>
        </p:nvSpPr>
        <p:spPr>
          <a:xfrm>
            <a:off x="2399713" y="6053166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409569" y="5708810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Registrate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75" name="Rectángulo 74"/>
          <p:cNvSpPr/>
          <p:nvPr/>
        </p:nvSpPr>
        <p:spPr>
          <a:xfrm>
            <a:off x="2429345" y="336068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429345" y="3821419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429346" y="4291271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429345" y="4739161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429345" y="519989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contraseña</a:t>
            </a:r>
          </a:p>
        </p:txBody>
      </p:sp>
      <p:sp>
        <p:nvSpPr>
          <p:cNvPr id="114" name="Rectángulo redondeado 113"/>
          <p:cNvSpPr/>
          <p:nvPr/>
        </p:nvSpPr>
        <p:spPr>
          <a:xfrm>
            <a:off x="6032973" y="4522189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5" name="Rectángulo redondeado 114"/>
          <p:cNvSpPr/>
          <p:nvPr/>
        </p:nvSpPr>
        <p:spPr>
          <a:xfrm>
            <a:off x="6042829" y="4177833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Registrate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6062606" y="2760294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062605" y="3208184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6062605" y="3668916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Contraseña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6042827" y="1842555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6042827" y="230328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3549575" y="6538325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Vista 1</a:t>
            </a:r>
            <a:endParaRPr lang="es-E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5980603" y="6525043"/>
            <a:ext cx="315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deslizo para abajo se </a:t>
            </a:r>
            <a:r>
              <a:rPr lang="es-ES" dirty="0" err="1" smtClean="0"/>
              <a:t>veria</a:t>
            </a:r>
            <a:r>
              <a:rPr lang="es-ES" dirty="0" smtClean="0"/>
              <a:t> así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74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0444" y="1396253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3950444" y="1396253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4201875" y="302534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Email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2693" y="-2654"/>
            <a:ext cx="3439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Formulario de </a:t>
            </a:r>
            <a:r>
              <a:rPr lang="es-ES" sz="3200" dirty="0" err="1" smtClean="0"/>
              <a:t>login</a:t>
            </a:r>
            <a:endParaRPr lang="es-ES" sz="3200" dirty="0" smtClean="0"/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147392" y="1628957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948703" y="1735482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147393" y="2375811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395090" y="1735482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847683" y="173548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2" name="Rectángulo redondeado 1"/>
          <p:cNvSpPr/>
          <p:nvPr/>
        </p:nvSpPr>
        <p:spPr>
          <a:xfrm>
            <a:off x="4201873" y="4311220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Olvide mi contraseña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4201874" y="3943581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Ingresar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201874" y="347323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968265" y="487505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174353" y="519918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733734" y="519918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174353" y="577389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66749" y="577102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766748" y="613277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087369" y="486407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4201872" y="4542666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Registrarme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5" y="2923316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Email – Fijo no se puede cambiar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5131" y="-2654"/>
            <a:ext cx="3914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Actualización de datos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417067" y="613757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75" name="Rectángulo 74"/>
          <p:cNvSpPr/>
          <p:nvPr/>
        </p:nvSpPr>
        <p:spPr>
          <a:xfrm>
            <a:off x="2429345" y="336068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429345" y="3821419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429346" y="4291271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429345" y="518743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Nueva contraseña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429345" y="5648164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nueva contraseña</a:t>
            </a:r>
          </a:p>
        </p:txBody>
      </p:sp>
      <p:sp>
        <p:nvSpPr>
          <p:cNvPr id="115" name="Rectángulo redondeado 114"/>
          <p:cNvSpPr/>
          <p:nvPr/>
        </p:nvSpPr>
        <p:spPr>
          <a:xfrm>
            <a:off x="6042827" y="4415637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429345" y="473719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 actual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042827" y="163089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042827" y="209163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042828" y="256148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042827" y="345764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Nueva contraseña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6042827" y="3918375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nueva contraseña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042827" y="3007409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 actual</a:t>
            </a:r>
          </a:p>
        </p:txBody>
      </p:sp>
    </p:spTree>
    <p:extLst>
      <p:ext uri="{BB962C8B-B14F-4D97-AF65-F5344CB8AC3E}">
        <p14:creationId xmlns:p14="http://schemas.microsoft.com/office/powerpoint/2010/main" val="41331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2145" y="-2654"/>
            <a:ext cx="3500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Historial de pedidos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4" name="Rectángulo 43"/>
          <p:cNvSpPr/>
          <p:nvPr/>
        </p:nvSpPr>
        <p:spPr>
          <a:xfrm>
            <a:off x="2429345" y="4199056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3341813" y="4199057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266418" y="4199057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429345" y="3169399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341813" y="3169400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266418" y="3169400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429345" y="5234529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3341813" y="5234530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4266418" y="5234530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4071111" y="2898698"/>
            <a:ext cx="1340314" cy="195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sz="1600" dirty="0" smtClean="0">
                <a:solidFill>
                  <a:schemeClr val="dk1"/>
                </a:solidFill>
              </a:rPr>
              <a:t>Filtrar</a:t>
            </a:r>
            <a:endParaRPr lang="es-ES" sz="1600" dirty="0">
              <a:solidFill>
                <a:schemeClr val="dk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042827" y="2676720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6955295" y="2676721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7879900" y="2676721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6042827" y="1647063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6955295" y="1647064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7879900" y="1647064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6042827" y="3712193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6955295" y="3712194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7879898" y="3722789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</p:spTree>
    <p:extLst>
      <p:ext uri="{BB962C8B-B14F-4D97-AF65-F5344CB8AC3E}">
        <p14:creationId xmlns:p14="http://schemas.microsoft.com/office/powerpoint/2010/main" val="295901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6" y="291279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4728" y="52922"/>
            <a:ext cx="2525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Ver un pedido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304713" y="3277097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04716" y="3538532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436422" y="3542779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443414" y="391090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318781" y="4275200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318784" y="4536635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2450490" y="4540882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86" name="Rectángulo redondeado 85"/>
          <p:cNvSpPr/>
          <p:nvPr/>
        </p:nvSpPr>
        <p:spPr>
          <a:xfrm>
            <a:off x="6014611" y="442398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Finalizar compra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058312" y="228171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7933679" y="264601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068884" y="2646017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96" name="Rectángulo 95"/>
          <p:cNvSpPr/>
          <p:nvPr/>
        </p:nvSpPr>
        <p:spPr>
          <a:xfrm>
            <a:off x="7933682" y="290745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065388" y="291170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6024467" y="4079628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Seguir comprando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918459" y="372651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6050165" y="373076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Total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7918459" y="3414501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050165" y="3418748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Descuento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7933679" y="1891874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6065385" y="1896121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77" name="Rectángulo 76"/>
          <p:cNvSpPr/>
          <p:nvPr/>
        </p:nvSpPr>
        <p:spPr>
          <a:xfrm>
            <a:off x="2437016" y="3279172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78" name="Rectángulo 77"/>
          <p:cNvSpPr/>
          <p:nvPr/>
        </p:nvSpPr>
        <p:spPr>
          <a:xfrm>
            <a:off x="2450487" y="4277330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79" name="Rectángulo 78"/>
          <p:cNvSpPr/>
          <p:nvPr/>
        </p:nvSpPr>
        <p:spPr>
          <a:xfrm>
            <a:off x="2439915" y="495200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4315282" y="531630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4315285" y="557773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2446991" y="5581985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16" name="Rectángulo 115"/>
          <p:cNvSpPr/>
          <p:nvPr/>
        </p:nvSpPr>
        <p:spPr>
          <a:xfrm>
            <a:off x="2446988" y="5318433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117" name="Rectángulo 116"/>
          <p:cNvSpPr/>
          <p:nvPr/>
        </p:nvSpPr>
        <p:spPr>
          <a:xfrm>
            <a:off x="2436783" y="596737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7930989" y="1630772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6066194" y="1630771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5968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4690" y="1452524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754690" y="1452524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195037" y="-2654"/>
            <a:ext cx="1774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Mensajes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951638" y="1685228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752949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951639" y="2432082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199336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651929" y="17917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2772511" y="4931323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2978599" y="5255455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537980" y="525545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978599" y="5830167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570995" y="5827300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570994" y="6189044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891615" y="4920344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006118" y="3154297"/>
            <a:ext cx="3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correo electrónico ya se encuentra registrado.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006119" y="422328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Olvide mi contraseña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006119" y="457181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Volver a intentar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325284" y="1452524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6325284" y="1452524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522232" y="1685228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8323543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522233" y="2432082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8769930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9222523" y="17917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343105" y="4931323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6549193" y="5255455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108574" y="525545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549193" y="5830167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141589" y="5827300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141588" y="6189044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62209" y="4920344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576712" y="3027685"/>
            <a:ext cx="3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</a:t>
            </a:r>
            <a:r>
              <a:rPr lang="es-ES" sz="2400" dirty="0" smtClean="0"/>
              <a:t>MUCHAS GRACIAS </a:t>
            </a:r>
          </a:p>
          <a:p>
            <a:pPr algn="ctr"/>
            <a:r>
              <a:rPr lang="es-ES" sz="2400" dirty="0" smtClean="0"/>
              <a:t>POR TU COMPRA!</a:t>
            </a:r>
            <a:endParaRPr lang="es-ES" sz="24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6549193" y="4405917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mis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549192" y="4037375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Pedido Nº: </a:t>
            </a:r>
            <a:r>
              <a:rPr lang="es-ES" sz="1600" dirty="0" err="1" smtClean="0"/>
              <a:t>xxxxxx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3752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826</Words>
  <Application>Microsoft Office PowerPoint</Application>
  <PresentationFormat>Panorámica</PresentationFormat>
  <Paragraphs>336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Intec</dc:creator>
  <cp:lastModifiedBy>Intec</cp:lastModifiedBy>
  <cp:revision>17</cp:revision>
  <dcterms:created xsi:type="dcterms:W3CDTF">2020-08-15T17:02:51Z</dcterms:created>
  <dcterms:modified xsi:type="dcterms:W3CDTF">2020-08-15T19:14:19Z</dcterms:modified>
</cp:coreProperties>
</file>