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0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79077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49756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7746" y="19924"/>
            <a:ext cx="16770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Home 1/3</a:t>
            </a:r>
            <a:endParaRPr lang="es-ES" sz="3200" b="1" dirty="0" smtClean="0"/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3225600" cy="105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35</a:t>
            </a:r>
            <a:r>
              <a:rPr lang="es-ES" dirty="0" smtClean="0"/>
              <a:t>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5061397" y="1495352"/>
            <a:ext cx="3575439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(40%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654085" y="2662115"/>
            <a:ext cx="8661033" cy="132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099882" y="1187649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775119" y="1187649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540399" y="1865247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799518" y="4203339"/>
            <a:ext cx="1515600" cy="2116879"/>
            <a:chOff x="6067685" y="1594183"/>
            <a:chExt cx="1515600" cy="2116879"/>
          </a:xfrm>
        </p:grpSpPr>
        <p:sp>
          <p:nvSpPr>
            <p:cNvPr id="38" name="Rectángulo 37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8540399" y="2068047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grpSp>
        <p:nvGrpSpPr>
          <p:cNvPr id="63" name="Grupo 62"/>
          <p:cNvGrpSpPr/>
          <p:nvPr/>
        </p:nvGrpSpPr>
        <p:grpSpPr>
          <a:xfrm>
            <a:off x="7130237" y="4203339"/>
            <a:ext cx="1515600" cy="2116879"/>
            <a:chOff x="6067685" y="1594183"/>
            <a:chExt cx="1515600" cy="2116879"/>
          </a:xfrm>
        </p:grpSpPr>
        <p:sp>
          <p:nvSpPr>
            <p:cNvPr id="64" name="Rectángulo 63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57419" y="4203339"/>
            <a:ext cx="1515600" cy="2116879"/>
            <a:chOff x="6067685" y="1594183"/>
            <a:chExt cx="1515600" cy="2116879"/>
          </a:xfrm>
        </p:grpSpPr>
        <p:sp>
          <p:nvSpPr>
            <p:cNvPr id="72" name="Rectángulo 71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3788137" y="4185101"/>
            <a:ext cx="1515600" cy="2116879"/>
            <a:chOff x="6067685" y="1594183"/>
            <a:chExt cx="1515600" cy="2116879"/>
          </a:xfrm>
        </p:grpSpPr>
        <p:sp>
          <p:nvSpPr>
            <p:cNvPr id="75" name="Rectángulo 74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1652317" y="4178494"/>
            <a:ext cx="1709070" cy="245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dk1"/>
                </a:solidFill>
              </a:rPr>
              <a:t>Categoria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--- </a:t>
            </a:r>
            <a:r>
              <a:rPr lang="es-ES" dirty="0" err="1" smtClean="0"/>
              <a:t>Subcategoria</a:t>
            </a:r>
            <a:endParaRPr lang="es-ES" dirty="0" smtClean="0"/>
          </a:p>
          <a:p>
            <a:pPr algn="ctr"/>
            <a:r>
              <a:rPr lang="es-ES" dirty="0" smtClean="0">
                <a:solidFill>
                  <a:schemeClr val="dk1"/>
                </a:solidFill>
              </a:rPr>
              <a:t>---</a:t>
            </a:r>
            <a:r>
              <a:rPr lang="es-ES" dirty="0" err="1" smtClean="0">
                <a:solidFill>
                  <a:schemeClr val="dk1"/>
                </a:solidFill>
              </a:rPr>
              <a:t>etc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En cascada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8312314" y="108843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484" y="23753"/>
            <a:ext cx="3561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Ver un pedido anterior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3" name="Rectángulo 72"/>
          <p:cNvSpPr/>
          <p:nvPr/>
        </p:nvSpPr>
        <p:spPr>
          <a:xfrm>
            <a:off x="5215944" y="2226365"/>
            <a:ext cx="5095635" cy="42668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Pedido Nº </a:t>
            </a:r>
            <a:r>
              <a:rPr lang="es-ES" sz="2000" dirty="0" err="1" smtClean="0"/>
              <a:t>xxxxxxxx</a:t>
            </a:r>
            <a:endParaRPr lang="es-ES" sz="2000" dirty="0" smtClean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338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  <a:p>
            <a:r>
              <a:rPr lang="es-ES" dirty="0" smtClean="0"/>
              <a:t>A =&gt; Botón para agregar al carrito 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57" name="Rectángulo 56"/>
          <p:cNvSpPr/>
          <p:nvPr/>
        </p:nvSpPr>
        <p:spPr>
          <a:xfrm>
            <a:off x="1654085" y="2660284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654085" y="3723632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54085" y="4777229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039039" y="2660285"/>
            <a:ext cx="1633437" cy="61714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  <a:p>
            <a:pPr algn="ctr"/>
            <a:r>
              <a:rPr lang="es-ES" sz="1100" dirty="0" smtClean="0"/>
              <a:t>$ </a:t>
            </a:r>
            <a:r>
              <a:rPr lang="es-ES" sz="1200" dirty="0" smtClean="0"/>
              <a:t>0,00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3039039" y="3718556"/>
            <a:ext cx="1633437" cy="61715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044861" y="4773592"/>
            <a:ext cx="1633437" cy="62984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3039038" y="330412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34" name="Rectángulo 33"/>
          <p:cNvSpPr/>
          <p:nvPr/>
        </p:nvSpPr>
        <p:spPr>
          <a:xfrm>
            <a:off x="4241034" y="331683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039038" y="4369578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0" name="Rectángulo 39"/>
          <p:cNvSpPr/>
          <p:nvPr/>
        </p:nvSpPr>
        <p:spPr>
          <a:xfrm>
            <a:off x="4241034" y="4382282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039038" y="542201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3" name="Rectángulo 42"/>
          <p:cNvSpPr/>
          <p:nvPr/>
        </p:nvSpPr>
        <p:spPr>
          <a:xfrm>
            <a:off x="4241034" y="543472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654085" y="2195750"/>
            <a:ext cx="30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Oferta destacada</a:t>
            </a:r>
            <a:endParaRPr lang="es-ES" sz="2000" b="1" dirty="0"/>
          </a:p>
        </p:txBody>
      </p:sp>
      <p:sp>
        <p:nvSpPr>
          <p:cNvPr id="46" name="Rectángulo 45"/>
          <p:cNvSpPr/>
          <p:nvPr/>
        </p:nvSpPr>
        <p:spPr>
          <a:xfrm>
            <a:off x="5215945" y="2814471"/>
            <a:ext cx="3051722" cy="164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9205203" y="281962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8269428" y="281962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8520418" y="304148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652124" y="304573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11" name="Rectángulo redondeado 110"/>
          <p:cNvSpPr/>
          <p:nvPr/>
        </p:nvSpPr>
        <p:spPr>
          <a:xfrm>
            <a:off x="5212922" y="5471523"/>
            <a:ext cx="1845096" cy="286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Volver a mis pedidos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5215944" y="3279431"/>
            <a:ext cx="3051722" cy="164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9205202" y="328458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8269427" y="328458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8520418" y="350644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6652124" y="351069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23" name="Rectángulo 122"/>
          <p:cNvSpPr/>
          <p:nvPr/>
        </p:nvSpPr>
        <p:spPr>
          <a:xfrm>
            <a:off x="5215945" y="3753511"/>
            <a:ext cx="3051722" cy="164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24" name="Rectángulo 123"/>
          <p:cNvSpPr/>
          <p:nvPr/>
        </p:nvSpPr>
        <p:spPr>
          <a:xfrm>
            <a:off x="9205203" y="375866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28" name="Rectángulo 127"/>
          <p:cNvSpPr/>
          <p:nvPr/>
        </p:nvSpPr>
        <p:spPr>
          <a:xfrm>
            <a:off x="8269428" y="375866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8520418" y="398052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6652124" y="398477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5215944" y="4218471"/>
            <a:ext cx="3051722" cy="164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9205202" y="422362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39" name="Rectángulo 138"/>
          <p:cNvSpPr/>
          <p:nvPr/>
        </p:nvSpPr>
        <p:spPr>
          <a:xfrm>
            <a:off x="8269427" y="422362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8520418" y="444548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6652124" y="444973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9203958" y="519189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$ 0,00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7335664" y="5196141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Total</a:t>
            </a:r>
            <a:endParaRPr lang="es-ES" sz="1600" b="1" dirty="0" smtClean="0"/>
          </a:p>
        </p:txBody>
      </p:sp>
      <p:sp>
        <p:nvSpPr>
          <p:cNvPr id="147" name="Rectángulo 146"/>
          <p:cNvSpPr/>
          <p:nvPr/>
        </p:nvSpPr>
        <p:spPr>
          <a:xfrm>
            <a:off x="9203003" y="4983818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7334709" y="4988065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Descuento</a:t>
            </a:r>
            <a:endParaRPr lang="es-ES" sz="1400" dirty="0" smtClean="0"/>
          </a:p>
        </p:txBody>
      </p:sp>
      <p:sp>
        <p:nvSpPr>
          <p:cNvPr id="81" name="Rectángulo redondeado 80"/>
          <p:cNvSpPr/>
          <p:nvPr/>
        </p:nvSpPr>
        <p:spPr>
          <a:xfrm>
            <a:off x="9677342" y="3048537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Agregar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677342" y="3508480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Agregar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9674055" y="3981943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Agregar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674055" y="4445795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Agregar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7173532" y="5471523"/>
            <a:ext cx="3169025" cy="286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Repetir pedido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8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23939" y="-17610"/>
            <a:ext cx="17299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Mensaje 1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2968832" y="2568026"/>
            <a:ext cx="6149410" cy="2812597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847280" y="3301659"/>
            <a:ext cx="436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&lt;&lt;Nombre del usuario&gt;&gt;</a:t>
            </a:r>
          </a:p>
          <a:p>
            <a:pPr algn="ctr"/>
            <a:r>
              <a:rPr lang="es-ES" sz="2000" b="1" dirty="0" smtClean="0"/>
              <a:t>Muchas gracias por tu compra!</a:t>
            </a:r>
            <a:endParaRPr lang="es-ES" sz="2000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4527210" y="485226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527209" y="4483721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4277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23940" y="-17610"/>
            <a:ext cx="17299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Mensaje 2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3376265" y="2859924"/>
            <a:ext cx="5415314" cy="2377461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163935" y="3119648"/>
            <a:ext cx="383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El correo electrónico ya se encuentra registrado.</a:t>
            </a:r>
            <a:endParaRPr lang="es-ES" sz="2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789641" y="4178986"/>
            <a:ext cx="2642450" cy="235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Olvide mi contraseña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4789641" y="4517185"/>
            <a:ext cx="2642450" cy="235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Volver a intentar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79077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7746" y="19924"/>
            <a:ext cx="1677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Home 2/3</a:t>
            </a:r>
            <a:endParaRPr lang="es-ES" sz="3200" b="1" dirty="0" smtClean="0"/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799518" y="2101121"/>
            <a:ext cx="1515600" cy="1553166"/>
            <a:chOff x="6067685" y="2157896"/>
            <a:chExt cx="1515600" cy="1553166"/>
          </a:xfrm>
        </p:grpSpPr>
        <p:sp>
          <p:nvSpPr>
            <p:cNvPr id="38" name="Rectángulo 37"/>
            <p:cNvSpPr/>
            <p:nvPr/>
          </p:nvSpPr>
          <p:spPr>
            <a:xfrm>
              <a:off x="6067685" y="2157896"/>
              <a:ext cx="1515600" cy="95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grpSp>
        <p:nvGrpSpPr>
          <p:cNvPr id="63" name="Grupo 62"/>
          <p:cNvGrpSpPr/>
          <p:nvPr/>
        </p:nvGrpSpPr>
        <p:grpSpPr>
          <a:xfrm>
            <a:off x="7130237" y="2101121"/>
            <a:ext cx="1515600" cy="1553166"/>
            <a:chOff x="6067685" y="2157896"/>
            <a:chExt cx="1515600" cy="1553166"/>
          </a:xfrm>
        </p:grpSpPr>
        <p:sp>
          <p:nvSpPr>
            <p:cNvPr id="64" name="Rectángulo 63"/>
            <p:cNvSpPr/>
            <p:nvPr/>
          </p:nvSpPr>
          <p:spPr>
            <a:xfrm>
              <a:off x="6067685" y="2157896"/>
              <a:ext cx="1515600" cy="95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57419" y="2101121"/>
            <a:ext cx="1515600" cy="1553166"/>
            <a:chOff x="6067685" y="2157896"/>
            <a:chExt cx="1515600" cy="1553166"/>
          </a:xfrm>
        </p:grpSpPr>
        <p:sp>
          <p:nvSpPr>
            <p:cNvPr id="72" name="Rectángulo 71"/>
            <p:cNvSpPr/>
            <p:nvPr/>
          </p:nvSpPr>
          <p:spPr>
            <a:xfrm>
              <a:off x="6067685" y="2157896"/>
              <a:ext cx="1515600" cy="95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3788137" y="2101121"/>
            <a:ext cx="1515600" cy="1573565"/>
            <a:chOff x="6067685" y="2137497"/>
            <a:chExt cx="1515600" cy="1573565"/>
          </a:xfrm>
        </p:grpSpPr>
        <p:sp>
          <p:nvSpPr>
            <p:cNvPr id="75" name="Rectángulo 74"/>
            <p:cNvSpPr/>
            <p:nvPr/>
          </p:nvSpPr>
          <p:spPr>
            <a:xfrm>
              <a:off x="6067685" y="2137497"/>
              <a:ext cx="1515600" cy="976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1654085" y="2090349"/>
            <a:ext cx="1709070" cy="373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dk1"/>
                </a:solidFill>
              </a:rPr>
              <a:t>Categoria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--- </a:t>
            </a:r>
            <a:r>
              <a:rPr lang="es-ES" dirty="0" err="1" smtClean="0"/>
              <a:t>Subcategoria</a:t>
            </a:r>
            <a:endParaRPr lang="es-ES" dirty="0" smtClean="0"/>
          </a:p>
          <a:p>
            <a:pPr algn="ctr"/>
            <a:r>
              <a:rPr lang="es-ES" dirty="0" smtClean="0">
                <a:solidFill>
                  <a:schemeClr val="dk1"/>
                </a:solidFill>
              </a:rPr>
              <a:t>---</a:t>
            </a:r>
            <a:r>
              <a:rPr lang="es-ES" dirty="0" err="1" smtClean="0">
                <a:solidFill>
                  <a:schemeClr val="dk1"/>
                </a:solidFill>
              </a:rPr>
              <a:t>etc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En cascada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8312314" y="108843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grpSp>
        <p:nvGrpSpPr>
          <p:cNvPr id="33" name="Grupo 32"/>
          <p:cNvGrpSpPr/>
          <p:nvPr/>
        </p:nvGrpSpPr>
        <p:grpSpPr>
          <a:xfrm>
            <a:off x="8797749" y="3698283"/>
            <a:ext cx="1515600" cy="2116879"/>
            <a:chOff x="6067685" y="1594183"/>
            <a:chExt cx="1515600" cy="2116879"/>
          </a:xfrm>
        </p:grpSpPr>
        <p:sp>
          <p:nvSpPr>
            <p:cNvPr id="34" name="Rectángulo 33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128468" y="3698283"/>
            <a:ext cx="1515600" cy="2116879"/>
            <a:chOff x="6067685" y="1594183"/>
            <a:chExt cx="1515600" cy="2116879"/>
          </a:xfrm>
        </p:grpSpPr>
        <p:sp>
          <p:nvSpPr>
            <p:cNvPr id="37" name="Rectángulo 36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455650" y="3698283"/>
            <a:ext cx="1515600" cy="2116879"/>
            <a:chOff x="6067685" y="1594183"/>
            <a:chExt cx="1515600" cy="2116879"/>
          </a:xfrm>
        </p:grpSpPr>
        <p:sp>
          <p:nvSpPr>
            <p:cNvPr id="41" name="Rectángulo 40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786368" y="3705803"/>
            <a:ext cx="1515600" cy="2116879"/>
            <a:chOff x="6067685" y="1594183"/>
            <a:chExt cx="1515600" cy="2116879"/>
          </a:xfrm>
        </p:grpSpPr>
        <p:sp>
          <p:nvSpPr>
            <p:cNvPr id="45" name="Rectángulo 44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Boton</a:t>
            </a:r>
            <a:r>
              <a:rPr lang="es-ES" dirty="0" smtClean="0"/>
              <a:t> 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76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79077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7746" y="19924"/>
            <a:ext cx="1677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Home 3/3</a:t>
            </a:r>
            <a:endParaRPr lang="es-ES" sz="3200" b="1" dirty="0" smtClean="0"/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8801286" y="2181175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0" name="Rectángulo 69"/>
          <p:cNvSpPr/>
          <p:nvPr/>
        </p:nvSpPr>
        <p:spPr>
          <a:xfrm>
            <a:off x="7132005" y="2181175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5459187" y="2181175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76" name="Rectángulo 75"/>
          <p:cNvSpPr/>
          <p:nvPr/>
        </p:nvSpPr>
        <p:spPr>
          <a:xfrm>
            <a:off x="3789905" y="2188695"/>
            <a:ext cx="1512063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77" name="Rectángulo 76"/>
          <p:cNvSpPr/>
          <p:nvPr/>
        </p:nvSpPr>
        <p:spPr>
          <a:xfrm>
            <a:off x="1654085" y="2090350"/>
            <a:ext cx="1709070" cy="285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dk1"/>
                </a:solidFill>
              </a:rPr>
              <a:t>Categoria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--- </a:t>
            </a:r>
            <a:r>
              <a:rPr lang="es-ES" dirty="0" err="1" smtClean="0"/>
              <a:t>Subcategoria</a:t>
            </a:r>
            <a:endParaRPr lang="es-ES" dirty="0" smtClean="0"/>
          </a:p>
          <a:p>
            <a:pPr algn="ctr"/>
            <a:r>
              <a:rPr lang="es-ES" dirty="0" smtClean="0">
                <a:solidFill>
                  <a:schemeClr val="dk1"/>
                </a:solidFill>
              </a:rPr>
              <a:t>---</a:t>
            </a:r>
            <a:r>
              <a:rPr lang="es-ES" dirty="0" err="1" smtClean="0">
                <a:solidFill>
                  <a:schemeClr val="dk1"/>
                </a:solidFill>
              </a:rPr>
              <a:t>etc</a:t>
            </a:r>
            <a:endParaRPr lang="es-ES" dirty="0" smtClean="0">
              <a:solidFill>
                <a:schemeClr val="dk1"/>
              </a:solidFill>
            </a:endParaRPr>
          </a:p>
          <a:p>
            <a:pPr algn="ctr"/>
            <a:r>
              <a:rPr lang="es-ES" dirty="0" smtClean="0"/>
              <a:t>En cascada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8312314" y="108843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grpSp>
        <p:nvGrpSpPr>
          <p:cNvPr id="33" name="Grupo 32"/>
          <p:cNvGrpSpPr/>
          <p:nvPr/>
        </p:nvGrpSpPr>
        <p:grpSpPr>
          <a:xfrm>
            <a:off x="8797749" y="2822520"/>
            <a:ext cx="1515600" cy="2116879"/>
            <a:chOff x="6067685" y="1594183"/>
            <a:chExt cx="1515600" cy="2116879"/>
          </a:xfrm>
        </p:grpSpPr>
        <p:sp>
          <p:nvSpPr>
            <p:cNvPr id="34" name="Rectángulo 33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128468" y="2822520"/>
            <a:ext cx="1515600" cy="2116879"/>
            <a:chOff x="6067685" y="1594183"/>
            <a:chExt cx="1515600" cy="2116879"/>
          </a:xfrm>
        </p:grpSpPr>
        <p:sp>
          <p:nvSpPr>
            <p:cNvPr id="37" name="Rectángulo 36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455650" y="2822520"/>
            <a:ext cx="1515600" cy="2116879"/>
            <a:chOff x="6067685" y="1594183"/>
            <a:chExt cx="1515600" cy="2116879"/>
          </a:xfrm>
        </p:grpSpPr>
        <p:sp>
          <p:nvSpPr>
            <p:cNvPr id="41" name="Rectángulo 40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786368" y="2830040"/>
            <a:ext cx="1515600" cy="2116879"/>
            <a:chOff x="6067685" y="1594183"/>
            <a:chExt cx="1515600" cy="2116879"/>
          </a:xfrm>
        </p:grpSpPr>
        <p:sp>
          <p:nvSpPr>
            <p:cNvPr id="45" name="Rectángulo 44"/>
            <p:cNvSpPr/>
            <p:nvPr/>
          </p:nvSpPr>
          <p:spPr>
            <a:xfrm>
              <a:off x="6067685" y="1594183"/>
              <a:ext cx="1515600" cy="1520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6069453" y="3113713"/>
              <a:ext cx="1512063" cy="597349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Nombre del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Boton</a:t>
            </a:r>
            <a:r>
              <a:rPr lang="es-ES" dirty="0" smtClean="0"/>
              <a:t> contacto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1374832" y="5286204"/>
            <a:ext cx="9220245" cy="56521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2" name="Rectángulo 51"/>
          <p:cNvSpPr/>
          <p:nvPr/>
        </p:nvSpPr>
        <p:spPr>
          <a:xfrm>
            <a:off x="4791261" y="5391375"/>
            <a:ext cx="4586851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9476580" y="539137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654086" y="5368207"/>
            <a:ext cx="31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Newsletter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208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71560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687" y="8199"/>
            <a:ext cx="2766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Detalle Producto 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7730726" y="4130808"/>
            <a:ext cx="1272927" cy="35969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Cantidad: </a:t>
            </a:r>
            <a:endParaRPr lang="es-ES" sz="11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0" name="Rectángulo 69"/>
          <p:cNvSpPr/>
          <p:nvPr/>
        </p:nvSpPr>
        <p:spPr>
          <a:xfrm>
            <a:off x="6478072" y="2890358"/>
            <a:ext cx="3833507" cy="1186161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Descripción del articulo</a:t>
            </a:r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6478072" y="2226364"/>
            <a:ext cx="3833507" cy="598231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</a:t>
            </a:r>
            <a:r>
              <a:rPr lang="es-ES" sz="2000" dirty="0" smtClean="0"/>
              <a:t>Articulo</a:t>
            </a:r>
            <a:endParaRPr lang="es-ES" sz="2000" dirty="0" smtClean="0"/>
          </a:p>
        </p:txBody>
      </p:sp>
      <p:sp>
        <p:nvSpPr>
          <p:cNvPr id="78" name="CuadroTexto 77"/>
          <p:cNvSpPr txBox="1"/>
          <p:nvPr/>
        </p:nvSpPr>
        <p:spPr>
          <a:xfrm>
            <a:off x="8312314" y="108843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3107308" y="2226364"/>
            <a:ext cx="3322886" cy="311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Boton</a:t>
            </a:r>
            <a:r>
              <a:rPr lang="es-ES" dirty="0" smtClean="0"/>
              <a:t> contacto</a:t>
            </a:r>
            <a:endParaRPr lang="es-ES" dirty="0"/>
          </a:p>
        </p:txBody>
      </p:sp>
      <p:sp>
        <p:nvSpPr>
          <p:cNvPr id="38" name="Rectángulo 37"/>
          <p:cNvSpPr/>
          <p:nvPr/>
        </p:nvSpPr>
        <p:spPr>
          <a:xfrm>
            <a:off x="9038653" y="4130808"/>
            <a:ext cx="857092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55" name="Rectángulo 54"/>
          <p:cNvSpPr/>
          <p:nvPr/>
        </p:nvSpPr>
        <p:spPr>
          <a:xfrm>
            <a:off x="7730726" y="4553049"/>
            <a:ext cx="2580853" cy="35969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Precio</a:t>
            </a:r>
            <a:endParaRPr lang="es-ES" sz="1100" dirty="0"/>
          </a:p>
        </p:txBody>
      </p:sp>
      <p:sp>
        <p:nvSpPr>
          <p:cNvPr id="56" name="Rectángulo 55"/>
          <p:cNvSpPr/>
          <p:nvPr/>
        </p:nvSpPr>
        <p:spPr>
          <a:xfrm>
            <a:off x="7721363" y="4965451"/>
            <a:ext cx="2590216" cy="378971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Agregar al carrito</a:t>
            </a:r>
            <a:endParaRPr lang="es-ES" sz="1100" dirty="0"/>
          </a:p>
        </p:txBody>
      </p:sp>
      <p:sp>
        <p:nvSpPr>
          <p:cNvPr id="57" name="Rectángulo 56"/>
          <p:cNvSpPr/>
          <p:nvPr/>
        </p:nvSpPr>
        <p:spPr>
          <a:xfrm>
            <a:off x="1654085" y="2222404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654085" y="3285752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54085" y="4339349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9930745" y="4155981"/>
            <a:ext cx="380834" cy="1512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64" name="Rectángulo 63"/>
          <p:cNvSpPr/>
          <p:nvPr/>
        </p:nvSpPr>
        <p:spPr>
          <a:xfrm>
            <a:off x="9935467" y="4335711"/>
            <a:ext cx="380834" cy="135296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  <a:endParaRPr lang="es-ES" dirty="0"/>
          </a:p>
        </p:txBody>
      </p:sp>
      <p:sp>
        <p:nvSpPr>
          <p:cNvPr id="65" name="Rectángulo 64"/>
          <p:cNvSpPr/>
          <p:nvPr/>
        </p:nvSpPr>
        <p:spPr>
          <a:xfrm>
            <a:off x="1642725" y="5481759"/>
            <a:ext cx="8661033" cy="35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 smtClean="0">
                <a:solidFill>
                  <a:schemeClr val="dk1"/>
                </a:solidFill>
              </a:rPr>
              <a:t>relacionados    </a:t>
            </a:r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9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104" y="8199"/>
            <a:ext cx="3015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Carrito de compras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3" name="Rectángulo 72"/>
          <p:cNvSpPr/>
          <p:nvPr/>
        </p:nvSpPr>
        <p:spPr>
          <a:xfrm>
            <a:off x="5215944" y="2226365"/>
            <a:ext cx="5095635" cy="42668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Carrito de compra</a:t>
            </a:r>
            <a:endParaRPr lang="es-ES" sz="2000" dirty="0" smtClean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338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  <a:p>
            <a:r>
              <a:rPr lang="es-ES" dirty="0" smtClean="0"/>
              <a:t>A =&gt; Botón para agregar al carrito 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57" name="Rectángulo 56"/>
          <p:cNvSpPr/>
          <p:nvPr/>
        </p:nvSpPr>
        <p:spPr>
          <a:xfrm>
            <a:off x="1654085" y="2660284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654085" y="3723632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54085" y="4777229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039039" y="2660285"/>
            <a:ext cx="1633437" cy="61714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  <a:p>
            <a:pPr algn="ctr"/>
            <a:r>
              <a:rPr lang="es-ES" sz="1100" dirty="0" smtClean="0"/>
              <a:t>$ </a:t>
            </a:r>
            <a:r>
              <a:rPr lang="es-ES" sz="1200" dirty="0" smtClean="0"/>
              <a:t>0,00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3039039" y="3718556"/>
            <a:ext cx="1633437" cy="61715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044861" y="4773592"/>
            <a:ext cx="1633437" cy="62984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3039038" y="330412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34" name="Rectángulo 33"/>
          <p:cNvSpPr/>
          <p:nvPr/>
        </p:nvSpPr>
        <p:spPr>
          <a:xfrm>
            <a:off x="4241034" y="331683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039038" y="4369578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0" name="Rectángulo 39"/>
          <p:cNvSpPr/>
          <p:nvPr/>
        </p:nvSpPr>
        <p:spPr>
          <a:xfrm>
            <a:off x="4241034" y="4382282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039038" y="542201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3" name="Rectángulo 42"/>
          <p:cNvSpPr/>
          <p:nvPr/>
        </p:nvSpPr>
        <p:spPr>
          <a:xfrm>
            <a:off x="4241034" y="543472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654085" y="2195750"/>
            <a:ext cx="30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Oferta destacada</a:t>
            </a:r>
            <a:endParaRPr lang="es-ES" sz="2000" b="1" dirty="0"/>
          </a:p>
        </p:txBody>
      </p:sp>
      <p:sp>
        <p:nvSpPr>
          <p:cNvPr id="46" name="Rectángulo 45"/>
          <p:cNvSpPr/>
          <p:nvPr/>
        </p:nvSpPr>
        <p:spPr>
          <a:xfrm>
            <a:off x="5215945" y="2814472"/>
            <a:ext cx="2446990" cy="162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9205203" y="281962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grpSp>
        <p:nvGrpSpPr>
          <p:cNvPr id="52" name="Grupo 51"/>
          <p:cNvGrpSpPr/>
          <p:nvPr/>
        </p:nvGrpSpPr>
        <p:grpSpPr>
          <a:xfrm rot="10800000">
            <a:off x="8608387" y="2823999"/>
            <a:ext cx="289671" cy="156674"/>
            <a:chOff x="3485653" y="5486900"/>
            <a:chExt cx="407962" cy="365826"/>
          </a:xfrm>
        </p:grpSpPr>
        <p:sp>
          <p:nvSpPr>
            <p:cNvPr id="53" name="Rectángulo 52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Flecha abajo 53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7677000" y="281962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grpSp>
        <p:nvGrpSpPr>
          <p:cNvPr id="63" name="Grupo 62"/>
          <p:cNvGrpSpPr/>
          <p:nvPr/>
        </p:nvGrpSpPr>
        <p:grpSpPr>
          <a:xfrm>
            <a:off x="8901467" y="2824000"/>
            <a:ext cx="289671" cy="156674"/>
            <a:chOff x="3485653" y="5486900"/>
            <a:chExt cx="407962" cy="365826"/>
          </a:xfrm>
        </p:grpSpPr>
        <p:sp>
          <p:nvSpPr>
            <p:cNvPr id="67" name="Rectángulo 66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Flecha abajo 68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9215883" y="304148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7347589" y="304573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10" name="Rectángulo redondeado 109"/>
          <p:cNvSpPr/>
          <p:nvPr/>
        </p:nvSpPr>
        <p:spPr>
          <a:xfrm>
            <a:off x="7521262" y="5348871"/>
            <a:ext cx="2823408" cy="249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Finalizar compra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1" name="Rectángulo redondeado 110"/>
          <p:cNvSpPr/>
          <p:nvPr/>
        </p:nvSpPr>
        <p:spPr>
          <a:xfrm>
            <a:off x="5212922" y="5342733"/>
            <a:ext cx="2131090" cy="261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Seguir comprando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5215944" y="3279432"/>
            <a:ext cx="2446990" cy="162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9205202" y="328458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grpSp>
        <p:nvGrpSpPr>
          <p:cNvPr id="114" name="Grupo 113"/>
          <p:cNvGrpSpPr/>
          <p:nvPr/>
        </p:nvGrpSpPr>
        <p:grpSpPr>
          <a:xfrm rot="10800000">
            <a:off x="8608386" y="3288959"/>
            <a:ext cx="289671" cy="156674"/>
            <a:chOff x="3485653" y="5486900"/>
            <a:chExt cx="407962" cy="365826"/>
          </a:xfrm>
        </p:grpSpPr>
        <p:sp>
          <p:nvSpPr>
            <p:cNvPr id="115" name="Rectángulo 114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Flecha abajo 115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>
          <a:xfrm>
            <a:off x="7676999" y="328458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grpSp>
        <p:nvGrpSpPr>
          <p:cNvPr id="118" name="Grupo 117"/>
          <p:cNvGrpSpPr/>
          <p:nvPr/>
        </p:nvGrpSpPr>
        <p:grpSpPr>
          <a:xfrm>
            <a:off x="8901466" y="3288960"/>
            <a:ext cx="289671" cy="156674"/>
            <a:chOff x="3485653" y="5486900"/>
            <a:chExt cx="407962" cy="365826"/>
          </a:xfrm>
        </p:grpSpPr>
        <p:sp>
          <p:nvSpPr>
            <p:cNvPr id="119" name="Rectángulo 11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Flecha abajo 11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1" name="Rectángulo 120"/>
          <p:cNvSpPr/>
          <p:nvPr/>
        </p:nvSpPr>
        <p:spPr>
          <a:xfrm>
            <a:off x="9215882" y="350644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7347588" y="351069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23" name="Rectángulo 122"/>
          <p:cNvSpPr/>
          <p:nvPr/>
        </p:nvSpPr>
        <p:spPr>
          <a:xfrm>
            <a:off x="5215945" y="3753512"/>
            <a:ext cx="2446990" cy="162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24" name="Rectángulo 123"/>
          <p:cNvSpPr/>
          <p:nvPr/>
        </p:nvSpPr>
        <p:spPr>
          <a:xfrm>
            <a:off x="9205203" y="375866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grpSp>
        <p:nvGrpSpPr>
          <p:cNvPr id="125" name="Grupo 124"/>
          <p:cNvGrpSpPr/>
          <p:nvPr/>
        </p:nvGrpSpPr>
        <p:grpSpPr>
          <a:xfrm rot="10800000">
            <a:off x="8608387" y="3763039"/>
            <a:ext cx="289671" cy="156674"/>
            <a:chOff x="3485653" y="5486900"/>
            <a:chExt cx="407962" cy="365826"/>
          </a:xfrm>
        </p:grpSpPr>
        <p:sp>
          <p:nvSpPr>
            <p:cNvPr id="126" name="Rectángulo 125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7" name="Flecha abajo 126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7677000" y="375866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grpSp>
        <p:nvGrpSpPr>
          <p:cNvPr id="129" name="Grupo 128"/>
          <p:cNvGrpSpPr/>
          <p:nvPr/>
        </p:nvGrpSpPr>
        <p:grpSpPr>
          <a:xfrm>
            <a:off x="8901467" y="3763040"/>
            <a:ext cx="289671" cy="156674"/>
            <a:chOff x="3485653" y="5486900"/>
            <a:chExt cx="407962" cy="365826"/>
          </a:xfrm>
        </p:grpSpPr>
        <p:sp>
          <p:nvSpPr>
            <p:cNvPr id="130" name="Rectángulo 129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2" name="Rectángulo 131"/>
          <p:cNvSpPr/>
          <p:nvPr/>
        </p:nvSpPr>
        <p:spPr>
          <a:xfrm>
            <a:off x="9215883" y="398052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7347589" y="398477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5215944" y="4218472"/>
            <a:ext cx="2446990" cy="162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</p:txBody>
      </p:sp>
      <p:sp>
        <p:nvSpPr>
          <p:cNvPr id="135" name="Rectángulo 134"/>
          <p:cNvSpPr/>
          <p:nvPr/>
        </p:nvSpPr>
        <p:spPr>
          <a:xfrm>
            <a:off x="9205202" y="422362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grpSp>
        <p:nvGrpSpPr>
          <p:cNvPr id="136" name="Grupo 135"/>
          <p:cNvGrpSpPr/>
          <p:nvPr/>
        </p:nvGrpSpPr>
        <p:grpSpPr>
          <a:xfrm rot="10800000">
            <a:off x="8608386" y="4227999"/>
            <a:ext cx="289671" cy="156674"/>
            <a:chOff x="3485653" y="5486900"/>
            <a:chExt cx="407962" cy="365826"/>
          </a:xfrm>
        </p:grpSpPr>
        <p:sp>
          <p:nvSpPr>
            <p:cNvPr id="137" name="Rectángulo 136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Flecha abajo 137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9" name="Rectángulo 138"/>
          <p:cNvSpPr/>
          <p:nvPr/>
        </p:nvSpPr>
        <p:spPr>
          <a:xfrm>
            <a:off x="7676999" y="4223622"/>
            <a:ext cx="943473" cy="15949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Cant</a:t>
            </a:r>
            <a:r>
              <a:rPr lang="es-ES" sz="1200" dirty="0" smtClean="0"/>
              <a:t>. #</a:t>
            </a:r>
          </a:p>
        </p:txBody>
      </p:sp>
      <p:grpSp>
        <p:nvGrpSpPr>
          <p:cNvPr id="140" name="Grupo 139"/>
          <p:cNvGrpSpPr/>
          <p:nvPr/>
        </p:nvGrpSpPr>
        <p:grpSpPr>
          <a:xfrm>
            <a:off x="8901466" y="4228000"/>
            <a:ext cx="289671" cy="156674"/>
            <a:chOff x="3485653" y="5486900"/>
            <a:chExt cx="407962" cy="365826"/>
          </a:xfrm>
        </p:grpSpPr>
        <p:sp>
          <p:nvSpPr>
            <p:cNvPr id="141" name="Rectángulo 140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Flecha abajo 141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Rectángulo 142"/>
          <p:cNvSpPr/>
          <p:nvPr/>
        </p:nvSpPr>
        <p:spPr>
          <a:xfrm>
            <a:off x="9215882" y="4445487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7347588" y="4449734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Subtotal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9203958" y="5037346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$ 0,00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7335664" y="5041593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Total</a:t>
            </a:r>
            <a:endParaRPr lang="es-ES" sz="1600" b="1" dirty="0" smtClean="0"/>
          </a:p>
        </p:txBody>
      </p:sp>
      <p:sp>
        <p:nvSpPr>
          <p:cNvPr id="147" name="Rectángulo 146"/>
          <p:cNvSpPr/>
          <p:nvPr/>
        </p:nvSpPr>
        <p:spPr>
          <a:xfrm>
            <a:off x="9215882" y="4829270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7347588" y="4833517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Descuento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53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-17610"/>
            <a:ext cx="35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Formulario de Registro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338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  <a:p>
            <a:r>
              <a:rPr lang="es-ES" dirty="0" smtClean="0"/>
              <a:t>A =&gt; Botón para agregar al carrito 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2266683" y="2633283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Email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237050" y="5657741"/>
            <a:ext cx="7435510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2246906" y="5313385"/>
            <a:ext cx="7435510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Enviar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2266682" y="3055415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2266682" y="3490389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Apellido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2266683" y="3921604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Teléfono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2266682" y="4343736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Contraseña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2266682" y="4804468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Repita contraseña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501670" y="2193224"/>
            <a:ext cx="30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Datos para registro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403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10379" y="-17610"/>
            <a:ext cx="31570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Formulario de </a:t>
            </a:r>
            <a:r>
              <a:rPr lang="es-ES" sz="2800" b="1" dirty="0" err="1" smtClean="0"/>
              <a:t>Login</a:t>
            </a:r>
            <a:endParaRPr lang="es-ES" sz="2800" b="1" dirty="0" smtClean="0"/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317553" y="83932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6323526" y="3030335"/>
            <a:ext cx="3988054" cy="3037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Email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6323526" y="3393188"/>
            <a:ext cx="3988054" cy="3146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Contraseña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6895084" y="4160722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Olvide mi contraseña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6895085" y="3793083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Ingresar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623848" y="2289517"/>
            <a:ext cx="4566540" cy="286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publicidad</a:t>
            </a:r>
            <a:endParaRPr lang="es-E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895084" y="4548359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Registrarme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374832" y="5352669"/>
            <a:ext cx="9220245" cy="56521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0" name="Rectángulo 29"/>
          <p:cNvSpPr/>
          <p:nvPr/>
        </p:nvSpPr>
        <p:spPr>
          <a:xfrm>
            <a:off x="4791261" y="5457840"/>
            <a:ext cx="4586851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9476580" y="5457840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654086" y="5434672"/>
            <a:ext cx="31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Newsletter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6507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645" y="-17610"/>
            <a:ext cx="2574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Actualizar datos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292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2266683" y="2633283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Email (Campo fijo no se puede modificar)</a:t>
            </a:r>
            <a:endParaRPr lang="es-ES" sz="1400" dirty="0" smtClean="0"/>
          </a:p>
        </p:txBody>
      </p:sp>
      <p:sp>
        <p:nvSpPr>
          <p:cNvPr id="82" name="Rectángulo redondeado 81"/>
          <p:cNvSpPr/>
          <p:nvPr/>
        </p:nvSpPr>
        <p:spPr>
          <a:xfrm>
            <a:off x="2249929" y="5657741"/>
            <a:ext cx="7435510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Volver al home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2259785" y="5313385"/>
            <a:ext cx="7435510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2266682" y="3003899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2266682" y="3387357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Apellido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2266683" y="3767056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Teléfono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2266682" y="4150551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Contraseña actual</a:t>
            </a:r>
            <a:endParaRPr lang="es-ES" sz="1400" dirty="0" smtClean="0"/>
          </a:p>
        </p:txBody>
      </p:sp>
      <p:sp>
        <p:nvSpPr>
          <p:cNvPr id="88" name="Rectángulo 87"/>
          <p:cNvSpPr/>
          <p:nvPr/>
        </p:nvSpPr>
        <p:spPr>
          <a:xfrm>
            <a:off x="2266682" y="4933258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Repita </a:t>
            </a:r>
            <a:r>
              <a:rPr lang="es-ES" sz="1400" dirty="0" smtClean="0"/>
              <a:t>nueva contraseña</a:t>
            </a:r>
            <a:endParaRPr lang="es-ES" sz="1400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4501670" y="2193224"/>
            <a:ext cx="30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Actualiza tus datos</a:t>
            </a:r>
            <a:endParaRPr lang="es-ES" sz="2000" b="1" dirty="0"/>
          </a:p>
        </p:txBody>
      </p:sp>
      <p:sp>
        <p:nvSpPr>
          <p:cNvPr id="26" name="Rectángulo 25"/>
          <p:cNvSpPr/>
          <p:nvPr/>
        </p:nvSpPr>
        <p:spPr>
          <a:xfrm>
            <a:off x="2265077" y="4541725"/>
            <a:ext cx="7435510" cy="3124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Nueva </a:t>
            </a:r>
            <a:r>
              <a:rPr lang="es-ES" sz="1400" dirty="0" smtClean="0"/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16205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4439" y="969184"/>
            <a:ext cx="9216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381675" y="964165"/>
            <a:ext cx="9213402" cy="111184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5448" y="8199"/>
            <a:ext cx="3094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Historial de compra</a:t>
            </a:r>
          </a:p>
          <a:p>
            <a:pPr algn="ctr"/>
            <a:r>
              <a:rPr lang="es-ES" sz="2800" b="1" dirty="0" smtClean="0"/>
              <a:t>128</a:t>
            </a:r>
            <a:r>
              <a:rPr lang="es-ES" sz="2800" b="1" dirty="0" smtClean="0"/>
              <a:t>0x800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654085" y="1184822"/>
            <a:ext cx="2134052" cy="69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23% </a:t>
            </a:r>
            <a:r>
              <a:rPr lang="es-ES" dirty="0" smtClean="0"/>
              <a:t>ancho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093427" y="1367091"/>
            <a:ext cx="460800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</a:t>
            </a:r>
            <a:r>
              <a:rPr lang="es-ES" dirty="0" smtClean="0">
                <a:solidFill>
                  <a:schemeClr val="dk1"/>
                </a:solidFill>
              </a:rPr>
              <a:t>… (50% ancho)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84588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95744" y="1180496"/>
            <a:ext cx="417605" cy="41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620304" y="1619411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Nombre de usuario</a:t>
            </a:r>
            <a:endParaRPr lang="es-E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0,02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606030" y="1799010"/>
            <a:ext cx="177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$ 0,00</a:t>
            </a:r>
            <a:endParaRPr lang="es-ES" sz="1200" dirty="0"/>
          </a:p>
        </p:txBody>
      </p:sp>
      <p:sp>
        <p:nvSpPr>
          <p:cNvPr id="73" name="Rectángulo 72"/>
          <p:cNvSpPr/>
          <p:nvPr/>
        </p:nvSpPr>
        <p:spPr>
          <a:xfrm>
            <a:off x="5215944" y="2226365"/>
            <a:ext cx="5095635" cy="36949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Historial de compra</a:t>
            </a:r>
            <a:endParaRPr lang="es-ES" sz="2000" dirty="0" smtClean="0"/>
          </a:p>
        </p:txBody>
      </p:sp>
      <p:sp>
        <p:nvSpPr>
          <p:cNvPr id="78" name="CuadroTexto 77"/>
          <p:cNvSpPr txBox="1"/>
          <p:nvPr/>
        </p:nvSpPr>
        <p:spPr>
          <a:xfrm>
            <a:off x="8267667" y="5721"/>
            <a:ext cx="338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 </a:t>
            </a:r>
            <a:r>
              <a:rPr lang="es-ES" dirty="0" smtClean="0"/>
              <a:t>=&gt; Mi perfil. Logo Personita</a:t>
            </a:r>
          </a:p>
          <a:p>
            <a:r>
              <a:rPr lang="es-ES" dirty="0" smtClean="0"/>
              <a:t>T =&gt; Carrito. Logo </a:t>
            </a:r>
            <a:r>
              <a:rPr lang="es-ES" dirty="0" smtClean="0"/>
              <a:t>Carrito</a:t>
            </a:r>
          </a:p>
          <a:p>
            <a:r>
              <a:rPr lang="es-ES" dirty="0" smtClean="0"/>
              <a:t>A =&gt; Botón para agregar al carrito 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1379077" y="5980475"/>
            <a:ext cx="9216000" cy="7487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48" name="Rectángulo 47"/>
          <p:cNvSpPr/>
          <p:nvPr/>
        </p:nvSpPr>
        <p:spPr>
          <a:xfrm>
            <a:off x="1654085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cobranza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677000" y="6162443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Logos Redes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4665542" y="6160431"/>
            <a:ext cx="2634580" cy="42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Botón contacto</a:t>
            </a:r>
            <a:endParaRPr lang="es-ES" dirty="0"/>
          </a:p>
        </p:txBody>
      </p:sp>
      <p:sp>
        <p:nvSpPr>
          <p:cNvPr id="57" name="Rectángulo 56"/>
          <p:cNvSpPr/>
          <p:nvPr/>
        </p:nvSpPr>
        <p:spPr>
          <a:xfrm>
            <a:off x="1654085" y="2660284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654085" y="3723632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54085" y="4777229"/>
            <a:ext cx="1349954" cy="10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039039" y="2660285"/>
            <a:ext cx="1633437" cy="61714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 del Articulo</a:t>
            </a:r>
          </a:p>
          <a:p>
            <a:pPr algn="ctr"/>
            <a:r>
              <a:rPr lang="es-ES" sz="1100" dirty="0" smtClean="0"/>
              <a:t>$ </a:t>
            </a:r>
            <a:r>
              <a:rPr lang="es-ES" sz="1200" dirty="0" smtClean="0"/>
              <a:t>0,00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3039039" y="3718556"/>
            <a:ext cx="1633437" cy="61715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044861" y="4773592"/>
            <a:ext cx="1633437" cy="62984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 del Articulo</a:t>
            </a:r>
          </a:p>
          <a:p>
            <a:pPr algn="ctr"/>
            <a:r>
              <a:rPr lang="es-ES" sz="1200" dirty="0"/>
              <a:t>$ 0,00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3039038" y="330412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34" name="Rectángulo 33"/>
          <p:cNvSpPr/>
          <p:nvPr/>
        </p:nvSpPr>
        <p:spPr>
          <a:xfrm>
            <a:off x="4241034" y="331683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039038" y="4369578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0" name="Rectángulo 39"/>
          <p:cNvSpPr/>
          <p:nvPr/>
        </p:nvSpPr>
        <p:spPr>
          <a:xfrm>
            <a:off x="4241034" y="4382282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039038" y="5422017"/>
            <a:ext cx="1146595" cy="36028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Cantidad</a:t>
            </a:r>
            <a:endParaRPr lang="es-ES" sz="1100" dirty="0"/>
          </a:p>
        </p:txBody>
      </p:sp>
      <p:sp>
        <p:nvSpPr>
          <p:cNvPr id="43" name="Rectángulo 42"/>
          <p:cNvSpPr/>
          <p:nvPr/>
        </p:nvSpPr>
        <p:spPr>
          <a:xfrm>
            <a:off x="4241034" y="5434721"/>
            <a:ext cx="417605" cy="34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654085" y="2195750"/>
            <a:ext cx="30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Oferta destacada</a:t>
            </a:r>
            <a:endParaRPr lang="es-ES" sz="2000" b="1" dirty="0"/>
          </a:p>
        </p:txBody>
      </p:sp>
      <p:sp>
        <p:nvSpPr>
          <p:cNvPr id="111" name="Rectángulo redondeado 110"/>
          <p:cNvSpPr/>
          <p:nvPr/>
        </p:nvSpPr>
        <p:spPr>
          <a:xfrm>
            <a:off x="9628999" y="2704362"/>
            <a:ext cx="682580" cy="426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Lupa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600111" y="3182910"/>
            <a:ext cx="93554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6535655" y="3182912"/>
            <a:ext cx="1877639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8384180" y="3182911"/>
            <a:ext cx="118042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5600111" y="2716843"/>
            <a:ext cx="93554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6535655" y="2716845"/>
            <a:ext cx="1877639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8384180" y="2716844"/>
            <a:ext cx="118042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5600111" y="4115042"/>
            <a:ext cx="93554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6535655" y="4115044"/>
            <a:ext cx="1877639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8384180" y="4115043"/>
            <a:ext cx="118042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5600111" y="3648975"/>
            <a:ext cx="93554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6535655" y="3648977"/>
            <a:ext cx="1877639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8384180" y="3648976"/>
            <a:ext cx="1180424" cy="4301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102" name="Rectángulo redondeado 101"/>
          <p:cNvSpPr/>
          <p:nvPr/>
        </p:nvSpPr>
        <p:spPr>
          <a:xfrm>
            <a:off x="9628999" y="3179863"/>
            <a:ext cx="682580" cy="426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Lupa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3" name="Rectángulo redondeado 102"/>
          <p:cNvSpPr/>
          <p:nvPr/>
        </p:nvSpPr>
        <p:spPr>
          <a:xfrm>
            <a:off x="9623453" y="3643095"/>
            <a:ext cx="682580" cy="426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Lupa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9623453" y="4118596"/>
            <a:ext cx="682580" cy="426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Lupa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7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1089</Words>
  <Application>Microsoft Office PowerPoint</Application>
  <PresentationFormat>Panorámica</PresentationFormat>
  <Paragraphs>424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Intec</dc:creator>
  <cp:lastModifiedBy>Intec</cp:lastModifiedBy>
  <cp:revision>29</cp:revision>
  <dcterms:created xsi:type="dcterms:W3CDTF">2020-08-15T17:02:51Z</dcterms:created>
  <dcterms:modified xsi:type="dcterms:W3CDTF">2020-08-16T21:49:38Z</dcterms:modified>
</cp:coreProperties>
</file>