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8" r:id="rId4"/>
    <p:sldMasterId id="214748372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Space Mono"/>
      <p:regular r:id="rId33"/>
      <p:bold r:id="rId34"/>
      <p:italic r:id="rId35"/>
      <p:boldItalic r:id="rId36"/>
    </p:embeddedFont>
    <p:embeddedFont>
      <p:font typeface="Do Hyeon"/>
      <p:regular r:id="rId37"/>
    </p:embeddedFont>
    <p:embeddedFont>
      <p:font typeface="Roboto Condensed"/>
      <p:regular r:id="rId38"/>
      <p:bold r:id="rId39"/>
      <p:italic r:id="rId40"/>
      <p:boldItalic r:id="rId41"/>
    </p:embeddedFont>
    <p:embeddedFont>
      <p:font typeface="Syncopate"/>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Condensed-italic.fntdata"/><Relationship Id="rId20" Type="http://schemas.openxmlformats.org/officeDocument/2006/relationships/slide" Target="slides/slide14.xml"/><Relationship Id="rId42" Type="http://schemas.openxmlformats.org/officeDocument/2006/relationships/font" Target="fonts/Syncopate-regular.fntdata"/><Relationship Id="rId41" Type="http://schemas.openxmlformats.org/officeDocument/2006/relationships/font" Target="fonts/RobotoCondensed-bold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Syncopate-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SpaceMon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SpaceMono-italic.fntdata"/><Relationship Id="rId12" Type="http://schemas.openxmlformats.org/officeDocument/2006/relationships/slide" Target="slides/slide6.xml"/><Relationship Id="rId34" Type="http://schemas.openxmlformats.org/officeDocument/2006/relationships/font" Target="fonts/SpaceMono-bold.fntdata"/><Relationship Id="rId15" Type="http://schemas.openxmlformats.org/officeDocument/2006/relationships/slide" Target="slides/slide9.xml"/><Relationship Id="rId37" Type="http://schemas.openxmlformats.org/officeDocument/2006/relationships/font" Target="fonts/DoHyeon-regular.fntdata"/><Relationship Id="rId14" Type="http://schemas.openxmlformats.org/officeDocument/2006/relationships/slide" Target="slides/slide8.xml"/><Relationship Id="rId36" Type="http://schemas.openxmlformats.org/officeDocument/2006/relationships/font" Target="fonts/SpaceMono-boldItalic.fntdata"/><Relationship Id="rId17" Type="http://schemas.openxmlformats.org/officeDocument/2006/relationships/slide" Target="slides/slide11.xml"/><Relationship Id="rId39" Type="http://schemas.openxmlformats.org/officeDocument/2006/relationships/font" Target="fonts/RobotoCondensed-bold.fntdata"/><Relationship Id="rId16" Type="http://schemas.openxmlformats.org/officeDocument/2006/relationships/slide" Target="slides/slide10.xml"/><Relationship Id="rId38" Type="http://schemas.openxmlformats.org/officeDocument/2006/relationships/font" Target="fonts/RobotoCondense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dd9ead50d8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1dd9ead50d8_0_1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dd9ea001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1dd9ea0012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1a20fe556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21a20fe556d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1a20fe55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g21a20fe556d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1a996b7e6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21a996b7e6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1b3fb6834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1b3fb683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1b3fb6834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1b3fb6834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1a996b7e6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g21a996b7e65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1c528a87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g21c528a878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1c528a878e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g21c528a878e_0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1c528a878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g21c528a878e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1781b7be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g21781b7be4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dd9ea001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g1dd9ea00128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1a996b7e6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2" name="Google Shape;692;g21a996b7e65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1c87b38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0" name="Google Shape;700;g21c87b38e6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1c87b38e6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g21c87b38e6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1a996b7e6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g21a996b7e6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1a996b7e6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g21a996b7e65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1a996b7e6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0" name="Google Shape;730;g21a996b7e65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1781b7be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21781b7be4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1781b7be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g21781b7be4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1781b7be4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21781b7be4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ddce0bee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g1ddce0bee4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1a20fe55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21a20fe556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1a20fe556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g21a20fe556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1a20fe556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21a20fe556d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50" y="2711500"/>
            <a:ext cx="7717500" cy="118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5200"/>
              <a:buNone/>
              <a:defRPr b="1" sz="4000">
                <a:latin typeface="Space Mono"/>
                <a:ea typeface="Space Mono"/>
                <a:cs typeface="Space Mono"/>
                <a:sym typeface="Space Mon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713250" y="4035575"/>
            <a:ext cx="7717500" cy="42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800">
                <a:latin typeface="Roboto Condensed"/>
                <a:ea typeface="Roboto Condensed"/>
                <a:cs typeface="Roboto Condensed"/>
                <a:sym typeface="Roboto Condense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0" y="1"/>
            <a:ext cx="9143700" cy="2070897"/>
            <a:chOff x="50" y="1"/>
            <a:chExt cx="9143700" cy="2070897"/>
          </a:xfrm>
        </p:grpSpPr>
        <p:sp>
          <p:nvSpPr>
            <p:cNvPr id="13" name="Google Shape;13;p2"/>
            <p:cNvSpPr/>
            <p:nvPr/>
          </p:nvSpPr>
          <p:spPr>
            <a:xfrm>
              <a:off x="50" y="1"/>
              <a:ext cx="9143700" cy="53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0" y="1839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0" y="1455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 y="1071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0" y="687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100" y="4308400"/>
            <a:ext cx="9144000" cy="443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2404450" y="1545400"/>
            <a:ext cx="4335000" cy="1226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7000"/>
              <a:buNone/>
              <a:defRPr sz="9000"/>
            </a:lvl1pPr>
            <a:lvl2pPr lvl="1" rtl="0" algn="ctr">
              <a:spcBef>
                <a:spcPts val="0"/>
              </a:spcBef>
              <a:spcAft>
                <a:spcPts val="0"/>
              </a:spcAft>
              <a:buSzPts val="7000"/>
              <a:buFont typeface="Space Mono"/>
              <a:buNone/>
              <a:defRPr sz="7000">
                <a:latin typeface="Space Mono"/>
                <a:ea typeface="Space Mono"/>
                <a:cs typeface="Space Mono"/>
                <a:sym typeface="Space Mono"/>
              </a:defRPr>
            </a:lvl2pPr>
            <a:lvl3pPr lvl="2" rtl="0" algn="ctr">
              <a:spcBef>
                <a:spcPts val="0"/>
              </a:spcBef>
              <a:spcAft>
                <a:spcPts val="0"/>
              </a:spcAft>
              <a:buSzPts val="7000"/>
              <a:buFont typeface="Space Mono"/>
              <a:buNone/>
              <a:defRPr sz="7000">
                <a:latin typeface="Space Mono"/>
                <a:ea typeface="Space Mono"/>
                <a:cs typeface="Space Mono"/>
                <a:sym typeface="Space Mono"/>
              </a:defRPr>
            </a:lvl3pPr>
            <a:lvl4pPr lvl="3" rtl="0" algn="ctr">
              <a:spcBef>
                <a:spcPts val="0"/>
              </a:spcBef>
              <a:spcAft>
                <a:spcPts val="0"/>
              </a:spcAft>
              <a:buSzPts val="7000"/>
              <a:buFont typeface="Space Mono"/>
              <a:buNone/>
              <a:defRPr sz="7000">
                <a:latin typeface="Space Mono"/>
                <a:ea typeface="Space Mono"/>
                <a:cs typeface="Space Mono"/>
                <a:sym typeface="Space Mono"/>
              </a:defRPr>
            </a:lvl4pPr>
            <a:lvl5pPr lvl="4" rtl="0" algn="ctr">
              <a:spcBef>
                <a:spcPts val="0"/>
              </a:spcBef>
              <a:spcAft>
                <a:spcPts val="0"/>
              </a:spcAft>
              <a:buSzPts val="7000"/>
              <a:buFont typeface="Space Mono"/>
              <a:buNone/>
              <a:defRPr sz="7000">
                <a:latin typeface="Space Mono"/>
                <a:ea typeface="Space Mono"/>
                <a:cs typeface="Space Mono"/>
                <a:sym typeface="Space Mono"/>
              </a:defRPr>
            </a:lvl5pPr>
            <a:lvl6pPr lvl="5" rtl="0" algn="ctr">
              <a:spcBef>
                <a:spcPts val="0"/>
              </a:spcBef>
              <a:spcAft>
                <a:spcPts val="0"/>
              </a:spcAft>
              <a:buSzPts val="7000"/>
              <a:buFont typeface="Space Mono"/>
              <a:buNone/>
              <a:defRPr sz="7000">
                <a:latin typeface="Space Mono"/>
                <a:ea typeface="Space Mono"/>
                <a:cs typeface="Space Mono"/>
                <a:sym typeface="Space Mono"/>
              </a:defRPr>
            </a:lvl6pPr>
            <a:lvl7pPr lvl="6" rtl="0" algn="ctr">
              <a:spcBef>
                <a:spcPts val="0"/>
              </a:spcBef>
              <a:spcAft>
                <a:spcPts val="0"/>
              </a:spcAft>
              <a:buSzPts val="7000"/>
              <a:buFont typeface="Space Mono"/>
              <a:buNone/>
              <a:defRPr sz="7000">
                <a:latin typeface="Space Mono"/>
                <a:ea typeface="Space Mono"/>
                <a:cs typeface="Space Mono"/>
                <a:sym typeface="Space Mono"/>
              </a:defRPr>
            </a:lvl7pPr>
            <a:lvl8pPr lvl="7" rtl="0" algn="ctr">
              <a:spcBef>
                <a:spcPts val="0"/>
              </a:spcBef>
              <a:spcAft>
                <a:spcPts val="0"/>
              </a:spcAft>
              <a:buSzPts val="7000"/>
              <a:buFont typeface="Space Mono"/>
              <a:buNone/>
              <a:defRPr sz="7000">
                <a:latin typeface="Space Mono"/>
                <a:ea typeface="Space Mono"/>
                <a:cs typeface="Space Mono"/>
                <a:sym typeface="Space Mono"/>
              </a:defRPr>
            </a:lvl8pPr>
            <a:lvl9pPr lvl="8" rtl="0" algn="ctr">
              <a:spcBef>
                <a:spcPts val="0"/>
              </a:spcBef>
              <a:spcAft>
                <a:spcPts val="0"/>
              </a:spcAft>
              <a:buSzPts val="7000"/>
              <a:buFont typeface="Space Mono"/>
              <a:buNone/>
              <a:defRPr sz="7000">
                <a:latin typeface="Space Mono"/>
                <a:ea typeface="Space Mono"/>
                <a:cs typeface="Space Mono"/>
                <a:sym typeface="Space Mono"/>
              </a:defRPr>
            </a:lvl9pPr>
          </a:lstStyle>
          <a:p>
            <a:r>
              <a:t>xx%</a:t>
            </a:r>
          </a:p>
        </p:txBody>
      </p:sp>
      <p:sp>
        <p:nvSpPr>
          <p:cNvPr id="60" name="Google Shape;60;p11"/>
          <p:cNvSpPr txBox="1"/>
          <p:nvPr>
            <p:ph idx="1" type="subTitle"/>
          </p:nvPr>
        </p:nvSpPr>
        <p:spPr>
          <a:xfrm flipH="1">
            <a:off x="2404550" y="2924250"/>
            <a:ext cx="4335000" cy="44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 name="Shape 62"/>
        <p:cNvGrpSpPr/>
        <p:nvPr/>
      </p:nvGrpSpPr>
      <p:grpSpPr>
        <a:xfrm>
          <a:off x="0" y="0"/>
          <a:ext cx="0" cy="0"/>
          <a:chOff x="0" y="0"/>
          <a:chExt cx="0" cy="0"/>
        </a:xfrm>
      </p:grpSpPr>
      <p:sp>
        <p:nvSpPr>
          <p:cNvPr id="63" name="Google Shape;63;p13"/>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hasCustomPrompt="1" type="title"/>
          </p:nvPr>
        </p:nvSpPr>
        <p:spPr>
          <a:xfrm>
            <a:off x="713226" y="1974275"/>
            <a:ext cx="696300" cy="44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Font typeface="Space Mono"/>
              <a:buNone/>
              <a:defRPr b="1" sz="3000">
                <a:latin typeface="Space Mono"/>
                <a:ea typeface="Space Mono"/>
                <a:cs typeface="Space Mono"/>
                <a:sym typeface="Space Mono"/>
              </a:defRPr>
            </a:lvl2pPr>
            <a:lvl3pPr lvl="2" rtl="0">
              <a:spcBef>
                <a:spcPts val="0"/>
              </a:spcBef>
              <a:spcAft>
                <a:spcPts val="0"/>
              </a:spcAft>
              <a:buSzPts val="3000"/>
              <a:buFont typeface="Space Mono"/>
              <a:buNone/>
              <a:defRPr b="1" sz="3000">
                <a:latin typeface="Space Mono"/>
                <a:ea typeface="Space Mono"/>
                <a:cs typeface="Space Mono"/>
                <a:sym typeface="Space Mono"/>
              </a:defRPr>
            </a:lvl3pPr>
            <a:lvl4pPr lvl="3" rtl="0">
              <a:spcBef>
                <a:spcPts val="0"/>
              </a:spcBef>
              <a:spcAft>
                <a:spcPts val="0"/>
              </a:spcAft>
              <a:buSzPts val="3000"/>
              <a:buFont typeface="Space Mono"/>
              <a:buNone/>
              <a:defRPr b="1" sz="3000">
                <a:latin typeface="Space Mono"/>
                <a:ea typeface="Space Mono"/>
                <a:cs typeface="Space Mono"/>
                <a:sym typeface="Space Mono"/>
              </a:defRPr>
            </a:lvl4pPr>
            <a:lvl5pPr lvl="4" rtl="0">
              <a:spcBef>
                <a:spcPts val="0"/>
              </a:spcBef>
              <a:spcAft>
                <a:spcPts val="0"/>
              </a:spcAft>
              <a:buSzPts val="3000"/>
              <a:buFont typeface="Space Mono"/>
              <a:buNone/>
              <a:defRPr b="1" sz="3000">
                <a:latin typeface="Space Mono"/>
                <a:ea typeface="Space Mono"/>
                <a:cs typeface="Space Mono"/>
                <a:sym typeface="Space Mono"/>
              </a:defRPr>
            </a:lvl5pPr>
            <a:lvl6pPr lvl="5" rtl="0">
              <a:spcBef>
                <a:spcPts val="0"/>
              </a:spcBef>
              <a:spcAft>
                <a:spcPts val="0"/>
              </a:spcAft>
              <a:buSzPts val="3000"/>
              <a:buFont typeface="Space Mono"/>
              <a:buNone/>
              <a:defRPr b="1" sz="3000">
                <a:latin typeface="Space Mono"/>
                <a:ea typeface="Space Mono"/>
                <a:cs typeface="Space Mono"/>
                <a:sym typeface="Space Mono"/>
              </a:defRPr>
            </a:lvl6pPr>
            <a:lvl7pPr lvl="6" rtl="0">
              <a:spcBef>
                <a:spcPts val="0"/>
              </a:spcBef>
              <a:spcAft>
                <a:spcPts val="0"/>
              </a:spcAft>
              <a:buSzPts val="3000"/>
              <a:buFont typeface="Space Mono"/>
              <a:buNone/>
              <a:defRPr b="1" sz="3000">
                <a:latin typeface="Space Mono"/>
                <a:ea typeface="Space Mono"/>
                <a:cs typeface="Space Mono"/>
                <a:sym typeface="Space Mono"/>
              </a:defRPr>
            </a:lvl7pPr>
            <a:lvl8pPr lvl="7" rtl="0">
              <a:spcBef>
                <a:spcPts val="0"/>
              </a:spcBef>
              <a:spcAft>
                <a:spcPts val="0"/>
              </a:spcAft>
              <a:buSzPts val="3000"/>
              <a:buFont typeface="Space Mono"/>
              <a:buNone/>
              <a:defRPr b="1" sz="3000">
                <a:latin typeface="Space Mono"/>
                <a:ea typeface="Space Mono"/>
                <a:cs typeface="Space Mono"/>
                <a:sym typeface="Space Mono"/>
              </a:defRPr>
            </a:lvl8pPr>
            <a:lvl9pPr lvl="8" rtl="0">
              <a:spcBef>
                <a:spcPts val="0"/>
              </a:spcBef>
              <a:spcAft>
                <a:spcPts val="0"/>
              </a:spcAft>
              <a:buSzPts val="3000"/>
              <a:buFont typeface="Space Mono"/>
              <a:buNone/>
              <a:defRPr b="1" sz="3000">
                <a:latin typeface="Space Mono"/>
                <a:ea typeface="Space Mono"/>
                <a:cs typeface="Space Mono"/>
                <a:sym typeface="Space Mono"/>
              </a:defRPr>
            </a:lvl9pPr>
          </a:lstStyle>
          <a:p>
            <a:r>
              <a:t>xx%</a:t>
            </a:r>
          </a:p>
        </p:txBody>
      </p:sp>
      <p:sp>
        <p:nvSpPr>
          <p:cNvPr id="65" name="Google Shape;65;p13"/>
          <p:cNvSpPr txBox="1"/>
          <p:nvPr>
            <p:ph hasCustomPrompt="1" idx="2" type="title"/>
          </p:nvPr>
        </p:nvSpPr>
        <p:spPr>
          <a:xfrm>
            <a:off x="713226" y="2522000"/>
            <a:ext cx="696300" cy="44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Font typeface="Space Mono"/>
              <a:buNone/>
              <a:defRPr b="1" sz="3000">
                <a:latin typeface="Space Mono"/>
                <a:ea typeface="Space Mono"/>
                <a:cs typeface="Space Mono"/>
                <a:sym typeface="Space Mono"/>
              </a:defRPr>
            </a:lvl2pPr>
            <a:lvl3pPr lvl="2" rtl="0">
              <a:spcBef>
                <a:spcPts val="0"/>
              </a:spcBef>
              <a:spcAft>
                <a:spcPts val="0"/>
              </a:spcAft>
              <a:buSzPts val="3000"/>
              <a:buFont typeface="Space Mono"/>
              <a:buNone/>
              <a:defRPr b="1" sz="3000">
                <a:latin typeface="Space Mono"/>
                <a:ea typeface="Space Mono"/>
                <a:cs typeface="Space Mono"/>
                <a:sym typeface="Space Mono"/>
              </a:defRPr>
            </a:lvl3pPr>
            <a:lvl4pPr lvl="3" rtl="0">
              <a:spcBef>
                <a:spcPts val="0"/>
              </a:spcBef>
              <a:spcAft>
                <a:spcPts val="0"/>
              </a:spcAft>
              <a:buSzPts val="3000"/>
              <a:buFont typeface="Space Mono"/>
              <a:buNone/>
              <a:defRPr b="1" sz="3000">
                <a:latin typeface="Space Mono"/>
                <a:ea typeface="Space Mono"/>
                <a:cs typeface="Space Mono"/>
                <a:sym typeface="Space Mono"/>
              </a:defRPr>
            </a:lvl4pPr>
            <a:lvl5pPr lvl="4" rtl="0">
              <a:spcBef>
                <a:spcPts val="0"/>
              </a:spcBef>
              <a:spcAft>
                <a:spcPts val="0"/>
              </a:spcAft>
              <a:buSzPts val="3000"/>
              <a:buFont typeface="Space Mono"/>
              <a:buNone/>
              <a:defRPr b="1" sz="3000">
                <a:latin typeface="Space Mono"/>
                <a:ea typeface="Space Mono"/>
                <a:cs typeface="Space Mono"/>
                <a:sym typeface="Space Mono"/>
              </a:defRPr>
            </a:lvl5pPr>
            <a:lvl6pPr lvl="5" rtl="0">
              <a:spcBef>
                <a:spcPts val="0"/>
              </a:spcBef>
              <a:spcAft>
                <a:spcPts val="0"/>
              </a:spcAft>
              <a:buSzPts val="3000"/>
              <a:buFont typeface="Space Mono"/>
              <a:buNone/>
              <a:defRPr b="1" sz="3000">
                <a:latin typeface="Space Mono"/>
                <a:ea typeface="Space Mono"/>
                <a:cs typeface="Space Mono"/>
                <a:sym typeface="Space Mono"/>
              </a:defRPr>
            </a:lvl6pPr>
            <a:lvl7pPr lvl="6" rtl="0">
              <a:spcBef>
                <a:spcPts val="0"/>
              </a:spcBef>
              <a:spcAft>
                <a:spcPts val="0"/>
              </a:spcAft>
              <a:buSzPts val="3000"/>
              <a:buFont typeface="Space Mono"/>
              <a:buNone/>
              <a:defRPr b="1" sz="3000">
                <a:latin typeface="Space Mono"/>
                <a:ea typeface="Space Mono"/>
                <a:cs typeface="Space Mono"/>
                <a:sym typeface="Space Mono"/>
              </a:defRPr>
            </a:lvl7pPr>
            <a:lvl8pPr lvl="7" rtl="0">
              <a:spcBef>
                <a:spcPts val="0"/>
              </a:spcBef>
              <a:spcAft>
                <a:spcPts val="0"/>
              </a:spcAft>
              <a:buSzPts val="3000"/>
              <a:buFont typeface="Space Mono"/>
              <a:buNone/>
              <a:defRPr b="1" sz="3000">
                <a:latin typeface="Space Mono"/>
                <a:ea typeface="Space Mono"/>
                <a:cs typeface="Space Mono"/>
                <a:sym typeface="Space Mono"/>
              </a:defRPr>
            </a:lvl8pPr>
            <a:lvl9pPr lvl="8" rtl="0">
              <a:spcBef>
                <a:spcPts val="0"/>
              </a:spcBef>
              <a:spcAft>
                <a:spcPts val="0"/>
              </a:spcAft>
              <a:buSzPts val="3000"/>
              <a:buFont typeface="Space Mono"/>
              <a:buNone/>
              <a:defRPr b="1" sz="3000">
                <a:latin typeface="Space Mono"/>
                <a:ea typeface="Space Mono"/>
                <a:cs typeface="Space Mono"/>
                <a:sym typeface="Space Mono"/>
              </a:defRPr>
            </a:lvl9pPr>
          </a:lstStyle>
          <a:p>
            <a:r>
              <a:t>xx%</a:t>
            </a:r>
          </a:p>
        </p:txBody>
      </p:sp>
      <p:sp>
        <p:nvSpPr>
          <p:cNvPr id="66" name="Google Shape;66;p13"/>
          <p:cNvSpPr txBox="1"/>
          <p:nvPr>
            <p:ph hasCustomPrompt="1" idx="3" type="title"/>
          </p:nvPr>
        </p:nvSpPr>
        <p:spPr>
          <a:xfrm>
            <a:off x="713229" y="3617450"/>
            <a:ext cx="696300" cy="44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Font typeface="Space Mono"/>
              <a:buNone/>
              <a:defRPr b="1" sz="3000">
                <a:latin typeface="Space Mono"/>
                <a:ea typeface="Space Mono"/>
                <a:cs typeface="Space Mono"/>
                <a:sym typeface="Space Mono"/>
              </a:defRPr>
            </a:lvl2pPr>
            <a:lvl3pPr lvl="2" rtl="0">
              <a:spcBef>
                <a:spcPts val="0"/>
              </a:spcBef>
              <a:spcAft>
                <a:spcPts val="0"/>
              </a:spcAft>
              <a:buSzPts val="3000"/>
              <a:buFont typeface="Space Mono"/>
              <a:buNone/>
              <a:defRPr b="1" sz="3000">
                <a:latin typeface="Space Mono"/>
                <a:ea typeface="Space Mono"/>
                <a:cs typeface="Space Mono"/>
                <a:sym typeface="Space Mono"/>
              </a:defRPr>
            </a:lvl3pPr>
            <a:lvl4pPr lvl="3" rtl="0">
              <a:spcBef>
                <a:spcPts val="0"/>
              </a:spcBef>
              <a:spcAft>
                <a:spcPts val="0"/>
              </a:spcAft>
              <a:buSzPts val="3000"/>
              <a:buFont typeface="Space Mono"/>
              <a:buNone/>
              <a:defRPr b="1" sz="3000">
                <a:latin typeface="Space Mono"/>
                <a:ea typeface="Space Mono"/>
                <a:cs typeface="Space Mono"/>
                <a:sym typeface="Space Mono"/>
              </a:defRPr>
            </a:lvl4pPr>
            <a:lvl5pPr lvl="4" rtl="0">
              <a:spcBef>
                <a:spcPts val="0"/>
              </a:spcBef>
              <a:spcAft>
                <a:spcPts val="0"/>
              </a:spcAft>
              <a:buSzPts val="3000"/>
              <a:buFont typeface="Space Mono"/>
              <a:buNone/>
              <a:defRPr b="1" sz="3000">
                <a:latin typeface="Space Mono"/>
                <a:ea typeface="Space Mono"/>
                <a:cs typeface="Space Mono"/>
                <a:sym typeface="Space Mono"/>
              </a:defRPr>
            </a:lvl5pPr>
            <a:lvl6pPr lvl="5" rtl="0">
              <a:spcBef>
                <a:spcPts val="0"/>
              </a:spcBef>
              <a:spcAft>
                <a:spcPts val="0"/>
              </a:spcAft>
              <a:buSzPts val="3000"/>
              <a:buFont typeface="Space Mono"/>
              <a:buNone/>
              <a:defRPr b="1" sz="3000">
                <a:latin typeface="Space Mono"/>
                <a:ea typeface="Space Mono"/>
                <a:cs typeface="Space Mono"/>
                <a:sym typeface="Space Mono"/>
              </a:defRPr>
            </a:lvl6pPr>
            <a:lvl7pPr lvl="6" rtl="0">
              <a:spcBef>
                <a:spcPts val="0"/>
              </a:spcBef>
              <a:spcAft>
                <a:spcPts val="0"/>
              </a:spcAft>
              <a:buSzPts val="3000"/>
              <a:buFont typeface="Space Mono"/>
              <a:buNone/>
              <a:defRPr b="1" sz="3000">
                <a:latin typeface="Space Mono"/>
                <a:ea typeface="Space Mono"/>
                <a:cs typeface="Space Mono"/>
                <a:sym typeface="Space Mono"/>
              </a:defRPr>
            </a:lvl7pPr>
            <a:lvl8pPr lvl="7" rtl="0">
              <a:spcBef>
                <a:spcPts val="0"/>
              </a:spcBef>
              <a:spcAft>
                <a:spcPts val="0"/>
              </a:spcAft>
              <a:buSzPts val="3000"/>
              <a:buFont typeface="Space Mono"/>
              <a:buNone/>
              <a:defRPr b="1" sz="3000">
                <a:latin typeface="Space Mono"/>
                <a:ea typeface="Space Mono"/>
                <a:cs typeface="Space Mono"/>
                <a:sym typeface="Space Mono"/>
              </a:defRPr>
            </a:lvl8pPr>
            <a:lvl9pPr lvl="8" rtl="0">
              <a:spcBef>
                <a:spcPts val="0"/>
              </a:spcBef>
              <a:spcAft>
                <a:spcPts val="0"/>
              </a:spcAft>
              <a:buSzPts val="3000"/>
              <a:buFont typeface="Space Mono"/>
              <a:buNone/>
              <a:defRPr b="1" sz="3000">
                <a:latin typeface="Space Mono"/>
                <a:ea typeface="Space Mono"/>
                <a:cs typeface="Space Mono"/>
                <a:sym typeface="Space Mono"/>
              </a:defRPr>
            </a:lvl9pPr>
          </a:lstStyle>
          <a:p>
            <a:r>
              <a:t>xx%</a:t>
            </a:r>
          </a:p>
        </p:txBody>
      </p:sp>
      <p:sp>
        <p:nvSpPr>
          <p:cNvPr id="67" name="Google Shape;67;p13"/>
          <p:cNvSpPr txBox="1"/>
          <p:nvPr>
            <p:ph hasCustomPrompt="1" idx="4" type="title"/>
          </p:nvPr>
        </p:nvSpPr>
        <p:spPr>
          <a:xfrm>
            <a:off x="713225" y="4165175"/>
            <a:ext cx="696300" cy="44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Font typeface="Space Mono"/>
              <a:buNone/>
              <a:defRPr b="1" sz="3000">
                <a:latin typeface="Space Mono"/>
                <a:ea typeface="Space Mono"/>
                <a:cs typeface="Space Mono"/>
                <a:sym typeface="Space Mono"/>
              </a:defRPr>
            </a:lvl2pPr>
            <a:lvl3pPr lvl="2" rtl="0">
              <a:spcBef>
                <a:spcPts val="0"/>
              </a:spcBef>
              <a:spcAft>
                <a:spcPts val="0"/>
              </a:spcAft>
              <a:buSzPts val="3000"/>
              <a:buFont typeface="Space Mono"/>
              <a:buNone/>
              <a:defRPr b="1" sz="3000">
                <a:latin typeface="Space Mono"/>
                <a:ea typeface="Space Mono"/>
                <a:cs typeface="Space Mono"/>
                <a:sym typeface="Space Mono"/>
              </a:defRPr>
            </a:lvl3pPr>
            <a:lvl4pPr lvl="3" rtl="0">
              <a:spcBef>
                <a:spcPts val="0"/>
              </a:spcBef>
              <a:spcAft>
                <a:spcPts val="0"/>
              </a:spcAft>
              <a:buSzPts val="3000"/>
              <a:buFont typeface="Space Mono"/>
              <a:buNone/>
              <a:defRPr b="1" sz="3000">
                <a:latin typeface="Space Mono"/>
                <a:ea typeface="Space Mono"/>
                <a:cs typeface="Space Mono"/>
                <a:sym typeface="Space Mono"/>
              </a:defRPr>
            </a:lvl4pPr>
            <a:lvl5pPr lvl="4" rtl="0">
              <a:spcBef>
                <a:spcPts val="0"/>
              </a:spcBef>
              <a:spcAft>
                <a:spcPts val="0"/>
              </a:spcAft>
              <a:buSzPts val="3000"/>
              <a:buFont typeface="Space Mono"/>
              <a:buNone/>
              <a:defRPr b="1" sz="3000">
                <a:latin typeface="Space Mono"/>
                <a:ea typeface="Space Mono"/>
                <a:cs typeface="Space Mono"/>
                <a:sym typeface="Space Mono"/>
              </a:defRPr>
            </a:lvl5pPr>
            <a:lvl6pPr lvl="5" rtl="0">
              <a:spcBef>
                <a:spcPts val="0"/>
              </a:spcBef>
              <a:spcAft>
                <a:spcPts val="0"/>
              </a:spcAft>
              <a:buSzPts val="3000"/>
              <a:buFont typeface="Space Mono"/>
              <a:buNone/>
              <a:defRPr b="1" sz="3000">
                <a:latin typeface="Space Mono"/>
                <a:ea typeface="Space Mono"/>
                <a:cs typeface="Space Mono"/>
                <a:sym typeface="Space Mono"/>
              </a:defRPr>
            </a:lvl6pPr>
            <a:lvl7pPr lvl="6" rtl="0">
              <a:spcBef>
                <a:spcPts val="0"/>
              </a:spcBef>
              <a:spcAft>
                <a:spcPts val="0"/>
              </a:spcAft>
              <a:buSzPts val="3000"/>
              <a:buFont typeface="Space Mono"/>
              <a:buNone/>
              <a:defRPr b="1" sz="3000">
                <a:latin typeface="Space Mono"/>
                <a:ea typeface="Space Mono"/>
                <a:cs typeface="Space Mono"/>
                <a:sym typeface="Space Mono"/>
              </a:defRPr>
            </a:lvl7pPr>
            <a:lvl8pPr lvl="7" rtl="0">
              <a:spcBef>
                <a:spcPts val="0"/>
              </a:spcBef>
              <a:spcAft>
                <a:spcPts val="0"/>
              </a:spcAft>
              <a:buSzPts val="3000"/>
              <a:buFont typeface="Space Mono"/>
              <a:buNone/>
              <a:defRPr b="1" sz="3000">
                <a:latin typeface="Space Mono"/>
                <a:ea typeface="Space Mono"/>
                <a:cs typeface="Space Mono"/>
                <a:sym typeface="Space Mono"/>
              </a:defRPr>
            </a:lvl8pPr>
            <a:lvl9pPr lvl="8" rtl="0">
              <a:spcBef>
                <a:spcPts val="0"/>
              </a:spcBef>
              <a:spcAft>
                <a:spcPts val="0"/>
              </a:spcAft>
              <a:buSzPts val="3000"/>
              <a:buFont typeface="Space Mono"/>
              <a:buNone/>
              <a:defRPr b="1" sz="3000">
                <a:latin typeface="Space Mono"/>
                <a:ea typeface="Space Mono"/>
                <a:cs typeface="Space Mono"/>
                <a:sym typeface="Space Mono"/>
              </a:defRPr>
            </a:lvl9pPr>
          </a:lstStyle>
          <a:p>
            <a:r>
              <a:t>xx%</a:t>
            </a:r>
          </a:p>
        </p:txBody>
      </p:sp>
      <p:sp>
        <p:nvSpPr>
          <p:cNvPr id="68" name="Google Shape;68;p13"/>
          <p:cNvSpPr txBox="1"/>
          <p:nvPr>
            <p:ph idx="1" type="subTitle"/>
          </p:nvPr>
        </p:nvSpPr>
        <p:spPr>
          <a:xfrm>
            <a:off x="1485725" y="3617485"/>
            <a:ext cx="3204300" cy="44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69" name="Google Shape;69;p13"/>
          <p:cNvSpPr txBox="1"/>
          <p:nvPr>
            <p:ph idx="5" type="subTitle"/>
          </p:nvPr>
        </p:nvSpPr>
        <p:spPr>
          <a:xfrm>
            <a:off x="1485725" y="4165219"/>
            <a:ext cx="3204300" cy="44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70" name="Google Shape;70;p13"/>
          <p:cNvSpPr txBox="1"/>
          <p:nvPr>
            <p:ph idx="6" type="subTitle"/>
          </p:nvPr>
        </p:nvSpPr>
        <p:spPr>
          <a:xfrm>
            <a:off x="4766225" y="3617470"/>
            <a:ext cx="3664800" cy="44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 name="Google Shape;71;p13"/>
          <p:cNvSpPr txBox="1"/>
          <p:nvPr>
            <p:ph idx="7" type="subTitle"/>
          </p:nvPr>
        </p:nvSpPr>
        <p:spPr>
          <a:xfrm>
            <a:off x="4766225" y="4165200"/>
            <a:ext cx="3664800" cy="44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 name="Google Shape;72;p13"/>
          <p:cNvSpPr txBox="1"/>
          <p:nvPr>
            <p:ph idx="8" type="subTitle"/>
          </p:nvPr>
        </p:nvSpPr>
        <p:spPr>
          <a:xfrm>
            <a:off x="1485725" y="1974284"/>
            <a:ext cx="3204300" cy="44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73" name="Google Shape;73;p13"/>
          <p:cNvSpPr txBox="1"/>
          <p:nvPr>
            <p:ph idx="9" type="subTitle"/>
          </p:nvPr>
        </p:nvSpPr>
        <p:spPr>
          <a:xfrm>
            <a:off x="1485725" y="2522018"/>
            <a:ext cx="3204300" cy="44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74" name="Google Shape;74;p13"/>
          <p:cNvSpPr txBox="1"/>
          <p:nvPr>
            <p:ph idx="13" type="subTitle"/>
          </p:nvPr>
        </p:nvSpPr>
        <p:spPr>
          <a:xfrm>
            <a:off x="4766225" y="1974280"/>
            <a:ext cx="3664800" cy="44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13"/>
          <p:cNvSpPr txBox="1"/>
          <p:nvPr>
            <p:ph idx="14" type="subTitle"/>
          </p:nvPr>
        </p:nvSpPr>
        <p:spPr>
          <a:xfrm>
            <a:off x="4766225" y="2522010"/>
            <a:ext cx="3664800" cy="44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 name="Google Shape;76;p13"/>
          <p:cNvSpPr txBox="1"/>
          <p:nvPr>
            <p:ph hasCustomPrompt="1" idx="15" type="title"/>
          </p:nvPr>
        </p:nvSpPr>
        <p:spPr>
          <a:xfrm>
            <a:off x="713226" y="1426550"/>
            <a:ext cx="696300" cy="44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Font typeface="Space Mono"/>
              <a:buNone/>
              <a:defRPr b="1" sz="3000">
                <a:latin typeface="Space Mono"/>
                <a:ea typeface="Space Mono"/>
                <a:cs typeface="Space Mono"/>
                <a:sym typeface="Space Mono"/>
              </a:defRPr>
            </a:lvl2pPr>
            <a:lvl3pPr lvl="2" rtl="0">
              <a:spcBef>
                <a:spcPts val="0"/>
              </a:spcBef>
              <a:spcAft>
                <a:spcPts val="0"/>
              </a:spcAft>
              <a:buSzPts val="3000"/>
              <a:buFont typeface="Space Mono"/>
              <a:buNone/>
              <a:defRPr b="1" sz="3000">
                <a:latin typeface="Space Mono"/>
                <a:ea typeface="Space Mono"/>
                <a:cs typeface="Space Mono"/>
                <a:sym typeface="Space Mono"/>
              </a:defRPr>
            </a:lvl3pPr>
            <a:lvl4pPr lvl="3" rtl="0">
              <a:spcBef>
                <a:spcPts val="0"/>
              </a:spcBef>
              <a:spcAft>
                <a:spcPts val="0"/>
              </a:spcAft>
              <a:buSzPts val="3000"/>
              <a:buFont typeface="Space Mono"/>
              <a:buNone/>
              <a:defRPr b="1" sz="3000">
                <a:latin typeface="Space Mono"/>
                <a:ea typeface="Space Mono"/>
                <a:cs typeface="Space Mono"/>
                <a:sym typeface="Space Mono"/>
              </a:defRPr>
            </a:lvl4pPr>
            <a:lvl5pPr lvl="4" rtl="0">
              <a:spcBef>
                <a:spcPts val="0"/>
              </a:spcBef>
              <a:spcAft>
                <a:spcPts val="0"/>
              </a:spcAft>
              <a:buSzPts val="3000"/>
              <a:buFont typeface="Space Mono"/>
              <a:buNone/>
              <a:defRPr b="1" sz="3000">
                <a:latin typeface="Space Mono"/>
                <a:ea typeface="Space Mono"/>
                <a:cs typeface="Space Mono"/>
                <a:sym typeface="Space Mono"/>
              </a:defRPr>
            </a:lvl5pPr>
            <a:lvl6pPr lvl="5" rtl="0">
              <a:spcBef>
                <a:spcPts val="0"/>
              </a:spcBef>
              <a:spcAft>
                <a:spcPts val="0"/>
              </a:spcAft>
              <a:buSzPts val="3000"/>
              <a:buFont typeface="Space Mono"/>
              <a:buNone/>
              <a:defRPr b="1" sz="3000">
                <a:latin typeface="Space Mono"/>
                <a:ea typeface="Space Mono"/>
                <a:cs typeface="Space Mono"/>
                <a:sym typeface="Space Mono"/>
              </a:defRPr>
            </a:lvl6pPr>
            <a:lvl7pPr lvl="6" rtl="0">
              <a:spcBef>
                <a:spcPts val="0"/>
              </a:spcBef>
              <a:spcAft>
                <a:spcPts val="0"/>
              </a:spcAft>
              <a:buSzPts val="3000"/>
              <a:buFont typeface="Space Mono"/>
              <a:buNone/>
              <a:defRPr b="1" sz="3000">
                <a:latin typeface="Space Mono"/>
                <a:ea typeface="Space Mono"/>
                <a:cs typeface="Space Mono"/>
                <a:sym typeface="Space Mono"/>
              </a:defRPr>
            </a:lvl7pPr>
            <a:lvl8pPr lvl="7" rtl="0">
              <a:spcBef>
                <a:spcPts val="0"/>
              </a:spcBef>
              <a:spcAft>
                <a:spcPts val="0"/>
              </a:spcAft>
              <a:buSzPts val="3000"/>
              <a:buFont typeface="Space Mono"/>
              <a:buNone/>
              <a:defRPr b="1" sz="3000">
                <a:latin typeface="Space Mono"/>
                <a:ea typeface="Space Mono"/>
                <a:cs typeface="Space Mono"/>
                <a:sym typeface="Space Mono"/>
              </a:defRPr>
            </a:lvl8pPr>
            <a:lvl9pPr lvl="8" rtl="0">
              <a:spcBef>
                <a:spcPts val="0"/>
              </a:spcBef>
              <a:spcAft>
                <a:spcPts val="0"/>
              </a:spcAft>
              <a:buSzPts val="3000"/>
              <a:buFont typeface="Space Mono"/>
              <a:buNone/>
              <a:defRPr b="1" sz="3000">
                <a:latin typeface="Space Mono"/>
                <a:ea typeface="Space Mono"/>
                <a:cs typeface="Space Mono"/>
                <a:sym typeface="Space Mono"/>
              </a:defRPr>
            </a:lvl9pPr>
          </a:lstStyle>
          <a:p>
            <a:r>
              <a:t>xx%</a:t>
            </a:r>
          </a:p>
        </p:txBody>
      </p:sp>
      <p:sp>
        <p:nvSpPr>
          <p:cNvPr id="77" name="Google Shape;77;p13"/>
          <p:cNvSpPr txBox="1"/>
          <p:nvPr>
            <p:ph hasCustomPrompt="1" idx="16" type="title"/>
          </p:nvPr>
        </p:nvSpPr>
        <p:spPr>
          <a:xfrm>
            <a:off x="713226" y="3069725"/>
            <a:ext cx="696300" cy="44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Font typeface="Space Mono"/>
              <a:buNone/>
              <a:defRPr b="1" sz="3000">
                <a:latin typeface="Space Mono"/>
                <a:ea typeface="Space Mono"/>
                <a:cs typeface="Space Mono"/>
                <a:sym typeface="Space Mono"/>
              </a:defRPr>
            </a:lvl2pPr>
            <a:lvl3pPr lvl="2" rtl="0">
              <a:spcBef>
                <a:spcPts val="0"/>
              </a:spcBef>
              <a:spcAft>
                <a:spcPts val="0"/>
              </a:spcAft>
              <a:buSzPts val="3000"/>
              <a:buFont typeface="Space Mono"/>
              <a:buNone/>
              <a:defRPr b="1" sz="3000">
                <a:latin typeface="Space Mono"/>
                <a:ea typeface="Space Mono"/>
                <a:cs typeface="Space Mono"/>
                <a:sym typeface="Space Mono"/>
              </a:defRPr>
            </a:lvl3pPr>
            <a:lvl4pPr lvl="3" rtl="0">
              <a:spcBef>
                <a:spcPts val="0"/>
              </a:spcBef>
              <a:spcAft>
                <a:spcPts val="0"/>
              </a:spcAft>
              <a:buSzPts val="3000"/>
              <a:buFont typeface="Space Mono"/>
              <a:buNone/>
              <a:defRPr b="1" sz="3000">
                <a:latin typeface="Space Mono"/>
                <a:ea typeface="Space Mono"/>
                <a:cs typeface="Space Mono"/>
                <a:sym typeface="Space Mono"/>
              </a:defRPr>
            </a:lvl4pPr>
            <a:lvl5pPr lvl="4" rtl="0">
              <a:spcBef>
                <a:spcPts val="0"/>
              </a:spcBef>
              <a:spcAft>
                <a:spcPts val="0"/>
              </a:spcAft>
              <a:buSzPts val="3000"/>
              <a:buFont typeface="Space Mono"/>
              <a:buNone/>
              <a:defRPr b="1" sz="3000">
                <a:latin typeface="Space Mono"/>
                <a:ea typeface="Space Mono"/>
                <a:cs typeface="Space Mono"/>
                <a:sym typeface="Space Mono"/>
              </a:defRPr>
            </a:lvl5pPr>
            <a:lvl6pPr lvl="5" rtl="0">
              <a:spcBef>
                <a:spcPts val="0"/>
              </a:spcBef>
              <a:spcAft>
                <a:spcPts val="0"/>
              </a:spcAft>
              <a:buSzPts val="3000"/>
              <a:buFont typeface="Space Mono"/>
              <a:buNone/>
              <a:defRPr b="1" sz="3000">
                <a:latin typeface="Space Mono"/>
                <a:ea typeface="Space Mono"/>
                <a:cs typeface="Space Mono"/>
                <a:sym typeface="Space Mono"/>
              </a:defRPr>
            </a:lvl6pPr>
            <a:lvl7pPr lvl="6" rtl="0">
              <a:spcBef>
                <a:spcPts val="0"/>
              </a:spcBef>
              <a:spcAft>
                <a:spcPts val="0"/>
              </a:spcAft>
              <a:buSzPts val="3000"/>
              <a:buFont typeface="Space Mono"/>
              <a:buNone/>
              <a:defRPr b="1" sz="3000">
                <a:latin typeface="Space Mono"/>
                <a:ea typeface="Space Mono"/>
                <a:cs typeface="Space Mono"/>
                <a:sym typeface="Space Mono"/>
              </a:defRPr>
            </a:lvl7pPr>
            <a:lvl8pPr lvl="7" rtl="0">
              <a:spcBef>
                <a:spcPts val="0"/>
              </a:spcBef>
              <a:spcAft>
                <a:spcPts val="0"/>
              </a:spcAft>
              <a:buSzPts val="3000"/>
              <a:buFont typeface="Space Mono"/>
              <a:buNone/>
              <a:defRPr b="1" sz="3000">
                <a:latin typeface="Space Mono"/>
                <a:ea typeface="Space Mono"/>
                <a:cs typeface="Space Mono"/>
                <a:sym typeface="Space Mono"/>
              </a:defRPr>
            </a:lvl8pPr>
            <a:lvl9pPr lvl="8" rtl="0">
              <a:spcBef>
                <a:spcPts val="0"/>
              </a:spcBef>
              <a:spcAft>
                <a:spcPts val="0"/>
              </a:spcAft>
              <a:buSzPts val="3000"/>
              <a:buFont typeface="Space Mono"/>
              <a:buNone/>
              <a:defRPr b="1" sz="3000">
                <a:latin typeface="Space Mono"/>
                <a:ea typeface="Space Mono"/>
                <a:cs typeface="Space Mono"/>
                <a:sym typeface="Space Mono"/>
              </a:defRPr>
            </a:lvl9pPr>
          </a:lstStyle>
          <a:p>
            <a:r>
              <a:t>xx%</a:t>
            </a:r>
          </a:p>
        </p:txBody>
      </p:sp>
      <p:sp>
        <p:nvSpPr>
          <p:cNvPr id="78" name="Google Shape;78;p13"/>
          <p:cNvSpPr txBox="1"/>
          <p:nvPr>
            <p:ph idx="17" type="subTitle"/>
          </p:nvPr>
        </p:nvSpPr>
        <p:spPr>
          <a:xfrm>
            <a:off x="1485725" y="3069751"/>
            <a:ext cx="3204300" cy="44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79" name="Google Shape;79;p13"/>
          <p:cNvSpPr txBox="1"/>
          <p:nvPr>
            <p:ph idx="18" type="subTitle"/>
          </p:nvPr>
        </p:nvSpPr>
        <p:spPr>
          <a:xfrm>
            <a:off x="4766225" y="3069740"/>
            <a:ext cx="3664800" cy="44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3"/>
          <p:cNvSpPr txBox="1"/>
          <p:nvPr>
            <p:ph idx="19" type="subTitle"/>
          </p:nvPr>
        </p:nvSpPr>
        <p:spPr>
          <a:xfrm>
            <a:off x="1485725" y="1426550"/>
            <a:ext cx="3204300" cy="44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81" name="Google Shape;81;p13"/>
          <p:cNvSpPr txBox="1"/>
          <p:nvPr>
            <p:ph idx="20" type="subTitle"/>
          </p:nvPr>
        </p:nvSpPr>
        <p:spPr>
          <a:xfrm>
            <a:off x="4766225" y="1426550"/>
            <a:ext cx="3664800" cy="44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3"/>
          <p:cNvSpPr txBox="1"/>
          <p:nvPr>
            <p:ph idx="21"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spTree>
      <p:nvGrpSpPr>
        <p:cNvPr id="83" name="Shape 83"/>
        <p:cNvGrpSpPr/>
        <p:nvPr/>
      </p:nvGrpSpPr>
      <p:grpSpPr>
        <a:xfrm>
          <a:off x="0" y="0"/>
          <a:ext cx="0" cy="0"/>
          <a:chOff x="0" y="0"/>
          <a:chExt cx="0" cy="0"/>
        </a:xfrm>
      </p:grpSpPr>
      <p:sp>
        <p:nvSpPr>
          <p:cNvPr id="84" name="Google Shape;84;p14"/>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50" y="4146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50" y="4530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txBox="1"/>
          <p:nvPr>
            <p:ph type="title"/>
          </p:nvPr>
        </p:nvSpPr>
        <p:spPr>
          <a:xfrm>
            <a:off x="2805300" y="3185150"/>
            <a:ext cx="3533400" cy="549600"/>
          </a:xfrm>
          <a:prstGeom prst="rect">
            <a:avLst/>
          </a:prstGeom>
          <a:noFill/>
          <a:ln>
            <a:noFill/>
          </a:ln>
        </p:spPr>
        <p:txBody>
          <a:bodyPr anchorCtr="0" anchor="ctr" bIns="91425" lIns="91425" spcFirstLastPara="1" rIns="91425" wrap="square" tIns="91425">
            <a:noAutofit/>
          </a:bodyPr>
          <a:lstStyle>
            <a:lvl1pPr lvl="0" marR="38100" rtl="0" algn="ctr">
              <a:spcBef>
                <a:spcPts val="0"/>
              </a:spcBef>
              <a:spcAft>
                <a:spcPts val="0"/>
              </a:spcAft>
              <a:buSzPts val="2200"/>
              <a:buNone/>
              <a:defRPr sz="2000"/>
            </a:lvl1pPr>
            <a:lvl2pPr lvl="1" rtl="0" algn="ctr">
              <a:spcBef>
                <a:spcPts val="0"/>
              </a:spcBef>
              <a:spcAft>
                <a:spcPts val="0"/>
              </a:spcAft>
              <a:buSzPts val="1600"/>
              <a:buNone/>
              <a:defRPr b="1" sz="1600"/>
            </a:lvl2pPr>
            <a:lvl3pPr lvl="2" rtl="0" algn="ctr">
              <a:spcBef>
                <a:spcPts val="0"/>
              </a:spcBef>
              <a:spcAft>
                <a:spcPts val="0"/>
              </a:spcAft>
              <a:buSzPts val="1600"/>
              <a:buNone/>
              <a:defRPr b="1" sz="1600"/>
            </a:lvl3pPr>
            <a:lvl4pPr lvl="3" rtl="0" algn="ctr">
              <a:spcBef>
                <a:spcPts val="0"/>
              </a:spcBef>
              <a:spcAft>
                <a:spcPts val="0"/>
              </a:spcAft>
              <a:buSzPts val="1600"/>
              <a:buNone/>
              <a:defRPr b="1" sz="1600"/>
            </a:lvl4pPr>
            <a:lvl5pPr lvl="4" rtl="0" algn="ctr">
              <a:spcBef>
                <a:spcPts val="0"/>
              </a:spcBef>
              <a:spcAft>
                <a:spcPts val="0"/>
              </a:spcAft>
              <a:buSzPts val="1600"/>
              <a:buNone/>
              <a:defRPr b="1" sz="1600"/>
            </a:lvl5pPr>
            <a:lvl6pPr lvl="5" rtl="0" algn="ctr">
              <a:spcBef>
                <a:spcPts val="0"/>
              </a:spcBef>
              <a:spcAft>
                <a:spcPts val="0"/>
              </a:spcAft>
              <a:buSzPts val="1600"/>
              <a:buNone/>
              <a:defRPr b="1" sz="1600"/>
            </a:lvl6pPr>
            <a:lvl7pPr lvl="6" rtl="0" algn="ctr">
              <a:spcBef>
                <a:spcPts val="0"/>
              </a:spcBef>
              <a:spcAft>
                <a:spcPts val="0"/>
              </a:spcAft>
              <a:buSzPts val="1600"/>
              <a:buNone/>
              <a:defRPr b="1" sz="1600"/>
            </a:lvl7pPr>
            <a:lvl8pPr lvl="7" rtl="0" algn="ctr">
              <a:spcBef>
                <a:spcPts val="0"/>
              </a:spcBef>
              <a:spcAft>
                <a:spcPts val="0"/>
              </a:spcAft>
              <a:buSzPts val="1600"/>
              <a:buNone/>
              <a:defRPr b="1" sz="1600"/>
            </a:lvl8pPr>
            <a:lvl9pPr lvl="8" rtl="0" algn="ctr">
              <a:spcBef>
                <a:spcPts val="0"/>
              </a:spcBef>
              <a:spcAft>
                <a:spcPts val="0"/>
              </a:spcAft>
              <a:buSzPts val="1600"/>
              <a:buNone/>
              <a:defRPr b="1" sz="1600"/>
            </a:lvl9pPr>
          </a:lstStyle>
          <a:p/>
        </p:txBody>
      </p:sp>
      <p:sp>
        <p:nvSpPr>
          <p:cNvPr id="88" name="Google Shape;88;p14"/>
          <p:cNvSpPr txBox="1"/>
          <p:nvPr>
            <p:ph idx="1" type="subTitle"/>
          </p:nvPr>
        </p:nvSpPr>
        <p:spPr>
          <a:xfrm>
            <a:off x="1522800" y="1169450"/>
            <a:ext cx="6098400" cy="1710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89" name="Shape 89"/>
        <p:cNvGrpSpPr/>
        <p:nvPr/>
      </p:nvGrpSpPr>
      <p:grpSpPr>
        <a:xfrm>
          <a:off x="0" y="0"/>
          <a:ext cx="0" cy="0"/>
          <a:chOff x="0" y="0"/>
          <a:chExt cx="0" cy="0"/>
        </a:xfrm>
      </p:grpSpPr>
      <p:grpSp>
        <p:nvGrpSpPr>
          <p:cNvPr id="90" name="Google Shape;90;p15"/>
          <p:cNvGrpSpPr/>
          <p:nvPr/>
        </p:nvGrpSpPr>
        <p:grpSpPr>
          <a:xfrm flipH="1">
            <a:off x="375" y="4527898"/>
            <a:ext cx="9143700" cy="615600"/>
            <a:chOff x="50" y="4527898"/>
            <a:chExt cx="9143700" cy="615600"/>
          </a:xfrm>
        </p:grpSpPr>
        <p:sp>
          <p:nvSpPr>
            <p:cNvPr id="91" name="Google Shape;91;p15"/>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50" y="4527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5"/>
          <p:cNvSpPr txBox="1"/>
          <p:nvPr>
            <p:ph type="title"/>
          </p:nvPr>
        </p:nvSpPr>
        <p:spPr>
          <a:xfrm flipH="1">
            <a:off x="3051300" y="2998800"/>
            <a:ext cx="5379600" cy="8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4" name="Google Shape;94;p15"/>
          <p:cNvSpPr txBox="1"/>
          <p:nvPr>
            <p:ph hasCustomPrompt="1" idx="2" type="title"/>
          </p:nvPr>
        </p:nvSpPr>
        <p:spPr>
          <a:xfrm flipH="1">
            <a:off x="6517800" y="1320075"/>
            <a:ext cx="1913100" cy="102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2000"/>
              <a:buNone/>
              <a:defRPr sz="8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5" name="Google Shape;95;p15"/>
          <p:cNvSpPr txBox="1"/>
          <p:nvPr>
            <p:ph idx="1" type="subTitle"/>
          </p:nvPr>
        </p:nvSpPr>
        <p:spPr>
          <a:xfrm flipH="1">
            <a:off x="3051450" y="3837888"/>
            <a:ext cx="5379300" cy="5349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96" name="Shape 96"/>
        <p:cNvGrpSpPr/>
        <p:nvPr/>
      </p:nvGrpSpPr>
      <p:grpSpPr>
        <a:xfrm>
          <a:off x="0" y="0"/>
          <a:ext cx="0" cy="0"/>
          <a:chOff x="0" y="0"/>
          <a:chExt cx="0" cy="0"/>
        </a:xfrm>
      </p:grpSpPr>
      <p:sp>
        <p:nvSpPr>
          <p:cNvPr id="97" name="Google Shape;97;p16"/>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16"/>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_1">
    <p:spTree>
      <p:nvGrpSpPr>
        <p:cNvPr id="99" name="Shape 99"/>
        <p:cNvGrpSpPr/>
        <p:nvPr/>
      </p:nvGrpSpPr>
      <p:grpSpPr>
        <a:xfrm>
          <a:off x="0" y="0"/>
          <a:ext cx="0" cy="0"/>
          <a:chOff x="0" y="0"/>
          <a:chExt cx="0" cy="0"/>
        </a:xfrm>
      </p:grpSpPr>
      <p:sp>
        <p:nvSpPr>
          <p:cNvPr id="100" name="Google Shape;100;p17"/>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17"/>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9_1_1">
    <p:spTree>
      <p:nvGrpSpPr>
        <p:cNvPr id="102" name="Shape 102"/>
        <p:cNvGrpSpPr/>
        <p:nvPr/>
      </p:nvGrpSpPr>
      <p:grpSpPr>
        <a:xfrm>
          <a:off x="0" y="0"/>
          <a:ext cx="0" cy="0"/>
          <a:chOff x="0" y="0"/>
          <a:chExt cx="0" cy="0"/>
        </a:xfrm>
      </p:grpSpPr>
      <p:sp>
        <p:nvSpPr>
          <p:cNvPr id="103" name="Google Shape;103;p18"/>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_1_1_1">
    <p:spTree>
      <p:nvGrpSpPr>
        <p:cNvPr id="105" name="Shape 105"/>
        <p:cNvGrpSpPr/>
        <p:nvPr/>
      </p:nvGrpSpPr>
      <p:grpSpPr>
        <a:xfrm>
          <a:off x="0" y="0"/>
          <a:ext cx="0" cy="0"/>
          <a:chOff x="0" y="0"/>
          <a:chExt cx="0" cy="0"/>
        </a:xfrm>
      </p:grpSpPr>
      <p:sp>
        <p:nvSpPr>
          <p:cNvPr id="106" name="Google Shape;106;p19"/>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9"/>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50" y="4527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9_1_1_1_1">
    <p:spTree>
      <p:nvGrpSpPr>
        <p:cNvPr id="109" name="Shape 109"/>
        <p:cNvGrpSpPr/>
        <p:nvPr/>
      </p:nvGrpSpPr>
      <p:grpSpPr>
        <a:xfrm>
          <a:off x="0" y="0"/>
          <a:ext cx="0" cy="0"/>
          <a:chOff x="0" y="0"/>
          <a:chExt cx="0" cy="0"/>
        </a:xfrm>
      </p:grpSpPr>
      <p:sp>
        <p:nvSpPr>
          <p:cNvPr id="110" name="Google Shape;110;p20"/>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20"/>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grpSp>
        <p:nvGrpSpPr>
          <p:cNvPr id="19" name="Google Shape;19;p3"/>
          <p:cNvGrpSpPr/>
          <p:nvPr/>
        </p:nvGrpSpPr>
        <p:grpSpPr>
          <a:xfrm>
            <a:off x="50" y="4527898"/>
            <a:ext cx="9143700" cy="615600"/>
            <a:chOff x="50" y="4527898"/>
            <a:chExt cx="9143700" cy="615600"/>
          </a:xfrm>
        </p:grpSpPr>
        <p:sp>
          <p:nvSpPr>
            <p:cNvPr id="20" name="Google Shape;20;p3"/>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50" y="4527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13225" y="2998800"/>
            <a:ext cx="53796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 name="Google Shape;23;p3"/>
          <p:cNvSpPr txBox="1"/>
          <p:nvPr>
            <p:ph hasCustomPrompt="1" idx="2" type="title"/>
          </p:nvPr>
        </p:nvSpPr>
        <p:spPr>
          <a:xfrm>
            <a:off x="713225" y="1320075"/>
            <a:ext cx="1913100" cy="102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2000"/>
              <a:buNone/>
              <a:defRPr sz="8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4" name="Google Shape;24;p3"/>
          <p:cNvSpPr txBox="1"/>
          <p:nvPr>
            <p:ph idx="1" type="subTitle"/>
          </p:nvPr>
        </p:nvSpPr>
        <p:spPr>
          <a:xfrm>
            <a:off x="713225" y="3837888"/>
            <a:ext cx="5379300" cy="5349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9_1_1_1_1_1">
    <p:spTree>
      <p:nvGrpSpPr>
        <p:cNvPr id="112" name="Shape 112"/>
        <p:cNvGrpSpPr/>
        <p:nvPr/>
      </p:nvGrpSpPr>
      <p:grpSpPr>
        <a:xfrm>
          <a:off x="0" y="0"/>
          <a:ext cx="0" cy="0"/>
          <a:chOff x="0" y="0"/>
          <a:chExt cx="0" cy="0"/>
        </a:xfrm>
      </p:grpSpPr>
      <p:sp>
        <p:nvSpPr>
          <p:cNvPr id="113" name="Google Shape;113;p21"/>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4" name="Google Shape;114;p21"/>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9_1_1_1_1_1_1">
    <p:spTree>
      <p:nvGrpSpPr>
        <p:cNvPr id="115" name="Shape 115"/>
        <p:cNvGrpSpPr/>
        <p:nvPr/>
      </p:nvGrpSpPr>
      <p:grpSpPr>
        <a:xfrm>
          <a:off x="0" y="0"/>
          <a:ext cx="0" cy="0"/>
          <a:chOff x="0" y="0"/>
          <a:chExt cx="0" cy="0"/>
        </a:xfrm>
      </p:grpSpPr>
      <p:sp>
        <p:nvSpPr>
          <p:cNvPr id="116" name="Google Shape;116;p22"/>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22"/>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118" name="Shape 118"/>
        <p:cNvGrpSpPr/>
        <p:nvPr/>
      </p:nvGrpSpPr>
      <p:grpSpPr>
        <a:xfrm>
          <a:off x="0" y="0"/>
          <a:ext cx="0" cy="0"/>
          <a:chOff x="0" y="0"/>
          <a:chExt cx="0" cy="0"/>
        </a:xfrm>
      </p:grpSpPr>
      <p:sp>
        <p:nvSpPr>
          <p:cNvPr id="119" name="Google Shape;119;p23"/>
          <p:cNvSpPr txBox="1"/>
          <p:nvPr>
            <p:ph idx="1" type="subTitle"/>
          </p:nvPr>
        </p:nvSpPr>
        <p:spPr>
          <a:xfrm>
            <a:off x="713225" y="1559487"/>
            <a:ext cx="4533900" cy="3201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23"/>
          <p:cNvSpPr txBox="1"/>
          <p:nvPr>
            <p:ph hasCustomPrompt="1" type="title"/>
          </p:nvPr>
        </p:nvSpPr>
        <p:spPr>
          <a:xfrm>
            <a:off x="713225" y="2030912"/>
            <a:ext cx="4533900" cy="680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3500"/>
            </a:lvl1pPr>
            <a:lvl2pPr lvl="1" rtl="0" algn="ctr">
              <a:spcBef>
                <a:spcPts val="0"/>
              </a:spcBef>
              <a:spcAft>
                <a:spcPts val="0"/>
              </a:spcAft>
              <a:buSzPts val="6000"/>
              <a:buFont typeface="Syncopate"/>
              <a:buNone/>
              <a:defRPr sz="6000">
                <a:latin typeface="Syncopate"/>
                <a:ea typeface="Syncopate"/>
                <a:cs typeface="Syncopate"/>
                <a:sym typeface="Syncopate"/>
              </a:defRPr>
            </a:lvl2pPr>
            <a:lvl3pPr lvl="2" rtl="0" algn="ctr">
              <a:spcBef>
                <a:spcPts val="0"/>
              </a:spcBef>
              <a:spcAft>
                <a:spcPts val="0"/>
              </a:spcAft>
              <a:buSzPts val="6000"/>
              <a:buFont typeface="Syncopate"/>
              <a:buNone/>
              <a:defRPr sz="6000">
                <a:latin typeface="Syncopate"/>
                <a:ea typeface="Syncopate"/>
                <a:cs typeface="Syncopate"/>
                <a:sym typeface="Syncopate"/>
              </a:defRPr>
            </a:lvl3pPr>
            <a:lvl4pPr lvl="3" rtl="0" algn="ctr">
              <a:spcBef>
                <a:spcPts val="0"/>
              </a:spcBef>
              <a:spcAft>
                <a:spcPts val="0"/>
              </a:spcAft>
              <a:buSzPts val="6000"/>
              <a:buFont typeface="Syncopate"/>
              <a:buNone/>
              <a:defRPr sz="6000">
                <a:latin typeface="Syncopate"/>
                <a:ea typeface="Syncopate"/>
                <a:cs typeface="Syncopate"/>
                <a:sym typeface="Syncopate"/>
              </a:defRPr>
            </a:lvl4pPr>
            <a:lvl5pPr lvl="4" rtl="0" algn="ctr">
              <a:spcBef>
                <a:spcPts val="0"/>
              </a:spcBef>
              <a:spcAft>
                <a:spcPts val="0"/>
              </a:spcAft>
              <a:buSzPts val="6000"/>
              <a:buFont typeface="Syncopate"/>
              <a:buNone/>
              <a:defRPr sz="6000">
                <a:latin typeface="Syncopate"/>
                <a:ea typeface="Syncopate"/>
                <a:cs typeface="Syncopate"/>
                <a:sym typeface="Syncopate"/>
              </a:defRPr>
            </a:lvl5pPr>
            <a:lvl6pPr lvl="5" rtl="0" algn="ctr">
              <a:spcBef>
                <a:spcPts val="0"/>
              </a:spcBef>
              <a:spcAft>
                <a:spcPts val="0"/>
              </a:spcAft>
              <a:buSzPts val="6000"/>
              <a:buFont typeface="Syncopate"/>
              <a:buNone/>
              <a:defRPr sz="6000">
                <a:latin typeface="Syncopate"/>
                <a:ea typeface="Syncopate"/>
                <a:cs typeface="Syncopate"/>
                <a:sym typeface="Syncopate"/>
              </a:defRPr>
            </a:lvl6pPr>
            <a:lvl7pPr lvl="6" rtl="0" algn="ctr">
              <a:spcBef>
                <a:spcPts val="0"/>
              </a:spcBef>
              <a:spcAft>
                <a:spcPts val="0"/>
              </a:spcAft>
              <a:buSzPts val="6000"/>
              <a:buFont typeface="Syncopate"/>
              <a:buNone/>
              <a:defRPr sz="6000">
                <a:latin typeface="Syncopate"/>
                <a:ea typeface="Syncopate"/>
                <a:cs typeface="Syncopate"/>
                <a:sym typeface="Syncopate"/>
              </a:defRPr>
            </a:lvl7pPr>
            <a:lvl8pPr lvl="7" rtl="0" algn="ctr">
              <a:spcBef>
                <a:spcPts val="0"/>
              </a:spcBef>
              <a:spcAft>
                <a:spcPts val="0"/>
              </a:spcAft>
              <a:buSzPts val="6000"/>
              <a:buFont typeface="Syncopate"/>
              <a:buNone/>
              <a:defRPr sz="6000">
                <a:latin typeface="Syncopate"/>
                <a:ea typeface="Syncopate"/>
                <a:cs typeface="Syncopate"/>
                <a:sym typeface="Syncopate"/>
              </a:defRPr>
            </a:lvl8pPr>
            <a:lvl9pPr lvl="8" rtl="0" algn="ctr">
              <a:spcBef>
                <a:spcPts val="0"/>
              </a:spcBef>
              <a:spcAft>
                <a:spcPts val="0"/>
              </a:spcAft>
              <a:buSzPts val="6000"/>
              <a:buFont typeface="Syncopate"/>
              <a:buNone/>
              <a:defRPr sz="6000">
                <a:latin typeface="Syncopate"/>
                <a:ea typeface="Syncopate"/>
                <a:cs typeface="Syncopate"/>
                <a:sym typeface="Syncopate"/>
              </a:defRPr>
            </a:lvl9pPr>
          </a:lstStyle>
          <a:p>
            <a:r>
              <a:t>xx%</a:t>
            </a:r>
          </a:p>
        </p:txBody>
      </p:sp>
      <p:sp>
        <p:nvSpPr>
          <p:cNvPr id="121" name="Google Shape;121;p23"/>
          <p:cNvSpPr txBox="1"/>
          <p:nvPr>
            <p:ph idx="2" type="subTitle"/>
          </p:nvPr>
        </p:nvSpPr>
        <p:spPr>
          <a:xfrm>
            <a:off x="713225" y="2794788"/>
            <a:ext cx="4533900" cy="315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23"/>
          <p:cNvSpPr txBox="1"/>
          <p:nvPr>
            <p:ph hasCustomPrompt="1" idx="3" type="title"/>
          </p:nvPr>
        </p:nvSpPr>
        <p:spPr>
          <a:xfrm>
            <a:off x="713225" y="802313"/>
            <a:ext cx="4533900" cy="680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3500"/>
            </a:lvl1pPr>
            <a:lvl2pPr lvl="1" rtl="0" algn="ctr">
              <a:spcBef>
                <a:spcPts val="0"/>
              </a:spcBef>
              <a:spcAft>
                <a:spcPts val="0"/>
              </a:spcAft>
              <a:buSzPts val="6000"/>
              <a:buFont typeface="Syncopate"/>
              <a:buNone/>
              <a:defRPr sz="6000">
                <a:latin typeface="Syncopate"/>
                <a:ea typeface="Syncopate"/>
                <a:cs typeface="Syncopate"/>
                <a:sym typeface="Syncopate"/>
              </a:defRPr>
            </a:lvl2pPr>
            <a:lvl3pPr lvl="2" rtl="0" algn="ctr">
              <a:spcBef>
                <a:spcPts val="0"/>
              </a:spcBef>
              <a:spcAft>
                <a:spcPts val="0"/>
              </a:spcAft>
              <a:buSzPts val="6000"/>
              <a:buFont typeface="Syncopate"/>
              <a:buNone/>
              <a:defRPr sz="6000">
                <a:latin typeface="Syncopate"/>
                <a:ea typeface="Syncopate"/>
                <a:cs typeface="Syncopate"/>
                <a:sym typeface="Syncopate"/>
              </a:defRPr>
            </a:lvl3pPr>
            <a:lvl4pPr lvl="3" rtl="0" algn="ctr">
              <a:spcBef>
                <a:spcPts val="0"/>
              </a:spcBef>
              <a:spcAft>
                <a:spcPts val="0"/>
              </a:spcAft>
              <a:buSzPts val="6000"/>
              <a:buFont typeface="Syncopate"/>
              <a:buNone/>
              <a:defRPr sz="6000">
                <a:latin typeface="Syncopate"/>
                <a:ea typeface="Syncopate"/>
                <a:cs typeface="Syncopate"/>
                <a:sym typeface="Syncopate"/>
              </a:defRPr>
            </a:lvl4pPr>
            <a:lvl5pPr lvl="4" rtl="0" algn="ctr">
              <a:spcBef>
                <a:spcPts val="0"/>
              </a:spcBef>
              <a:spcAft>
                <a:spcPts val="0"/>
              </a:spcAft>
              <a:buSzPts val="6000"/>
              <a:buFont typeface="Syncopate"/>
              <a:buNone/>
              <a:defRPr sz="6000">
                <a:latin typeface="Syncopate"/>
                <a:ea typeface="Syncopate"/>
                <a:cs typeface="Syncopate"/>
                <a:sym typeface="Syncopate"/>
              </a:defRPr>
            </a:lvl5pPr>
            <a:lvl6pPr lvl="5" rtl="0" algn="ctr">
              <a:spcBef>
                <a:spcPts val="0"/>
              </a:spcBef>
              <a:spcAft>
                <a:spcPts val="0"/>
              </a:spcAft>
              <a:buSzPts val="6000"/>
              <a:buFont typeface="Syncopate"/>
              <a:buNone/>
              <a:defRPr sz="6000">
                <a:latin typeface="Syncopate"/>
                <a:ea typeface="Syncopate"/>
                <a:cs typeface="Syncopate"/>
                <a:sym typeface="Syncopate"/>
              </a:defRPr>
            </a:lvl6pPr>
            <a:lvl7pPr lvl="6" rtl="0" algn="ctr">
              <a:spcBef>
                <a:spcPts val="0"/>
              </a:spcBef>
              <a:spcAft>
                <a:spcPts val="0"/>
              </a:spcAft>
              <a:buSzPts val="6000"/>
              <a:buFont typeface="Syncopate"/>
              <a:buNone/>
              <a:defRPr sz="6000">
                <a:latin typeface="Syncopate"/>
                <a:ea typeface="Syncopate"/>
                <a:cs typeface="Syncopate"/>
                <a:sym typeface="Syncopate"/>
              </a:defRPr>
            </a:lvl7pPr>
            <a:lvl8pPr lvl="7" rtl="0" algn="ctr">
              <a:spcBef>
                <a:spcPts val="0"/>
              </a:spcBef>
              <a:spcAft>
                <a:spcPts val="0"/>
              </a:spcAft>
              <a:buSzPts val="6000"/>
              <a:buFont typeface="Syncopate"/>
              <a:buNone/>
              <a:defRPr sz="6000">
                <a:latin typeface="Syncopate"/>
                <a:ea typeface="Syncopate"/>
                <a:cs typeface="Syncopate"/>
                <a:sym typeface="Syncopate"/>
              </a:defRPr>
            </a:lvl8pPr>
            <a:lvl9pPr lvl="8" rtl="0" algn="ctr">
              <a:spcBef>
                <a:spcPts val="0"/>
              </a:spcBef>
              <a:spcAft>
                <a:spcPts val="0"/>
              </a:spcAft>
              <a:buSzPts val="6000"/>
              <a:buFont typeface="Syncopate"/>
              <a:buNone/>
              <a:defRPr sz="6000">
                <a:latin typeface="Syncopate"/>
                <a:ea typeface="Syncopate"/>
                <a:cs typeface="Syncopate"/>
                <a:sym typeface="Syncopate"/>
              </a:defRPr>
            </a:lvl9pPr>
          </a:lstStyle>
          <a:p>
            <a:r>
              <a:t>xx%</a:t>
            </a:r>
          </a:p>
        </p:txBody>
      </p:sp>
      <p:sp>
        <p:nvSpPr>
          <p:cNvPr id="123" name="Google Shape;123;p23"/>
          <p:cNvSpPr txBox="1"/>
          <p:nvPr>
            <p:ph hasCustomPrompt="1" idx="4" type="title"/>
          </p:nvPr>
        </p:nvSpPr>
        <p:spPr>
          <a:xfrm>
            <a:off x="713225" y="3259512"/>
            <a:ext cx="4533900" cy="680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3500"/>
            </a:lvl1pPr>
            <a:lvl2pPr lvl="1" rtl="0" algn="ctr">
              <a:spcBef>
                <a:spcPts val="0"/>
              </a:spcBef>
              <a:spcAft>
                <a:spcPts val="0"/>
              </a:spcAft>
              <a:buSzPts val="6000"/>
              <a:buFont typeface="Syncopate"/>
              <a:buNone/>
              <a:defRPr sz="6000">
                <a:latin typeface="Syncopate"/>
                <a:ea typeface="Syncopate"/>
                <a:cs typeface="Syncopate"/>
                <a:sym typeface="Syncopate"/>
              </a:defRPr>
            </a:lvl2pPr>
            <a:lvl3pPr lvl="2" rtl="0" algn="ctr">
              <a:spcBef>
                <a:spcPts val="0"/>
              </a:spcBef>
              <a:spcAft>
                <a:spcPts val="0"/>
              </a:spcAft>
              <a:buSzPts val="6000"/>
              <a:buFont typeface="Syncopate"/>
              <a:buNone/>
              <a:defRPr sz="6000">
                <a:latin typeface="Syncopate"/>
                <a:ea typeface="Syncopate"/>
                <a:cs typeface="Syncopate"/>
                <a:sym typeface="Syncopate"/>
              </a:defRPr>
            </a:lvl3pPr>
            <a:lvl4pPr lvl="3" rtl="0" algn="ctr">
              <a:spcBef>
                <a:spcPts val="0"/>
              </a:spcBef>
              <a:spcAft>
                <a:spcPts val="0"/>
              </a:spcAft>
              <a:buSzPts val="6000"/>
              <a:buFont typeface="Syncopate"/>
              <a:buNone/>
              <a:defRPr sz="6000">
                <a:latin typeface="Syncopate"/>
                <a:ea typeface="Syncopate"/>
                <a:cs typeface="Syncopate"/>
                <a:sym typeface="Syncopate"/>
              </a:defRPr>
            </a:lvl4pPr>
            <a:lvl5pPr lvl="4" rtl="0" algn="ctr">
              <a:spcBef>
                <a:spcPts val="0"/>
              </a:spcBef>
              <a:spcAft>
                <a:spcPts val="0"/>
              </a:spcAft>
              <a:buSzPts val="6000"/>
              <a:buFont typeface="Syncopate"/>
              <a:buNone/>
              <a:defRPr sz="6000">
                <a:latin typeface="Syncopate"/>
                <a:ea typeface="Syncopate"/>
                <a:cs typeface="Syncopate"/>
                <a:sym typeface="Syncopate"/>
              </a:defRPr>
            </a:lvl5pPr>
            <a:lvl6pPr lvl="5" rtl="0" algn="ctr">
              <a:spcBef>
                <a:spcPts val="0"/>
              </a:spcBef>
              <a:spcAft>
                <a:spcPts val="0"/>
              </a:spcAft>
              <a:buSzPts val="6000"/>
              <a:buFont typeface="Syncopate"/>
              <a:buNone/>
              <a:defRPr sz="6000">
                <a:latin typeface="Syncopate"/>
                <a:ea typeface="Syncopate"/>
                <a:cs typeface="Syncopate"/>
                <a:sym typeface="Syncopate"/>
              </a:defRPr>
            </a:lvl6pPr>
            <a:lvl7pPr lvl="6" rtl="0" algn="ctr">
              <a:spcBef>
                <a:spcPts val="0"/>
              </a:spcBef>
              <a:spcAft>
                <a:spcPts val="0"/>
              </a:spcAft>
              <a:buSzPts val="6000"/>
              <a:buFont typeface="Syncopate"/>
              <a:buNone/>
              <a:defRPr sz="6000">
                <a:latin typeface="Syncopate"/>
                <a:ea typeface="Syncopate"/>
                <a:cs typeface="Syncopate"/>
                <a:sym typeface="Syncopate"/>
              </a:defRPr>
            </a:lvl7pPr>
            <a:lvl8pPr lvl="7" rtl="0" algn="ctr">
              <a:spcBef>
                <a:spcPts val="0"/>
              </a:spcBef>
              <a:spcAft>
                <a:spcPts val="0"/>
              </a:spcAft>
              <a:buSzPts val="6000"/>
              <a:buFont typeface="Syncopate"/>
              <a:buNone/>
              <a:defRPr sz="6000">
                <a:latin typeface="Syncopate"/>
                <a:ea typeface="Syncopate"/>
                <a:cs typeface="Syncopate"/>
                <a:sym typeface="Syncopate"/>
              </a:defRPr>
            </a:lvl8pPr>
            <a:lvl9pPr lvl="8" rtl="0" algn="ctr">
              <a:spcBef>
                <a:spcPts val="0"/>
              </a:spcBef>
              <a:spcAft>
                <a:spcPts val="0"/>
              </a:spcAft>
              <a:buSzPts val="6000"/>
              <a:buFont typeface="Syncopate"/>
              <a:buNone/>
              <a:defRPr sz="6000">
                <a:latin typeface="Syncopate"/>
                <a:ea typeface="Syncopate"/>
                <a:cs typeface="Syncopate"/>
                <a:sym typeface="Syncopate"/>
              </a:defRPr>
            </a:lvl9pPr>
          </a:lstStyle>
          <a:p>
            <a:r>
              <a:t>xx%</a:t>
            </a:r>
          </a:p>
        </p:txBody>
      </p:sp>
      <p:sp>
        <p:nvSpPr>
          <p:cNvPr id="124" name="Google Shape;124;p23"/>
          <p:cNvSpPr txBox="1"/>
          <p:nvPr>
            <p:ph idx="5" type="subTitle"/>
          </p:nvPr>
        </p:nvSpPr>
        <p:spPr>
          <a:xfrm>
            <a:off x="713225" y="4025588"/>
            <a:ext cx="4533900" cy="315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23"/>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7_1">
    <p:spTree>
      <p:nvGrpSpPr>
        <p:cNvPr id="126" name="Shape 126"/>
        <p:cNvGrpSpPr/>
        <p:nvPr/>
      </p:nvGrpSpPr>
      <p:grpSpPr>
        <a:xfrm>
          <a:off x="0" y="0"/>
          <a:ext cx="0" cy="0"/>
          <a:chOff x="0" y="0"/>
          <a:chExt cx="0" cy="0"/>
        </a:xfrm>
      </p:grpSpPr>
      <p:sp>
        <p:nvSpPr>
          <p:cNvPr id="127" name="Google Shape;127;p24"/>
          <p:cNvSpPr/>
          <p:nvPr/>
        </p:nvSpPr>
        <p:spPr>
          <a:xfrm>
            <a:off x="50" y="4537382"/>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4"/>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txBox="1"/>
          <p:nvPr>
            <p:ph hasCustomPrompt="1" type="title"/>
          </p:nvPr>
        </p:nvSpPr>
        <p:spPr>
          <a:xfrm>
            <a:off x="1190676" y="2059422"/>
            <a:ext cx="1117800" cy="43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a:lvl1pPr>
            <a:lvl2pPr lvl="1" rtl="0" algn="ctr">
              <a:spcBef>
                <a:spcPts val="0"/>
              </a:spcBef>
              <a:spcAft>
                <a:spcPts val="0"/>
              </a:spcAft>
              <a:buSzPts val="2000"/>
              <a:buFont typeface="Space Mono"/>
              <a:buNone/>
              <a:defRPr b="1" sz="2000">
                <a:latin typeface="Space Mono"/>
                <a:ea typeface="Space Mono"/>
                <a:cs typeface="Space Mono"/>
                <a:sym typeface="Space Mono"/>
              </a:defRPr>
            </a:lvl2pPr>
            <a:lvl3pPr lvl="2" rtl="0" algn="ctr">
              <a:spcBef>
                <a:spcPts val="0"/>
              </a:spcBef>
              <a:spcAft>
                <a:spcPts val="0"/>
              </a:spcAft>
              <a:buSzPts val="2000"/>
              <a:buFont typeface="Space Mono"/>
              <a:buNone/>
              <a:defRPr b="1" sz="2000">
                <a:latin typeface="Space Mono"/>
                <a:ea typeface="Space Mono"/>
                <a:cs typeface="Space Mono"/>
                <a:sym typeface="Space Mono"/>
              </a:defRPr>
            </a:lvl3pPr>
            <a:lvl4pPr lvl="3" rtl="0" algn="ctr">
              <a:spcBef>
                <a:spcPts val="0"/>
              </a:spcBef>
              <a:spcAft>
                <a:spcPts val="0"/>
              </a:spcAft>
              <a:buSzPts val="2000"/>
              <a:buFont typeface="Space Mono"/>
              <a:buNone/>
              <a:defRPr b="1" sz="2000">
                <a:latin typeface="Space Mono"/>
                <a:ea typeface="Space Mono"/>
                <a:cs typeface="Space Mono"/>
                <a:sym typeface="Space Mono"/>
              </a:defRPr>
            </a:lvl4pPr>
            <a:lvl5pPr lvl="4" rtl="0" algn="ctr">
              <a:spcBef>
                <a:spcPts val="0"/>
              </a:spcBef>
              <a:spcAft>
                <a:spcPts val="0"/>
              </a:spcAft>
              <a:buSzPts val="2000"/>
              <a:buFont typeface="Space Mono"/>
              <a:buNone/>
              <a:defRPr b="1" sz="2000">
                <a:latin typeface="Space Mono"/>
                <a:ea typeface="Space Mono"/>
                <a:cs typeface="Space Mono"/>
                <a:sym typeface="Space Mono"/>
              </a:defRPr>
            </a:lvl5pPr>
            <a:lvl6pPr lvl="5" rtl="0" algn="ctr">
              <a:spcBef>
                <a:spcPts val="0"/>
              </a:spcBef>
              <a:spcAft>
                <a:spcPts val="0"/>
              </a:spcAft>
              <a:buSzPts val="2000"/>
              <a:buFont typeface="Space Mono"/>
              <a:buNone/>
              <a:defRPr b="1" sz="2000">
                <a:latin typeface="Space Mono"/>
                <a:ea typeface="Space Mono"/>
                <a:cs typeface="Space Mono"/>
                <a:sym typeface="Space Mono"/>
              </a:defRPr>
            </a:lvl6pPr>
            <a:lvl7pPr lvl="6" rtl="0" algn="ctr">
              <a:spcBef>
                <a:spcPts val="0"/>
              </a:spcBef>
              <a:spcAft>
                <a:spcPts val="0"/>
              </a:spcAft>
              <a:buSzPts val="2000"/>
              <a:buFont typeface="Space Mono"/>
              <a:buNone/>
              <a:defRPr b="1" sz="2000">
                <a:latin typeface="Space Mono"/>
                <a:ea typeface="Space Mono"/>
                <a:cs typeface="Space Mono"/>
                <a:sym typeface="Space Mono"/>
              </a:defRPr>
            </a:lvl7pPr>
            <a:lvl8pPr lvl="7" rtl="0" algn="ctr">
              <a:spcBef>
                <a:spcPts val="0"/>
              </a:spcBef>
              <a:spcAft>
                <a:spcPts val="0"/>
              </a:spcAft>
              <a:buSzPts val="2000"/>
              <a:buFont typeface="Space Mono"/>
              <a:buNone/>
              <a:defRPr b="1" sz="2000">
                <a:latin typeface="Space Mono"/>
                <a:ea typeface="Space Mono"/>
                <a:cs typeface="Space Mono"/>
                <a:sym typeface="Space Mono"/>
              </a:defRPr>
            </a:lvl8pPr>
            <a:lvl9pPr lvl="8" rtl="0" algn="ctr">
              <a:spcBef>
                <a:spcPts val="0"/>
              </a:spcBef>
              <a:spcAft>
                <a:spcPts val="0"/>
              </a:spcAft>
              <a:buSzPts val="2000"/>
              <a:buFont typeface="Space Mono"/>
              <a:buNone/>
              <a:defRPr b="1" sz="2000">
                <a:latin typeface="Space Mono"/>
                <a:ea typeface="Space Mono"/>
                <a:cs typeface="Space Mono"/>
                <a:sym typeface="Space Mono"/>
              </a:defRPr>
            </a:lvl9pPr>
          </a:lstStyle>
          <a:p>
            <a:r>
              <a:t>xx%</a:t>
            </a:r>
          </a:p>
        </p:txBody>
      </p:sp>
      <p:sp>
        <p:nvSpPr>
          <p:cNvPr id="130" name="Google Shape;130;p24"/>
          <p:cNvSpPr txBox="1"/>
          <p:nvPr>
            <p:ph hasCustomPrompt="1" idx="2" type="title"/>
          </p:nvPr>
        </p:nvSpPr>
        <p:spPr>
          <a:xfrm>
            <a:off x="4013125" y="2059422"/>
            <a:ext cx="1117800" cy="43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a:lvl1pPr>
            <a:lvl2pPr lvl="1" rtl="0" algn="ctr">
              <a:spcBef>
                <a:spcPts val="0"/>
              </a:spcBef>
              <a:spcAft>
                <a:spcPts val="0"/>
              </a:spcAft>
              <a:buSzPts val="2000"/>
              <a:buFont typeface="Space Mono"/>
              <a:buNone/>
              <a:defRPr b="1" sz="2000">
                <a:latin typeface="Space Mono"/>
                <a:ea typeface="Space Mono"/>
                <a:cs typeface="Space Mono"/>
                <a:sym typeface="Space Mono"/>
              </a:defRPr>
            </a:lvl2pPr>
            <a:lvl3pPr lvl="2" rtl="0" algn="ctr">
              <a:spcBef>
                <a:spcPts val="0"/>
              </a:spcBef>
              <a:spcAft>
                <a:spcPts val="0"/>
              </a:spcAft>
              <a:buSzPts val="2000"/>
              <a:buFont typeface="Space Mono"/>
              <a:buNone/>
              <a:defRPr b="1" sz="2000">
                <a:latin typeface="Space Mono"/>
                <a:ea typeface="Space Mono"/>
                <a:cs typeface="Space Mono"/>
                <a:sym typeface="Space Mono"/>
              </a:defRPr>
            </a:lvl3pPr>
            <a:lvl4pPr lvl="3" rtl="0" algn="ctr">
              <a:spcBef>
                <a:spcPts val="0"/>
              </a:spcBef>
              <a:spcAft>
                <a:spcPts val="0"/>
              </a:spcAft>
              <a:buSzPts val="2000"/>
              <a:buFont typeface="Space Mono"/>
              <a:buNone/>
              <a:defRPr b="1" sz="2000">
                <a:latin typeface="Space Mono"/>
                <a:ea typeface="Space Mono"/>
                <a:cs typeface="Space Mono"/>
                <a:sym typeface="Space Mono"/>
              </a:defRPr>
            </a:lvl4pPr>
            <a:lvl5pPr lvl="4" rtl="0" algn="ctr">
              <a:spcBef>
                <a:spcPts val="0"/>
              </a:spcBef>
              <a:spcAft>
                <a:spcPts val="0"/>
              </a:spcAft>
              <a:buSzPts val="2000"/>
              <a:buFont typeface="Space Mono"/>
              <a:buNone/>
              <a:defRPr b="1" sz="2000">
                <a:latin typeface="Space Mono"/>
                <a:ea typeface="Space Mono"/>
                <a:cs typeface="Space Mono"/>
                <a:sym typeface="Space Mono"/>
              </a:defRPr>
            </a:lvl5pPr>
            <a:lvl6pPr lvl="5" rtl="0" algn="ctr">
              <a:spcBef>
                <a:spcPts val="0"/>
              </a:spcBef>
              <a:spcAft>
                <a:spcPts val="0"/>
              </a:spcAft>
              <a:buSzPts val="2000"/>
              <a:buFont typeface="Space Mono"/>
              <a:buNone/>
              <a:defRPr b="1" sz="2000">
                <a:latin typeface="Space Mono"/>
                <a:ea typeface="Space Mono"/>
                <a:cs typeface="Space Mono"/>
                <a:sym typeface="Space Mono"/>
              </a:defRPr>
            </a:lvl6pPr>
            <a:lvl7pPr lvl="6" rtl="0" algn="ctr">
              <a:spcBef>
                <a:spcPts val="0"/>
              </a:spcBef>
              <a:spcAft>
                <a:spcPts val="0"/>
              </a:spcAft>
              <a:buSzPts val="2000"/>
              <a:buFont typeface="Space Mono"/>
              <a:buNone/>
              <a:defRPr b="1" sz="2000">
                <a:latin typeface="Space Mono"/>
                <a:ea typeface="Space Mono"/>
                <a:cs typeface="Space Mono"/>
                <a:sym typeface="Space Mono"/>
              </a:defRPr>
            </a:lvl7pPr>
            <a:lvl8pPr lvl="7" rtl="0" algn="ctr">
              <a:spcBef>
                <a:spcPts val="0"/>
              </a:spcBef>
              <a:spcAft>
                <a:spcPts val="0"/>
              </a:spcAft>
              <a:buSzPts val="2000"/>
              <a:buFont typeface="Space Mono"/>
              <a:buNone/>
              <a:defRPr b="1" sz="2000">
                <a:latin typeface="Space Mono"/>
                <a:ea typeface="Space Mono"/>
                <a:cs typeface="Space Mono"/>
                <a:sym typeface="Space Mono"/>
              </a:defRPr>
            </a:lvl8pPr>
            <a:lvl9pPr lvl="8" rtl="0" algn="ctr">
              <a:spcBef>
                <a:spcPts val="0"/>
              </a:spcBef>
              <a:spcAft>
                <a:spcPts val="0"/>
              </a:spcAft>
              <a:buSzPts val="2000"/>
              <a:buFont typeface="Space Mono"/>
              <a:buNone/>
              <a:defRPr b="1" sz="2000">
                <a:latin typeface="Space Mono"/>
                <a:ea typeface="Space Mono"/>
                <a:cs typeface="Space Mono"/>
                <a:sym typeface="Space Mono"/>
              </a:defRPr>
            </a:lvl9pPr>
          </a:lstStyle>
          <a:p>
            <a:r>
              <a:t>xx%</a:t>
            </a:r>
          </a:p>
        </p:txBody>
      </p:sp>
      <p:sp>
        <p:nvSpPr>
          <p:cNvPr id="131" name="Google Shape;131;p24"/>
          <p:cNvSpPr txBox="1"/>
          <p:nvPr>
            <p:ph hasCustomPrompt="1" idx="3" type="title"/>
          </p:nvPr>
        </p:nvSpPr>
        <p:spPr>
          <a:xfrm>
            <a:off x="6835600" y="2059422"/>
            <a:ext cx="1117800" cy="43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a:lvl1pPr>
            <a:lvl2pPr lvl="1" rtl="0" algn="ctr">
              <a:spcBef>
                <a:spcPts val="0"/>
              </a:spcBef>
              <a:spcAft>
                <a:spcPts val="0"/>
              </a:spcAft>
              <a:buSzPts val="2000"/>
              <a:buFont typeface="Space Mono"/>
              <a:buNone/>
              <a:defRPr b="1" sz="2000">
                <a:latin typeface="Space Mono"/>
                <a:ea typeface="Space Mono"/>
                <a:cs typeface="Space Mono"/>
                <a:sym typeface="Space Mono"/>
              </a:defRPr>
            </a:lvl2pPr>
            <a:lvl3pPr lvl="2" rtl="0" algn="ctr">
              <a:spcBef>
                <a:spcPts val="0"/>
              </a:spcBef>
              <a:spcAft>
                <a:spcPts val="0"/>
              </a:spcAft>
              <a:buSzPts val="2000"/>
              <a:buFont typeface="Space Mono"/>
              <a:buNone/>
              <a:defRPr b="1" sz="2000">
                <a:latin typeface="Space Mono"/>
                <a:ea typeface="Space Mono"/>
                <a:cs typeface="Space Mono"/>
                <a:sym typeface="Space Mono"/>
              </a:defRPr>
            </a:lvl3pPr>
            <a:lvl4pPr lvl="3" rtl="0" algn="ctr">
              <a:spcBef>
                <a:spcPts val="0"/>
              </a:spcBef>
              <a:spcAft>
                <a:spcPts val="0"/>
              </a:spcAft>
              <a:buSzPts val="2000"/>
              <a:buFont typeface="Space Mono"/>
              <a:buNone/>
              <a:defRPr b="1" sz="2000">
                <a:latin typeface="Space Mono"/>
                <a:ea typeface="Space Mono"/>
                <a:cs typeface="Space Mono"/>
                <a:sym typeface="Space Mono"/>
              </a:defRPr>
            </a:lvl4pPr>
            <a:lvl5pPr lvl="4" rtl="0" algn="ctr">
              <a:spcBef>
                <a:spcPts val="0"/>
              </a:spcBef>
              <a:spcAft>
                <a:spcPts val="0"/>
              </a:spcAft>
              <a:buSzPts val="2000"/>
              <a:buFont typeface="Space Mono"/>
              <a:buNone/>
              <a:defRPr b="1" sz="2000">
                <a:latin typeface="Space Mono"/>
                <a:ea typeface="Space Mono"/>
                <a:cs typeface="Space Mono"/>
                <a:sym typeface="Space Mono"/>
              </a:defRPr>
            </a:lvl5pPr>
            <a:lvl6pPr lvl="5" rtl="0" algn="ctr">
              <a:spcBef>
                <a:spcPts val="0"/>
              </a:spcBef>
              <a:spcAft>
                <a:spcPts val="0"/>
              </a:spcAft>
              <a:buSzPts val="2000"/>
              <a:buFont typeface="Space Mono"/>
              <a:buNone/>
              <a:defRPr b="1" sz="2000">
                <a:latin typeface="Space Mono"/>
                <a:ea typeface="Space Mono"/>
                <a:cs typeface="Space Mono"/>
                <a:sym typeface="Space Mono"/>
              </a:defRPr>
            </a:lvl6pPr>
            <a:lvl7pPr lvl="6" rtl="0" algn="ctr">
              <a:spcBef>
                <a:spcPts val="0"/>
              </a:spcBef>
              <a:spcAft>
                <a:spcPts val="0"/>
              </a:spcAft>
              <a:buSzPts val="2000"/>
              <a:buFont typeface="Space Mono"/>
              <a:buNone/>
              <a:defRPr b="1" sz="2000">
                <a:latin typeface="Space Mono"/>
                <a:ea typeface="Space Mono"/>
                <a:cs typeface="Space Mono"/>
                <a:sym typeface="Space Mono"/>
              </a:defRPr>
            </a:lvl7pPr>
            <a:lvl8pPr lvl="7" rtl="0" algn="ctr">
              <a:spcBef>
                <a:spcPts val="0"/>
              </a:spcBef>
              <a:spcAft>
                <a:spcPts val="0"/>
              </a:spcAft>
              <a:buSzPts val="2000"/>
              <a:buFont typeface="Space Mono"/>
              <a:buNone/>
              <a:defRPr b="1" sz="2000">
                <a:latin typeface="Space Mono"/>
                <a:ea typeface="Space Mono"/>
                <a:cs typeface="Space Mono"/>
                <a:sym typeface="Space Mono"/>
              </a:defRPr>
            </a:lvl8pPr>
            <a:lvl9pPr lvl="8" rtl="0" algn="ctr">
              <a:spcBef>
                <a:spcPts val="0"/>
              </a:spcBef>
              <a:spcAft>
                <a:spcPts val="0"/>
              </a:spcAft>
              <a:buSzPts val="2000"/>
              <a:buFont typeface="Space Mono"/>
              <a:buNone/>
              <a:defRPr b="1" sz="2000">
                <a:latin typeface="Space Mono"/>
                <a:ea typeface="Space Mono"/>
                <a:cs typeface="Space Mono"/>
                <a:sym typeface="Space Mono"/>
              </a:defRPr>
            </a:lvl9pPr>
          </a:lstStyle>
          <a:p>
            <a:r>
              <a:t>xx%</a:t>
            </a:r>
          </a:p>
        </p:txBody>
      </p:sp>
      <p:sp>
        <p:nvSpPr>
          <p:cNvPr id="132" name="Google Shape;132;p24"/>
          <p:cNvSpPr txBox="1"/>
          <p:nvPr>
            <p:ph idx="1" type="subTitle"/>
          </p:nvPr>
        </p:nvSpPr>
        <p:spPr>
          <a:xfrm>
            <a:off x="713226" y="3722934"/>
            <a:ext cx="20727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24"/>
          <p:cNvSpPr txBox="1"/>
          <p:nvPr>
            <p:ph idx="4" type="subTitle"/>
          </p:nvPr>
        </p:nvSpPr>
        <p:spPr>
          <a:xfrm>
            <a:off x="3535675" y="3722934"/>
            <a:ext cx="20727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24"/>
          <p:cNvSpPr txBox="1"/>
          <p:nvPr>
            <p:ph idx="5" type="subTitle"/>
          </p:nvPr>
        </p:nvSpPr>
        <p:spPr>
          <a:xfrm>
            <a:off x="6358150" y="3722934"/>
            <a:ext cx="20727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24"/>
          <p:cNvSpPr txBox="1"/>
          <p:nvPr>
            <p:ph idx="6" type="subTitle"/>
          </p:nvPr>
        </p:nvSpPr>
        <p:spPr>
          <a:xfrm>
            <a:off x="713226" y="3329034"/>
            <a:ext cx="2072700" cy="39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136" name="Google Shape;136;p24"/>
          <p:cNvSpPr txBox="1"/>
          <p:nvPr>
            <p:ph idx="7" type="subTitle"/>
          </p:nvPr>
        </p:nvSpPr>
        <p:spPr>
          <a:xfrm>
            <a:off x="3535688" y="3329034"/>
            <a:ext cx="2072700" cy="39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137" name="Google Shape;137;p24"/>
          <p:cNvSpPr txBox="1"/>
          <p:nvPr>
            <p:ph idx="8" type="subTitle"/>
          </p:nvPr>
        </p:nvSpPr>
        <p:spPr>
          <a:xfrm>
            <a:off x="6358150" y="3329034"/>
            <a:ext cx="2072700" cy="39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138" name="Google Shape;138;p24"/>
          <p:cNvSpPr txBox="1"/>
          <p:nvPr>
            <p:ph idx="9"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39" name="Shape 139"/>
        <p:cNvGrpSpPr/>
        <p:nvPr/>
      </p:nvGrpSpPr>
      <p:grpSpPr>
        <a:xfrm>
          <a:off x="0" y="0"/>
          <a:ext cx="0" cy="0"/>
          <a:chOff x="0" y="0"/>
          <a:chExt cx="0" cy="0"/>
        </a:xfrm>
      </p:grpSpPr>
      <p:sp>
        <p:nvSpPr>
          <p:cNvPr id="140" name="Google Shape;140;p25"/>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txBox="1"/>
          <p:nvPr>
            <p:ph type="title"/>
          </p:nvPr>
        </p:nvSpPr>
        <p:spPr>
          <a:xfrm>
            <a:off x="2751875" y="1403775"/>
            <a:ext cx="3640200" cy="85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ctr">
              <a:spcBef>
                <a:spcPts val="0"/>
              </a:spcBef>
              <a:spcAft>
                <a:spcPts val="0"/>
              </a:spcAft>
              <a:buSzPts val="8000"/>
              <a:buFont typeface="Do Hyeon"/>
              <a:buNone/>
              <a:defRPr sz="8000">
                <a:latin typeface="Do Hyeon"/>
                <a:ea typeface="Do Hyeon"/>
                <a:cs typeface="Do Hyeon"/>
                <a:sym typeface="Do Hyeon"/>
              </a:defRPr>
            </a:lvl2pPr>
            <a:lvl3pPr lvl="2" rtl="0" algn="ctr">
              <a:spcBef>
                <a:spcPts val="0"/>
              </a:spcBef>
              <a:spcAft>
                <a:spcPts val="0"/>
              </a:spcAft>
              <a:buSzPts val="8000"/>
              <a:buFont typeface="Do Hyeon"/>
              <a:buNone/>
              <a:defRPr sz="8000">
                <a:latin typeface="Do Hyeon"/>
                <a:ea typeface="Do Hyeon"/>
                <a:cs typeface="Do Hyeon"/>
                <a:sym typeface="Do Hyeon"/>
              </a:defRPr>
            </a:lvl3pPr>
            <a:lvl4pPr lvl="3" rtl="0" algn="ctr">
              <a:spcBef>
                <a:spcPts val="0"/>
              </a:spcBef>
              <a:spcAft>
                <a:spcPts val="0"/>
              </a:spcAft>
              <a:buSzPts val="8000"/>
              <a:buFont typeface="Do Hyeon"/>
              <a:buNone/>
              <a:defRPr sz="8000">
                <a:latin typeface="Do Hyeon"/>
                <a:ea typeface="Do Hyeon"/>
                <a:cs typeface="Do Hyeon"/>
                <a:sym typeface="Do Hyeon"/>
              </a:defRPr>
            </a:lvl4pPr>
            <a:lvl5pPr lvl="4" rtl="0" algn="ctr">
              <a:spcBef>
                <a:spcPts val="0"/>
              </a:spcBef>
              <a:spcAft>
                <a:spcPts val="0"/>
              </a:spcAft>
              <a:buSzPts val="8000"/>
              <a:buFont typeface="Do Hyeon"/>
              <a:buNone/>
              <a:defRPr sz="8000">
                <a:latin typeface="Do Hyeon"/>
                <a:ea typeface="Do Hyeon"/>
                <a:cs typeface="Do Hyeon"/>
                <a:sym typeface="Do Hyeon"/>
              </a:defRPr>
            </a:lvl5pPr>
            <a:lvl6pPr lvl="5" rtl="0" algn="ctr">
              <a:spcBef>
                <a:spcPts val="0"/>
              </a:spcBef>
              <a:spcAft>
                <a:spcPts val="0"/>
              </a:spcAft>
              <a:buSzPts val="8000"/>
              <a:buFont typeface="Do Hyeon"/>
              <a:buNone/>
              <a:defRPr sz="8000">
                <a:latin typeface="Do Hyeon"/>
                <a:ea typeface="Do Hyeon"/>
                <a:cs typeface="Do Hyeon"/>
                <a:sym typeface="Do Hyeon"/>
              </a:defRPr>
            </a:lvl6pPr>
            <a:lvl7pPr lvl="6" rtl="0" algn="ctr">
              <a:spcBef>
                <a:spcPts val="0"/>
              </a:spcBef>
              <a:spcAft>
                <a:spcPts val="0"/>
              </a:spcAft>
              <a:buSzPts val="8000"/>
              <a:buFont typeface="Do Hyeon"/>
              <a:buNone/>
              <a:defRPr sz="8000">
                <a:latin typeface="Do Hyeon"/>
                <a:ea typeface="Do Hyeon"/>
                <a:cs typeface="Do Hyeon"/>
                <a:sym typeface="Do Hyeon"/>
              </a:defRPr>
            </a:lvl7pPr>
            <a:lvl8pPr lvl="7" rtl="0" algn="ctr">
              <a:spcBef>
                <a:spcPts val="0"/>
              </a:spcBef>
              <a:spcAft>
                <a:spcPts val="0"/>
              </a:spcAft>
              <a:buSzPts val="8000"/>
              <a:buFont typeface="Do Hyeon"/>
              <a:buNone/>
              <a:defRPr sz="8000">
                <a:latin typeface="Do Hyeon"/>
                <a:ea typeface="Do Hyeon"/>
                <a:cs typeface="Do Hyeon"/>
                <a:sym typeface="Do Hyeon"/>
              </a:defRPr>
            </a:lvl8pPr>
            <a:lvl9pPr lvl="8" rtl="0" algn="ctr">
              <a:spcBef>
                <a:spcPts val="0"/>
              </a:spcBef>
              <a:spcAft>
                <a:spcPts val="0"/>
              </a:spcAft>
              <a:buSzPts val="8000"/>
              <a:buFont typeface="Do Hyeon"/>
              <a:buNone/>
              <a:defRPr sz="8000">
                <a:latin typeface="Do Hyeon"/>
                <a:ea typeface="Do Hyeon"/>
                <a:cs typeface="Do Hyeon"/>
                <a:sym typeface="Do Hyeon"/>
              </a:defRPr>
            </a:lvl9pPr>
          </a:lstStyle>
          <a:p/>
        </p:txBody>
      </p:sp>
      <p:sp>
        <p:nvSpPr>
          <p:cNvPr id="142" name="Google Shape;142;p25"/>
          <p:cNvSpPr txBox="1"/>
          <p:nvPr>
            <p:ph idx="1" type="subTitle"/>
          </p:nvPr>
        </p:nvSpPr>
        <p:spPr>
          <a:xfrm>
            <a:off x="2752062" y="2608788"/>
            <a:ext cx="3640200" cy="10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143" name="Shape 143"/>
        <p:cNvGrpSpPr/>
        <p:nvPr/>
      </p:nvGrpSpPr>
      <p:grpSpPr>
        <a:xfrm>
          <a:off x="0" y="0"/>
          <a:ext cx="0" cy="0"/>
          <a:chOff x="0" y="0"/>
          <a:chExt cx="0" cy="0"/>
        </a:xfrm>
      </p:grpSpPr>
      <p:sp>
        <p:nvSpPr>
          <p:cNvPr id="144" name="Google Shape;144;p26"/>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txBox="1"/>
          <p:nvPr>
            <p:ph idx="1" type="subTitle"/>
          </p:nvPr>
        </p:nvSpPr>
        <p:spPr>
          <a:xfrm flipH="1">
            <a:off x="2109275" y="4002650"/>
            <a:ext cx="4925400" cy="61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6"/>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
    <p:spTree>
      <p:nvGrpSpPr>
        <p:cNvPr id="147" name="Shape 147"/>
        <p:cNvGrpSpPr/>
        <p:nvPr/>
      </p:nvGrpSpPr>
      <p:grpSpPr>
        <a:xfrm>
          <a:off x="0" y="0"/>
          <a:ext cx="0" cy="0"/>
          <a:chOff x="0" y="0"/>
          <a:chExt cx="0" cy="0"/>
        </a:xfrm>
      </p:grpSpPr>
      <p:sp>
        <p:nvSpPr>
          <p:cNvPr id="148" name="Google Shape;148;p27"/>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txBox="1"/>
          <p:nvPr>
            <p:ph idx="1" type="subTitle"/>
          </p:nvPr>
        </p:nvSpPr>
        <p:spPr>
          <a:xfrm flipH="1">
            <a:off x="2252700" y="4002650"/>
            <a:ext cx="4638600" cy="61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0" name="Google Shape;150;p27"/>
          <p:cNvSpPr txBox="1"/>
          <p:nvPr>
            <p:ph type="title"/>
          </p:nvPr>
        </p:nvSpPr>
        <p:spPr>
          <a:xfrm>
            <a:off x="713225" y="539125"/>
            <a:ext cx="7717500" cy="612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
    <p:spTree>
      <p:nvGrpSpPr>
        <p:cNvPr id="151" name="Shape 151"/>
        <p:cNvGrpSpPr/>
        <p:nvPr/>
      </p:nvGrpSpPr>
      <p:grpSpPr>
        <a:xfrm>
          <a:off x="0" y="0"/>
          <a:ext cx="0" cy="0"/>
          <a:chOff x="0" y="0"/>
          <a:chExt cx="0" cy="0"/>
        </a:xfrm>
      </p:grpSpPr>
      <p:sp>
        <p:nvSpPr>
          <p:cNvPr id="152" name="Google Shape;152;p28"/>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txBox="1"/>
          <p:nvPr>
            <p:ph idx="1" type="subTitle"/>
          </p:nvPr>
        </p:nvSpPr>
        <p:spPr>
          <a:xfrm flipH="1">
            <a:off x="2256750" y="4002650"/>
            <a:ext cx="4630500" cy="61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4" name="Google Shape;154;p28"/>
          <p:cNvSpPr txBox="1"/>
          <p:nvPr>
            <p:ph type="title"/>
          </p:nvPr>
        </p:nvSpPr>
        <p:spPr>
          <a:xfrm>
            <a:off x="713225" y="539125"/>
            <a:ext cx="7717500" cy="612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
    <p:spTree>
      <p:nvGrpSpPr>
        <p:cNvPr id="155" name="Shape 155"/>
        <p:cNvGrpSpPr/>
        <p:nvPr/>
      </p:nvGrpSpPr>
      <p:grpSpPr>
        <a:xfrm>
          <a:off x="0" y="0"/>
          <a:ext cx="0" cy="0"/>
          <a:chOff x="0" y="0"/>
          <a:chExt cx="0" cy="0"/>
        </a:xfrm>
      </p:grpSpPr>
      <p:sp>
        <p:nvSpPr>
          <p:cNvPr id="156" name="Google Shape;156;p29"/>
          <p:cNvSpPr txBox="1"/>
          <p:nvPr>
            <p:ph idx="1" type="body"/>
          </p:nvPr>
        </p:nvSpPr>
        <p:spPr>
          <a:xfrm>
            <a:off x="713225" y="1152400"/>
            <a:ext cx="4688400" cy="2055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Prompt"/>
              <a:buChar char="●"/>
              <a:defRPr/>
            </a:lvl1pPr>
            <a:lvl2pPr indent="-317500" lvl="1" marL="914400" rtl="0">
              <a:spcBef>
                <a:spcPts val="0"/>
              </a:spcBef>
              <a:spcAft>
                <a:spcPts val="0"/>
              </a:spcAft>
              <a:buSzPts val="1400"/>
              <a:buFont typeface="Prompt"/>
              <a:buChar char="○"/>
              <a:defRPr/>
            </a:lvl2pPr>
            <a:lvl3pPr indent="-317500" lvl="2" marL="1371600" rtl="0">
              <a:spcBef>
                <a:spcPts val="0"/>
              </a:spcBef>
              <a:spcAft>
                <a:spcPts val="0"/>
              </a:spcAft>
              <a:buSzPts val="1400"/>
              <a:buFont typeface="Prompt"/>
              <a:buChar char="■"/>
              <a:defRPr/>
            </a:lvl3pPr>
            <a:lvl4pPr indent="-317500" lvl="3" marL="1828800" rtl="0">
              <a:spcBef>
                <a:spcPts val="0"/>
              </a:spcBef>
              <a:spcAft>
                <a:spcPts val="0"/>
              </a:spcAft>
              <a:buSzPts val="1400"/>
              <a:buFont typeface="Prompt"/>
              <a:buChar char="●"/>
              <a:defRPr/>
            </a:lvl4pPr>
            <a:lvl5pPr indent="-317500" lvl="4" marL="2286000" rtl="0">
              <a:spcBef>
                <a:spcPts val="0"/>
              </a:spcBef>
              <a:spcAft>
                <a:spcPts val="0"/>
              </a:spcAft>
              <a:buSzPts val="1400"/>
              <a:buFont typeface="Prompt"/>
              <a:buChar char="○"/>
              <a:defRPr/>
            </a:lvl5pPr>
            <a:lvl6pPr indent="-317500" lvl="5" marL="2743200" rtl="0">
              <a:spcBef>
                <a:spcPts val="0"/>
              </a:spcBef>
              <a:spcAft>
                <a:spcPts val="0"/>
              </a:spcAft>
              <a:buSzPts val="1400"/>
              <a:buFont typeface="Prompt"/>
              <a:buChar char="■"/>
              <a:defRPr/>
            </a:lvl6pPr>
            <a:lvl7pPr indent="-317500" lvl="6" marL="3200400" rtl="0">
              <a:spcBef>
                <a:spcPts val="0"/>
              </a:spcBef>
              <a:spcAft>
                <a:spcPts val="0"/>
              </a:spcAft>
              <a:buSzPts val="1400"/>
              <a:buFont typeface="Prompt"/>
              <a:buChar char="●"/>
              <a:defRPr/>
            </a:lvl7pPr>
            <a:lvl8pPr indent="-317500" lvl="7" marL="3657600" rtl="0">
              <a:spcBef>
                <a:spcPts val="0"/>
              </a:spcBef>
              <a:spcAft>
                <a:spcPts val="0"/>
              </a:spcAft>
              <a:buSzPts val="1400"/>
              <a:buFont typeface="Prompt"/>
              <a:buChar char="○"/>
              <a:defRPr/>
            </a:lvl8pPr>
            <a:lvl9pPr indent="-317500" lvl="8" marL="4114800" rtl="0">
              <a:spcBef>
                <a:spcPts val="0"/>
              </a:spcBef>
              <a:spcAft>
                <a:spcPts val="0"/>
              </a:spcAft>
              <a:buSzPts val="1400"/>
              <a:buFont typeface="Prompt"/>
              <a:buChar char="■"/>
              <a:defRPr/>
            </a:lvl9pPr>
          </a:lstStyle>
          <a:p/>
        </p:txBody>
      </p:sp>
      <p:sp>
        <p:nvSpPr>
          <p:cNvPr id="157" name="Google Shape;157;p29"/>
          <p:cNvSpPr/>
          <p:nvPr/>
        </p:nvSpPr>
        <p:spPr>
          <a:xfrm>
            <a:off x="1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3_1">
    <p:spTree>
      <p:nvGrpSpPr>
        <p:cNvPr id="159" name="Shape 159"/>
        <p:cNvGrpSpPr/>
        <p:nvPr/>
      </p:nvGrpSpPr>
      <p:grpSpPr>
        <a:xfrm>
          <a:off x="0" y="0"/>
          <a:ext cx="0" cy="0"/>
          <a:chOff x="0" y="0"/>
          <a:chExt cx="0" cy="0"/>
        </a:xfrm>
      </p:grpSpPr>
      <p:sp>
        <p:nvSpPr>
          <p:cNvPr id="160" name="Google Shape;160;p30"/>
          <p:cNvSpPr/>
          <p:nvPr/>
        </p:nvSpPr>
        <p:spPr>
          <a:xfrm>
            <a:off x="188" y="4935735"/>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0"/>
          <p:cNvSpPr/>
          <p:nvPr/>
        </p:nvSpPr>
        <p:spPr>
          <a:xfrm>
            <a:off x="188" y="4573635"/>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0"/>
          <p:cNvSpPr txBox="1"/>
          <p:nvPr>
            <p:ph type="title"/>
          </p:nvPr>
        </p:nvSpPr>
        <p:spPr>
          <a:xfrm>
            <a:off x="1232513" y="2571738"/>
            <a:ext cx="6678900" cy="10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Font typeface="Space Mono"/>
              <a:buNone/>
              <a:defRPr>
                <a:latin typeface="Space Mono"/>
                <a:ea typeface="Space Mono"/>
                <a:cs typeface="Space Mono"/>
                <a:sym typeface="Space Mono"/>
              </a:defRPr>
            </a:lvl2pPr>
            <a:lvl3pPr lvl="2" rtl="0" algn="ctr">
              <a:spcBef>
                <a:spcPts val="0"/>
              </a:spcBef>
              <a:spcAft>
                <a:spcPts val="0"/>
              </a:spcAft>
              <a:buSzPts val="3000"/>
              <a:buFont typeface="Space Mono"/>
              <a:buNone/>
              <a:defRPr>
                <a:latin typeface="Space Mono"/>
                <a:ea typeface="Space Mono"/>
                <a:cs typeface="Space Mono"/>
                <a:sym typeface="Space Mono"/>
              </a:defRPr>
            </a:lvl3pPr>
            <a:lvl4pPr lvl="3" rtl="0" algn="ctr">
              <a:spcBef>
                <a:spcPts val="0"/>
              </a:spcBef>
              <a:spcAft>
                <a:spcPts val="0"/>
              </a:spcAft>
              <a:buSzPts val="3000"/>
              <a:buFont typeface="Space Mono"/>
              <a:buNone/>
              <a:defRPr>
                <a:latin typeface="Space Mono"/>
                <a:ea typeface="Space Mono"/>
                <a:cs typeface="Space Mono"/>
                <a:sym typeface="Space Mono"/>
              </a:defRPr>
            </a:lvl4pPr>
            <a:lvl5pPr lvl="4" rtl="0" algn="ctr">
              <a:spcBef>
                <a:spcPts val="0"/>
              </a:spcBef>
              <a:spcAft>
                <a:spcPts val="0"/>
              </a:spcAft>
              <a:buSzPts val="3000"/>
              <a:buFont typeface="Space Mono"/>
              <a:buNone/>
              <a:defRPr>
                <a:latin typeface="Space Mono"/>
                <a:ea typeface="Space Mono"/>
                <a:cs typeface="Space Mono"/>
                <a:sym typeface="Space Mono"/>
              </a:defRPr>
            </a:lvl5pPr>
            <a:lvl6pPr lvl="5" rtl="0" algn="ctr">
              <a:spcBef>
                <a:spcPts val="0"/>
              </a:spcBef>
              <a:spcAft>
                <a:spcPts val="0"/>
              </a:spcAft>
              <a:buSzPts val="3000"/>
              <a:buFont typeface="Space Mono"/>
              <a:buNone/>
              <a:defRPr>
                <a:latin typeface="Space Mono"/>
                <a:ea typeface="Space Mono"/>
                <a:cs typeface="Space Mono"/>
                <a:sym typeface="Space Mono"/>
              </a:defRPr>
            </a:lvl6pPr>
            <a:lvl7pPr lvl="6" rtl="0" algn="ctr">
              <a:spcBef>
                <a:spcPts val="0"/>
              </a:spcBef>
              <a:spcAft>
                <a:spcPts val="0"/>
              </a:spcAft>
              <a:buSzPts val="3000"/>
              <a:buFont typeface="Space Mono"/>
              <a:buNone/>
              <a:defRPr>
                <a:latin typeface="Space Mono"/>
                <a:ea typeface="Space Mono"/>
                <a:cs typeface="Space Mono"/>
                <a:sym typeface="Space Mono"/>
              </a:defRPr>
            </a:lvl7pPr>
            <a:lvl8pPr lvl="7" rtl="0" algn="ctr">
              <a:spcBef>
                <a:spcPts val="0"/>
              </a:spcBef>
              <a:spcAft>
                <a:spcPts val="0"/>
              </a:spcAft>
              <a:buSzPts val="3000"/>
              <a:buFont typeface="Space Mono"/>
              <a:buNone/>
              <a:defRPr>
                <a:latin typeface="Space Mono"/>
                <a:ea typeface="Space Mono"/>
                <a:cs typeface="Space Mono"/>
                <a:sym typeface="Space Mono"/>
              </a:defRPr>
            </a:lvl8pPr>
            <a:lvl9pPr lvl="8" rtl="0" algn="ctr">
              <a:spcBef>
                <a:spcPts val="0"/>
              </a:spcBef>
              <a:spcAft>
                <a:spcPts val="0"/>
              </a:spcAft>
              <a:buSzPts val="3000"/>
              <a:buFont typeface="Space Mono"/>
              <a:buNone/>
              <a:defRPr>
                <a:latin typeface="Space Mono"/>
                <a:ea typeface="Space Mono"/>
                <a:cs typeface="Space Mono"/>
                <a:sym typeface="Space Mono"/>
              </a:defRPr>
            </a:lvl9pPr>
          </a:lstStyle>
          <a:p/>
        </p:txBody>
      </p:sp>
      <p:sp>
        <p:nvSpPr>
          <p:cNvPr id="163" name="Google Shape;163;p30"/>
          <p:cNvSpPr txBox="1"/>
          <p:nvPr>
            <p:ph idx="1" type="subTitle"/>
          </p:nvPr>
        </p:nvSpPr>
        <p:spPr>
          <a:xfrm>
            <a:off x="1232588" y="3751038"/>
            <a:ext cx="6678900" cy="57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type="title"/>
          </p:nvPr>
        </p:nvSpPr>
        <p:spPr>
          <a:xfrm>
            <a:off x="713225" y="1788375"/>
            <a:ext cx="3849000" cy="1038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4"/>
          <p:cNvSpPr txBox="1"/>
          <p:nvPr>
            <p:ph idx="1" type="body"/>
          </p:nvPr>
        </p:nvSpPr>
        <p:spPr>
          <a:xfrm>
            <a:off x="713225" y="3016875"/>
            <a:ext cx="3849000" cy="709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164" name="Shape 164"/>
        <p:cNvGrpSpPr/>
        <p:nvPr/>
      </p:nvGrpSpPr>
      <p:grpSpPr>
        <a:xfrm>
          <a:off x="0" y="0"/>
          <a:ext cx="0" cy="0"/>
          <a:chOff x="0" y="0"/>
          <a:chExt cx="0" cy="0"/>
        </a:xfrm>
      </p:grpSpPr>
      <p:sp>
        <p:nvSpPr>
          <p:cNvPr id="165" name="Google Shape;165;p31"/>
          <p:cNvSpPr txBox="1"/>
          <p:nvPr>
            <p:ph idx="1" type="subTitle"/>
          </p:nvPr>
        </p:nvSpPr>
        <p:spPr>
          <a:xfrm>
            <a:off x="713281" y="1666425"/>
            <a:ext cx="3756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6" name="Google Shape;166;p31"/>
          <p:cNvSpPr txBox="1"/>
          <p:nvPr>
            <p:ph idx="2" type="subTitle"/>
          </p:nvPr>
        </p:nvSpPr>
        <p:spPr>
          <a:xfrm>
            <a:off x="713255" y="3513975"/>
            <a:ext cx="3756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7" name="Google Shape;167;p31"/>
          <p:cNvSpPr txBox="1"/>
          <p:nvPr>
            <p:ph idx="3" type="subTitle"/>
          </p:nvPr>
        </p:nvSpPr>
        <p:spPr>
          <a:xfrm>
            <a:off x="713299" y="2315328"/>
            <a:ext cx="3756600" cy="45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168" name="Google Shape;168;p31"/>
          <p:cNvSpPr txBox="1"/>
          <p:nvPr>
            <p:ph idx="4" type="subTitle"/>
          </p:nvPr>
        </p:nvSpPr>
        <p:spPr>
          <a:xfrm>
            <a:off x="713225" y="2983575"/>
            <a:ext cx="3756600" cy="45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169" name="Google Shape;169;p31"/>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70" name="Google Shape;170;p31"/>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
    <p:spTree>
      <p:nvGrpSpPr>
        <p:cNvPr id="171" name="Shape 171"/>
        <p:cNvGrpSpPr/>
        <p:nvPr/>
      </p:nvGrpSpPr>
      <p:grpSpPr>
        <a:xfrm>
          <a:off x="0" y="0"/>
          <a:ext cx="0" cy="0"/>
          <a:chOff x="0" y="0"/>
          <a:chExt cx="0" cy="0"/>
        </a:xfrm>
      </p:grpSpPr>
      <p:sp>
        <p:nvSpPr>
          <p:cNvPr id="172" name="Google Shape;172;p32"/>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73" name="Google Shape;173;p32"/>
          <p:cNvSpPr txBox="1"/>
          <p:nvPr>
            <p:ph idx="1" type="subTitle"/>
          </p:nvPr>
        </p:nvSpPr>
        <p:spPr>
          <a:xfrm>
            <a:off x="713228" y="3889558"/>
            <a:ext cx="26145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32"/>
          <p:cNvSpPr txBox="1"/>
          <p:nvPr>
            <p:ph idx="2" type="subTitle"/>
          </p:nvPr>
        </p:nvSpPr>
        <p:spPr>
          <a:xfrm>
            <a:off x="713228" y="3395282"/>
            <a:ext cx="26145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175" name="Google Shape;175;p32"/>
          <p:cNvSpPr txBox="1"/>
          <p:nvPr>
            <p:ph idx="3" type="subTitle"/>
          </p:nvPr>
        </p:nvSpPr>
        <p:spPr>
          <a:xfrm>
            <a:off x="5816125" y="3889550"/>
            <a:ext cx="26145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32"/>
          <p:cNvSpPr txBox="1"/>
          <p:nvPr>
            <p:ph idx="4" type="subTitle"/>
          </p:nvPr>
        </p:nvSpPr>
        <p:spPr>
          <a:xfrm flipH="1">
            <a:off x="5816125" y="3395276"/>
            <a:ext cx="26145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177" name="Google Shape;177;p32"/>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_1_1">
    <p:spTree>
      <p:nvGrpSpPr>
        <p:cNvPr id="178" name="Shape 178"/>
        <p:cNvGrpSpPr/>
        <p:nvPr/>
      </p:nvGrpSpPr>
      <p:grpSpPr>
        <a:xfrm>
          <a:off x="0" y="0"/>
          <a:ext cx="0" cy="0"/>
          <a:chOff x="0" y="0"/>
          <a:chExt cx="0" cy="0"/>
        </a:xfrm>
      </p:grpSpPr>
      <p:grpSp>
        <p:nvGrpSpPr>
          <p:cNvPr id="179" name="Google Shape;179;p33"/>
          <p:cNvGrpSpPr/>
          <p:nvPr/>
        </p:nvGrpSpPr>
        <p:grpSpPr>
          <a:xfrm>
            <a:off x="-13200" y="4521975"/>
            <a:ext cx="9170400" cy="621523"/>
            <a:chOff x="-13200" y="4521975"/>
            <a:chExt cx="9170400" cy="621523"/>
          </a:xfrm>
        </p:grpSpPr>
        <p:sp>
          <p:nvSpPr>
            <p:cNvPr id="180" name="Google Shape;180;p33"/>
            <p:cNvSpPr/>
            <p:nvPr/>
          </p:nvSpPr>
          <p:spPr>
            <a:xfrm flipH="1" rot="10800000">
              <a:off x="-13200" y="4521975"/>
              <a:ext cx="91704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3"/>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33"/>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83" name="Google Shape;183;p33"/>
          <p:cNvSpPr txBox="1"/>
          <p:nvPr>
            <p:ph idx="1" type="subTitle"/>
          </p:nvPr>
        </p:nvSpPr>
        <p:spPr>
          <a:xfrm>
            <a:off x="713225" y="2298975"/>
            <a:ext cx="3405600" cy="524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Font typeface="Syncopate"/>
              <a:buNone/>
              <a:defRPr sz="2000">
                <a:latin typeface="Space Mono"/>
                <a:ea typeface="Space Mono"/>
                <a:cs typeface="Space Mono"/>
                <a:sym typeface="Space Mono"/>
              </a:defRPr>
            </a:lvl1pPr>
            <a:lvl2pPr lvl="1" rtl="0" algn="ctr">
              <a:lnSpc>
                <a:spcPct val="100000"/>
              </a:lnSpc>
              <a:spcBef>
                <a:spcPts val="0"/>
              </a:spcBef>
              <a:spcAft>
                <a:spcPts val="0"/>
              </a:spcAft>
              <a:buSzPts val="1600"/>
              <a:buFont typeface="Syncopate"/>
              <a:buNone/>
              <a:defRPr b="1" sz="1600">
                <a:latin typeface="Syncopate"/>
                <a:ea typeface="Syncopate"/>
                <a:cs typeface="Syncopate"/>
                <a:sym typeface="Syncopate"/>
              </a:defRPr>
            </a:lvl2pPr>
            <a:lvl3pPr lvl="2" rtl="0" algn="ctr">
              <a:lnSpc>
                <a:spcPct val="100000"/>
              </a:lnSpc>
              <a:spcBef>
                <a:spcPts val="0"/>
              </a:spcBef>
              <a:spcAft>
                <a:spcPts val="0"/>
              </a:spcAft>
              <a:buSzPts val="1600"/>
              <a:buFont typeface="Syncopate"/>
              <a:buNone/>
              <a:defRPr b="1" sz="1600">
                <a:latin typeface="Syncopate"/>
                <a:ea typeface="Syncopate"/>
                <a:cs typeface="Syncopate"/>
                <a:sym typeface="Syncopate"/>
              </a:defRPr>
            </a:lvl3pPr>
            <a:lvl4pPr lvl="3" rtl="0" algn="ctr">
              <a:lnSpc>
                <a:spcPct val="100000"/>
              </a:lnSpc>
              <a:spcBef>
                <a:spcPts val="0"/>
              </a:spcBef>
              <a:spcAft>
                <a:spcPts val="0"/>
              </a:spcAft>
              <a:buSzPts val="1600"/>
              <a:buFont typeface="Syncopate"/>
              <a:buNone/>
              <a:defRPr b="1" sz="1600">
                <a:latin typeface="Syncopate"/>
                <a:ea typeface="Syncopate"/>
                <a:cs typeface="Syncopate"/>
                <a:sym typeface="Syncopate"/>
              </a:defRPr>
            </a:lvl4pPr>
            <a:lvl5pPr lvl="4" rtl="0" algn="ctr">
              <a:lnSpc>
                <a:spcPct val="100000"/>
              </a:lnSpc>
              <a:spcBef>
                <a:spcPts val="0"/>
              </a:spcBef>
              <a:spcAft>
                <a:spcPts val="0"/>
              </a:spcAft>
              <a:buSzPts val="1600"/>
              <a:buFont typeface="Syncopate"/>
              <a:buNone/>
              <a:defRPr b="1" sz="1600">
                <a:latin typeface="Syncopate"/>
                <a:ea typeface="Syncopate"/>
                <a:cs typeface="Syncopate"/>
                <a:sym typeface="Syncopate"/>
              </a:defRPr>
            </a:lvl5pPr>
            <a:lvl6pPr lvl="5" rtl="0" algn="ctr">
              <a:lnSpc>
                <a:spcPct val="100000"/>
              </a:lnSpc>
              <a:spcBef>
                <a:spcPts val="0"/>
              </a:spcBef>
              <a:spcAft>
                <a:spcPts val="0"/>
              </a:spcAft>
              <a:buSzPts val="1600"/>
              <a:buFont typeface="Syncopate"/>
              <a:buNone/>
              <a:defRPr b="1" sz="1600">
                <a:latin typeface="Syncopate"/>
                <a:ea typeface="Syncopate"/>
                <a:cs typeface="Syncopate"/>
                <a:sym typeface="Syncopate"/>
              </a:defRPr>
            </a:lvl6pPr>
            <a:lvl7pPr lvl="6" rtl="0" algn="ctr">
              <a:lnSpc>
                <a:spcPct val="100000"/>
              </a:lnSpc>
              <a:spcBef>
                <a:spcPts val="0"/>
              </a:spcBef>
              <a:spcAft>
                <a:spcPts val="0"/>
              </a:spcAft>
              <a:buSzPts val="1600"/>
              <a:buFont typeface="Syncopate"/>
              <a:buNone/>
              <a:defRPr b="1" sz="1600">
                <a:latin typeface="Syncopate"/>
                <a:ea typeface="Syncopate"/>
                <a:cs typeface="Syncopate"/>
                <a:sym typeface="Syncopate"/>
              </a:defRPr>
            </a:lvl7pPr>
            <a:lvl8pPr lvl="7" rtl="0" algn="ctr">
              <a:lnSpc>
                <a:spcPct val="100000"/>
              </a:lnSpc>
              <a:spcBef>
                <a:spcPts val="0"/>
              </a:spcBef>
              <a:spcAft>
                <a:spcPts val="0"/>
              </a:spcAft>
              <a:buSzPts val="1600"/>
              <a:buFont typeface="Syncopate"/>
              <a:buNone/>
              <a:defRPr b="1" sz="1600">
                <a:latin typeface="Syncopate"/>
                <a:ea typeface="Syncopate"/>
                <a:cs typeface="Syncopate"/>
                <a:sym typeface="Syncopate"/>
              </a:defRPr>
            </a:lvl8pPr>
            <a:lvl9pPr lvl="8" rtl="0" algn="ctr">
              <a:lnSpc>
                <a:spcPct val="100000"/>
              </a:lnSpc>
              <a:spcBef>
                <a:spcPts val="0"/>
              </a:spcBef>
              <a:spcAft>
                <a:spcPts val="0"/>
              </a:spcAft>
              <a:buSzPts val="1600"/>
              <a:buFont typeface="Syncopate"/>
              <a:buNone/>
              <a:defRPr b="1" sz="1600">
                <a:latin typeface="Syncopate"/>
                <a:ea typeface="Syncopate"/>
                <a:cs typeface="Syncopate"/>
                <a:sym typeface="Syncopate"/>
              </a:defRPr>
            </a:lvl9pPr>
          </a:lstStyle>
          <a:p/>
        </p:txBody>
      </p:sp>
      <p:sp>
        <p:nvSpPr>
          <p:cNvPr id="184" name="Google Shape;184;p33"/>
          <p:cNvSpPr txBox="1"/>
          <p:nvPr>
            <p:ph idx="2" type="subTitle"/>
          </p:nvPr>
        </p:nvSpPr>
        <p:spPr>
          <a:xfrm flipH="1">
            <a:off x="5025375" y="2298975"/>
            <a:ext cx="3405300" cy="524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Font typeface="Syncopate"/>
              <a:buNone/>
              <a:defRPr sz="2000">
                <a:latin typeface="Space Mono"/>
                <a:ea typeface="Space Mono"/>
                <a:cs typeface="Space Mono"/>
                <a:sym typeface="Space Mono"/>
              </a:defRPr>
            </a:lvl1pPr>
            <a:lvl2pPr lvl="1" rtl="0" algn="ctr">
              <a:lnSpc>
                <a:spcPct val="100000"/>
              </a:lnSpc>
              <a:spcBef>
                <a:spcPts val="0"/>
              </a:spcBef>
              <a:spcAft>
                <a:spcPts val="0"/>
              </a:spcAft>
              <a:buSzPts val="1600"/>
              <a:buFont typeface="Syncopate"/>
              <a:buNone/>
              <a:defRPr b="1" sz="1600">
                <a:latin typeface="Syncopate"/>
                <a:ea typeface="Syncopate"/>
                <a:cs typeface="Syncopate"/>
                <a:sym typeface="Syncopate"/>
              </a:defRPr>
            </a:lvl2pPr>
            <a:lvl3pPr lvl="2" rtl="0" algn="ctr">
              <a:lnSpc>
                <a:spcPct val="100000"/>
              </a:lnSpc>
              <a:spcBef>
                <a:spcPts val="0"/>
              </a:spcBef>
              <a:spcAft>
                <a:spcPts val="0"/>
              </a:spcAft>
              <a:buSzPts val="1600"/>
              <a:buFont typeface="Syncopate"/>
              <a:buNone/>
              <a:defRPr b="1" sz="1600">
                <a:latin typeface="Syncopate"/>
                <a:ea typeface="Syncopate"/>
                <a:cs typeface="Syncopate"/>
                <a:sym typeface="Syncopate"/>
              </a:defRPr>
            </a:lvl3pPr>
            <a:lvl4pPr lvl="3" rtl="0" algn="ctr">
              <a:lnSpc>
                <a:spcPct val="100000"/>
              </a:lnSpc>
              <a:spcBef>
                <a:spcPts val="0"/>
              </a:spcBef>
              <a:spcAft>
                <a:spcPts val="0"/>
              </a:spcAft>
              <a:buSzPts val="1600"/>
              <a:buFont typeface="Syncopate"/>
              <a:buNone/>
              <a:defRPr b="1" sz="1600">
                <a:latin typeface="Syncopate"/>
                <a:ea typeface="Syncopate"/>
                <a:cs typeface="Syncopate"/>
                <a:sym typeface="Syncopate"/>
              </a:defRPr>
            </a:lvl4pPr>
            <a:lvl5pPr lvl="4" rtl="0" algn="ctr">
              <a:lnSpc>
                <a:spcPct val="100000"/>
              </a:lnSpc>
              <a:spcBef>
                <a:spcPts val="0"/>
              </a:spcBef>
              <a:spcAft>
                <a:spcPts val="0"/>
              </a:spcAft>
              <a:buSzPts val="1600"/>
              <a:buFont typeface="Syncopate"/>
              <a:buNone/>
              <a:defRPr b="1" sz="1600">
                <a:latin typeface="Syncopate"/>
                <a:ea typeface="Syncopate"/>
                <a:cs typeface="Syncopate"/>
                <a:sym typeface="Syncopate"/>
              </a:defRPr>
            </a:lvl5pPr>
            <a:lvl6pPr lvl="5" rtl="0" algn="ctr">
              <a:lnSpc>
                <a:spcPct val="100000"/>
              </a:lnSpc>
              <a:spcBef>
                <a:spcPts val="0"/>
              </a:spcBef>
              <a:spcAft>
                <a:spcPts val="0"/>
              </a:spcAft>
              <a:buSzPts val="1600"/>
              <a:buFont typeface="Syncopate"/>
              <a:buNone/>
              <a:defRPr b="1" sz="1600">
                <a:latin typeface="Syncopate"/>
                <a:ea typeface="Syncopate"/>
                <a:cs typeface="Syncopate"/>
                <a:sym typeface="Syncopate"/>
              </a:defRPr>
            </a:lvl6pPr>
            <a:lvl7pPr lvl="6" rtl="0" algn="ctr">
              <a:lnSpc>
                <a:spcPct val="100000"/>
              </a:lnSpc>
              <a:spcBef>
                <a:spcPts val="0"/>
              </a:spcBef>
              <a:spcAft>
                <a:spcPts val="0"/>
              </a:spcAft>
              <a:buSzPts val="1600"/>
              <a:buFont typeface="Syncopate"/>
              <a:buNone/>
              <a:defRPr b="1" sz="1600">
                <a:latin typeface="Syncopate"/>
                <a:ea typeface="Syncopate"/>
                <a:cs typeface="Syncopate"/>
                <a:sym typeface="Syncopate"/>
              </a:defRPr>
            </a:lvl7pPr>
            <a:lvl8pPr lvl="7" rtl="0" algn="ctr">
              <a:lnSpc>
                <a:spcPct val="100000"/>
              </a:lnSpc>
              <a:spcBef>
                <a:spcPts val="0"/>
              </a:spcBef>
              <a:spcAft>
                <a:spcPts val="0"/>
              </a:spcAft>
              <a:buSzPts val="1600"/>
              <a:buFont typeface="Syncopate"/>
              <a:buNone/>
              <a:defRPr b="1" sz="1600">
                <a:latin typeface="Syncopate"/>
                <a:ea typeface="Syncopate"/>
                <a:cs typeface="Syncopate"/>
                <a:sym typeface="Syncopate"/>
              </a:defRPr>
            </a:lvl8pPr>
            <a:lvl9pPr lvl="8" rtl="0" algn="ctr">
              <a:lnSpc>
                <a:spcPct val="100000"/>
              </a:lnSpc>
              <a:spcBef>
                <a:spcPts val="0"/>
              </a:spcBef>
              <a:spcAft>
                <a:spcPts val="0"/>
              </a:spcAft>
              <a:buSzPts val="1600"/>
              <a:buFont typeface="Syncopate"/>
              <a:buNone/>
              <a:defRPr b="1" sz="1600">
                <a:latin typeface="Syncopate"/>
                <a:ea typeface="Syncopate"/>
                <a:cs typeface="Syncopate"/>
                <a:sym typeface="Syncopate"/>
              </a:defRPr>
            </a:lvl9pPr>
          </a:lstStyle>
          <a:p/>
        </p:txBody>
      </p:sp>
      <p:sp>
        <p:nvSpPr>
          <p:cNvPr id="185" name="Google Shape;185;p33"/>
          <p:cNvSpPr txBox="1"/>
          <p:nvPr>
            <p:ph idx="3" type="body"/>
          </p:nvPr>
        </p:nvSpPr>
        <p:spPr>
          <a:xfrm>
            <a:off x="713225" y="2998575"/>
            <a:ext cx="3405600" cy="1371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Arial"/>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Font typeface="Arial"/>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Font typeface="Arial"/>
              <a:buChar char="■"/>
              <a:defRPr/>
            </a:lvl6pPr>
            <a:lvl7pPr indent="-317500" lvl="6" marL="3200400" rtl="0">
              <a:spcBef>
                <a:spcPts val="0"/>
              </a:spcBef>
              <a:spcAft>
                <a:spcPts val="0"/>
              </a:spcAft>
              <a:buSzPts val="1400"/>
              <a:buFont typeface="Arial"/>
              <a:buChar char="●"/>
              <a:defRPr/>
            </a:lvl7pPr>
            <a:lvl8pPr indent="-317500" lvl="7" marL="3657600" rtl="0">
              <a:spcBef>
                <a:spcPts val="0"/>
              </a:spcBef>
              <a:spcAft>
                <a:spcPts val="0"/>
              </a:spcAft>
              <a:buSzPts val="1400"/>
              <a:buFont typeface="Arial"/>
              <a:buChar char="○"/>
              <a:defRPr/>
            </a:lvl8pPr>
            <a:lvl9pPr indent="-317500" lvl="8" marL="4114800" rtl="0">
              <a:spcBef>
                <a:spcPts val="0"/>
              </a:spcBef>
              <a:spcAft>
                <a:spcPts val="0"/>
              </a:spcAft>
              <a:buSzPts val="1400"/>
              <a:buFont typeface="Arial"/>
              <a:buChar char="■"/>
              <a:defRPr/>
            </a:lvl9pPr>
          </a:lstStyle>
          <a:p/>
        </p:txBody>
      </p:sp>
      <p:sp>
        <p:nvSpPr>
          <p:cNvPr id="186" name="Google Shape;186;p33"/>
          <p:cNvSpPr txBox="1"/>
          <p:nvPr>
            <p:ph idx="4" type="body"/>
          </p:nvPr>
        </p:nvSpPr>
        <p:spPr>
          <a:xfrm>
            <a:off x="5025075" y="2998576"/>
            <a:ext cx="3405300" cy="1371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Arial"/>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Font typeface="Arial"/>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Font typeface="Arial"/>
              <a:buChar char="■"/>
              <a:defRPr/>
            </a:lvl6pPr>
            <a:lvl7pPr indent="-317500" lvl="6" marL="3200400" rtl="0">
              <a:spcBef>
                <a:spcPts val="0"/>
              </a:spcBef>
              <a:spcAft>
                <a:spcPts val="0"/>
              </a:spcAft>
              <a:buSzPts val="1400"/>
              <a:buFont typeface="Arial"/>
              <a:buChar char="●"/>
              <a:defRPr/>
            </a:lvl7pPr>
            <a:lvl8pPr indent="-317500" lvl="7" marL="3657600" rtl="0">
              <a:spcBef>
                <a:spcPts val="0"/>
              </a:spcBef>
              <a:spcAft>
                <a:spcPts val="0"/>
              </a:spcAft>
              <a:buSzPts val="1400"/>
              <a:buFont typeface="Arial"/>
              <a:buChar char="○"/>
              <a:defRPr/>
            </a:lvl8pPr>
            <a:lvl9pPr indent="-317500" lvl="8" marL="4114800" rtl="0">
              <a:spcBef>
                <a:spcPts val="0"/>
              </a:spcBef>
              <a:spcAft>
                <a:spcPts val="0"/>
              </a:spcAft>
              <a:buSzPts val="1400"/>
              <a:buFont typeface="Arial"/>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5">
    <p:spTree>
      <p:nvGrpSpPr>
        <p:cNvPr id="187" name="Shape 187"/>
        <p:cNvGrpSpPr/>
        <p:nvPr/>
      </p:nvGrpSpPr>
      <p:grpSpPr>
        <a:xfrm>
          <a:off x="0" y="0"/>
          <a:ext cx="0" cy="0"/>
          <a:chOff x="0" y="0"/>
          <a:chExt cx="0" cy="0"/>
        </a:xfrm>
      </p:grpSpPr>
      <p:sp>
        <p:nvSpPr>
          <p:cNvPr id="188" name="Google Shape;188;p34"/>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89" name="Google Shape;189;p34"/>
          <p:cNvSpPr txBox="1"/>
          <p:nvPr>
            <p:ph idx="1" type="subTitle"/>
          </p:nvPr>
        </p:nvSpPr>
        <p:spPr>
          <a:xfrm>
            <a:off x="713238" y="1888825"/>
            <a:ext cx="3510000" cy="20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34"/>
          <p:cNvSpPr txBox="1"/>
          <p:nvPr>
            <p:ph idx="2" type="subTitle"/>
          </p:nvPr>
        </p:nvSpPr>
        <p:spPr>
          <a:xfrm>
            <a:off x="4920763" y="1888804"/>
            <a:ext cx="3510000" cy="20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1" name="Google Shape;191;p34"/>
          <p:cNvGrpSpPr/>
          <p:nvPr/>
        </p:nvGrpSpPr>
        <p:grpSpPr>
          <a:xfrm>
            <a:off x="50" y="4704548"/>
            <a:ext cx="9144025" cy="438950"/>
            <a:chOff x="50" y="4704548"/>
            <a:chExt cx="9144025" cy="438950"/>
          </a:xfrm>
        </p:grpSpPr>
        <p:sp>
          <p:nvSpPr>
            <p:cNvPr id="192" name="Google Shape;192;p34"/>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4"/>
            <p:cNvSpPr/>
            <p:nvPr/>
          </p:nvSpPr>
          <p:spPr>
            <a:xfrm flipH="1">
              <a:off x="375" y="4704548"/>
              <a:ext cx="9143700" cy="5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94" name="Shape 194"/>
        <p:cNvGrpSpPr/>
        <p:nvPr/>
      </p:nvGrpSpPr>
      <p:grpSpPr>
        <a:xfrm>
          <a:off x="0" y="0"/>
          <a:ext cx="0" cy="0"/>
          <a:chOff x="0" y="0"/>
          <a:chExt cx="0" cy="0"/>
        </a:xfrm>
      </p:grpSpPr>
      <p:sp>
        <p:nvSpPr>
          <p:cNvPr id="195" name="Google Shape;195;p35"/>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96" name="Google Shape;196;p35"/>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5"/>
          <p:cNvSpPr txBox="1"/>
          <p:nvPr>
            <p:ph idx="1" type="body"/>
          </p:nvPr>
        </p:nvSpPr>
        <p:spPr>
          <a:xfrm>
            <a:off x="713250" y="2638100"/>
            <a:ext cx="2054400" cy="1464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Arial"/>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Font typeface="Arial"/>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Font typeface="Arial"/>
              <a:buChar char="■"/>
              <a:defRPr/>
            </a:lvl6pPr>
            <a:lvl7pPr indent="-317500" lvl="6" marL="3200400" rtl="0">
              <a:spcBef>
                <a:spcPts val="0"/>
              </a:spcBef>
              <a:spcAft>
                <a:spcPts val="0"/>
              </a:spcAft>
              <a:buSzPts val="1400"/>
              <a:buFont typeface="Arial"/>
              <a:buChar char="●"/>
              <a:defRPr/>
            </a:lvl7pPr>
            <a:lvl8pPr indent="-317500" lvl="7" marL="3657600" rtl="0">
              <a:spcBef>
                <a:spcPts val="0"/>
              </a:spcBef>
              <a:spcAft>
                <a:spcPts val="0"/>
              </a:spcAft>
              <a:buSzPts val="1400"/>
              <a:buFont typeface="Arial"/>
              <a:buChar char="○"/>
              <a:defRPr/>
            </a:lvl8pPr>
            <a:lvl9pPr indent="-317500" lvl="8" marL="4114800" rtl="0">
              <a:spcBef>
                <a:spcPts val="0"/>
              </a:spcBef>
              <a:spcAft>
                <a:spcPts val="0"/>
              </a:spcAft>
              <a:buSzPts val="1400"/>
              <a:buFont typeface="Arial"/>
              <a:buChar char="■"/>
              <a:defRPr/>
            </a:lvl9pPr>
          </a:lstStyle>
          <a:p/>
        </p:txBody>
      </p:sp>
      <p:sp>
        <p:nvSpPr>
          <p:cNvPr id="198" name="Google Shape;198;p35"/>
          <p:cNvSpPr txBox="1"/>
          <p:nvPr>
            <p:ph idx="2" type="body"/>
          </p:nvPr>
        </p:nvSpPr>
        <p:spPr>
          <a:xfrm>
            <a:off x="3544900" y="2638100"/>
            <a:ext cx="2054400" cy="1464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Arial"/>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Font typeface="Arial"/>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Font typeface="Arial"/>
              <a:buChar char="■"/>
              <a:defRPr/>
            </a:lvl6pPr>
            <a:lvl7pPr indent="-317500" lvl="6" marL="3200400" rtl="0">
              <a:spcBef>
                <a:spcPts val="0"/>
              </a:spcBef>
              <a:spcAft>
                <a:spcPts val="0"/>
              </a:spcAft>
              <a:buSzPts val="1400"/>
              <a:buFont typeface="Arial"/>
              <a:buChar char="●"/>
              <a:defRPr/>
            </a:lvl7pPr>
            <a:lvl8pPr indent="-317500" lvl="7" marL="3657600" rtl="0">
              <a:spcBef>
                <a:spcPts val="0"/>
              </a:spcBef>
              <a:spcAft>
                <a:spcPts val="0"/>
              </a:spcAft>
              <a:buSzPts val="1400"/>
              <a:buFont typeface="Arial"/>
              <a:buChar char="○"/>
              <a:defRPr/>
            </a:lvl8pPr>
            <a:lvl9pPr indent="-317500" lvl="8" marL="4114800" rtl="0">
              <a:spcBef>
                <a:spcPts val="0"/>
              </a:spcBef>
              <a:spcAft>
                <a:spcPts val="0"/>
              </a:spcAft>
              <a:buSzPts val="1400"/>
              <a:buFont typeface="Arial"/>
              <a:buChar char="■"/>
              <a:defRPr/>
            </a:lvl9pPr>
          </a:lstStyle>
          <a:p/>
        </p:txBody>
      </p:sp>
      <p:sp>
        <p:nvSpPr>
          <p:cNvPr id="199" name="Google Shape;199;p35"/>
          <p:cNvSpPr txBox="1"/>
          <p:nvPr>
            <p:ph idx="3" type="body"/>
          </p:nvPr>
        </p:nvSpPr>
        <p:spPr>
          <a:xfrm>
            <a:off x="6376375" y="2638100"/>
            <a:ext cx="2054400" cy="1464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Arial"/>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Font typeface="Arial"/>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Font typeface="Arial"/>
              <a:buChar char="■"/>
              <a:defRPr/>
            </a:lvl6pPr>
            <a:lvl7pPr indent="-317500" lvl="6" marL="3200400" rtl="0">
              <a:spcBef>
                <a:spcPts val="0"/>
              </a:spcBef>
              <a:spcAft>
                <a:spcPts val="0"/>
              </a:spcAft>
              <a:buSzPts val="1400"/>
              <a:buFont typeface="Arial"/>
              <a:buChar char="●"/>
              <a:defRPr/>
            </a:lvl7pPr>
            <a:lvl8pPr indent="-317500" lvl="7" marL="3657600" rtl="0">
              <a:spcBef>
                <a:spcPts val="0"/>
              </a:spcBef>
              <a:spcAft>
                <a:spcPts val="0"/>
              </a:spcAft>
              <a:buSzPts val="1400"/>
              <a:buFont typeface="Arial"/>
              <a:buChar char="○"/>
              <a:defRPr/>
            </a:lvl8pPr>
            <a:lvl9pPr indent="-317500" lvl="8" marL="4114800" rtl="0">
              <a:spcBef>
                <a:spcPts val="0"/>
              </a:spcBef>
              <a:spcAft>
                <a:spcPts val="0"/>
              </a:spcAft>
              <a:buSzPts val="1400"/>
              <a:buFont typeface="Arial"/>
              <a:buChar char="■"/>
              <a:defRPr/>
            </a:lvl9pPr>
          </a:lstStyle>
          <a:p/>
        </p:txBody>
      </p:sp>
      <p:sp>
        <p:nvSpPr>
          <p:cNvPr id="200" name="Google Shape;200;p35"/>
          <p:cNvSpPr txBox="1"/>
          <p:nvPr>
            <p:ph idx="4" type="subTitle"/>
          </p:nvPr>
        </p:nvSpPr>
        <p:spPr>
          <a:xfrm>
            <a:off x="713275" y="1869500"/>
            <a:ext cx="2054400" cy="76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01" name="Google Shape;201;p35"/>
          <p:cNvSpPr txBox="1"/>
          <p:nvPr>
            <p:ph idx="5" type="subTitle"/>
          </p:nvPr>
        </p:nvSpPr>
        <p:spPr>
          <a:xfrm>
            <a:off x="3544800" y="1869500"/>
            <a:ext cx="2054400" cy="76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02" name="Google Shape;202;p35"/>
          <p:cNvSpPr txBox="1"/>
          <p:nvPr>
            <p:ph idx="6" type="subTitle"/>
          </p:nvPr>
        </p:nvSpPr>
        <p:spPr>
          <a:xfrm>
            <a:off x="6376325" y="1869500"/>
            <a:ext cx="2054400" cy="76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03" name="Shape 203"/>
        <p:cNvGrpSpPr/>
        <p:nvPr/>
      </p:nvGrpSpPr>
      <p:grpSpPr>
        <a:xfrm>
          <a:off x="0" y="0"/>
          <a:ext cx="0" cy="0"/>
          <a:chOff x="0" y="0"/>
          <a:chExt cx="0" cy="0"/>
        </a:xfrm>
      </p:grpSpPr>
      <p:sp>
        <p:nvSpPr>
          <p:cNvPr id="204" name="Google Shape;204;p36"/>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205" name="Google Shape;205;p36"/>
          <p:cNvSpPr txBox="1"/>
          <p:nvPr>
            <p:ph idx="1" type="subTitle"/>
          </p:nvPr>
        </p:nvSpPr>
        <p:spPr>
          <a:xfrm>
            <a:off x="713621" y="1980950"/>
            <a:ext cx="4063200" cy="379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6" name="Google Shape;206;p36"/>
          <p:cNvSpPr txBox="1"/>
          <p:nvPr>
            <p:ph idx="2" type="subTitle"/>
          </p:nvPr>
        </p:nvSpPr>
        <p:spPr>
          <a:xfrm>
            <a:off x="713621" y="2730325"/>
            <a:ext cx="4063200" cy="379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 name="Google Shape;207;p36"/>
          <p:cNvSpPr txBox="1"/>
          <p:nvPr>
            <p:ph idx="3" type="subTitle"/>
          </p:nvPr>
        </p:nvSpPr>
        <p:spPr>
          <a:xfrm>
            <a:off x="713621" y="3479700"/>
            <a:ext cx="4063200" cy="379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8" name="Google Shape;208;p36"/>
          <p:cNvSpPr txBox="1"/>
          <p:nvPr>
            <p:ph idx="4" type="subTitle"/>
          </p:nvPr>
        </p:nvSpPr>
        <p:spPr>
          <a:xfrm>
            <a:off x="703401" y="4229075"/>
            <a:ext cx="4063200" cy="379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9" name="Google Shape;209;p36"/>
          <p:cNvSpPr txBox="1"/>
          <p:nvPr>
            <p:ph idx="5" type="subTitle"/>
          </p:nvPr>
        </p:nvSpPr>
        <p:spPr>
          <a:xfrm>
            <a:off x="713621" y="1684400"/>
            <a:ext cx="4063200" cy="3795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210" name="Google Shape;210;p36"/>
          <p:cNvSpPr txBox="1"/>
          <p:nvPr>
            <p:ph idx="6" type="subTitle"/>
          </p:nvPr>
        </p:nvSpPr>
        <p:spPr>
          <a:xfrm>
            <a:off x="713621" y="2433603"/>
            <a:ext cx="4063200" cy="3795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211" name="Google Shape;211;p36"/>
          <p:cNvSpPr txBox="1"/>
          <p:nvPr>
            <p:ph idx="7" type="subTitle"/>
          </p:nvPr>
        </p:nvSpPr>
        <p:spPr>
          <a:xfrm>
            <a:off x="713621" y="3182806"/>
            <a:ext cx="4063200" cy="3795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212" name="Google Shape;212;p36"/>
          <p:cNvSpPr txBox="1"/>
          <p:nvPr>
            <p:ph idx="8" type="subTitle"/>
          </p:nvPr>
        </p:nvSpPr>
        <p:spPr>
          <a:xfrm>
            <a:off x="703401" y="3932009"/>
            <a:ext cx="4063200" cy="3795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213" name="Google Shape;213;p36"/>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14" name="Shape 214"/>
        <p:cNvGrpSpPr/>
        <p:nvPr/>
      </p:nvGrpSpPr>
      <p:grpSpPr>
        <a:xfrm>
          <a:off x="0" y="0"/>
          <a:ext cx="0" cy="0"/>
          <a:chOff x="0" y="0"/>
          <a:chExt cx="0" cy="0"/>
        </a:xfrm>
      </p:grpSpPr>
      <p:sp>
        <p:nvSpPr>
          <p:cNvPr id="215" name="Google Shape;215;p37"/>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
          <p:cNvSpPr txBox="1"/>
          <p:nvPr>
            <p:ph idx="1" type="subTitle"/>
          </p:nvPr>
        </p:nvSpPr>
        <p:spPr>
          <a:xfrm>
            <a:off x="713211" y="4079374"/>
            <a:ext cx="3237600" cy="529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37"/>
          <p:cNvSpPr txBox="1"/>
          <p:nvPr>
            <p:ph idx="2" type="subTitle"/>
          </p:nvPr>
        </p:nvSpPr>
        <p:spPr>
          <a:xfrm>
            <a:off x="5193040" y="1783373"/>
            <a:ext cx="3237600" cy="529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37"/>
          <p:cNvSpPr txBox="1"/>
          <p:nvPr>
            <p:ph idx="3" type="subTitle"/>
          </p:nvPr>
        </p:nvSpPr>
        <p:spPr>
          <a:xfrm>
            <a:off x="5193232" y="1345975"/>
            <a:ext cx="3237600" cy="361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219" name="Google Shape;219;p37"/>
          <p:cNvSpPr txBox="1"/>
          <p:nvPr>
            <p:ph idx="4" type="subTitle"/>
          </p:nvPr>
        </p:nvSpPr>
        <p:spPr>
          <a:xfrm>
            <a:off x="713249" y="3641963"/>
            <a:ext cx="3237600" cy="361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220" name="Google Shape;220;p37"/>
          <p:cNvSpPr txBox="1"/>
          <p:nvPr>
            <p:ph idx="5" type="subTitle"/>
          </p:nvPr>
        </p:nvSpPr>
        <p:spPr>
          <a:xfrm>
            <a:off x="713215" y="1783367"/>
            <a:ext cx="3237600" cy="529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37"/>
          <p:cNvSpPr txBox="1"/>
          <p:nvPr>
            <p:ph idx="6" type="subTitle"/>
          </p:nvPr>
        </p:nvSpPr>
        <p:spPr>
          <a:xfrm flipH="1">
            <a:off x="713348" y="1345975"/>
            <a:ext cx="3237600" cy="361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222" name="Google Shape;222;p37"/>
          <p:cNvSpPr txBox="1"/>
          <p:nvPr>
            <p:ph idx="7" type="subTitle"/>
          </p:nvPr>
        </p:nvSpPr>
        <p:spPr>
          <a:xfrm>
            <a:off x="5193039" y="4079374"/>
            <a:ext cx="3237600" cy="529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37"/>
          <p:cNvSpPr txBox="1"/>
          <p:nvPr>
            <p:ph idx="8" type="subTitle"/>
          </p:nvPr>
        </p:nvSpPr>
        <p:spPr>
          <a:xfrm>
            <a:off x="5193125" y="3641980"/>
            <a:ext cx="3237600" cy="361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224" name="Google Shape;224;p37"/>
          <p:cNvSpPr txBox="1"/>
          <p:nvPr>
            <p:ph idx="9" type="subTitle"/>
          </p:nvPr>
        </p:nvSpPr>
        <p:spPr>
          <a:xfrm>
            <a:off x="713315" y="2931371"/>
            <a:ext cx="3237600" cy="529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37"/>
          <p:cNvSpPr txBox="1"/>
          <p:nvPr>
            <p:ph idx="13" type="subTitle"/>
          </p:nvPr>
        </p:nvSpPr>
        <p:spPr>
          <a:xfrm>
            <a:off x="713225" y="2494002"/>
            <a:ext cx="3237600" cy="361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226" name="Google Shape;226;p37"/>
          <p:cNvSpPr txBox="1"/>
          <p:nvPr>
            <p:ph idx="14" type="subTitle"/>
          </p:nvPr>
        </p:nvSpPr>
        <p:spPr>
          <a:xfrm>
            <a:off x="5193140" y="2931399"/>
            <a:ext cx="3237600" cy="529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37"/>
          <p:cNvSpPr txBox="1"/>
          <p:nvPr>
            <p:ph idx="15" type="subTitle"/>
          </p:nvPr>
        </p:nvSpPr>
        <p:spPr>
          <a:xfrm>
            <a:off x="5193075" y="2494008"/>
            <a:ext cx="3237600" cy="361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228" name="Google Shape;228;p37"/>
          <p:cNvSpPr txBox="1"/>
          <p:nvPr>
            <p:ph type="title"/>
          </p:nvPr>
        </p:nvSpPr>
        <p:spPr>
          <a:xfrm>
            <a:off x="4572000" y="539500"/>
            <a:ext cx="3858600" cy="6129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ht columns">
  <p:cSld name="CUSTOM_14">
    <p:spTree>
      <p:nvGrpSpPr>
        <p:cNvPr id="229" name="Shape 229"/>
        <p:cNvGrpSpPr/>
        <p:nvPr/>
      </p:nvGrpSpPr>
      <p:grpSpPr>
        <a:xfrm>
          <a:off x="0" y="0"/>
          <a:ext cx="0" cy="0"/>
          <a:chOff x="0" y="0"/>
          <a:chExt cx="0" cy="0"/>
        </a:xfrm>
      </p:grpSpPr>
      <p:sp>
        <p:nvSpPr>
          <p:cNvPr id="230" name="Google Shape;230;p38"/>
          <p:cNvSpPr txBox="1"/>
          <p:nvPr>
            <p:ph idx="1" type="subTitle"/>
          </p:nvPr>
        </p:nvSpPr>
        <p:spPr>
          <a:xfrm>
            <a:off x="713362" y="1321075"/>
            <a:ext cx="3702000" cy="42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31" name="Google Shape;231;p38"/>
          <p:cNvSpPr txBox="1"/>
          <p:nvPr>
            <p:ph idx="2" type="subTitle"/>
          </p:nvPr>
        </p:nvSpPr>
        <p:spPr>
          <a:xfrm flipH="1">
            <a:off x="713472" y="1585700"/>
            <a:ext cx="3702000" cy="51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2" name="Google Shape;232;p38"/>
          <p:cNvSpPr txBox="1"/>
          <p:nvPr>
            <p:ph idx="3" type="subTitle"/>
          </p:nvPr>
        </p:nvSpPr>
        <p:spPr>
          <a:xfrm>
            <a:off x="713362" y="2162010"/>
            <a:ext cx="3702000" cy="42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33" name="Google Shape;233;p38"/>
          <p:cNvSpPr txBox="1"/>
          <p:nvPr>
            <p:ph idx="4" type="subTitle"/>
          </p:nvPr>
        </p:nvSpPr>
        <p:spPr>
          <a:xfrm flipH="1">
            <a:off x="713396" y="2426624"/>
            <a:ext cx="3702000" cy="51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4" name="Google Shape;234;p38"/>
          <p:cNvSpPr txBox="1"/>
          <p:nvPr>
            <p:ph idx="5" type="subTitle"/>
          </p:nvPr>
        </p:nvSpPr>
        <p:spPr>
          <a:xfrm>
            <a:off x="713362" y="3002920"/>
            <a:ext cx="3702000" cy="42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35" name="Google Shape;235;p38"/>
          <p:cNvSpPr txBox="1"/>
          <p:nvPr>
            <p:ph idx="6" type="subTitle"/>
          </p:nvPr>
        </p:nvSpPr>
        <p:spPr>
          <a:xfrm flipH="1">
            <a:off x="713217" y="3267560"/>
            <a:ext cx="3702000" cy="51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6" name="Google Shape;236;p38"/>
          <p:cNvSpPr txBox="1"/>
          <p:nvPr>
            <p:ph idx="7" type="subTitle"/>
          </p:nvPr>
        </p:nvSpPr>
        <p:spPr>
          <a:xfrm>
            <a:off x="714040" y="3843854"/>
            <a:ext cx="3700200" cy="42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37" name="Google Shape;237;p38"/>
          <p:cNvSpPr txBox="1"/>
          <p:nvPr>
            <p:ph idx="8" type="subTitle"/>
          </p:nvPr>
        </p:nvSpPr>
        <p:spPr>
          <a:xfrm flipH="1">
            <a:off x="714186" y="4108476"/>
            <a:ext cx="3702000" cy="51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8" name="Google Shape;238;p38"/>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239" name="Google Shape;239;p38"/>
          <p:cNvSpPr txBox="1"/>
          <p:nvPr>
            <p:ph idx="9" type="subTitle"/>
          </p:nvPr>
        </p:nvSpPr>
        <p:spPr>
          <a:xfrm>
            <a:off x="4729983" y="1321075"/>
            <a:ext cx="3700800" cy="423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40" name="Google Shape;240;p38"/>
          <p:cNvSpPr txBox="1"/>
          <p:nvPr>
            <p:ph idx="13" type="subTitle"/>
          </p:nvPr>
        </p:nvSpPr>
        <p:spPr>
          <a:xfrm flipH="1">
            <a:off x="4729703" y="1585700"/>
            <a:ext cx="3700800" cy="51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41" name="Google Shape;241;p38"/>
          <p:cNvSpPr txBox="1"/>
          <p:nvPr>
            <p:ph idx="14" type="subTitle"/>
          </p:nvPr>
        </p:nvSpPr>
        <p:spPr>
          <a:xfrm>
            <a:off x="4729983" y="2162000"/>
            <a:ext cx="3700800" cy="423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42" name="Google Shape;242;p38"/>
          <p:cNvSpPr txBox="1"/>
          <p:nvPr>
            <p:ph idx="15" type="subTitle"/>
          </p:nvPr>
        </p:nvSpPr>
        <p:spPr>
          <a:xfrm flipH="1">
            <a:off x="4729703" y="2426625"/>
            <a:ext cx="3700800" cy="51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43" name="Google Shape;243;p38"/>
          <p:cNvSpPr txBox="1"/>
          <p:nvPr>
            <p:ph idx="16" type="subTitle"/>
          </p:nvPr>
        </p:nvSpPr>
        <p:spPr>
          <a:xfrm>
            <a:off x="4729983" y="3002925"/>
            <a:ext cx="3700800" cy="423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44" name="Google Shape;244;p38"/>
          <p:cNvSpPr txBox="1"/>
          <p:nvPr>
            <p:ph idx="17" type="subTitle"/>
          </p:nvPr>
        </p:nvSpPr>
        <p:spPr>
          <a:xfrm flipH="1">
            <a:off x="4729703" y="3267550"/>
            <a:ext cx="3700800" cy="51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45" name="Google Shape;245;p38"/>
          <p:cNvSpPr txBox="1"/>
          <p:nvPr>
            <p:ph idx="18" type="subTitle"/>
          </p:nvPr>
        </p:nvSpPr>
        <p:spPr>
          <a:xfrm>
            <a:off x="4729163" y="3843850"/>
            <a:ext cx="3700800" cy="423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246" name="Google Shape;246;p38"/>
          <p:cNvSpPr txBox="1"/>
          <p:nvPr>
            <p:ph idx="19" type="subTitle"/>
          </p:nvPr>
        </p:nvSpPr>
        <p:spPr>
          <a:xfrm flipH="1">
            <a:off x="4729039" y="4108475"/>
            <a:ext cx="3700800" cy="51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47" name="Google Shape;247;p38"/>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248" name="Shape 248"/>
        <p:cNvGrpSpPr/>
        <p:nvPr/>
      </p:nvGrpSpPr>
      <p:grpSpPr>
        <a:xfrm>
          <a:off x="0" y="0"/>
          <a:ext cx="0" cy="0"/>
          <a:chOff x="0" y="0"/>
          <a:chExt cx="0" cy="0"/>
        </a:xfrm>
      </p:grpSpPr>
      <p:grpSp>
        <p:nvGrpSpPr>
          <p:cNvPr id="249" name="Google Shape;249;p39"/>
          <p:cNvGrpSpPr/>
          <p:nvPr/>
        </p:nvGrpSpPr>
        <p:grpSpPr>
          <a:xfrm>
            <a:off x="50" y="1"/>
            <a:ext cx="9143700" cy="5143497"/>
            <a:chOff x="50" y="1"/>
            <a:chExt cx="9143700" cy="5143497"/>
          </a:xfrm>
        </p:grpSpPr>
        <p:grpSp>
          <p:nvGrpSpPr>
            <p:cNvPr id="250" name="Google Shape;250;p39"/>
            <p:cNvGrpSpPr/>
            <p:nvPr/>
          </p:nvGrpSpPr>
          <p:grpSpPr>
            <a:xfrm flipH="1" rot="10800000">
              <a:off x="50" y="1"/>
              <a:ext cx="9143700" cy="2070897"/>
              <a:chOff x="50" y="1"/>
              <a:chExt cx="9143700" cy="2070897"/>
            </a:xfrm>
          </p:grpSpPr>
          <p:sp>
            <p:nvSpPr>
              <p:cNvPr id="251" name="Google Shape;251;p39"/>
              <p:cNvSpPr/>
              <p:nvPr/>
            </p:nvSpPr>
            <p:spPr>
              <a:xfrm>
                <a:off x="50" y="1839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50" y="1"/>
                <a:ext cx="9143700" cy="53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9"/>
              <p:cNvSpPr/>
              <p:nvPr/>
            </p:nvSpPr>
            <p:spPr>
              <a:xfrm>
                <a:off x="50" y="1455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9"/>
              <p:cNvSpPr/>
              <p:nvPr/>
            </p:nvSpPr>
            <p:spPr>
              <a:xfrm>
                <a:off x="50" y="1071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9"/>
              <p:cNvSpPr/>
              <p:nvPr/>
            </p:nvSpPr>
            <p:spPr>
              <a:xfrm>
                <a:off x="50" y="687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39"/>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39"/>
          <p:cNvSpPr txBox="1"/>
          <p:nvPr>
            <p:ph type="ctrTitle"/>
          </p:nvPr>
        </p:nvSpPr>
        <p:spPr>
          <a:xfrm>
            <a:off x="713350" y="2215950"/>
            <a:ext cx="3858600" cy="9585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000"/>
              <a:buNone/>
              <a:defRPr sz="6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8" name="Google Shape;258;p39"/>
          <p:cNvSpPr txBox="1"/>
          <p:nvPr>
            <p:ph idx="1" type="subTitle"/>
          </p:nvPr>
        </p:nvSpPr>
        <p:spPr>
          <a:xfrm>
            <a:off x="713225" y="3174600"/>
            <a:ext cx="3858600" cy="147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9" name="Google Shape;259;p39"/>
          <p:cNvSpPr txBox="1"/>
          <p:nvPr/>
        </p:nvSpPr>
        <p:spPr>
          <a:xfrm>
            <a:off x="4572000" y="3851775"/>
            <a:ext cx="3858600" cy="546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dk1"/>
                </a:solidFill>
                <a:latin typeface="Roboto Condensed"/>
                <a:ea typeface="Roboto Condensed"/>
                <a:cs typeface="Roboto Condensed"/>
                <a:sym typeface="Roboto Condensed"/>
              </a:rPr>
              <a:t>CREDITS:</a:t>
            </a:r>
            <a:r>
              <a:rPr lang="es" sz="1100">
                <a:solidFill>
                  <a:schemeClr val="dk1"/>
                </a:solidFill>
                <a:latin typeface="Roboto Condensed"/>
                <a:ea typeface="Roboto Condensed"/>
                <a:cs typeface="Roboto Condensed"/>
                <a:sym typeface="Roboto Condensed"/>
              </a:rPr>
              <a:t> This presentation template was created by </a:t>
            </a:r>
            <a:r>
              <a:rPr b="1" lang="es" sz="1100">
                <a:solidFill>
                  <a:schemeClr val="dk1"/>
                </a:solidFill>
                <a:uFill>
                  <a:noFill/>
                </a:uFill>
                <a:latin typeface="Roboto Condensed"/>
                <a:ea typeface="Roboto Condensed"/>
                <a:cs typeface="Roboto Condensed"/>
                <a:sym typeface="Roboto Condensed"/>
                <a:hlinkClick r:id="rId2">
                  <a:extLst>
                    <a:ext uri="{A12FA001-AC4F-418D-AE19-62706E023703}">
                      <ahyp:hlinkClr val="tx"/>
                    </a:ext>
                  </a:extLst>
                </a:hlinkClick>
              </a:rPr>
              <a:t>Slidesgo</a:t>
            </a:r>
            <a:r>
              <a:rPr lang="es" sz="1100">
                <a:solidFill>
                  <a:schemeClr val="dk1"/>
                </a:solidFill>
                <a:latin typeface="Roboto Condensed"/>
                <a:ea typeface="Roboto Condensed"/>
                <a:cs typeface="Roboto Condensed"/>
                <a:sym typeface="Roboto Condensed"/>
              </a:rPr>
              <a:t>, and includes icons by </a:t>
            </a:r>
            <a:r>
              <a:rPr b="1" lang="es" sz="1100">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Flaticon</a:t>
            </a:r>
            <a:r>
              <a:rPr lang="es" sz="1100">
                <a:solidFill>
                  <a:schemeClr val="dk1"/>
                </a:solidFill>
                <a:latin typeface="Roboto Condensed"/>
                <a:ea typeface="Roboto Condensed"/>
                <a:cs typeface="Roboto Condensed"/>
                <a:sym typeface="Roboto Condensed"/>
              </a:rPr>
              <a:t>, and infographics &amp; images by </a:t>
            </a:r>
            <a:r>
              <a:rPr b="1" lang="es" sz="1100">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Freepik</a:t>
            </a:r>
            <a:endParaRPr b="1" sz="1100">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260" name="Shape 260"/>
        <p:cNvGrpSpPr/>
        <p:nvPr/>
      </p:nvGrpSpPr>
      <p:grpSpPr>
        <a:xfrm>
          <a:off x="0" y="0"/>
          <a:ext cx="0" cy="0"/>
          <a:chOff x="0" y="0"/>
          <a:chExt cx="0" cy="0"/>
        </a:xfrm>
      </p:grpSpPr>
      <p:grpSp>
        <p:nvGrpSpPr>
          <p:cNvPr id="261" name="Google Shape;261;p40"/>
          <p:cNvGrpSpPr/>
          <p:nvPr/>
        </p:nvGrpSpPr>
        <p:grpSpPr>
          <a:xfrm>
            <a:off x="150" y="1"/>
            <a:ext cx="9143700" cy="5143497"/>
            <a:chOff x="150" y="1"/>
            <a:chExt cx="9143700" cy="5143497"/>
          </a:xfrm>
        </p:grpSpPr>
        <p:grpSp>
          <p:nvGrpSpPr>
            <p:cNvPr id="262" name="Google Shape;262;p40"/>
            <p:cNvGrpSpPr/>
            <p:nvPr/>
          </p:nvGrpSpPr>
          <p:grpSpPr>
            <a:xfrm flipH="1" rot="10800000">
              <a:off x="150" y="3072601"/>
              <a:ext cx="9143700" cy="2070897"/>
              <a:chOff x="50" y="1"/>
              <a:chExt cx="9143700" cy="2070897"/>
            </a:xfrm>
          </p:grpSpPr>
          <p:sp>
            <p:nvSpPr>
              <p:cNvPr id="263" name="Google Shape;263;p40"/>
              <p:cNvSpPr/>
              <p:nvPr/>
            </p:nvSpPr>
            <p:spPr>
              <a:xfrm>
                <a:off x="50" y="1839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0"/>
              <p:cNvSpPr/>
              <p:nvPr/>
            </p:nvSpPr>
            <p:spPr>
              <a:xfrm>
                <a:off x="50" y="1"/>
                <a:ext cx="9143700" cy="53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0"/>
              <p:cNvSpPr/>
              <p:nvPr/>
            </p:nvSpPr>
            <p:spPr>
              <a:xfrm>
                <a:off x="50" y="1455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50" y="1071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50" y="687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40"/>
            <p:cNvSpPr/>
            <p:nvPr/>
          </p:nvSpPr>
          <p:spPr>
            <a:xfrm flipH="1" rot="10800000">
              <a:off x="150" y="1"/>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type="title"/>
          </p:nvPr>
        </p:nvSpPr>
        <p:spPr>
          <a:xfrm>
            <a:off x="713213" y="1644425"/>
            <a:ext cx="3710400" cy="102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5"/>
          <p:cNvSpPr txBox="1"/>
          <p:nvPr>
            <p:ph idx="1" type="subTitle"/>
          </p:nvPr>
        </p:nvSpPr>
        <p:spPr>
          <a:xfrm>
            <a:off x="713163" y="3168775"/>
            <a:ext cx="3710400" cy="102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 name="Google Shape;32;p5"/>
          <p:cNvSpPr txBox="1"/>
          <p:nvPr>
            <p:ph idx="2" type="subTitle"/>
          </p:nvPr>
        </p:nvSpPr>
        <p:spPr>
          <a:xfrm>
            <a:off x="4720438" y="3168796"/>
            <a:ext cx="3710400" cy="102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3" name="Google Shape;33;p5"/>
          <p:cNvSpPr txBox="1"/>
          <p:nvPr>
            <p:ph idx="3" type="title"/>
          </p:nvPr>
        </p:nvSpPr>
        <p:spPr>
          <a:xfrm>
            <a:off x="4720438" y="1644425"/>
            <a:ext cx="3710400" cy="10296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
    <p:spTree>
      <p:nvGrpSpPr>
        <p:cNvPr id="269" name="Shape 269"/>
        <p:cNvGrpSpPr/>
        <p:nvPr/>
      </p:nvGrpSpPr>
      <p:grpSpPr>
        <a:xfrm>
          <a:off x="0" y="0"/>
          <a:ext cx="0" cy="0"/>
          <a:chOff x="0" y="0"/>
          <a:chExt cx="0" cy="0"/>
        </a:xfrm>
      </p:grpSpPr>
      <p:grpSp>
        <p:nvGrpSpPr>
          <p:cNvPr id="270" name="Google Shape;270;p41"/>
          <p:cNvGrpSpPr/>
          <p:nvPr/>
        </p:nvGrpSpPr>
        <p:grpSpPr>
          <a:xfrm>
            <a:off x="50" y="1"/>
            <a:ext cx="9143800" cy="5143497"/>
            <a:chOff x="50" y="1"/>
            <a:chExt cx="9143800" cy="5143497"/>
          </a:xfrm>
        </p:grpSpPr>
        <p:sp>
          <p:nvSpPr>
            <p:cNvPr id="271" name="Google Shape;271;p41"/>
            <p:cNvSpPr/>
            <p:nvPr/>
          </p:nvSpPr>
          <p:spPr>
            <a:xfrm>
              <a:off x="150" y="1839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1"/>
            <p:cNvSpPr/>
            <p:nvPr/>
          </p:nvSpPr>
          <p:spPr>
            <a:xfrm>
              <a:off x="150" y="1"/>
              <a:ext cx="9143700" cy="53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1"/>
            <p:cNvSpPr/>
            <p:nvPr/>
          </p:nvSpPr>
          <p:spPr>
            <a:xfrm>
              <a:off x="150" y="1455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1"/>
            <p:cNvSpPr/>
            <p:nvPr/>
          </p:nvSpPr>
          <p:spPr>
            <a:xfrm>
              <a:off x="150" y="1071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1"/>
            <p:cNvSpPr/>
            <p:nvPr/>
          </p:nvSpPr>
          <p:spPr>
            <a:xfrm>
              <a:off x="150" y="687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1"/>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0" name="Shape 280"/>
        <p:cNvGrpSpPr/>
        <p:nvPr/>
      </p:nvGrpSpPr>
      <p:grpSpPr>
        <a:xfrm>
          <a:off x="0" y="0"/>
          <a:ext cx="0" cy="0"/>
          <a:chOff x="0" y="0"/>
          <a:chExt cx="0" cy="0"/>
        </a:xfrm>
      </p:grpSpPr>
      <p:sp>
        <p:nvSpPr>
          <p:cNvPr id="281" name="Google Shape;281;p43"/>
          <p:cNvSpPr txBox="1"/>
          <p:nvPr>
            <p:ph type="ctrTitle"/>
          </p:nvPr>
        </p:nvSpPr>
        <p:spPr>
          <a:xfrm>
            <a:off x="713250" y="2711500"/>
            <a:ext cx="7717500" cy="1182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5200"/>
              <a:buNone/>
              <a:defRPr b="1" sz="4000">
                <a:latin typeface="Space Mono"/>
                <a:ea typeface="Space Mono"/>
                <a:cs typeface="Space Mono"/>
                <a:sym typeface="Space Mono"/>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82" name="Google Shape;282;p43"/>
          <p:cNvSpPr txBox="1"/>
          <p:nvPr>
            <p:ph idx="1" type="subTitle"/>
          </p:nvPr>
        </p:nvSpPr>
        <p:spPr>
          <a:xfrm>
            <a:off x="713250" y="4035575"/>
            <a:ext cx="7717500" cy="42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800">
                <a:latin typeface="Roboto Condensed"/>
                <a:ea typeface="Roboto Condensed"/>
                <a:cs typeface="Roboto Condensed"/>
                <a:sym typeface="Roboto Condense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3" name="Google Shape;283;p43"/>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4" name="Google Shape;284;p43"/>
          <p:cNvGrpSpPr/>
          <p:nvPr/>
        </p:nvGrpSpPr>
        <p:grpSpPr>
          <a:xfrm>
            <a:off x="50" y="1"/>
            <a:ext cx="9143700" cy="2070897"/>
            <a:chOff x="50" y="1"/>
            <a:chExt cx="9143700" cy="2070897"/>
          </a:xfrm>
        </p:grpSpPr>
        <p:sp>
          <p:nvSpPr>
            <p:cNvPr id="285" name="Google Shape;285;p43"/>
            <p:cNvSpPr/>
            <p:nvPr/>
          </p:nvSpPr>
          <p:spPr>
            <a:xfrm>
              <a:off x="50" y="1"/>
              <a:ext cx="9143700" cy="534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3"/>
            <p:cNvSpPr/>
            <p:nvPr/>
          </p:nvSpPr>
          <p:spPr>
            <a:xfrm>
              <a:off x="50" y="1839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3"/>
            <p:cNvSpPr/>
            <p:nvPr/>
          </p:nvSpPr>
          <p:spPr>
            <a:xfrm>
              <a:off x="50" y="1455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3"/>
            <p:cNvSpPr/>
            <p:nvPr/>
          </p:nvSpPr>
          <p:spPr>
            <a:xfrm>
              <a:off x="50" y="1071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3"/>
            <p:cNvSpPr/>
            <p:nvPr/>
          </p:nvSpPr>
          <p:spPr>
            <a:xfrm>
              <a:off x="50" y="687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0" name="Shape 290"/>
        <p:cNvGrpSpPr/>
        <p:nvPr/>
      </p:nvGrpSpPr>
      <p:grpSpPr>
        <a:xfrm>
          <a:off x="0" y="0"/>
          <a:ext cx="0" cy="0"/>
          <a:chOff x="0" y="0"/>
          <a:chExt cx="0" cy="0"/>
        </a:xfrm>
      </p:grpSpPr>
      <p:grpSp>
        <p:nvGrpSpPr>
          <p:cNvPr id="291" name="Google Shape;291;p44"/>
          <p:cNvGrpSpPr/>
          <p:nvPr/>
        </p:nvGrpSpPr>
        <p:grpSpPr>
          <a:xfrm>
            <a:off x="50" y="-2"/>
            <a:ext cx="9143700" cy="5143500"/>
            <a:chOff x="50" y="-2"/>
            <a:chExt cx="9143700" cy="5143500"/>
          </a:xfrm>
        </p:grpSpPr>
        <p:sp>
          <p:nvSpPr>
            <p:cNvPr id="292" name="Google Shape;292;p44"/>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4"/>
            <p:cNvSpPr/>
            <p:nvPr/>
          </p:nvSpPr>
          <p:spPr>
            <a:xfrm>
              <a:off x="50" y="-2"/>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4" name="Google Shape;294;p44"/>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295" name="Google Shape;295;p44"/>
          <p:cNvSpPr txBox="1"/>
          <p:nvPr>
            <p:ph idx="1" type="body"/>
          </p:nvPr>
        </p:nvSpPr>
        <p:spPr>
          <a:xfrm>
            <a:off x="713225" y="1716225"/>
            <a:ext cx="7917000" cy="22422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Font typeface="Prompt"/>
              <a:buChar char="■"/>
              <a:defRPr sz="1600"/>
            </a:lvl1pPr>
            <a:lvl2pPr indent="-317500" lvl="1" marL="914400" rtl="0" algn="l">
              <a:lnSpc>
                <a:spcPct val="100000"/>
              </a:lnSpc>
              <a:spcBef>
                <a:spcPts val="0"/>
              </a:spcBef>
              <a:spcAft>
                <a:spcPts val="0"/>
              </a:spcAft>
              <a:buSzPts val="1400"/>
              <a:buFont typeface="Prompt"/>
              <a:buChar char="○"/>
              <a:defRPr/>
            </a:lvl2pPr>
            <a:lvl3pPr indent="-317500" lvl="2" marL="1371600" rtl="0" algn="l">
              <a:lnSpc>
                <a:spcPct val="100000"/>
              </a:lnSpc>
              <a:spcBef>
                <a:spcPts val="0"/>
              </a:spcBef>
              <a:spcAft>
                <a:spcPts val="0"/>
              </a:spcAft>
              <a:buSzPts val="1400"/>
              <a:buFont typeface="Prompt"/>
              <a:buChar char="■"/>
              <a:defRPr/>
            </a:lvl3pPr>
            <a:lvl4pPr indent="-317500" lvl="3" marL="1828800" rtl="0" algn="l">
              <a:lnSpc>
                <a:spcPct val="100000"/>
              </a:lnSpc>
              <a:spcBef>
                <a:spcPts val="0"/>
              </a:spcBef>
              <a:spcAft>
                <a:spcPts val="0"/>
              </a:spcAft>
              <a:buSzPts val="1400"/>
              <a:buFont typeface="Prompt"/>
              <a:buChar char="●"/>
              <a:defRPr/>
            </a:lvl4pPr>
            <a:lvl5pPr indent="-317500" lvl="4" marL="2286000" rtl="0" algn="l">
              <a:lnSpc>
                <a:spcPct val="100000"/>
              </a:lnSpc>
              <a:spcBef>
                <a:spcPts val="0"/>
              </a:spcBef>
              <a:spcAft>
                <a:spcPts val="0"/>
              </a:spcAft>
              <a:buSzPts val="1400"/>
              <a:buFont typeface="Prompt"/>
              <a:buChar char="○"/>
              <a:defRPr/>
            </a:lvl5pPr>
            <a:lvl6pPr indent="-317500" lvl="5" marL="2743200" rtl="0" algn="l">
              <a:lnSpc>
                <a:spcPct val="100000"/>
              </a:lnSpc>
              <a:spcBef>
                <a:spcPts val="0"/>
              </a:spcBef>
              <a:spcAft>
                <a:spcPts val="0"/>
              </a:spcAft>
              <a:buSzPts val="1400"/>
              <a:buFont typeface="Prompt"/>
              <a:buChar char="■"/>
              <a:defRPr/>
            </a:lvl6pPr>
            <a:lvl7pPr indent="-317500" lvl="6" marL="3200400" rtl="0" algn="l">
              <a:lnSpc>
                <a:spcPct val="100000"/>
              </a:lnSpc>
              <a:spcBef>
                <a:spcPts val="0"/>
              </a:spcBef>
              <a:spcAft>
                <a:spcPts val="0"/>
              </a:spcAft>
              <a:buSzPts val="1400"/>
              <a:buFont typeface="Prompt"/>
              <a:buChar char="●"/>
              <a:defRPr/>
            </a:lvl7pPr>
            <a:lvl8pPr indent="-317500" lvl="7" marL="3657600" rtl="0" algn="l">
              <a:lnSpc>
                <a:spcPct val="100000"/>
              </a:lnSpc>
              <a:spcBef>
                <a:spcPts val="0"/>
              </a:spcBef>
              <a:spcAft>
                <a:spcPts val="0"/>
              </a:spcAft>
              <a:buSzPts val="1400"/>
              <a:buFont typeface="Prompt"/>
              <a:buChar char="○"/>
              <a:defRPr/>
            </a:lvl8pPr>
            <a:lvl9pPr indent="-317500" lvl="8" marL="4114800" rtl="0" algn="l">
              <a:lnSpc>
                <a:spcPct val="100000"/>
              </a:lnSpc>
              <a:spcBef>
                <a:spcPts val="0"/>
              </a:spcBef>
              <a:spcAft>
                <a:spcPts val="0"/>
              </a:spcAft>
              <a:buSzPts val="1400"/>
              <a:buFont typeface="Prompt"/>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spTree>
      <p:nvGrpSpPr>
        <p:cNvPr id="296" name="Shape 296"/>
        <p:cNvGrpSpPr/>
        <p:nvPr/>
      </p:nvGrpSpPr>
      <p:grpSpPr>
        <a:xfrm>
          <a:off x="0" y="0"/>
          <a:ext cx="0" cy="0"/>
          <a:chOff x="0" y="0"/>
          <a:chExt cx="0" cy="0"/>
        </a:xfrm>
      </p:grpSpPr>
      <p:sp>
        <p:nvSpPr>
          <p:cNvPr id="297" name="Google Shape;297;p45"/>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5"/>
          <p:cNvSpPr/>
          <p:nvPr/>
        </p:nvSpPr>
        <p:spPr>
          <a:xfrm>
            <a:off x="50" y="4146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5"/>
          <p:cNvSpPr/>
          <p:nvPr/>
        </p:nvSpPr>
        <p:spPr>
          <a:xfrm>
            <a:off x="50" y="4530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5"/>
          <p:cNvSpPr txBox="1"/>
          <p:nvPr>
            <p:ph type="title"/>
          </p:nvPr>
        </p:nvSpPr>
        <p:spPr>
          <a:xfrm>
            <a:off x="2805300" y="3185150"/>
            <a:ext cx="3533400" cy="549600"/>
          </a:xfrm>
          <a:prstGeom prst="rect">
            <a:avLst/>
          </a:prstGeom>
          <a:noFill/>
          <a:ln>
            <a:noFill/>
          </a:ln>
        </p:spPr>
        <p:txBody>
          <a:bodyPr anchorCtr="0" anchor="ctr" bIns="91425" lIns="91425" spcFirstLastPara="1" rIns="91425" wrap="square" tIns="91425">
            <a:noAutofit/>
          </a:bodyPr>
          <a:lstStyle>
            <a:lvl1pPr lvl="0" marR="38100" rtl="0" algn="ctr">
              <a:lnSpc>
                <a:spcPct val="100000"/>
              </a:lnSpc>
              <a:spcBef>
                <a:spcPts val="0"/>
              </a:spcBef>
              <a:spcAft>
                <a:spcPts val="0"/>
              </a:spcAft>
              <a:buSzPts val="2200"/>
              <a:buNone/>
              <a:defRPr sz="2000"/>
            </a:lvl1pPr>
            <a:lvl2pPr lvl="1" rtl="0" algn="ctr">
              <a:lnSpc>
                <a:spcPct val="100000"/>
              </a:lnSpc>
              <a:spcBef>
                <a:spcPts val="0"/>
              </a:spcBef>
              <a:spcAft>
                <a:spcPts val="0"/>
              </a:spcAft>
              <a:buSzPts val="1600"/>
              <a:buNone/>
              <a:defRPr b="1" sz="1600"/>
            </a:lvl2pPr>
            <a:lvl3pPr lvl="2" rtl="0" algn="ctr">
              <a:lnSpc>
                <a:spcPct val="100000"/>
              </a:lnSpc>
              <a:spcBef>
                <a:spcPts val="0"/>
              </a:spcBef>
              <a:spcAft>
                <a:spcPts val="0"/>
              </a:spcAft>
              <a:buSzPts val="1600"/>
              <a:buNone/>
              <a:defRPr b="1" sz="1600"/>
            </a:lvl3pPr>
            <a:lvl4pPr lvl="3" rtl="0" algn="ctr">
              <a:lnSpc>
                <a:spcPct val="100000"/>
              </a:lnSpc>
              <a:spcBef>
                <a:spcPts val="0"/>
              </a:spcBef>
              <a:spcAft>
                <a:spcPts val="0"/>
              </a:spcAft>
              <a:buSzPts val="1600"/>
              <a:buNone/>
              <a:defRPr b="1" sz="1600"/>
            </a:lvl4pPr>
            <a:lvl5pPr lvl="4" rtl="0" algn="ctr">
              <a:lnSpc>
                <a:spcPct val="100000"/>
              </a:lnSpc>
              <a:spcBef>
                <a:spcPts val="0"/>
              </a:spcBef>
              <a:spcAft>
                <a:spcPts val="0"/>
              </a:spcAft>
              <a:buSzPts val="1600"/>
              <a:buNone/>
              <a:defRPr b="1" sz="1600"/>
            </a:lvl5pPr>
            <a:lvl6pPr lvl="5" rtl="0" algn="ctr">
              <a:lnSpc>
                <a:spcPct val="100000"/>
              </a:lnSpc>
              <a:spcBef>
                <a:spcPts val="0"/>
              </a:spcBef>
              <a:spcAft>
                <a:spcPts val="0"/>
              </a:spcAft>
              <a:buSzPts val="1600"/>
              <a:buNone/>
              <a:defRPr b="1" sz="1600"/>
            </a:lvl6pPr>
            <a:lvl7pPr lvl="6" rtl="0" algn="ctr">
              <a:lnSpc>
                <a:spcPct val="100000"/>
              </a:lnSpc>
              <a:spcBef>
                <a:spcPts val="0"/>
              </a:spcBef>
              <a:spcAft>
                <a:spcPts val="0"/>
              </a:spcAft>
              <a:buSzPts val="1600"/>
              <a:buNone/>
              <a:defRPr b="1" sz="1600"/>
            </a:lvl7pPr>
            <a:lvl8pPr lvl="7" rtl="0" algn="ctr">
              <a:lnSpc>
                <a:spcPct val="100000"/>
              </a:lnSpc>
              <a:spcBef>
                <a:spcPts val="0"/>
              </a:spcBef>
              <a:spcAft>
                <a:spcPts val="0"/>
              </a:spcAft>
              <a:buSzPts val="1600"/>
              <a:buNone/>
              <a:defRPr b="1" sz="1600"/>
            </a:lvl8pPr>
            <a:lvl9pPr lvl="8" rtl="0" algn="ctr">
              <a:lnSpc>
                <a:spcPct val="100000"/>
              </a:lnSpc>
              <a:spcBef>
                <a:spcPts val="0"/>
              </a:spcBef>
              <a:spcAft>
                <a:spcPts val="0"/>
              </a:spcAft>
              <a:buSzPts val="1600"/>
              <a:buNone/>
              <a:defRPr b="1" sz="1600"/>
            </a:lvl9pPr>
          </a:lstStyle>
          <a:p/>
        </p:txBody>
      </p:sp>
      <p:sp>
        <p:nvSpPr>
          <p:cNvPr id="301" name="Google Shape;301;p45"/>
          <p:cNvSpPr txBox="1"/>
          <p:nvPr>
            <p:ph idx="1" type="subTitle"/>
          </p:nvPr>
        </p:nvSpPr>
        <p:spPr>
          <a:xfrm>
            <a:off x="1522800" y="1169450"/>
            <a:ext cx="6098400" cy="1710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2" name="Shape 302"/>
        <p:cNvGrpSpPr/>
        <p:nvPr/>
      </p:nvGrpSpPr>
      <p:grpSpPr>
        <a:xfrm>
          <a:off x="0" y="0"/>
          <a:ext cx="0" cy="0"/>
          <a:chOff x="0" y="0"/>
          <a:chExt cx="0" cy="0"/>
        </a:xfrm>
      </p:grpSpPr>
      <p:sp>
        <p:nvSpPr>
          <p:cNvPr id="303" name="Google Shape;303;p46"/>
          <p:cNvSpPr txBox="1"/>
          <p:nvPr>
            <p:ph type="title"/>
          </p:nvPr>
        </p:nvSpPr>
        <p:spPr>
          <a:xfrm>
            <a:off x="1882350" y="965525"/>
            <a:ext cx="5379300" cy="790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0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304" name="Google Shape;304;p46"/>
          <p:cNvSpPr txBox="1"/>
          <p:nvPr>
            <p:ph idx="1" type="subTitle"/>
          </p:nvPr>
        </p:nvSpPr>
        <p:spPr>
          <a:xfrm>
            <a:off x="1882350" y="1843425"/>
            <a:ext cx="5379300" cy="1267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05" name="Google Shape;305;p46"/>
          <p:cNvGrpSpPr/>
          <p:nvPr/>
        </p:nvGrpSpPr>
        <p:grpSpPr>
          <a:xfrm>
            <a:off x="50" y="4224601"/>
            <a:ext cx="9143700" cy="918897"/>
            <a:chOff x="50" y="4224601"/>
            <a:chExt cx="9143700" cy="918897"/>
          </a:xfrm>
        </p:grpSpPr>
        <p:sp>
          <p:nvSpPr>
            <p:cNvPr id="306" name="Google Shape;306;p46"/>
            <p:cNvSpPr/>
            <p:nvPr/>
          </p:nvSpPr>
          <p:spPr>
            <a:xfrm flipH="1" rot="10800000">
              <a:off x="50" y="4608598"/>
              <a:ext cx="9143700" cy="534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6"/>
            <p:cNvSpPr/>
            <p:nvPr/>
          </p:nvSpPr>
          <p:spPr>
            <a:xfrm flipH="1" rot="10800000">
              <a:off x="50" y="4224601"/>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8" name="Shape 308"/>
        <p:cNvGrpSpPr/>
        <p:nvPr/>
      </p:nvGrpSpPr>
      <p:grpSpPr>
        <a:xfrm>
          <a:off x="0" y="0"/>
          <a:ext cx="0" cy="0"/>
          <a:chOff x="0" y="0"/>
          <a:chExt cx="0" cy="0"/>
        </a:xfrm>
      </p:grpSpPr>
      <p:sp>
        <p:nvSpPr>
          <p:cNvPr id="309" name="Google Shape;309;p47"/>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7"/>
          <p:cNvSpPr txBox="1"/>
          <p:nvPr>
            <p:ph type="title"/>
          </p:nvPr>
        </p:nvSpPr>
        <p:spPr>
          <a:xfrm>
            <a:off x="713213" y="1644425"/>
            <a:ext cx="3710400" cy="1029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11" name="Google Shape;311;p47"/>
          <p:cNvSpPr txBox="1"/>
          <p:nvPr>
            <p:ph idx="1" type="subTitle"/>
          </p:nvPr>
        </p:nvSpPr>
        <p:spPr>
          <a:xfrm>
            <a:off x="713163" y="3168775"/>
            <a:ext cx="3710400" cy="1029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2" name="Google Shape;312;p47"/>
          <p:cNvSpPr txBox="1"/>
          <p:nvPr>
            <p:ph idx="2" type="subTitle"/>
          </p:nvPr>
        </p:nvSpPr>
        <p:spPr>
          <a:xfrm>
            <a:off x="4720438" y="3168796"/>
            <a:ext cx="3710400" cy="10296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3" name="Google Shape;313;p47"/>
          <p:cNvSpPr txBox="1"/>
          <p:nvPr>
            <p:ph idx="3" type="title"/>
          </p:nvPr>
        </p:nvSpPr>
        <p:spPr>
          <a:xfrm>
            <a:off x="4720438" y="1644425"/>
            <a:ext cx="3710400" cy="10296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4" name="Shape 314"/>
        <p:cNvGrpSpPr/>
        <p:nvPr/>
      </p:nvGrpSpPr>
      <p:grpSpPr>
        <a:xfrm>
          <a:off x="0" y="0"/>
          <a:ext cx="0" cy="0"/>
          <a:chOff x="0" y="0"/>
          <a:chExt cx="0" cy="0"/>
        </a:xfrm>
      </p:grpSpPr>
      <p:grpSp>
        <p:nvGrpSpPr>
          <p:cNvPr id="315" name="Google Shape;315;p48"/>
          <p:cNvGrpSpPr/>
          <p:nvPr/>
        </p:nvGrpSpPr>
        <p:grpSpPr>
          <a:xfrm>
            <a:off x="50" y="4527898"/>
            <a:ext cx="9143700" cy="615600"/>
            <a:chOff x="50" y="4527898"/>
            <a:chExt cx="9143700" cy="615600"/>
          </a:xfrm>
        </p:grpSpPr>
        <p:sp>
          <p:nvSpPr>
            <p:cNvPr id="316" name="Google Shape;316;p48"/>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8"/>
            <p:cNvSpPr/>
            <p:nvPr/>
          </p:nvSpPr>
          <p:spPr>
            <a:xfrm>
              <a:off x="50" y="4527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8" name="Google Shape;318;p48"/>
          <p:cNvSpPr txBox="1"/>
          <p:nvPr>
            <p:ph type="title"/>
          </p:nvPr>
        </p:nvSpPr>
        <p:spPr>
          <a:xfrm>
            <a:off x="713225" y="2998800"/>
            <a:ext cx="5379600" cy="841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40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319" name="Google Shape;319;p48"/>
          <p:cNvSpPr txBox="1"/>
          <p:nvPr>
            <p:ph idx="2" type="title"/>
          </p:nvPr>
        </p:nvSpPr>
        <p:spPr>
          <a:xfrm>
            <a:off x="713225" y="1320075"/>
            <a:ext cx="1913100" cy="102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2000"/>
              <a:buNone/>
              <a:defRPr sz="8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320" name="Google Shape;320;p48"/>
          <p:cNvSpPr txBox="1"/>
          <p:nvPr>
            <p:ph idx="1" type="subTitle"/>
          </p:nvPr>
        </p:nvSpPr>
        <p:spPr>
          <a:xfrm>
            <a:off x="713225" y="3837888"/>
            <a:ext cx="5379300" cy="534900"/>
          </a:xfrm>
          <a:prstGeom prst="rect">
            <a:avLst/>
          </a:prstGeom>
          <a:solidFill>
            <a:schemeClr val="lt1"/>
          </a:solid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1" name="Shape 321"/>
        <p:cNvGrpSpPr/>
        <p:nvPr/>
      </p:nvGrpSpPr>
      <p:grpSpPr>
        <a:xfrm>
          <a:off x="0" y="0"/>
          <a:ext cx="0" cy="0"/>
          <a:chOff x="0" y="0"/>
          <a:chExt cx="0" cy="0"/>
        </a:xfrm>
      </p:grpSpPr>
      <p:sp>
        <p:nvSpPr>
          <p:cNvPr id="322" name="Google Shape;322;p49"/>
          <p:cNvSpPr txBox="1"/>
          <p:nvPr>
            <p:ph type="title"/>
          </p:nvPr>
        </p:nvSpPr>
        <p:spPr>
          <a:xfrm>
            <a:off x="713225" y="1788375"/>
            <a:ext cx="3849000" cy="1038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23" name="Google Shape;323;p49"/>
          <p:cNvSpPr txBox="1"/>
          <p:nvPr>
            <p:ph idx="1" type="body"/>
          </p:nvPr>
        </p:nvSpPr>
        <p:spPr>
          <a:xfrm>
            <a:off x="713225" y="3016875"/>
            <a:ext cx="3849000" cy="7092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4" name="Shape 324"/>
        <p:cNvGrpSpPr/>
        <p:nvPr/>
      </p:nvGrpSpPr>
      <p:grpSpPr>
        <a:xfrm>
          <a:off x="0" y="0"/>
          <a:ext cx="0" cy="0"/>
          <a:chOff x="0" y="0"/>
          <a:chExt cx="0" cy="0"/>
        </a:xfrm>
      </p:grpSpPr>
      <p:sp>
        <p:nvSpPr>
          <p:cNvPr id="325" name="Google Shape;325;p50"/>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26" name="Google Shape;326;p50"/>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7" name="Shape 327"/>
        <p:cNvGrpSpPr/>
        <p:nvPr/>
      </p:nvGrpSpPr>
      <p:grpSpPr>
        <a:xfrm>
          <a:off x="0" y="0"/>
          <a:ext cx="0" cy="0"/>
          <a:chOff x="0" y="0"/>
          <a:chExt cx="0" cy="0"/>
        </a:xfrm>
      </p:grpSpPr>
      <p:sp>
        <p:nvSpPr>
          <p:cNvPr id="328" name="Google Shape;328;p51"/>
          <p:cNvSpPr/>
          <p:nvPr/>
        </p:nvSpPr>
        <p:spPr>
          <a:xfrm rot="10800000">
            <a:off x="200" y="4439973"/>
            <a:ext cx="9143700" cy="272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1"/>
          <p:cNvSpPr/>
          <p:nvPr/>
        </p:nvSpPr>
        <p:spPr>
          <a:xfrm rot="10800000">
            <a:off x="200" y="4870798"/>
            <a:ext cx="9143700" cy="272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1"/>
          <p:cNvSpPr/>
          <p:nvPr/>
        </p:nvSpPr>
        <p:spPr>
          <a:xfrm rot="10800000">
            <a:off x="200" y="-2"/>
            <a:ext cx="9143700" cy="272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1"/>
          <p:cNvSpPr txBox="1"/>
          <p:nvPr>
            <p:ph type="title"/>
          </p:nvPr>
        </p:nvSpPr>
        <p:spPr>
          <a:xfrm>
            <a:off x="1815525" y="1303375"/>
            <a:ext cx="5513100" cy="2445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9000"/>
              <a:buNone/>
              <a:defRPr sz="8000"/>
            </a:lvl1pPr>
            <a:lvl2pPr lvl="1" rtl="0" algn="l">
              <a:lnSpc>
                <a:spcPct val="100000"/>
              </a:lnSpc>
              <a:spcBef>
                <a:spcPts val="0"/>
              </a:spcBef>
              <a:spcAft>
                <a:spcPts val="0"/>
              </a:spcAft>
              <a:buSzPts val="9000"/>
              <a:buNone/>
              <a:defRPr sz="9000"/>
            </a:lvl2pPr>
            <a:lvl3pPr lvl="2" rtl="0" algn="l">
              <a:lnSpc>
                <a:spcPct val="100000"/>
              </a:lnSpc>
              <a:spcBef>
                <a:spcPts val="0"/>
              </a:spcBef>
              <a:spcAft>
                <a:spcPts val="0"/>
              </a:spcAft>
              <a:buSzPts val="9000"/>
              <a:buNone/>
              <a:defRPr sz="9000"/>
            </a:lvl3pPr>
            <a:lvl4pPr lvl="3" rtl="0" algn="l">
              <a:lnSpc>
                <a:spcPct val="100000"/>
              </a:lnSpc>
              <a:spcBef>
                <a:spcPts val="0"/>
              </a:spcBef>
              <a:spcAft>
                <a:spcPts val="0"/>
              </a:spcAft>
              <a:buSzPts val="9000"/>
              <a:buNone/>
              <a:defRPr sz="9000"/>
            </a:lvl4pPr>
            <a:lvl5pPr lvl="4" rtl="0" algn="l">
              <a:lnSpc>
                <a:spcPct val="100000"/>
              </a:lnSpc>
              <a:spcBef>
                <a:spcPts val="0"/>
              </a:spcBef>
              <a:spcAft>
                <a:spcPts val="0"/>
              </a:spcAft>
              <a:buSzPts val="9000"/>
              <a:buNone/>
              <a:defRPr sz="9000"/>
            </a:lvl5pPr>
            <a:lvl6pPr lvl="5" rtl="0" algn="l">
              <a:lnSpc>
                <a:spcPct val="100000"/>
              </a:lnSpc>
              <a:spcBef>
                <a:spcPts val="0"/>
              </a:spcBef>
              <a:spcAft>
                <a:spcPts val="0"/>
              </a:spcAft>
              <a:buSzPts val="9000"/>
              <a:buNone/>
              <a:defRPr sz="9000"/>
            </a:lvl6pPr>
            <a:lvl7pPr lvl="6" rtl="0" algn="l">
              <a:lnSpc>
                <a:spcPct val="100000"/>
              </a:lnSpc>
              <a:spcBef>
                <a:spcPts val="0"/>
              </a:spcBef>
              <a:spcAft>
                <a:spcPts val="0"/>
              </a:spcAft>
              <a:buSzPts val="9000"/>
              <a:buNone/>
              <a:defRPr sz="9000"/>
            </a:lvl7pPr>
            <a:lvl8pPr lvl="7" rtl="0" algn="l">
              <a:lnSpc>
                <a:spcPct val="100000"/>
              </a:lnSpc>
              <a:spcBef>
                <a:spcPts val="0"/>
              </a:spcBef>
              <a:spcAft>
                <a:spcPts val="0"/>
              </a:spcAft>
              <a:buSzPts val="9000"/>
              <a:buNone/>
              <a:defRPr sz="9000"/>
            </a:lvl8pPr>
            <a:lvl9pPr lvl="8" rtl="0" algn="l">
              <a:lnSpc>
                <a:spcPct val="100000"/>
              </a:lnSpc>
              <a:spcBef>
                <a:spcPts val="0"/>
              </a:spcBef>
              <a:spcAft>
                <a:spcPts val="0"/>
              </a:spcAft>
              <a:buSzPts val="9000"/>
              <a:buNone/>
              <a:defRPr sz="9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713225" y="539500"/>
            <a:ext cx="7717500" cy="612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6"/>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332" name="Shape 332"/>
        <p:cNvGrpSpPr/>
        <p:nvPr/>
      </p:nvGrpSpPr>
      <p:grpSpPr>
        <a:xfrm>
          <a:off x="0" y="0"/>
          <a:ext cx="0" cy="0"/>
          <a:chOff x="0" y="0"/>
          <a:chExt cx="0" cy="0"/>
        </a:xfrm>
      </p:grpSpPr>
      <p:sp>
        <p:nvSpPr>
          <p:cNvPr id="333" name="Google Shape;333;p52"/>
          <p:cNvSpPr txBox="1"/>
          <p:nvPr>
            <p:ph idx="1" type="body"/>
          </p:nvPr>
        </p:nvSpPr>
        <p:spPr>
          <a:xfrm>
            <a:off x="1417500" y="3459725"/>
            <a:ext cx="6309000" cy="1281600"/>
          </a:xfrm>
          <a:prstGeom prst="rect">
            <a:avLst/>
          </a:prstGeom>
          <a:noFill/>
          <a:ln>
            <a:noFill/>
          </a:ln>
        </p:spPr>
        <p:txBody>
          <a:bodyPr anchorCtr="0" anchor="ctr" bIns="91425" lIns="91425" spcFirstLastPara="1" rIns="91425" wrap="square" tIns="91425">
            <a:noAutofit/>
          </a:bodyPr>
          <a:lstStyle>
            <a:lvl1pPr indent="-228600" lvl="0" marL="457200" rtl="0" algn="ctr">
              <a:lnSpc>
                <a:spcPct val="100000"/>
              </a:lnSpc>
              <a:spcBef>
                <a:spcPts val="0"/>
              </a:spcBef>
              <a:spcAft>
                <a:spcPts val="0"/>
              </a:spcAft>
              <a:buSzPts val="1400"/>
              <a:buNone/>
              <a:defRPr b="1" sz="3000">
                <a:solidFill>
                  <a:schemeClr val="lt1"/>
                </a:solidFill>
                <a:latin typeface="Space Mono"/>
                <a:ea typeface="Space Mono"/>
                <a:cs typeface="Space Mono"/>
                <a:sym typeface="Space Mono"/>
              </a:defRPr>
            </a:lvl1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4" name="Shape 334"/>
        <p:cNvGrpSpPr/>
        <p:nvPr/>
      </p:nvGrpSpPr>
      <p:grpSpPr>
        <a:xfrm>
          <a:off x="0" y="0"/>
          <a:ext cx="0" cy="0"/>
          <a:chOff x="0" y="0"/>
          <a:chExt cx="0" cy="0"/>
        </a:xfrm>
      </p:grpSpPr>
      <p:sp>
        <p:nvSpPr>
          <p:cNvPr id="335" name="Google Shape;335;p53"/>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3"/>
          <p:cNvSpPr/>
          <p:nvPr/>
        </p:nvSpPr>
        <p:spPr>
          <a:xfrm>
            <a:off x="100" y="4308400"/>
            <a:ext cx="9144000" cy="443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3"/>
          <p:cNvSpPr txBox="1"/>
          <p:nvPr>
            <p:ph hasCustomPrompt="1" type="title"/>
          </p:nvPr>
        </p:nvSpPr>
        <p:spPr>
          <a:xfrm>
            <a:off x="2404450" y="1545400"/>
            <a:ext cx="4335000" cy="122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7000"/>
              <a:buNone/>
              <a:defRPr sz="9000"/>
            </a:lvl1pPr>
            <a:lvl2pPr lvl="1" rtl="0" algn="ctr">
              <a:lnSpc>
                <a:spcPct val="100000"/>
              </a:lnSpc>
              <a:spcBef>
                <a:spcPts val="0"/>
              </a:spcBef>
              <a:spcAft>
                <a:spcPts val="0"/>
              </a:spcAft>
              <a:buSzPts val="7000"/>
              <a:buFont typeface="Space Mono"/>
              <a:buNone/>
              <a:defRPr sz="7000">
                <a:latin typeface="Space Mono"/>
                <a:ea typeface="Space Mono"/>
                <a:cs typeface="Space Mono"/>
                <a:sym typeface="Space Mono"/>
              </a:defRPr>
            </a:lvl2pPr>
            <a:lvl3pPr lvl="2" rtl="0" algn="ctr">
              <a:lnSpc>
                <a:spcPct val="100000"/>
              </a:lnSpc>
              <a:spcBef>
                <a:spcPts val="0"/>
              </a:spcBef>
              <a:spcAft>
                <a:spcPts val="0"/>
              </a:spcAft>
              <a:buSzPts val="7000"/>
              <a:buFont typeface="Space Mono"/>
              <a:buNone/>
              <a:defRPr sz="7000">
                <a:latin typeface="Space Mono"/>
                <a:ea typeface="Space Mono"/>
                <a:cs typeface="Space Mono"/>
                <a:sym typeface="Space Mono"/>
              </a:defRPr>
            </a:lvl3pPr>
            <a:lvl4pPr lvl="3" rtl="0" algn="ctr">
              <a:lnSpc>
                <a:spcPct val="100000"/>
              </a:lnSpc>
              <a:spcBef>
                <a:spcPts val="0"/>
              </a:spcBef>
              <a:spcAft>
                <a:spcPts val="0"/>
              </a:spcAft>
              <a:buSzPts val="7000"/>
              <a:buFont typeface="Space Mono"/>
              <a:buNone/>
              <a:defRPr sz="7000">
                <a:latin typeface="Space Mono"/>
                <a:ea typeface="Space Mono"/>
                <a:cs typeface="Space Mono"/>
                <a:sym typeface="Space Mono"/>
              </a:defRPr>
            </a:lvl4pPr>
            <a:lvl5pPr lvl="4" rtl="0" algn="ctr">
              <a:lnSpc>
                <a:spcPct val="100000"/>
              </a:lnSpc>
              <a:spcBef>
                <a:spcPts val="0"/>
              </a:spcBef>
              <a:spcAft>
                <a:spcPts val="0"/>
              </a:spcAft>
              <a:buSzPts val="7000"/>
              <a:buFont typeface="Space Mono"/>
              <a:buNone/>
              <a:defRPr sz="7000">
                <a:latin typeface="Space Mono"/>
                <a:ea typeface="Space Mono"/>
                <a:cs typeface="Space Mono"/>
                <a:sym typeface="Space Mono"/>
              </a:defRPr>
            </a:lvl5pPr>
            <a:lvl6pPr lvl="5" rtl="0" algn="ctr">
              <a:lnSpc>
                <a:spcPct val="100000"/>
              </a:lnSpc>
              <a:spcBef>
                <a:spcPts val="0"/>
              </a:spcBef>
              <a:spcAft>
                <a:spcPts val="0"/>
              </a:spcAft>
              <a:buSzPts val="7000"/>
              <a:buFont typeface="Space Mono"/>
              <a:buNone/>
              <a:defRPr sz="7000">
                <a:latin typeface="Space Mono"/>
                <a:ea typeface="Space Mono"/>
                <a:cs typeface="Space Mono"/>
                <a:sym typeface="Space Mono"/>
              </a:defRPr>
            </a:lvl6pPr>
            <a:lvl7pPr lvl="6" rtl="0" algn="ctr">
              <a:lnSpc>
                <a:spcPct val="100000"/>
              </a:lnSpc>
              <a:spcBef>
                <a:spcPts val="0"/>
              </a:spcBef>
              <a:spcAft>
                <a:spcPts val="0"/>
              </a:spcAft>
              <a:buSzPts val="7000"/>
              <a:buFont typeface="Space Mono"/>
              <a:buNone/>
              <a:defRPr sz="7000">
                <a:latin typeface="Space Mono"/>
                <a:ea typeface="Space Mono"/>
                <a:cs typeface="Space Mono"/>
                <a:sym typeface="Space Mono"/>
              </a:defRPr>
            </a:lvl7pPr>
            <a:lvl8pPr lvl="7" rtl="0" algn="ctr">
              <a:lnSpc>
                <a:spcPct val="100000"/>
              </a:lnSpc>
              <a:spcBef>
                <a:spcPts val="0"/>
              </a:spcBef>
              <a:spcAft>
                <a:spcPts val="0"/>
              </a:spcAft>
              <a:buSzPts val="7000"/>
              <a:buFont typeface="Space Mono"/>
              <a:buNone/>
              <a:defRPr sz="7000">
                <a:latin typeface="Space Mono"/>
                <a:ea typeface="Space Mono"/>
                <a:cs typeface="Space Mono"/>
                <a:sym typeface="Space Mono"/>
              </a:defRPr>
            </a:lvl8pPr>
            <a:lvl9pPr lvl="8" rtl="0" algn="ctr">
              <a:lnSpc>
                <a:spcPct val="100000"/>
              </a:lnSpc>
              <a:spcBef>
                <a:spcPts val="0"/>
              </a:spcBef>
              <a:spcAft>
                <a:spcPts val="0"/>
              </a:spcAft>
              <a:buSzPts val="7000"/>
              <a:buFont typeface="Space Mono"/>
              <a:buNone/>
              <a:defRPr sz="7000">
                <a:latin typeface="Space Mono"/>
                <a:ea typeface="Space Mono"/>
                <a:cs typeface="Space Mono"/>
                <a:sym typeface="Space Mono"/>
              </a:defRPr>
            </a:lvl9pPr>
          </a:lstStyle>
          <a:p>
            <a:r>
              <a:t>xx%</a:t>
            </a:r>
          </a:p>
        </p:txBody>
      </p:sp>
      <p:sp>
        <p:nvSpPr>
          <p:cNvPr id="338" name="Google Shape;338;p53"/>
          <p:cNvSpPr txBox="1"/>
          <p:nvPr>
            <p:ph idx="1" type="subTitle"/>
          </p:nvPr>
        </p:nvSpPr>
        <p:spPr>
          <a:xfrm flipH="1">
            <a:off x="2404550" y="2924250"/>
            <a:ext cx="4335000" cy="443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39" name="Shape 339"/>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40" name="Shape 340"/>
        <p:cNvGrpSpPr/>
        <p:nvPr/>
      </p:nvGrpSpPr>
      <p:grpSpPr>
        <a:xfrm>
          <a:off x="0" y="0"/>
          <a:ext cx="0" cy="0"/>
          <a:chOff x="0" y="0"/>
          <a:chExt cx="0" cy="0"/>
        </a:xfrm>
      </p:grpSpPr>
      <p:sp>
        <p:nvSpPr>
          <p:cNvPr id="341" name="Google Shape;341;p55"/>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5"/>
          <p:cNvSpPr txBox="1"/>
          <p:nvPr>
            <p:ph type="title"/>
          </p:nvPr>
        </p:nvSpPr>
        <p:spPr>
          <a:xfrm>
            <a:off x="713226" y="1974275"/>
            <a:ext cx="696300" cy="44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2pPr>
            <a:lvl3pPr lvl="2"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3pPr>
            <a:lvl4pPr lvl="3"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4pPr>
            <a:lvl5pPr lvl="4"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5pPr>
            <a:lvl6pPr lvl="5"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6pPr>
            <a:lvl7pPr lvl="6"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7pPr>
            <a:lvl8pPr lvl="7"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8pPr>
            <a:lvl9pPr lvl="8"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9pPr>
          </a:lstStyle>
          <a:p/>
        </p:txBody>
      </p:sp>
      <p:sp>
        <p:nvSpPr>
          <p:cNvPr id="343" name="Google Shape;343;p55"/>
          <p:cNvSpPr txBox="1"/>
          <p:nvPr>
            <p:ph idx="2" type="title"/>
          </p:nvPr>
        </p:nvSpPr>
        <p:spPr>
          <a:xfrm>
            <a:off x="713226" y="2522000"/>
            <a:ext cx="696300" cy="44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2pPr>
            <a:lvl3pPr lvl="2"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3pPr>
            <a:lvl4pPr lvl="3"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4pPr>
            <a:lvl5pPr lvl="4"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5pPr>
            <a:lvl6pPr lvl="5"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6pPr>
            <a:lvl7pPr lvl="6"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7pPr>
            <a:lvl8pPr lvl="7"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8pPr>
            <a:lvl9pPr lvl="8"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9pPr>
          </a:lstStyle>
          <a:p/>
        </p:txBody>
      </p:sp>
      <p:sp>
        <p:nvSpPr>
          <p:cNvPr id="344" name="Google Shape;344;p55"/>
          <p:cNvSpPr txBox="1"/>
          <p:nvPr>
            <p:ph idx="3" type="title"/>
          </p:nvPr>
        </p:nvSpPr>
        <p:spPr>
          <a:xfrm>
            <a:off x="713229" y="3617450"/>
            <a:ext cx="696300" cy="44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2pPr>
            <a:lvl3pPr lvl="2"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3pPr>
            <a:lvl4pPr lvl="3"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4pPr>
            <a:lvl5pPr lvl="4"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5pPr>
            <a:lvl6pPr lvl="5"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6pPr>
            <a:lvl7pPr lvl="6"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7pPr>
            <a:lvl8pPr lvl="7"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8pPr>
            <a:lvl9pPr lvl="8"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9pPr>
          </a:lstStyle>
          <a:p/>
        </p:txBody>
      </p:sp>
      <p:sp>
        <p:nvSpPr>
          <p:cNvPr id="345" name="Google Shape;345;p55"/>
          <p:cNvSpPr txBox="1"/>
          <p:nvPr>
            <p:ph idx="4" type="title"/>
          </p:nvPr>
        </p:nvSpPr>
        <p:spPr>
          <a:xfrm>
            <a:off x="713225" y="4165175"/>
            <a:ext cx="696300" cy="44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2pPr>
            <a:lvl3pPr lvl="2"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3pPr>
            <a:lvl4pPr lvl="3"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4pPr>
            <a:lvl5pPr lvl="4"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5pPr>
            <a:lvl6pPr lvl="5"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6pPr>
            <a:lvl7pPr lvl="6"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7pPr>
            <a:lvl8pPr lvl="7"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8pPr>
            <a:lvl9pPr lvl="8"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9pPr>
          </a:lstStyle>
          <a:p/>
        </p:txBody>
      </p:sp>
      <p:sp>
        <p:nvSpPr>
          <p:cNvPr id="346" name="Google Shape;346;p55"/>
          <p:cNvSpPr txBox="1"/>
          <p:nvPr>
            <p:ph idx="1" type="subTitle"/>
          </p:nvPr>
        </p:nvSpPr>
        <p:spPr>
          <a:xfrm>
            <a:off x="1485725" y="3617485"/>
            <a:ext cx="3204300" cy="44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347" name="Google Shape;347;p55"/>
          <p:cNvSpPr txBox="1"/>
          <p:nvPr>
            <p:ph idx="5" type="subTitle"/>
          </p:nvPr>
        </p:nvSpPr>
        <p:spPr>
          <a:xfrm>
            <a:off x="1485725" y="4165219"/>
            <a:ext cx="3204300" cy="44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348" name="Google Shape;348;p55"/>
          <p:cNvSpPr txBox="1"/>
          <p:nvPr>
            <p:ph idx="6" type="subTitle"/>
          </p:nvPr>
        </p:nvSpPr>
        <p:spPr>
          <a:xfrm>
            <a:off x="4766225" y="3617470"/>
            <a:ext cx="3664800" cy="44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9" name="Google Shape;349;p55"/>
          <p:cNvSpPr txBox="1"/>
          <p:nvPr>
            <p:ph idx="7" type="subTitle"/>
          </p:nvPr>
        </p:nvSpPr>
        <p:spPr>
          <a:xfrm>
            <a:off x="4766225" y="4165200"/>
            <a:ext cx="3664800" cy="44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0" name="Google Shape;350;p55"/>
          <p:cNvSpPr txBox="1"/>
          <p:nvPr>
            <p:ph idx="8" type="subTitle"/>
          </p:nvPr>
        </p:nvSpPr>
        <p:spPr>
          <a:xfrm>
            <a:off x="1485725" y="1974284"/>
            <a:ext cx="3204300" cy="44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351" name="Google Shape;351;p55"/>
          <p:cNvSpPr txBox="1"/>
          <p:nvPr>
            <p:ph idx="9" type="subTitle"/>
          </p:nvPr>
        </p:nvSpPr>
        <p:spPr>
          <a:xfrm>
            <a:off x="1485725" y="2522018"/>
            <a:ext cx="3204300" cy="44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352" name="Google Shape;352;p55"/>
          <p:cNvSpPr txBox="1"/>
          <p:nvPr>
            <p:ph idx="13" type="subTitle"/>
          </p:nvPr>
        </p:nvSpPr>
        <p:spPr>
          <a:xfrm>
            <a:off x="4766225" y="1974280"/>
            <a:ext cx="3664800" cy="44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3" name="Google Shape;353;p55"/>
          <p:cNvSpPr txBox="1"/>
          <p:nvPr>
            <p:ph idx="14" type="subTitle"/>
          </p:nvPr>
        </p:nvSpPr>
        <p:spPr>
          <a:xfrm>
            <a:off x="4766225" y="2522010"/>
            <a:ext cx="3664800" cy="44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4" name="Google Shape;354;p55"/>
          <p:cNvSpPr txBox="1"/>
          <p:nvPr>
            <p:ph idx="15" type="title"/>
          </p:nvPr>
        </p:nvSpPr>
        <p:spPr>
          <a:xfrm>
            <a:off x="713226" y="1426550"/>
            <a:ext cx="696300" cy="44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2pPr>
            <a:lvl3pPr lvl="2"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3pPr>
            <a:lvl4pPr lvl="3"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4pPr>
            <a:lvl5pPr lvl="4"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5pPr>
            <a:lvl6pPr lvl="5"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6pPr>
            <a:lvl7pPr lvl="6"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7pPr>
            <a:lvl8pPr lvl="7"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8pPr>
            <a:lvl9pPr lvl="8"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9pPr>
          </a:lstStyle>
          <a:p/>
        </p:txBody>
      </p:sp>
      <p:sp>
        <p:nvSpPr>
          <p:cNvPr id="355" name="Google Shape;355;p55"/>
          <p:cNvSpPr txBox="1"/>
          <p:nvPr>
            <p:ph idx="16" type="title"/>
          </p:nvPr>
        </p:nvSpPr>
        <p:spPr>
          <a:xfrm>
            <a:off x="713226" y="3069725"/>
            <a:ext cx="696300" cy="44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2pPr>
            <a:lvl3pPr lvl="2"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3pPr>
            <a:lvl4pPr lvl="3"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4pPr>
            <a:lvl5pPr lvl="4"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5pPr>
            <a:lvl6pPr lvl="5"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6pPr>
            <a:lvl7pPr lvl="6"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7pPr>
            <a:lvl8pPr lvl="7"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8pPr>
            <a:lvl9pPr lvl="8" rtl="0" algn="l">
              <a:lnSpc>
                <a:spcPct val="100000"/>
              </a:lnSpc>
              <a:spcBef>
                <a:spcPts val="0"/>
              </a:spcBef>
              <a:spcAft>
                <a:spcPts val="0"/>
              </a:spcAft>
              <a:buSzPts val="3000"/>
              <a:buFont typeface="Space Mono"/>
              <a:buNone/>
              <a:defRPr b="1" sz="3000">
                <a:latin typeface="Space Mono"/>
                <a:ea typeface="Space Mono"/>
                <a:cs typeface="Space Mono"/>
                <a:sym typeface="Space Mono"/>
              </a:defRPr>
            </a:lvl9pPr>
          </a:lstStyle>
          <a:p/>
        </p:txBody>
      </p:sp>
      <p:sp>
        <p:nvSpPr>
          <p:cNvPr id="356" name="Google Shape;356;p55"/>
          <p:cNvSpPr txBox="1"/>
          <p:nvPr>
            <p:ph idx="17" type="subTitle"/>
          </p:nvPr>
        </p:nvSpPr>
        <p:spPr>
          <a:xfrm>
            <a:off x="1485725" y="3069751"/>
            <a:ext cx="3204300" cy="44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357" name="Google Shape;357;p55"/>
          <p:cNvSpPr txBox="1"/>
          <p:nvPr>
            <p:ph idx="18" type="subTitle"/>
          </p:nvPr>
        </p:nvSpPr>
        <p:spPr>
          <a:xfrm>
            <a:off x="4766225" y="3069740"/>
            <a:ext cx="3664800" cy="44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8" name="Google Shape;358;p55"/>
          <p:cNvSpPr txBox="1"/>
          <p:nvPr>
            <p:ph idx="19" type="subTitle"/>
          </p:nvPr>
        </p:nvSpPr>
        <p:spPr>
          <a:xfrm>
            <a:off x="1485725" y="1426550"/>
            <a:ext cx="3204300" cy="44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359" name="Google Shape;359;p55"/>
          <p:cNvSpPr txBox="1"/>
          <p:nvPr>
            <p:ph idx="20" type="subTitle"/>
          </p:nvPr>
        </p:nvSpPr>
        <p:spPr>
          <a:xfrm>
            <a:off x="4766225" y="1426550"/>
            <a:ext cx="3664800" cy="443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0" name="Google Shape;360;p55"/>
          <p:cNvSpPr txBox="1"/>
          <p:nvPr>
            <p:ph idx="21"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361" name="Shape 361"/>
        <p:cNvGrpSpPr/>
        <p:nvPr/>
      </p:nvGrpSpPr>
      <p:grpSpPr>
        <a:xfrm>
          <a:off x="0" y="0"/>
          <a:ext cx="0" cy="0"/>
          <a:chOff x="0" y="0"/>
          <a:chExt cx="0" cy="0"/>
        </a:xfrm>
      </p:grpSpPr>
      <p:grpSp>
        <p:nvGrpSpPr>
          <p:cNvPr id="362" name="Google Shape;362;p56"/>
          <p:cNvGrpSpPr/>
          <p:nvPr/>
        </p:nvGrpSpPr>
        <p:grpSpPr>
          <a:xfrm flipH="1">
            <a:off x="375" y="4527898"/>
            <a:ext cx="9143700" cy="615600"/>
            <a:chOff x="50" y="4527898"/>
            <a:chExt cx="9143700" cy="615600"/>
          </a:xfrm>
        </p:grpSpPr>
        <p:sp>
          <p:nvSpPr>
            <p:cNvPr id="363" name="Google Shape;363;p56"/>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6"/>
            <p:cNvSpPr/>
            <p:nvPr/>
          </p:nvSpPr>
          <p:spPr>
            <a:xfrm>
              <a:off x="50" y="4527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5" name="Google Shape;365;p56"/>
          <p:cNvSpPr txBox="1"/>
          <p:nvPr>
            <p:ph type="title"/>
          </p:nvPr>
        </p:nvSpPr>
        <p:spPr>
          <a:xfrm flipH="1">
            <a:off x="3051300" y="2998800"/>
            <a:ext cx="5379600" cy="841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3600"/>
              <a:buNone/>
              <a:defRPr sz="40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366" name="Google Shape;366;p56"/>
          <p:cNvSpPr txBox="1"/>
          <p:nvPr>
            <p:ph idx="2" type="title"/>
          </p:nvPr>
        </p:nvSpPr>
        <p:spPr>
          <a:xfrm flipH="1">
            <a:off x="6517800" y="1320075"/>
            <a:ext cx="1913100" cy="102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2000"/>
              <a:buNone/>
              <a:defRPr sz="8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367" name="Google Shape;367;p56"/>
          <p:cNvSpPr txBox="1"/>
          <p:nvPr>
            <p:ph idx="1" type="subTitle"/>
          </p:nvPr>
        </p:nvSpPr>
        <p:spPr>
          <a:xfrm flipH="1">
            <a:off x="3051450" y="3837888"/>
            <a:ext cx="5379300" cy="5349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368" name="Shape 368"/>
        <p:cNvGrpSpPr/>
        <p:nvPr/>
      </p:nvGrpSpPr>
      <p:grpSpPr>
        <a:xfrm>
          <a:off x="0" y="0"/>
          <a:ext cx="0" cy="0"/>
          <a:chOff x="0" y="0"/>
          <a:chExt cx="0" cy="0"/>
        </a:xfrm>
      </p:grpSpPr>
      <p:sp>
        <p:nvSpPr>
          <p:cNvPr id="369" name="Google Shape;369;p57"/>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70" name="Google Shape;370;p57"/>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_1">
    <p:spTree>
      <p:nvGrpSpPr>
        <p:cNvPr id="371" name="Shape 371"/>
        <p:cNvGrpSpPr/>
        <p:nvPr/>
      </p:nvGrpSpPr>
      <p:grpSpPr>
        <a:xfrm>
          <a:off x="0" y="0"/>
          <a:ext cx="0" cy="0"/>
          <a:chOff x="0" y="0"/>
          <a:chExt cx="0" cy="0"/>
        </a:xfrm>
      </p:grpSpPr>
      <p:sp>
        <p:nvSpPr>
          <p:cNvPr id="372" name="Google Shape;372;p58"/>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73" name="Google Shape;373;p58"/>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9_1_1">
    <p:spTree>
      <p:nvGrpSpPr>
        <p:cNvPr id="374" name="Shape 374"/>
        <p:cNvGrpSpPr/>
        <p:nvPr/>
      </p:nvGrpSpPr>
      <p:grpSpPr>
        <a:xfrm>
          <a:off x="0" y="0"/>
          <a:ext cx="0" cy="0"/>
          <a:chOff x="0" y="0"/>
          <a:chExt cx="0" cy="0"/>
        </a:xfrm>
      </p:grpSpPr>
      <p:sp>
        <p:nvSpPr>
          <p:cNvPr id="375" name="Google Shape;375;p59"/>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9"/>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_1_1_1">
    <p:spTree>
      <p:nvGrpSpPr>
        <p:cNvPr id="377" name="Shape 377"/>
        <p:cNvGrpSpPr/>
        <p:nvPr/>
      </p:nvGrpSpPr>
      <p:grpSpPr>
        <a:xfrm>
          <a:off x="0" y="0"/>
          <a:ext cx="0" cy="0"/>
          <a:chOff x="0" y="0"/>
          <a:chExt cx="0" cy="0"/>
        </a:xfrm>
      </p:grpSpPr>
      <p:sp>
        <p:nvSpPr>
          <p:cNvPr id="378" name="Google Shape;378;p60"/>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79" name="Google Shape;379;p60"/>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60"/>
          <p:cNvSpPr/>
          <p:nvPr/>
        </p:nvSpPr>
        <p:spPr>
          <a:xfrm>
            <a:off x="50" y="4527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9_1_1_1_1">
    <p:spTree>
      <p:nvGrpSpPr>
        <p:cNvPr id="381" name="Shape 381"/>
        <p:cNvGrpSpPr/>
        <p:nvPr/>
      </p:nvGrpSpPr>
      <p:grpSpPr>
        <a:xfrm>
          <a:off x="0" y="0"/>
          <a:ext cx="0" cy="0"/>
          <a:chOff x="0" y="0"/>
          <a:chExt cx="0" cy="0"/>
        </a:xfrm>
      </p:grpSpPr>
      <p:sp>
        <p:nvSpPr>
          <p:cNvPr id="382" name="Google Shape;382;p61"/>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83" name="Google Shape;383;p61"/>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grpSp>
        <p:nvGrpSpPr>
          <p:cNvPr id="38" name="Google Shape;38;p7"/>
          <p:cNvGrpSpPr/>
          <p:nvPr/>
        </p:nvGrpSpPr>
        <p:grpSpPr>
          <a:xfrm>
            <a:off x="50" y="-2"/>
            <a:ext cx="9143700" cy="5143500"/>
            <a:chOff x="50" y="-2"/>
            <a:chExt cx="9143700" cy="5143500"/>
          </a:xfrm>
        </p:grpSpPr>
        <p:sp>
          <p:nvSpPr>
            <p:cNvPr id="39" name="Google Shape;39;p7"/>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50" y="-2"/>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7"/>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7"/>
          <p:cNvSpPr txBox="1"/>
          <p:nvPr>
            <p:ph idx="1" type="body"/>
          </p:nvPr>
        </p:nvSpPr>
        <p:spPr>
          <a:xfrm>
            <a:off x="713225" y="1716225"/>
            <a:ext cx="7917000" cy="2242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Prompt"/>
              <a:buChar char="■"/>
              <a:defRPr sz="1600"/>
            </a:lvl1pPr>
            <a:lvl2pPr indent="-317500" lvl="1" marL="914400" rtl="0">
              <a:lnSpc>
                <a:spcPct val="100000"/>
              </a:lnSpc>
              <a:spcBef>
                <a:spcPts val="0"/>
              </a:spcBef>
              <a:spcAft>
                <a:spcPts val="0"/>
              </a:spcAft>
              <a:buSzPts val="1400"/>
              <a:buFont typeface="Prompt"/>
              <a:buChar char="○"/>
              <a:defRPr/>
            </a:lvl2pPr>
            <a:lvl3pPr indent="-317500" lvl="2" marL="1371600" rtl="0">
              <a:lnSpc>
                <a:spcPct val="100000"/>
              </a:lnSpc>
              <a:spcBef>
                <a:spcPts val="0"/>
              </a:spcBef>
              <a:spcAft>
                <a:spcPts val="0"/>
              </a:spcAft>
              <a:buSzPts val="1400"/>
              <a:buFont typeface="Prompt"/>
              <a:buChar char="■"/>
              <a:defRPr/>
            </a:lvl3pPr>
            <a:lvl4pPr indent="-317500" lvl="3" marL="1828800" rtl="0">
              <a:lnSpc>
                <a:spcPct val="100000"/>
              </a:lnSpc>
              <a:spcBef>
                <a:spcPts val="0"/>
              </a:spcBef>
              <a:spcAft>
                <a:spcPts val="0"/>
              </a:spcAft>
              <a:buSzPts val="1400"/>
              <a:buFont typeface="Prompt"/>
              <a:buChar char="●"/>
              <a:defRPr/>
            </a:lvl4pPr>
            <a:lvl5pPr indent="-317500" lvl="4" marL="2286000" rtl="0">
              <a:lnSpc>
                <a:spcPct val="100000"/>
              </a:lnSpc>
              <a:spcBef>
                <a:spcPts val="0"/>
              </a:spcBef>
              <a:spcAft>
                <a:spcPts val="0"/>
              </a:spcAft>
              <a:buSzPts val="1400"/>
              <a:buFont typeface="Prompt"/>
              <a:buChar char="○"/>
              <a:defRPr/>
            </a:lvl5pPr>
            <a:lvl6pPr indent="-317500" lvl="5" marL="2743200" rtl="0">
              <a:lnSpc>
                <a:spcPct val="100000"/>
              </a:lnSpc>
              <a:spcBef>
                <a:spcPts val="0"/>
              </a:spcBef>
              <a:spcAft>
                <a:spcPts val="0"/>
              </a:spcAft>
              <a:buSzPts val="1400"/>
              <a:buFont typeface="Prompt"/>
              <a:buChar char="■"/>
              <a:defRPr/>
            </a:lvl6pPr>
            <a:lvl7pPr indent="-317500" lvl="6" marL="3200400" rtl="0">
              <a:lnSpc>
                <a:spcPct val="100000"/>
              </a:lnSpc>
              <a:spcBef>
                <a:spcPts val="0"/>
              </a:spcBef>
              <a:spcAft>
                <a:spcPts val="0"/>
              </a:spcAft>
              <a:buSzPts val="1400"/>
              <a:buFont typeface="Prompt"/>
              <a:buChar char="●"/>
              <a:defRPr/>
            </a:lvl7pPr>
            <a:lvl8pPr indent="-317500" lvl="7" marL="3657600" rtl="0">
              <a:lnSpc>
                <a:spcPct val="100000"/>
              </a:lnSpc>
              <a:spcBef>
                <a:spcPts val="0"/>
              </a:spcBef>
              <a:spcAft>
                <a:spcPts val="0"/>
              </a:spcAft>
              <a:buSzPts val="1400"/>
              <a:buFont typeface="Prompt"/>
              <a:buChar char="○"/>
              <a:defRPr/>
            </a:lvl8pPr>
            <a:lvl9pPr indent="-317500" lvl="8" marL="4114800" rtl="0">
              <a:lnSpc>
                <a:spcPct val="100000"/>
              </a:lnSpc>
              <a:spcBef>
                <a:spcPts val="0"/>
              </a:spcBef>
              <a:spcAft>
                <a:spcPts val="0"/>
              </a:spcAft>
              <a:buSzPts val="1400"/>
              <a:buFont typeface="Prompt"/>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9_1_1_1_1_1">
    <p:spTree>
      <p:nvGrpSpPr>
        <p:cNvPr id="384" name="Shape 384"/>
        <p:cNvGrpSpPr/>
        <p:nvPr/>
      </p:nvGrpSpPr>
      <p:grpSpPr>
        <a:xfrm>
          <a:off x="0" y="0"/>
          <a:ext cx="0" cy="0"/>
          <a:chOff x="0" y="0"/>
          <a:chExt cx="0" cy="0"/>
        </a:xfrm>
      </p:grpSpPr>
      <p:sp>
        <p:nvSpPr>
          <p:cNvPr id="385" name="Google Shape;385;p62"/>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86" name="Google Shape;386;p62"/>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9_1_1_1_1_1_1">
    <p:spTree>
      <p:nvGrpSpPr>
        <p:cNvPr id="387" name="Shape 387"/>
        <p:cNvGrpSpPr/>
        <p:nvPr/>
      </p:nvGrpSpPr>
      <p:grpSpPr>
        <a:xfrm>
          <a:off x="0" y="0"/>
          <a:ext cx="0" cy="0"/>
          <a:chOff x="0" y="0"/>
          <a:chExt cx="0" cy="0"/>
        </a:xfrm>
      </p:grpSpPr>
      <p:sp>
        <p:nvSpPr>
          <p:cNvPr id="388" name="Google Shape;388;p63"/>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89" name="Google Shape;389;p63"/>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90" name="Shape 390"/>
        <p:cNvGrpSpPr/>
        <p:nvPr/>
      </p:nvGrpSpPr>
      <p:grpSpPr>
        <a:xfrm>
          <a:off x="0" y="0"/>
          <a:ext cx="0" cy="0"/>
          <a:chOff x="0" y="0"/>
          <a:chExt cx="0" cy="0"/>
        </a:xfrm>
      </p:grpSpPr>
      <p:sp>
        <p:nvSpPr>
          <p:cNvPr id="391" name="Google Shape;391;p64"/>
          <p:cNvSpPr txBox="1"/>
          <p:nvPr>
            <p:ph idx="1" type="subTitle"/>
          </p:nvPr>
        </p:nvSpPr>
        <p:spPr>
          <a:xfrm>
            <a:off x="713225" y="1559487"/>
            <a:ext cx="4533900" cy="320100"/>
          </a:xfrm>
          <a:prstGeom prst="rect">
            <a:avLst/>
          </a:prstGeom>
          <a:noFill/>
          <a:ln>
            <a:noFill/>
          </a:ln>
        </p:spPr>
        <p:txBody>
          <a:bodyPr anchorCtr="0" anchor="t" bIns="91425" lIns="91425" spcFirstLastPara="1" rIns="91425" wrap="square" tIns="91425">
            <a:noAutofit/>
          </a:bodyPr>
          <a:lstStyle>
            <a:lvl1pPr lvl="0" rtl="0" algn="l">
              <a:lnSpc>
                <a:spcPct val="8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2" name="Google Shape;392;p64"/>
          <p:cNvSpPr txBox="1"/>
          <p:nvPr>
            <p:ph type="title"/>
          </p:nvPr>
        </p:nvSpPr>
        <p:spPr>
          <a:xfrm>
            <a:off x="713225" y="2030912"/>
            <a:ext cx="4533900" cy="680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3500"/>
            </a:lvl1pPr>
            <a:lvl2pPr lvl="1" rtl="0" algn="ctr">
              <a:lnSpc>
                <a:spcPct val="100000"/>
              </a:lnSpc>
              <a:spcBef>
                <a:spcPts val="0"/>
              </a:spcBef>
              <a:spcAft>
                <a:spcPts val="0"/>
              </a:spcAft>
              <a:buSzPts val="6000"/>
              <a:buFont typeface="Syncopate"/>
              <a:buNone/>
              <a:defRPr sz="6000">
                <a:latin typeface="Syncopate"/>
                <a:ea typeface="Syncopate"/>
                <a:cs typeface="Syncopate"/>
                <a:sym typeface="Syncopate"/>
              </a:defRPr>
            </a:lvl2pPr>
            <a:lvl3pPr lvl="2" rtl="0" algn="ctr">
              <a:lnSpc>
                <a:spcPct val="100000"/>
              </a:lnSpc>
              <a:spcBef>
                <a:spcPts val="0"/>
              </a:spcBef>
              <a:spcAft>
                <a:spcPts val="0"/>
              </a:spcAft>
              <a:buSzPts val="6000"/>
              <a:buFont typeface="Syncopate"/>
              <a:buNone/>
              <a:defRPr sz="6000">
                <a:latin typeface="Syncopate"/>
                <a:ea typeface="Syncopate"/>
                <a:cs typeface="Syncopate"/>
                <a:sym typeface="Syncopate"/>
              </a:defRPr>
            </a:lvl3pPr>
            <a:lvl4pPr lvl="3" rtl="0" algn="ctr">
              <a:lnSpc>
                <a:spcPct val="100000"/>
              </a:lnSpc>
              <a:spcBef>
                <a:spcPts val="0"/>
              </a:spcBef>
              <a:spcAft>
                <a:spcPts val="0"/>
              </a:spcAft>
              <a:buSzPts val="6000"/>
              <a:buFont typeface="Syncopate"/>
              <a:buNone/>
              <a:defRPr sz="6000">
                <a:latin typeface="Syncopate"/>
                <a:ea typeface="Syncopate"/>
                <a:cs typeface="Syncopate"/>
                <a:sym typeface="Syncopate"/>
              </a:defRPr>
            </a:lvl4pPr>
            <a:lvl5pPr lvl="4" rtl="0" algn="ctr">
              <a:lnSpc>
                <a:spcPct val="100000"/>
              </a:lnSpc>
              <a:spcBef>
                <a:spcPts val="0"/>
              </a:spcBef>
              <a:spcAft>
                <a:spcPts val="0"/>
              </a:spcAft>
              <a:buSzPts val="6000"/>
              <a:buFont typeface="Syncopate"/>
              <a:buNone/>
              <a:defRPr sz="6000">
                <a:latin typeface="Syncopate"/>
                <a:ea typeface="Syncopate"/>
                <a:cs typeface="Syncopate"/>
                <a:sym typeface="Syncopate"/>
              </a:defRPr>
            </a:lvl5pPr>
            <a:lvl6pPr lvl="5" rtl="0" algn="ctr">
              <a:lnSpc>
                <a:spcPct val="100000"/>
              </a:lnSpc>
              <a:spcBef>
                <a:spcPts val="0"/>
              </a:spcBef>
              <a:spcAft>
                <a:spcPts val="0"/>
              </a:spcAft>
              <a:buSzPts val="6000"/>
              <a:buFont typeface="Syncopate"/>
              <a:buNone/>
              <a:defRPr sz="6000">
                <a:latin typeface="Syncopate"/>
                <a:ea typeface="Syncopate"/>
                <a:cs typeface="Syncopate"/>
                <a:sym typeface="Syncopate"/>
              </a:defRPr>
            </a:lvl6pPr>
            <a:lvl7pPr lvl="6" rtl="0" algn="ctr">
              <a:lnSpc>
                <a:spcPct val="100000"/>
              </a:lnSpc>
              <a:spcBef>
                <a:spcPts val="0"/>
              </a:spcBef>
              <a:spcAft>
                <a:spcPts val="0"/>
              </a:spcAft>
              <a:buSzPts val="6000"/>
              <a:buFont typeface="Syncopate"/>
              <a:buNone/>
              <a:defRPr sz="6000">
                <a:latin typeface="Syncopate"/>
                <a:ea typeface="Syncopate"/>
                <a:cs typeface="Syncopate"/>
                <a:sym typeface="Syncopate"/>
              </a:defRPr>
            </a:lvl7pPr>
            <a:lvl8pPr lvl="7" rtl="0" algn="ctr">
              <a:lnSpc>
                <a:spcPct val="100000"/>
              </a:lnSpc>
              <a:spcBef>
                <a:spcPts val="0"/>
              </a:spcBef>
              <a:spcAft>
                <a:spcPts val="0"/>
              </a:spcAft>
              <a:buSzPts val="6000"/>
              <a:buFont typeface="Syncopate"/>
              <a:buNone/>
              <a:defRPr sz="6000">
                <a:latin typeface="Syncopate"/>
                <a:ea typeface="Syncopate"/>
                <a:cs typeface="Syncopate"/>
                <a:sym typeface="Syncopate"/>
              </a:defRPr>
            </a:lvl8pPr>
            <a:lvl9pPr lvl="8" rtl="0" algn="ctr">
              <a:lnSpc>
                <a:spcPct val="100000"/>
              </a:lnSpc>
              <a:spcBef>
                <a:spcPts val="0"/>
              </a:spcBef>
              <a:spcAft>
                <a:spcPts val="0"/>
              </a:spcAft>
              <a:buSzPts val="6000"/>
              <a:buFont typeface="Syncopate"/>
              <a:buNone/>
              <a:defRPr sz="6000">
                <a:latin typeface="Syncopate"/>
                <a:ea typeface="Syncopate"/>
                <a:cs typeface="Syncopate"/>
                <a:sym typeface="Syncopate"/>
              </a:defRPr>
            </a:lvl9pPr>
          </a:lstStyle>
          <a:p/>
        </p:txBody>
      </p:sp>
      <p:sp>
        <p:nvSpPr>
          <p:cNvPr id="393" name="Google Shape;393;p64"/>
          <p:cNvSpPr txBox="1"/>
          <p:nvPr>
            <p:ph idx="2" type="subTitle"/>
          </p:nvPr>
        </p:nvSpPr>
        <p:spPr>
          <a:xfrm>
            <a:off x="713225" y="2794788"/>
            <a:ext cx="4533900" cy="315600"/>
          </a:xfrm>
          <a:prstGeom prst="rect">
            <a:avLst/>
          </a:prstGeom>
          <a:noFill/>
          <a:ln>
            <a:noFill/>
          </a:ln>
        </p:spPr>
        <p:txBody>
          <a:bodyPr anchorCtr="0" anchor="t" bIns="91425" lIns="91425" spcFirstLastPara="1" rIns="91425" wrap="square" tIns="91425">
            <a:noAutofit/>
          </a:bodyPr>
          <a:lstStyle>
            <a:lvl1pPr lvl="0" rtl="0" algn="l">
              <a:lnSpc>
                <a:spcPct val="8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4" name="Google Shape;394;p64"/>
          <p:cNvSpPr txBox="1"/>
          <p:nvPr>
            <p:ph idx="3" type="title"/>
          </p:nvPr>
        </p:nvSpPr>
        <p:spPr>
          <a:xfrm>
            <a:off x="713225" y="802313"/>
            <a:ext cx="4533900" cy="680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3500"/>
            </a:lvl1pPr>
            <a:lvl2pPr lvl="1" rtl="0" algn="ctr">
              <a:lnSpc>
                <a:spcPct val="100000"/>
              </a:lnSpc>
              <a:spcBef>
                <a:spcPts val="0"/>
              </a:spcBef>
              <a:spcAft>
                <a:spcPts val="0"/>
              </a:spcAft>
              <a:buSzPts val="6000"/>
              <a:buFont typeface="Syncopate"/>
              <a:buNone/>
              <a:defRPr sz="6000">
                <a:latin typeface="Syncopate"/>
                <a:ea typeface="Syncopate"/>
                <a:cs typeface="Syncopate"/>
                <a:sym typeface="Syncopate"/>
              </a:defRPr>
            </a:lvl2pPr>
            <a:lvl3pPr lvl="2" rtl="0" algn="ctr">
              <a:lnSpc>
                <a:spcPct val="100000"/>
              </a:lnSpc>
              <a:spcBef>
                <a:spcPts val="0"/>
              </a:spcBef>
              <a:spcAft>
                <a:spcPts val="0"/>
              </a:spcAft>
              <a:buSzPts val="6000"/>
              <a:buFont typeface="Syncopate"/>
              <a:buNone/>
              <a:defRPr sz="6000">
                <a:latin typeface="Syncopate"/>
                <a:ea typeface="Syncopate"/>
                <a:cs typeface="Syncopate"/>
                <a:sym typeface="Syncopate"/>
              </a:defRPr>
            </a:lvl3pPr>
            <a:lvl4pPr lvl="3" rtl="0" algn="ctr">
              <a:lnSpc>
                <a:spcPct val="100000"/>
              </a:lnSpc>
              <a:spcBef>
                <a:spcPts val="0"/>
              </a:spcBef>
              <a:spcAft>
                <a:spcPts val="0"/>
              </a:spcAft>
              <a:buSzPts val="6000"/>
              <a:buFont typeface="Syncopate"/>
              <a:buNone/>
              <a:defRPr sz="6000">
                <a:latin typeface="Syncopate"/>
                <a:ea typeface="Syncopate"/>
                <a:cs typeface="Syncopate"/>
                <a:sym typeface="Syncopate"/>
              </a:defRPr>
            </a:lvl4pPr>
            <a:lvl5pPr lvl="4" rtl="0" algn="ctr">
              <a:lnSpc>
                <a:spcPct val="100000"/>
              </a:lnSpc>
              <a:spcBef>
                <a:spcPts val="0"/>
              </a:spcBef>
              <a:spcAft>
                <a:spcPts val="0"/>
              </a:spcAft>
              <a:buSzPts val="6000"/>
              <a:buFont typeface="Syncopate"/>
              <a:buNone/>
              <a:defRPr sz="6000">
                <a:latin typeface="Syncopate"/>
                <a:ea typeface="Syncopate"/>
                <a:cs typeface="Syncopate"/>
                <a:sym typeface="Syncopate"/>
              </a:defRPr>
            </a:lvl5pPr>
            <a:lvl6pPr lvl="5" rtl="0" algn="ctr">
              <a:lnSpc>
                <a:spcPct val="100000"/>
              </a:lnSpc>
              <a:spcBef>
                <a:spcPts val="0"/>
              </a:spcBef>
              <a:spcAft>
                <a:spcPts val="0"/>
              </a:spcAft>
              <a:buSzPts val="6000"/>
              <a:buFont typeface="Syncopate"/>
              <a:buNone/>
              <a:defRPr sz="6000">
                <a:latin typeface="Syncopate"/>
                <a:ea typeface="Syncopate"/>
                <a:cs typeface="Syncopate"/>
                <a:sym typeface="Syncopate"/>
              </a:defRPr>
            </a:lvl6pPr>
            <a:lvl7pPr lvl="6" rtl="0" algn="ctr">
              <a:lnSpc>
                <a:spcPct val="100000"/>
              </a:lnSpc>
              <a:spcBef>
                <a:spcPts val="0"/>
              </a:spcBef>
              <a:spcAft>
                <a:spcPts val="0"/>
              </a:spcAft>
              <a:buSzPts val="6000"/>
              <a:buFont typeface="Syncopate"/>
              <a:buNone/>
              <a:defRPr sz="6000">
                <a:latin typeface="Syncopate"/>
                <a:ea typeface="Syncopate"/>
                <a:cs typeface="Syncopate"/>
                <a:sym typeface="Syncopate"/>
              </a:defRPr>
            </a:lvl7pPr>
            <a:lvl8pPr lvl="7" rtl="0" algn="ctr">
              <a:lnSpc>
                <a:spcPct val="100000"/>
              </a:lnSpc>
              <a:spcBef>
                <a:spcPts val="0"/>
              </a:spcBef>
              <a:spcAft>
                <a:spcPts val="0"/>
              </a:spcAft>
              <a:buSzPts val="6000"/>
              <a:buFont typeface="Syncopate"/>
              <a:buNone/>
              <a:defRPr sz="6000">
                <a:latin typeface="Syncopate"/>
                <a:ea typeface="Syncopate"/>
                <a:cs typeface="Syncopate"/>
                <a:sym typeface="Syncopate"/>
              </a:defRPr>
            </a:lvl8pPr>
            <a:lvl9pPr lvl="8" rtl="0" algn="ctr">
              <a:lnSpc>
                <a:spcPct val="100000"/>
              </a:lnSpc>
              <a:spcBef>
                <a:spcPts val="0"/>
              </a:spcBef>
              <a:spcAft>
                <a:spcPts val="0"/>
              </a:spcAft>
              <a:buSzPts val="6000"/>
              <a:buFont typeface="Syncopate"/>
              <a:buNone/>
              <a:defRPr sz="6000">
                <a:latin typeface="Syncopate"/>
                <a:ea typeface="Syncopate"/>
                <a:cs typeface="Syncopate"/>
                <a:sym typeface="Syncopate"/>
              </a:defRPr>
            </a:lvl9pPr>
          </a:lstStyle>
          <a:p/>
        </p:txBody>
      </p:sp>
      <p:sp>
        <p:nvSpPr>
          <p:cNvPr id="395" name="Google Shape;395;p64"/>
          <p:cNvSpPr txBox="1"/>
          <p:nvPr>
            <p:ph idx="4" type="title"/>
          </p:nvPr>
        </p:nvSpPr>
        <p:spPr>
          <a:xfrm>
            <a:off x="713225" y="3259512"/>
            <a:ext cx="4533900" cy="680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3500"/>
            </a:lvl1pPr>
            <a:lvl2pPr lvl="1" rtl="0" algn="ctr">
              <a:lnSpc>
                <a:spcPct val="100000"/>
              </a:lnSpc>
              <a:spcBef>
                <a:spcPts val="0"/>
              </a:spcBef>
              <a:spcAft>
                <a:spcPts val="0"/>
              </a:spcAft>
              <a:buSzPts val="6000"/>
              <a:buFont typeface="Syncopate"/>
              <a:buNone/>
              <a:defRPr sz="6000">
                <a:latin typeface="Syncopate"/>
                <a:ea typeface="Syncopate"/>
                <a:cs typeface="Syncopate"/>
                <a:sym typeface="Syncopate"/>
              </a:defRPr>
            </a:lvl2pPr>
            <a:lvl3pPr lvl="2" rtl="0" algn="ctr">
              <a:lnSpc>
                <a:spcPct val="100000"/>
              </a:lnSpc>
              <a:spcBef>
                <a:spcPts val="0"/>
              </a:spcBef>
              <a:spcAft>
                <a:spcPts val="0"/>
              </a:spcAft>
              <a:buSzPts val="6000"/>
              <a:buFont typeface="Syncopate"/>
              <a:buNone/>
              <a:defRPr sz="6000">
                <a:latin typeface="Syncopate"/>
                <a:ea typeface="Syncopate"/>
                <a:cs typeface="Syncopate"/>
                <a:sym typeface="Syncopate"/>
              </a:defRPr>
            </a:lvl3pPr>
            <a:lvl4pPr lvl="3" rtl="0" algn="ctr">
              <a:lnSpc>
                <a:spcPct val="100000"/>
              </a:lnSpc>
              <a:spcBef>
                <a:spcPts val="0"/>
              </a:spcBef>
              <a:spcAft>
                <a:spcPts val="0"/>
              </a:spcAft>
              <a:buSzPts val="6000"/>
              <a:buFont typeface="Syncopate"/>
              <a:buNone/>
              <a:defRPr sz="6000">
                <a:latin typeface="Syncopate"/>
                <a:ea typeface="Syncopate"/>
                <a:cs typeface="Syncopate"/>
                <a:sym typeface="Syncopate"/>
              </a:defRPr>
            </a:lvl4pPr>
            <a:lvl5pPr lvl="4" rtl="0" algn="ctr">
              <a:lnSpc>
                <a:spcPct val="100000"/>
              </a:lnSpc>
              <a:spcBef>
                <a:spcPts val="0"/>
              </a:spcBef>
              <a:spcAft>
                <a:spcPts val="0"/>
              </a:spcAft>
              <a:buSzPts val="6000"/>
              <a:buFont typeface="Syncopate"/>
              <a:buNone/>
              <a:defRPr sz="6000">
                <a:latin typeface="Syncopate"/>
                <a:ea typeface="Syncopate"/>
                <a:cs typeface="Syncopate"/>
                <a:sym typeface="Syncopate"/>
              </a:defRPr>
            </a:lvl5pPr>
            <a:lvl6pPr lvl="5" rtl="0" algn="ctr">
              <a:lnSpc>
                <a:spcPct val="100000"/>
              </a:lnSpc>
              <a:spcBef>
                <a:spcPts val="0"/>
              </a:spcBef>
              <a:spcAft>
                <a:spcPts val="0"/>
              </a:spcAft>
              <a:buSzPts val="6000"/>
              <a:buFont typeface="Syncopate"/>
              <a:buNone/>
              <a:defRPr sz="6000">
                <a:latin typeface="Syncopate"/>
                <a:ea typeface="Syncopate"/>
                <a:cs typeface="Syncopate"/>
                <a:sym typeface="Syncopate"/>
              </a:defRPr>
            </a:lvl6pPr>
            <a:lvl7pPr lvl="6" rtl="0" algn="ctr">
              <a:lnSpc>
                <a:spcPct val="100000"/>
              </a:lnSpc>
              <a:spcBef>
                <a:spcPts val="0"/>
              </a:spcBef>
              <a:spcAft>
                <a:spcPts val="0"/>
              </a:spcAft>
              <a:buSzPts val="6000"/>
              <a:buFont typeface="Syncopate"/>
              <a:buNone/>
              <a:defRPr sz="6000">
                <a:latin typeface="Syncopate"/>
                <a:ea typeface="Syncopate"/>
                <a:cs typeface="Syncopate"/>
                <a:sym typeface="Syncopate"/>
              </a:defRPr>
            </a:lvl7pPr>
            <a:lvl8pPr lvl="7" rtl="0" algn="ctr">
              <a:lnSpc>
                <a:spcPct val="100000"/>
              </a:lnSpc>
              <a:spcBef>
                <a:spcPts val="0"/>
              </a:spcBef>
              <a:spcAft>
                <a:spcPts val="0"/>
              </a:spcAft>
              <a:buSzPts val="6000"/>
              <a:buFont typeface="Syncopate"/>
              <a:buNone/>
              <a:defRPr sz="6000">
                <a:latin typeface="Syncopate"/>
                <a:ea typeface="Syncopate"/>
                <a:cs typeface="Syncopate"/>
                <a:sym typeface="Syncopate"/>
              </a:defRPr>
            </a:lvl8pPr>
            <a:lvl9pPr lvl="8" rtl="0" algn="ctr">
              <a:lnSpc>
                <a:spcPct val="100000"/>
              </a:lnSpc>
              <a:spcBef>
                <a:spcPts val="0"/>
              </a:spcBef>
              <a:spcAft>
                <a:spcPts val="0"/>
              </a:spcAft>
              <a:buSzPts val="6000"/>
              <a:buFont typeface="Syncopate"/>
              <a:buNone/>
              <a:defRPr sz="6000">
                <a:latin typeface="Syncopate"/>
                <a:ea typeface="Syncopate"/>
                <a:cs typeface="Syncopate"/>
                <a:sym typeface="Syncopate"/>
              </a:defRPr>
            </a:lvl9pPr>
          </a:lstStyle>
          <a:p/>
        </p:txBody>
      </p:sp>
      <p:sp>
        <p:nvSpPr>
          <p:cNvPr id="396" name="Google Shape;396;p64"/>
          <p:cNvSpPr txBox="1"/>
          <p:nvPr>
            <p:ph idx="5" type="subTitle"/>
          </p:nvPr>
        </p:nvSpPr>
        <p:spPr>
          <a:xfrm>
            <a:off x="713225" y="4025588"/>
            <a:ext cx="4533900" cy="315600"/>
          </a:xfrm>
          <a:prstGeom prst="rect">
            <a:avLst/>
          </a:prstGeom>
          <a:noFill/>
          <a:ln>
            <a:noFill/>
          </a:ln>
        </p:spPr>
        <p:txBody>
          <a:bodyPr anchorCtr="0" anchor="t" bIns="91425" lIns="91425" spcFirstLastPara="1" rIns="91425" wrap="square" tIns="91425">
            <a:noAutofit/>
          </a:bodyPr>
          <a:lstStyle>
            <a:lvl1pPr lvl="0" rtl="0" algn="l">
              <a:lnSpc>
                <a:spcPct val="8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7" name="Google Shape;397;p64"/>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7_1">
    <p:spTree>
      <p:nvGrpSpPr>
        <p:cNvPr id="398" name="Shape 398"/>
        <p:cNvGrpSpPr/>
        <p:nvPr/>
      </p:nvGrpSpPr>
      <p:grpSpPr>
        <a:xfrm>
          <a:off x="0" y="0"/>
          <a:ext cx="0" cy="0"/>
          <a:chOff x="0" y="0"/>
          <a:chExt cx="0" cy="0"/>
        </a:xfrm>
      </p:grpSpPr>
      <p:sp>
        <p:nvSpPr>
          <p:cNvPr id="399" name="Google Shape;399;p65"/>
          <p:cNvSpPr/>
          <p:nvPr/>
        </p:nvSpPr>
        <p:spPr>
          <a:xfrm>
            <a:off x="50" y="4537382"/>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65"/>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65"/>
          <p:cNvSpPr txBox="1"/>
          <p:nvPr>
            <p:ph type="title"/>
          </p:nvPr>
        </p:nvSpPr>
        <p:spPr>
          <a:xfrm>
            <a:off x="1190676" y="2059422"/>
            <a:ext cx="1117800" cy="430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402" name="Google Shape;402;p65"/>
          <p:cNvSpPr txBox="1"/>
          <p:nvPr>
            <p:ph idx="2" type="title"/>
          </p:nvPr>
        </p:nvSpPr>
        <p:spPr>
          <a:xfrm>
            <a:off x="4013125" y="2059422"/>
            <a:ext cx="1117800" cy="430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403" name="Google Shape;403;p65"/>
          <p:cNvSpPr txBox="1"/>
          <p:nvPr>
            <p:ph idx="3" type="title"/>
          </p:nvPr>
        </p:nvSpPr>
        <p:spPr>
          <a:xfrm>
            <a:off x="6835600" y="2059422"/>
            <a:ext cx="1117800" cy="430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404" name="Google Shape;404;p65"/>
          <p:cNvSpPr txBox="1"/>
          <p:nvPr>
            <p:ph idx="1" type="subTitle"/>
          </p:nvPr>
        </p:nvSpPr>
        <p:spPr>
          <a:xfrm>
            <a:off x="713226" y="3722934"/>
            <a:ext cx="2072700" cy="588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5" name="Google Shape;405;p65"/>
          <p:cNvSpPr txBox="1"/>
          <p:nvPr>
            <p:ph idx="4" type="subTitle"/>
          </p:nvPr>
        </p:nvSpPr>
        <p:spPr>
          <a:xfrm>
            <a:off x="3535675" y="3722934"/>
            <a:ext cx="2072700" cy="588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6" name="Google Shape;406;p65"/>
          <p:cNvSpPr txBox="1"/>
          <p:nvPr>
            <p:ph idx="5" type="subTitle"/>
          </p:nvPr>
        </p:nvSpPr>
        <p:spPr>
          <a:xfrm>
            <a:off x="6358150" y="3722934"/>
            <a:ext cx="2072700" cy="588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7" name="Google Shape;407;p65"/>
          <p:cNvSpPr txBox="1"/>
          <p:nvPr>
            <p:ph idx="6" type="subTitle"/>
          </p:nvPr>
        </p:nvSpPr>
        <p:spPr>
          <a:xfrm>
            <a:off x="713226" y="3329034"/>
            <a:ext cx="2072700" cy="39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408" name="Google Shape;408;p65"/>
          <p:cNvSpPr txBox="1"/>
          <p:nvPr>
            <p:ph idx="7" type="subTitle"/>
          </p:nvPr>
        </p:nvSpPr>
        <p:spPr>
          <a:xfrm>
            <a:off x="3535688" y="3329034"/>
            <a:ext cx="2072700" cy="39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409" name="Google Shape;409;p65"/>
          <p:cNvSpPr txBox="1"/>
          <p:nvPr>
            <p:ph idx="8" type="subTitle"/>
          </p:nvPr>
        </p:nvSpPr>
        <p:spPr>
          <a:xfrm>
            <a:off x="6358150" y="3329034"/>
            <a:ext cx="2072700" cy="39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410" name="Google Shape;410;p65"/>
          <p:cNvSpPr txBox="1"/>
          <p:nvPr>
            <p:ph idx="9"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411" name="Shape 411"/>
        <p:cNvGrpSpPr/>
        <p:nvPr/>
      </p:nvGrpSpPr>
      <p:grpSpPr>
        <a:xfrm>
          <a:off x="0" y="0"/>
          <a:ext cx="0" cy="0"/>
          <a:chOff x="0" y="0"/>
          <a:chExt cx="0" cy="0"/>
        </a:xfrm>
      </p:grpSpPr>
      <p:sp>
        <p:nvSpPr>
          <p:cNvPr id="412" name="Google Shape;412;p66"/>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66"/>
          <p:cNvSpPr txBox="1"/>
          <p:nvPr>
            <p:ph type="title"/>
          </p:nvPr>
        </p:nvSpPr>
        <p:spPr>
          <a:xfrm>
            <a:off x="2751875" y="1403775"/>
            <a:ext cx="3640200" cy="855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8000"/>
              <a:buNone/>
              <a:defRPr sz="8000"/>
            </a:lvl1pPr>
            <a:lvl2pPr lvl="1" rtl="0" algn="ctr">
              <a:lnSpc>
                <a:spcPct val="100000"/>
              </a:lnSpc>
              <a:spcBef>
                <a:spcPts val="0"/>
              </a:spcBef>
              <a:spcAft>
                <a:spcPts val="0"/>
              </a:spcAft>
              <a:buSzPts val="8000"/>
              <a:buFont typeface="Do Hyeon"/>
              <a:buNone/>
              <a:defRPr sz="8000">
                <a:latin typeface="Do Hyeon"/>
                <a:ea typeface="Do Hyeon"/>
                <a:cs typeface="Do Hyeon"/>
                <a:sym typeface="Do Hyeon"/>
              </a:defRPr>
            </a:lvl2pPr>
            <a:lvl3pPr lvl="2" rtl="0" algn="ctr">
              <a:lnSpc>
                <a:spcPct val="100000"/>
              </a:lnSpc>
              <a:spcBef>
                <a:spcPts val="0"/>
              </a:spcBef>
              <a:spcAft>
                <a:spcPts val="0"/>
              </a:spcAft>
              <a:buSzPts val="8000"/>
              <a:buFont typeface="Do Hyeon"/>
              <a:buNone/>
              <a:defRPr sz="8000">
                <a:latin typeface="Do Hyeon"/>
                <a:ea typeface="Do Hyeon"/>
                <a:cs typeface="Do Hyeon"/>
                <a:sym typeface="Do Hyeon"/>
              </a:defRPr>
            </a:lvl3pPr>
            <a:lvl4pPr lvl="3" rtl="0" algn="ctr">
              <a:lnSpc>
                <a:spcPct val="100000"/>
              </a:lnSpc>
              <a:spcBef>
                <a:spcPts val="0"/>
              </a:spcBef>
              <a:spcAft>
                <a:spcPts val="0"/>
              </a:spcAft>
              <a:buSzPts val="8000"/>
              <a:buFont typeface="Do Hyeon"/>
              <a:buNone/>
              <a:defRPr sz="8000">
                <a:latin typeface="Do Hyeon"/>
                <a:ea typeface="Do Hyeon"/>
                <a:cs typeface="Do Hyeon"/>
                <a:sym typeface="Do Hyeon"/>
              </a:defRPr>
            </a:lvl4pPr>
            <a:lvl5pPr lvl="4" rtl="0" algn="ctr">
              <a:lnSpc>
                <a:spcPct val="100000"/>
              </a:lnSpc>
              <a:spcBef>
                <a:spcPts val="0"/>
              </a:spcBef>
              <a:spcAft>
                <a:spcPts val="0"/>
              </a:spcAft>
              <a:buSzPts val="8000"/>
              <a:buFont typeface="Do Hyeon"/>
              <a:buNone/>
              <a:defRPr sz="8000">
                <a:latin typeface="Do Hyeon"/>
                <a:ea typeface="Do Hyeon"/>
                <a:cs typeface="Do Hyeon"/>
                <a:sym typeface="Do Hyeon"/>
              </a:defRPr>
            </a:lvl5pPr>
            <a:lvl6pPr lvl="5" rtl="0" algn="ctr">
              <a:lnSpc>
                <a:spcPct val="100000"/>
              </a:lnSpc>
              <a:spcBef>
                <a:spcPts val="0"/>
              </a:spcBef>
              <a:spcAft>
                <a:spcPts val="0"/>
              </a:spcAft>
              <a:buSzPts val="8000"/>
              <a:buFont typeface="Do Hyeon"/>
              <a:buNone/>
              <a:defRPr sz="8000">
                <a:latin typeface="Do Hyeon"/>
                <a:ea typeface="Do Hyeon"/>
                <a:cs typeface="Do Hyeon"/>
                <a:sym typeface="Do Hyeon"/>
              </a:defRPr>
            </a:lvl6pPr>
            <a:lvl7pPr lvl="6" rtl="0" algn="ctr">
              <a:lnSpc>
                <a:spcPct val="100000"/>
              </a:lnSpc>
              <a:spcBef>
                <a:spcPts val="0"/>
              </a:spcBef>
              <a:spcAft>
                <a:spcPts val="0"/>
              </a:spcAft>
              <a:buSzPts val="8000"/>
              <a:buFont typeface="Do Hyeon"/>
              <a:buNone/>
              <a:defRPr sz="8000">
                <a:latin typeface="Do Hyeon"/>
                <a:ea typeface="Do Hyeon"/>
                <a:cs typeface="Do Hyeon"/>
                <a:sym typeface="Do Hyeon"/>
              </a:defRPr>
            </a:lvl7pPr>
            <a:lvl8pPr lvl="7" rtl="0" algn="ctr">
              <a:lnSpc>
                <a:spcPct val="100000"/>
              </a:lnSpc>
              <a:spcBef>
                <a:spcPts val="0"/>
              </a:spcBef>
              <a:spcAft>
                <a:spcPts val="0"/>
              </a:spcAft>
              <a:buSzPts val="8000"/>
              <a:buFont typeface="Do Hyeon"/>
              <a:buNone/>
              <a:defRPr sz="8000">
                <a:latin typeface="Do Hyeon"/>
                <a:ea typeface="Do Hyeon"/>
                <a:cs typeface="Do Hyeon"/>
                <a:sym typeface="Do Hyeon"/>
              </a:defRPr>
            </a:lvl8pPr>
            <a:lvl9pPr lvl="8" rtl="0" algn="ctr">
              <a:lnSpc>
                <a:spcPct val="100000"/>
              </a:lnSpc>
              <a:spcBef>
                <a:spcPts val="0"/>
              </a:spcBef>
              <a:spcAft>
                <a:spcPts val="0"/>
              </a:spcAft>
              <a:buSzPts val="8000"/>
              <a:buFont typeface="Do Hyeon"/>
              <a:buNone/>
              <a:defRPr sz="8000">
                <a:latin typeface="Do Hyeon"/>
                <a:ea typeface="Do Hyeon"/>
                <a:cs typeface="Do Hyeon"/>
                <a:sym typeface="Do Hyeon"/>
              </a:defRPr>
            </a:lvl9pPr>
          </a:lstStyle>
          <a:p/>
        </p:txBody>
      </p:sp>
      <p:sp>
        <p:nvSpPr>
          <p:cNvPr id="414" name="Google Shape;414;p66"/>
          <p:cNvSpPr txBox="1"/>
          <p:nvPr>
            <p:ph idx="1" type="subTitle"/>
          </p:nvPr>
        </p:nvSpPr>
        <p:spPr>
          <a:xfrm>
            <a:off x="2752062" y="2608788"/>
            <a:ext cx="3640200" cy="1001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415" name="Shape 415"/>
        <p:cNvGrpSpPr/>
        <p:nvPr/>
      </p:nvGrpSpPr>
      <p:grpSpPr>
        <a:xfrm>
          <a:off x="0" y="0"/>
          <a:ext cx="0" cy="0"/>
          <a:chOff x="0" y="0"/>
          <a:chExt cx="0" cy="0"/>
        </a:xfrm>
      </p:grpSpPr>
      <p:sp>
        <p:nvSpPr>
          <p:cNvPr id="416" name="Google Shape;416;p67"/>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7"/>
          <p:cNvSpPr txBox="1"/>
          <p:nvPr>
            <p:ph idx="1" type="subTitle"/>
          </p:nvPr>
        </p:nvSpPr>
        <p:spPr>
          <a:xfrm flipH="1">
            <a:off x="2109275" y="4002650"/>
            <a:ext cx="49254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8" name="Google Shape;418;p67"/>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
    <p:spTree>
      <p:nvGrpSpPr>
        <p:cNvPr id="419" name="Shape 419"/>
        <p:cNvGrpSpPr/>
        <p:nvPr/>
      </p:nvGrpSpPr>
      <p:grpSpPr>
        <a:xfrm>
          <a:off x="0" y="0"/>
          <a:ext cx="0" cy="0"/>
          <a:chOff x="0" y="0"/>
          <a:chExt cx="0" cy="0"/>
        </a:xfrm>
      </p:grpSpPr>
      <p:sp>
        <p:nvSpPr>
          <p:cNvPr id="420" name="Google Shape;420;p68"/>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68"/>
          <p:cNvSpPr txBox="1"/>
          <p:nvPr>
            <p:ph idx="1" type="subTitle"/>
          </p:nvPr>
        </p:nvSpPr>
        <p:spPr>
          <a:xfrm flipH="1">
            <a:off x="2252700" y="4002650"/>
            <a:ext cx="46386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2" name="Google Shape;422;p68"/>
          <p:cNvSpPr txBox="1"/>
          <p:nvPr>
            <p:ph type="title"/>
          </p:nvPr>
        </p:nvSpPr>
        <p:spPr>
          <a:xfrm>
            <a:off x="713225" y="539125"/>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
    <p:spTree>
      <p:nvGrpSpPr>
        <p:cNvPr id="423" name="Shape 423"/>
        <p:cNvGrpSpPr/>
        <p:nvPr/>
      </p:nvGrpSpPr>
      <p:grpSpPr>
        <a:xfrm>
          <a:off x="0" y="0"/>
          <a:ext cx="0" cy="0"/>
          <a:chOff x="0" y="0"/>
          <a:chExt cx="0" cy="0"/>
        </a:xfrm>
      </p:grpSpPr>
      <p:sp>
        <p:nvSpPr>
          <p:cNvPr id="424" name="Google Shape;424;p69"/>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69"/>
          <p:cNvSpPr txBox="1"/>
          <p:nvPr>
            <p:ph idx="1" type="subTitle"/>
          </p:nvPr>
        </p:nvSpPr>
        <p:spPr>
          <a:xfrm flipH="1">
            <a:off x="2256750" y="4002650"/>
            <a:ext cx="4630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6" name="Google Shape;426;p69"/>
          <p:cNvSpPr txBox="1"/>
          <p:nvPr>
            <p:ph type="title"/>
          </p:nvPr>
        </p:nvSpPr>
        <p:spPr>
          <a:xfrm>
            <a:off x="713225" y="539125"/>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
    <p:spTree>
      <p:nvGrpSpPr>
        <p:cNvPr id="427" name="Shape 427"/>
        <p:cNvGrpSpPr/>
        <p:nvPr/>
      </p:nvGrpSpPr>
      <p:grpSpPr>
        <a:xfrm>
          <a:off x="0" y="0"/>
          <a:ext cx="0" cy="0"/>
          <a:chOff x="0" y="0"/>
          <a:chExt cx="0" cy="0"/>
        </a:xfrm>
      </p:grpSpPr>
      <p:sp>
        <p:nvSpPr>
          <p:cNvPr id="428" name="Google Shape;428;p70"/>
          <p:cNvSpPr txBox="1"/>
          <p:nvPr>
            <p:ph idx="1" type="body"/>
          </p:nvPr>
        </p:nvSpPr>
        <p:spPr>
          <a:xfrm>
            <a:off x="713225" y="1152400"/>
            <a:ext cx="4688400" cy="20550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Font typeface="Prompt"/>
              <a:buChar char="●"/>
              <a:defRPr/>
            </a:lvl1pPr>
            <a:lvl2pPr indent="-317500" lvl="1" marL="914400" rtl="0" algn="l">
              <a:lnSpc>
                <a:spcPct val="100000"/>
              </a:lnSpc>
              <a:spcBef>
                <a:spcPts val="0"/>
              </a:spcBef>
              <a:spcAft>
                <a:spcPts val="0"/>
              </a:spcAft>
              <a:buSzPts val="1400"/>
              <a:buFont typeface="Prompt"/>
              <a:buChar char="○"/>
              <a:defRPr/>
            </a:lvl2pPr>
            <a:lvl3pPr indent="-317500" lvl="2" marL="1371600" rtl="0" algn="l">
              <a:lnSpc>
                <a:spcPct val="100000"/>
              </a:lnSpc>
              <a:spcBef>
                <a:spcPts val="0"/>
              </a:spcBef>
              <a:spcAft>
                <a:spcPts val="0"/>
              </a:spcAft>
              <a:buSzPts val="1400"/>
              <a:buFont typeface="Prompt"/>
              <a:buChar char="■"/>
              <a:defRPr/>
            </a:lvl3pPr>
            <a:lvl4pPr indent="-317500" lvl="3" marL="1828800" rtl="0" algn="l">
              <a:lnSpc>
                <a:spcPct val="100000"/>
              </a:lnSpc>
              <a:spcBef>
                <a:spcPts val="0"/>
              </a:spcBef>
              <a:spcAft>
                <a:spcPts val="0"/>
              </a:spcAft>
              <a:buSzPts val="1400"/>
              <a:buFont typeface="Prompt"/>
              <a:buChar char="●"/>
              <a:defRPr/>
            </a:lvl4pPr>
            <a:lvl5pPr indent="-317500" lvl="4" marL="2286000" rtl="0" algn="l">
              <a:lnSpc>
                <a:spcPct val="100000"/>
              </a:lnSpc>
              <a:spcBef>
                <a:spcPts val="0"/>
              </a:spcBef>
              <a:spcAft>
                <a:spcPts val="0"/>
              </a:spcAft>
              <a:buSzPts val="1400"/>
              <a:buFont typeface="Prompt"/>
              <a:buChar char="○"/>
              <a:defRPr/>
            </a:lvl5pPr>
            <a:lvl6pPr indent="-317500" lvl="5" marL="2743200" rtl="0" algn="l">
              <a:lnSpc>
                <a:spcPct val="100000"/>
              </a:lnSpc>
              <a:spcBef>
                <a:spcPts val="0"/>
              </a:spcBef>
              <a:spcAft>
                <a:spcPts val="0"/>
              </a:spcAft>
              <a:buSzPts val="1400"/>
              <a:buFont typeface="Prompt"/>
              <a:buChar char="■"/>
              <a:defRPr/>
            </a:lvl6pPr>
            <a:lvl7pPr indent="-317500" lvl="6" marL="3200400" rtl="0" algn="l">
              <a:lnSpc>
                <a:spcPct val="100000"/>
              </a:lnSpc>
              <a:spcBef>
                <a:spcPts val="0"/>
              </a:spcBef>
              <a:spcAft>
                <a:spcPts val="0"/>
              </a:spcAft>
              <a:buSzPts val="1400"/>
              <a:buFont typeface="Prompt"/>
              <a:buChar char="●"/>
              <a:defRPr/>
            </a:lvl7pPr>
            <a:lvl8pPr indent="-317500" lvl="7" marL="3657600" rtl="0" algn="l">
              <a:lnSpc>
                <a:spcPct val="100000"/>
              </a:lnSpc>
              <a:spcBef>
                <a:spcPts val="0"/>
              </a:spcBef>
              <a:spcAft>
                <a:spcPts val="0"/>
              </a:spcAft>
              <a:buSzPts val="1400"/>
              <a:buFont typeface="Prompt"/>
              <a:buChar char="○"/>
              <a:defRPr/>
            </a:lvl8pPr>
            <a:lvl9pPr indent="-317500" lvl="8" marL="4114800" rtl="0" algn="l">
              <a:lnSpc>
                <a:spcPct val="100000"/>
              </a:lnSpc>
              <a:spcBef>
                <a:spcPts val="0"/>
              </a:spcBef>
              <a:spcAft>
                <a:spcPts val="0"/>
              </a:spcAft>
              <a:buSzPts val="1400"/>
              <a:buFont typeface="Prompt"/>
              <a:buChar char="■"/>
              <a:defRPr/>
            </a:lvl9pPr>
          </a:lstStyle>
          <a:p/>
        </p:txBody>
      </p:sp>
      <p:sp>
        <p:nvSpPr>
          <p:cNvPr id="429" name="Google Shape;429;p70"/>
          <p:cNvSpPr/>
          <p:nvPr/>
        </p:nvSpPr>
        <p:spPr>
          <a:xfrm>
            <a:off x="1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70"/>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3_1">
    <p:spTree>
      <p:nvGrpSpPr>
        <p:cNvPr id="431" name="Shape 431"/>
        <p:cNvGrpSpPr/>
        <p:nvPr/>
      </p:nvGrpSpPr>
      <p:grpSpPr>
        <a:xfrm>
          <a:off x="0" y="0"/>
          <a:ext cx="0" cy="0"/>
          <a:chOff x="0" y="0"/>
          <a:chExt cx="0" cy="0"/>
        </a:xfrm>
      </p:grpSpPr>
      <p:sp>
        <p:nvSpPr>
          <p:cNvPr id="432" name="Google Shape;432;p71"/>
          <p:cNvSpPr/>
          <p:nvPr/>
        </p:nvSpPr>
        <p:spPr>
          <a:xfrm>
            <a:off x="188" y="4935735"/>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71"/>
          <p:cNvSpPr/>
          <p:nvPr/>
        </p:nvSpPr>
        <p:spPr>
          <a:xfrm>
            <a:off x="188" y="4573635"/>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71"/>
          <p:cNvSpPr txBox="1"/>
          <p:nvPr>
            <p:ph type="title"/>
          </p:nvPr>
        </p:nvSpPr>
        <p:spPr>
          <a:xfrm>
            <a:off x="1232513" y="2571738"/>
            <a:ext cx="6678900" cy="1026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SzPts val="3000"/>
              <a:buFont typeface="Space Mono"/>
              <a:buNone/>
              <a:defRPr>
                <a:latin typeface="Space Mono"/>
                <a:ea typeface="Space Mono"/>
                <a:cs typeface="Space Mono"/>
                <a:sym typeface="Space Mono"/>
              </a:defRPr>
            </a:lvl2pPr>
            <a:lvl3pPr lvl="2" rtl="0" algn="ctr">
              <a:lnSpc>
                <a:spcPct val="100000"/>
              </a:lnSpc>
              <a:spcBef>
                <a:spcPts val="0"/>
              </a:spcBef>
              <a:spcAft>
                <a:spcPts val="0"/>
              </a:spcAft>
              <a:buSzPts val="3000"/>
              <a:buFont typeface="Space Mono"/>
              <a:buNone/>
              <a:defRPr>
                <a:latin typeface="Space Mono"/>
                <a:ea typeface="Space Mono"/>
                <a:cs typeface="Space Mono"/>
                <a:sym typeface="Space Mono"/>
              </a:defRPr>
            </a:lvl3pPr>
            <a:lvl4pPr lvl="3" rtl="0" algn="ctr">
              <a:lnSpc>
                <a:spcPct val="100000"/>
              </a:lnSpc>
              <a:spcBef>
                <a:spcPts val="0"/>
              </a:spcBef>
              <a:spcAft>
                <a:spcPts val="0"/>
              </a:spcAft>
              <a:buSzPts val="3000"/>
              <a:buFont typeface="Space Mono"/>
              <a:buNone/>
              <a:defRPr>
                <a:latin typeface="Space Mono"/>
                <a:ea typeface="Space Mono"/>
                <a:cs typeface="Space Mono"/>
                <a:sym typeface="Space Mono"/>
              </a:defRPr>
            </a:lvl4pPr>
            <a:lvl5pPr lvl="4" rtl="0" algn="ctr">
              <a:lnSpc>
                <a:spcPct val="100000"/>
              </a:lnSpc>
              <a:spcBef>
                <a:spcPts val="0"/>
              </a:spcBef>
              <a:spcAft>
                <a:spcPts val="0"/>
              </a:spcAft>
              <a:buSzPts val="3000"/>
              <a:buFont typeface="Space Mono"/>
              <a:buNone/>
              <a:defRPr>
                <a:latin typeface="Space Mono"/>
                <a:ea typeface="Space Mono"/>
                <a:cs typeface="Space Mono"/>
                <a:sym typeface="Space Mono"/>
              </a:defRPr>
            </a:lvl5pPr>
            <a:lvl6pPr lvl="5" rtl="0" algn="ctr">
              <a:lnSpc>
                <a:spcPct val="100000"/>
              </a:lnSpc>
              <a:spcBef>
                <a:spcPts val="0"/>
              </a:spcBef>
              <a:spcAft>
                <a:spcPts val="0"/>
              </a:spcAft>
              <a:buSzPts val="3000"/>
              <a:buFont typeface="Space Mono"/>
              <a:buNone/>
              <a:defRPr>
                <a:latin typeface="Space Mono"/>
                <a:ea typeface="Space Mono"/>
                <a:cs typeface="Space Mono"/>
                <a:sym typeface="Space Mono"/>
              </a:defRPr>
            </a:lvl6pPr>
            <a:lvl7pPr lvl="6" rtl="0" algn="ctr">
              <a:lnSpc>
                <a:spcPct val="100000"/>
              </a:lnSpc>
              <a:spcBef>
                <a:spcPts val="0"/>
              </a:spcBef>
              <a:spcAft>
                <a:spcPts val="0"/>
              </a:spcAft>
              <a:buSzPts val="3000"/>
              <a:buFont typeface="Space Mono"/>
              <a:buNone/>
              <a:defRPr>
                <a:latin typeface="Space Mono"/>
                <a:ea typeface="Space Mono"/>
                <a:cs typeface="Space Mono"/>
                <a:sym typeface="Space Mono"/>
              </a:defRPr>
            </a:lvl7pPr>
            <a:lvl8pPr lvl="7" rtl="0" algn="ctr">
              <a:lnSpc>
                <a:spcPct val="100000"/>
              </a:lnSpc>
              <a:spcBef>
                <a:spcPts val="0"/>
              </a:spcBef>
              <a:spcAft>
                <a:spcPts val="0"/>
              </a:spcAft>
              <a:buSzPts val="3000"/>
              <a:buFont typeface="Space Mono"/>
              <a:buNone/>
              <a:defRPr>
                <a:latin typeface="Space Mono"/>
                <a:ea typeface="Space Mono"/>
                <a:cs typeface="Space Mono"/>
                <a:sym typeface="Space Mono"/>
              </a:defRPr>
            </a:lvl8pPr>
            <a:lvl9pPr lvl="8" rtl="0" algn="ctr">
              <a:lnSpc>
                <a:spcPct val="100000"/>
              </a:lnSpc>
              <a:spcBef>
                <a:spcPts val="0"/>
              </a:spcBef>
              <a:spcAft>
                <a:spcPts val="0"/>
              </a:spcAft>
              <a:buSzPts val="3000"/>
              <a:buFont typeface="Space Mono"/>
              <a:buNone/>
              <a:defRPr>
                <a:latin typeface="Space Mono"/>
                <a:ea typeface="Space Mono"/>
                <a:cs typeface="Space Mono"/>
                <a:sym typeface="Space Mono"/>
              </a:defRPr>
            </a:lvl9pPr>
          </a:lstStyle>
          <a:p/>
        </p:txBody>
      </p:sp>
      <p:sp>
        <p:nvSpPr>
          <p:cNvPr id="435" name="Google Shape;435;p71"/>
          <p:cNvSpPr txBox="1"/>
          <p:nvPr>
            <p:ph idx="1" type="subTitle"/>
          </p:nvPr>
        </p:nvSpPr>
        <p:spPr>
          <a:xfrm>
            <a:off x="1232588" y="3751038"/>
            <a:ext cx="6678900" cy="570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l">
              <a:lnSpc>
                <a:spcPct val="100000"/>
              </a:lnSpc>
              <a:spcBef>
                <a:spcPts val="0"/>
              </a:spcBef>
              <a:spcAft>
                <a:spcPts val="0"/>
              </a:spcAft>
              <a:buSzPts val="1200"/>
              <a:buNone/>
              <a:defRPr sz="1200"/>
            </a:lvl2pPr>
            <a:lvl3pPr lvl="2" rtl="0" algn="l">
              <a:lnSpc>
                <a:spcPct val="100000"/>
              </a:lnSpc>
              <a:spcBef>
                <a:spcPts val="0"/>
              </a:spcBef>
              <a:spcAft>
                <a:spcPts val="0"/>
              </a:spcAft>
              <a:buSzPts val="1200"/>
              <a:buNone/>
              <a:defRPr sz="1200"/>
            </a:lvl3pPr>
            <a:lvl4pPr lvl="3" rtl="0" algn="l">
              <a:lnSpc>
                <a:spcPct val="100000"/>
              </a:lnSpc>
              <a:spcBef>
                <a:spcPts val="0"/>
              </a:spcBef>
              <a:spcAft>
                <a:spcPts val="0"/>
              </a:spcAft>
              <a:buSzPts val="1200"/>
              <a:buNone/>
              <a:defRPr sz="1200"/>
            </a:lvl4pPr>
            <a:lvl5pPr lvl="4" rtl="0" algn="l">
              <a:lnSpc>
                <a:spcPct val="100000"/>
              </a:lnSpc>
              <a:spcBef>
                <a:spcPts val="0"/>
              </a:spcBef>
              <a:spcAft>
                <a:spcPts val="0"/>
              </a:spcAft>
              <a:buSzPts val="1200"/>
              <a:buNone/>
              <a:defRPr sz="1200"/>
            </a:lvl5pPr>
            <a:lvl6pPr lvl="5" rtl="0" algn="l">
              <a:lnSpc>
                <a:spcPct val="100000"/>
              </a:lnSpc>
              <a:spcBef>
                <a:spcPts val="0"/>
              </a:spcBef>
              <a:spcAft>
                <a:spcPts val="0"/>
              </a:spcAft>
              <a:buSzPts val="1200"/>
              <a:buNone/>
              <a:defRPr sz="1200"/>
            </a:lvl6pPr>
            <a:lvl7pPr lvl="6" rtl="0" algn="l">
              <a:lnSpc>
                <a:spcPct val="100000"/>
              </a:lnSpc>
              <a:spcBef>
                <a:spcPts val="0"/>
              </a:spcBef>
              <a:spcAft>
                <a:spcPts val="0"/>
              </a:spcAft>
              <a:buSzPts val="1200"/>
              <a:buNone/>
              <a:defRPr sz="1200"/>
            </a:lvl7pPr>
            <a:lvl8pPr lvl="7" rtl="0" algn="l">
              <a:lnSpc>
                <a:spcPct val="100000"/>
              </a:lnSpc>
              <a:spcBef>
                <a:spcPts val="0"/>
              </a:spcBef>
              <a:spcAft>
                <a:spcPts val="0"/>
              </a:spcAft>
              <a:buSzPts val="1200"/>
              <a:buNone/>
              <a:defRPr sz="1200"/>
            </a:lvl8pPr>
            <a:lvl9pPr lvl="8" rtl="0" algn="l">
              <a:lnSpc>
                <a:spcPct val="100000"/>
              </a:lnSpc>
              <a:spcBef>
                <a:spcPts val="0"/>
              </a:spcBef>
              <a:spcAft>
                <a:spcPts val="0"/>
              </a:spcAft>
              <a:buSzPts val="1200"/>
              <a:buNone/>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p:nvPr/>
        </p:nvSpPr>
        <p:spPr>
          <a:xfrm rot="10800000">
            <a:off x="200" y="4439973"/>
            <a:ext cx="9143700" cy="272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10800000">
            <a:off x="200" y="4870798"/>
            <a:ext cx="9143700" cy="272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rot="10800000">
            <a:off x="200" y="-2"/>
            <a:ext cx="9143700" cy="272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txBox="1"/>
          <p:nvPr>
            <p:ph type="title"/>
          </p:nvPr>
        </p:nvSpPr>
        <p:spPr>
          <a:xfrm>
            <a:off x="1815525" y="1303375"/>
            <a:ext cx="5513100" cy="244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8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436" name="Shape 436"/>
        <p:cNvGrpSpPr/>
        <p:nvPr/>
      </p:nvGrpSpPr>
      <p:grpSpPr>
        <a:xfrm>
          <a:off x="0" y="0"/>
          <a:ext cx="0" cy="0"/>
          <a:chOff x="0" y="0"/>
          <a:chExt cx="0" cy="0"/>
        </a:xfrm>
      </p:grpSpPr>
      <p:sp>
        <p:nvSpPr>
          <p:cNvPr id="437" name="Google Shape;437;p72"/>
          <p:cNvSpPr txBox="1"/>
          <p:nvPr>
            <p:ph idx="1" type="subTitle"/>
          </p:nvPr>
        </p:nvSpPr>
        <p:spPr>
          <a:xfrm>
            <a:off x="713281" y="1666425"/>
            <a:ext cx="3756600" cy="572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8" name="Google Shape;438;p72"/>
          <p:cNvSpPr txBox="1"/>
          <p:nvPr>
            <p:ph idx="2" type="subTitle"/>
          </p:nvPr>
        </p:nvSpPr>
        <p:spPr>
          <a:xfrm>
            <a:off x="713255" y="3513975"/>
            <a:ext cx="3756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9" name="Google Shape;439;p72"/>
          <p:cNvSpPr txBox="1"/>
          <p:nvPr>
            <p:ph idx="3" type="subTitle"/>
          </p:nvPr>
        </p:nvSpPr>
        <p:spPr>
          <a:xfrm>
            <a:off x="713299" y="2315328"/>
            <a:ext cx="3756600" cy="454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440" name="Google Shape;440;p72"/>
          <p:cNvSpPr txBox="1"/>
          <p:nvPr>
            <p:ph idx="4" type="subTitle"/>
          </p:nvPr>
        </p:nvSpPr>
        <p:spPr>
          <a:xfrm>
            <a:off x="713225" y="2983575"/>
            <a:ext cx="3756600" cy="454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441" name="Google Shape;441;p72"/>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442" name="Google Shape;442;p72"/>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
    <p:spTree>
      <p:nvGrpSpPr>
        <p:cNvPr id="443" name="Shape 443"/>
        <p:cNvGrpSpPr/>
        <p:nvPr/>
      </p:nvGrpSpPr>
      <p:grpSpPr>
        <a:xfrm>
          <a:off x="0" y="0"/>
          <a:ext cx="0" cy="0"/>
          <a:chOff x="0" y="0"/>
          <a:chExt cx="0" cy="0"/>
        </a:xfrm>
      </p:grpSpPr>
      <p:sp>
        <p:nvSpPr>
          <p:cNvPr id="444" name="Google Shape;444;p73"/>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445" name="Google Shape;445;p73"/>
          <p:cNvSpPr txBox="1"/>
          <p:nvPr>
            <p:ph idx="1" type="subTitle"/>
          </p:nvPr>
        </p:nvSpPr>
        <p:spPr>
          <a:xfrm>
            <a:off x="713228" y="3889558"/>
            <a:ext cx="2614500" cy="47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6" name="Google Shape;446;p73"/>
          <p:cNvSpPr txBox="1"/>
          <p:nvPr>
            <p:ph idx="2" type="subTitle"/>
          </p:nvPr>
        </p:nvSpPr>
        <p:spPr>
          <a:xfrm>
            <a:off x="713228" y="3395282"/>
            <a:ext cx="2614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447" name="Google Shape;447;p73"/>
          <p:cNvSpPr txBox="1"/>
          <p:nvPr>
            <p:ph idx="3" type="subTitle"/>
          </p:nvPr>
        </p:nvSpPr>
        <p:spPr>
          <a:xfrm>
            <a:off x="5816125" y="3889550"/>
            <a:ext cx="2614500" cy="47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8" name="Google Shape;448;p73"/>
          <p:cNvSpPr txBox="1"/>
          <p:nvPr>
            <p:ph idx="4" type="subTitle"/>
          </p:nvPr>
        </p:nvSpPr>
        <p:spPr>
          <a:xfrm flipH="1">
            <a:off x="5816125" y="3395276"/>
            <a:ext cx="2614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2pPr>
            <a:lvl3pPr lvl="2"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3pPr>
            <a:lvl4pPr lvl="3"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4pPr>
            <a:lvl5pPr lvl="4"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5pPr>
            <a:lvl6pPr lvl="5"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6pPr>
            <a:lvl7pPr lvl="6"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7pPr>
            <a:lvl8pPr lvl="7"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8pPr>
            <a:lvl9pPr lvl="8" rtl="0" algn="ctr">
              <a:lnSpc>
                <a:spcPct val="100000"/>
              </a:lnSpc>
              <a:spcBef>
                <a:spcPts val="0"/>
              </a:spcBef>
              <a:spcAft>
                <a:spcPts val="0"/>
              </a:spcAft>
              <a:buSzPts val="2200"/>
              <a:buFont typeface="Space Mono"/>
              <a:buNone/>
              <a:defRPr b="1" sz="2200">
                <a:latin typeface="Space Mono"/>
                <a:ea typeface="Space Mono"/>
                <a:cs typeface="Space Mono"/>
                <a:sym typeface="Space Mono"/>
              </a:defRPr>
            </a:lvl9pPr>
          </a:lstStyle>
          <a:p/>
        </p:txBody>
      </p:sp>
      <p:sp>
        <p:nvSpPr>
          <p:cNvPr id="449" name="Google Shape;449;p73"/>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_1_1">
    <p:spTree>
      <p:nvGrpSpPr>
        <p:cNvPr id="450" name="Shape 450"/>
        <p:cNvGrpSpPr/>
        <p:nvPr/>
      </p:nvGrpSpPr>
      <p:grpSpPr>
        <a:xfrm>
          <a:off x="0" y="0"/>
          <a:ext cx="0" cy="0"/>
          <a:chOff x="0" y="0"/>
          <a:chExt cx="0" cy="0"/>
        </a:xfrm>
      </p:grpSpPr>
      <p:grpSp>
        <p:nvGrpSpPr>
          <p:cNvPr id="451" name="Google Shape;451;p74"/>
          <p:cNvGrpSpPr/>
          <p:nvPr/>
        </p:nvGrpSpPr>
        <p:grpSpPr>
          <a:xfrm>
            <a:off x="-13200" y="4521975"/>
            <a:ext cx="9170400" cy="621523"/>
            <a:chOff x="-13200" y="4521975"/>
            <a:chExt cx="9170400" cy="621523"/>
          </a:xfrm>
        </p:grpSpPr>
        <p:sp>
          <p:nvSpPr>
            <p:cNvPr id="452" name="Google Shape;452;p74"/>
            <p:cNvSpPr/>
            <p:nvPr/>
          </p:nvSpPr>
          <p:spPr>
            <a:xfrm flipH="1" rot="10800000">
              <a:off x="-13200" y="4521975"/>
              <a:ext cx="91704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4"/>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4" name="Google Shape;454;p74"/>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455" name="Google Shape;455;p74"/>
          <p:cNvSpPr txBox="1"/>
          <p:nvPr>
            <p:ph idx="1" type="subTitle"/>
          </p:nvPr>
        </p:nvSpPr>
        <p:spPr>
          <a:xfrm>
            <a:off x="713225" y="2298975"/>
            <a:ext cx="3405600" cy="524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600"/>
              <a:buFont typeface="Syncopate"/>
              <a:buNone/>
              <a:defRPr sz="2000">
                <a:latin typeface="Space Mono"/>
                <a:ea typeface="Space Mono"/>
                <a:cs typeface="Space Mono"/>
                <a:sym typeface="Space Mono"/>
              </a:defRPr>
            </a:lvl1pPr>
            <a:lvl2pPr lvl="1" rtl="0" algn="ctr">
              <a:lnSpc>
                <a:spcPct val="100000"/>
              </a:lnSpc>
              <a:spcBef>
                <a:spcPts val="0"/>
              </a:spcBef>
              <a:spcAft>
                <a:spcPts val="0"/>
              </a:spcAft>
              <a:buSzPts val="1600"/>
              <a:buFont typeface="Syncopate"/>
              <a:buNone/>
              <a:defRPr b="1" sz="1600">
                <a:latin typeface="Syncopate"/>
                <a:ea typeface="Syncopate"/>
                <a:cs typeface="Syncopate"/>
                <a:sym typeface="Syncopate"/>
              </a:defRPr>
            </a:lvl2pPr>
            <a:lvl3pPr lvl="2" rtl="0" algn="ctr">
              <a:lnSpc>
                <a:spcPct val="100000"/>
              </a:lnSpc>
              <a:spcBef>
                <a:spcPts val="0"/>
              </a:spcBef>
              <a:spcAft>
                <a:spcPts val="0"/>
              </a:spcAft>
              <a:buSzPts val="1600"/>
              <a:buFont typeface="Syncopate"/>
              <a:buNone/>
              <a:defRPr b="1" sz="1600">
                <a:latin typeface="Syncopate"/>
                <a:ea typeface="Syncopate"/>
                <a:cs typeface="Syncopate"/>
                <a:sym typeface="Syncopate"/>
              </a:defRPr>
            </a:lvl3pPr>
            <a:lvl4pPr lvl="3" rtl="0" algn="ctr">
              <a:lnSpc>
                <a:spcPct val="100000"/>
              </a:lnSpc>
              <a:spcBef>
                <a:spcPts val="0"/>
              </a:spcBef>
              <a:spcAft>
                <a:spcPts val="0"/>
              </a:spcAft>
              <a:buSzPts val="1600"/>
              <a:buFont typeface="Syncopate"/>
              <a:buNone/>
              <a:defRPr b="1" sz="1600">
                <a:latin typeface="Syncopate"/>
                <a:ea typeface="Syncopate"/>
                <a:cs typeface="Syncopate"/>
                <a:sym typeface="Syncopate"/>
              </a:defRPr>
            </a:lvl4pPr>
            <a:lvl5pPr lvl="4" rtl="0" algn="ctr">
              <a:lnSpc>
                <a:spcPct val="100000"/>
              </a:lnSpc>
              <a:spcBef>
                <a:spcPts val="0"/>
              </a:spcBef>
              <a:spcAft>
                <a:spcPts val="0"/>
              </a:spcAft>
              <a:buSzPts val="1600"/>
              <a:buFont typeface="Syncopate"/>
              <a:buNone/>
              <a:defRPr b="1" sz="1600">
                <a:latin typeface="Syncopate"/>
                <a:ea typeface="Syncopate"/>
                <a:cs typeface="Syncopate"/>
                <a:sym typeface="Syncopate"/>
              </a:defRPr>
            </a:lvl5pPr>
            <a:lvl6pPr lvl="5" rtl="0" algn="ctr">
              <a:lnSpc>
                <a:spcPct val="100000"/>
              </a:lnSpc>
              <a:spcBef>
                <a:spcPts val="0"/>
              </a:spcBef>
              <a:spcAft>
                <a:spcPts val="0"/>
              </a:spcAft>
              <a:buSzPts val="1600"/>
              <a:buFont typeface="Syncopate"/>
              <a:buNone/>
              <a:defRPr b="1" sz="1600">
                <a:latin typeface="Syncopate"/>
                <a:ea typeface="Syncopate"/>
                <a:cs typeface="Syncopate"/>
                <a:sym typeface="Syncopate"/>
              </a:defRPr>
            </a:lvl6pPr>
            <a:lvl7pPr lvl="6" rtl="0" algn="ctr">
              <a:lnSpc>
                <a:spcPct val="100000"/>
              </a:lnSpc>
              <a:spcBef>
                <a:spcPts val="0"/>
              </a:spcBef>
              <a:spcAft>
                <a:spcPts val="0"/>
              </a:spcAft>
              <a:buSzPts val="1600"/>
              <a:buFont typeface="Syncopate"/>
              <a:buNone/>
              <a:defRPr b="1" sz="1600">
                <a:latin typeface="Syncopate"/>
                <a:ea typeface="Syncopate"/>
                <a:cs typeface="Syncopate"/>
                <a:sym typeface="Syncopate"/>
              </a:defRPr>
            </a:lvl7pPr>
            <a:lvl8pPr lvl="7" rtl="0" algn="ctr">
              <a:lnSpc>
                <a:spcPct val="100000"/>
              </a:lnSpc>
              <a:spcBef>
                <a:spcPts val="0"/>
              </a:spcBef>
              <a:spcAft>
                <a:spcPts val="0"/>
              </a:spcAft>
              <a:buSzPts val="1600"/>
              <a:buFont typeface="Syncopate"/>
              <a:buNone/>
              <a:defRPr b="1" sz="1600">
                <a:latin typeface="Syncopate"/>
                <a:ea typeface="Syncopate"/>
                <a:cs typeface="Syncopate"/>
                <a:sym typeface="Syncopate"/>
              </a:defRPr>
            </a:lvl8pPr>
            <a:lvl9pPr lvl="8" rtl="0" algn="ctr">
              <a:lnSpc>
                <a:spcPct val="100000"/>
              </a:lnSpc>
              <a:spcBef>
                <a:spcPts val="0"/>
              </a:spcBef>
              <a:spcAft>
                <a:spcPts val="0"/>
              </a:spcAft>
              <a:buSzPts val="1600"/>
              <a:buFont typeface="Syncopate"/>
              <a:buNone/>
              <a:defRPr b="1" sz="1600">
                <a:latin typeface="Syncopate"/>
                <a:ea typeface="Syncopate"/>
                <a:cs typeface="Syncopate"/>
                <a:sym typeface="Syncopate"/>
              </a:defRPr>
            </a:lvl9pPr>
          </a:lstStyle>
          <a:p/>
        </p:txBody>
      </p:sp>
      <p:sp>
        <p:nvSpPr>
          <p:cNvPr id="456" name="Google Shape;456;p74"/>
          <p:cNvSpPr txBox="1"/>
          <p:nvPr>
            <p:ph idx="2" type="subTitle"/>
          </p:nvPr>
        </p:nvSpPr>
        <p:spPr>
          <a:xfrm flipH="1">
            <a:off x="5025375" y="2298975"/>
            <a:ext cx="3405300" cy="524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600"/>
              <a:buFont typeface="Syncopate"/>
              <a:buNone/>
              <a:defRPr sz="2000">
                <a:latin typeface="Space Mono"/>
                <a:ea typeface="Space Mono"/>
                <a:cs typeface="Space Mono"/>
                <a:sym typeface="Space Mono"/>
              </a:defRPr>
            </a:lvl1pPr>
            <a:lvl2pPr lvl="1" rtl="0" algn="ctr">
              <a:lnSpc>
                <a:spcPct val="100000"/>
              </a:lnSpc>
              <a:spcBef>
                <a:spcPts val="0"/>
              </a:spcBef>
              <a:spcAft>
                <a:spcPts val="0"/>
              </a:spcAft>
              <a:buSzPts val="1600"/>
              <a:buFont typeface="Syncopate"/>
              <a:buNone/>
              <a:defRPr b="1" sz="1600">
                <a:latin typeface="Syncopate"/>
                <a:ea typeface="Syncopate"/>
                <a:cs typeface="Syncopate"/>
                <a:sym typeface="Syncopate"/>
              </a:defRPr>
            </a:lvl2pPr>
            <a:lvl3pPr lvl="2" rtl="0" algn="ctr">
              <a:lnSpc>
                <a:spcPct val="100000"/>
              </a:lnSpc>
              <a:spcBef>
                <a:spcPts val="0"/>
              </a:spcBef>
              <a:spcAft>
                <a:spcPts val="0"/>
              </a:spcAft>
              <a:buSzPts val="1600"/>
              <a:buFont typeface="Syncopate"/>
              <a:buNone/>
              <a:defRPr b="1" sz="1600">
                <a:latin typeface="Syncopate"/>
                <a:ea typeface="Syncopate"/>
                <a:cs typeface="Syncopate"/>
                <a:sym typeface="Syncopate"/>
              </a:defRPr>
            </a:lvl3pPr>
            <a:lvl4pPr lvl="3" rtl="0" algn="ctr">
              <a:lnSpc>
                <a:spcPct val="100000"/>
              </a:lnSpc>
              <a:spcBef>
                <a:spcPts val="0"/>
              </a:spcBef>
              <a:spcAft>
                <a:spcPts val="0"/>
              </a:spcAft>
              <a:buSzPts val="1600"/>
              <a:buFont typeface="Syncopate"/>
              <a:buNone/>
              <a:defRPr b="1" sz="1600">
                <a:latin typeface="Syncopate"/>
                <a:ea typeface="Syncopate"/>
                <a:cs typeface="Syncopate"/>
                <a:sym typeface="Syncopate"/>
              </a:defRPr>
            </a:lvl4pPr>
            <a:lvl5pPr lvl="4" rtl="0" algn="ctr">
              <a:lnSpc>
                <a:spcPct val="100000"/>
              </a:lnSpc>
              <a:spcBef>
                <a:spcPts val="0"/>
              </a:spcBef>
              <a:spcAft>
                <a:spcPts val="0"/>
              </a:spcAft>
              <a:buSzPts val="1600"/>
              <a:buFont typeface="Syncopate"/>
              <a:buNone/>
              <a:defRPr b="1" sz="1600">
                <a:latin typeface="Syncopate"/>
                <a:ea typeface="Syncopate"/>
                <a:cs typeface="Syncopate"/>
                <a:sym typeface="Syncopate"/>
              </a:defRPr>
            </a:lvl5pPr>
            <a:lvl6pPr lvl="5" rtl="0" algn="ctr">
              <a:lnSpc>
                <a:spcPct val="100000"/>
              </a:lnSpc>
              <a:spcBef>
                <a:spcPts val="0"/>
              </a:spcBef>
              <a:spcAft>
                <a:spcPts val="0"/>
              </a:spcAft>
              <a:buSzPts val="1600"/>
              <a:buFont typeface="Syncopate"/>
              <a:buNone/>
              <a:defRPr b="1" sz="1600">
                <a:latin typeface="Syncopate"/>
                <a:ea typeface="Syncopate"/>
                <a:cs typeface="Syncopate"/>
                <a:sym typeface="Syncopate"/>
              </a:defRPr>
            </a:lvl6pPr>
            <a:lvl7pPr lvl="6" rtl="0" algn="ctr">
              <a:lnSpc>
                <a:spcPct val="100000"/>
              </a:lnSpc>
              <a:spcBef>
                <a:spcPts val="0"/>
              </a:spcBef>
              <a:spcAft>
                <a:spcPts val="0"/>
              </a:spcAft>
              <a:buSzPts val="1600"/>
              <a:buFont typeface="Syncopate"/>
              <a:buNone/>
              <a:defRPr b="1" sz="1600">
                <a:latin typeface="Syncopate"/>
                <a:ea typeface="Syncopate"/>
                <a:cs typeface="Syncopate"/>
                <a:sym typeface="Syncopate"/>
              </a:defRPr>
            </a:lvl7pPr>
            <a:lvl8pPr lvl="7" rtl="0" algn="ctr">
              <a:lnSpc>
                <a:spcPct val="100000"/>
              </a:lnSpc>
              <a:spcBef>
                <a:spcPts val="0"/>
              </a:spcBef>
              <a:spcAft>
                <a:spcPts val="0"/>
              </a:spcAft>
              <a:buSzPts val="1600"/>
              <a:buFont typeface="Syncopate"/>
              <a:buNone/>
              <a:defRPr b="1" sz="1600">
                <a:latin typeface="Syncopate"/>
                <a:ea typeface="Syncopate"/>
                <a:cs typeface="Syncopate"/>
                <a:sym typeface="Syncopate"/>
              </a:defRPr>
            </a:lvl8pPr>
            <a:lvl9pPr lvl="8" rtl="0" algn="ctr">
              <a:lnSpc>
                <a:spcPct val="100000"/>
              </a:lnSpc>
              <a:spcBef>
                <a:spcPts val="0"/>
              </a:spcBef>
              <a:spcAft>
                <a:spcPts val="0"/>
              </a:spcAft>
              <a:buSzPts val="1600"/>
              <a:buFont typeface="Syncopate"/>
              <a:buNone/>
              <a:defRPr b="1" sz="1600">
                <a:latin typeface="Syncopate"/>
                <a:ea typeface="Syncopate"/>
                <a:cs typeface="Syncopate"/>
                <a:sym typeface="Syncopate"/>
              </a:defRPr>
            </a:lvl9pPr>
          </a:lstStyle>
          <a:p/>
        </p:txBody>
      </p:sp>
      <p:sp>
        <p:nvSpPr>
          <p:cNvPr id="457" name="Google Shape;457;p74"/>
          <p:cNvSpPr txBox="1"/>
          <p:nvPr>
            <p:ph idx="3" type="body"/>
          </p:nvPr>
        </p:nvSpPr>
        <p:spPr>
          <a:xfrm>
            <a:off x="713225" y="2998575"/>
            <a:ext cx="3405600" cy="13710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Font typeface="Arial"/>
              <a:buChar char="■"/>
              <a:defRPr/>
            </a:lvl1pPr>
            <a:lvl2pPr indent="-317500" lvl="1" marL="914400" rtl="0" algn="l">
              <a:lnSpc>
                <a:spcPct val="100000"/>
              </a:lnSpc>
              <a:spcBef>
                <a:spcPts val="0"/>
              </a:spcBef>
              <a:spcAft>
                <a:spcPts val="0"/>
              </a:spcAft>
              <a:buSzPts val="1400"/>
              <a:buFont typeface="Arial"/>
              <a:buChar char="○"/>
              <a:defRPr/>
            </a:lvl2pPr>
            <a:lvl3pPr indent="-317500" lvl="2" marL="1371600" rtl="0" algn="l">
              <a:lnSpc>
                <a:spcPct val="100000"/>
              </a:lnSpc>
              <a:spcBef>
                <a:spcPts val="0"/>
              </a:spcBef>
              <a:spcAft>
                <a:spcPts val="0"/>
              </a:spcAft>
              <a:buSzPts val="1400"/>
              <a:buFont typeface="Arial"/>
              <a:buChar char="■"/>
              <a:defRPr/>
            </a:lvl3pPr>
            <a:lvl4pPr indent="-317500" lvl="3" marL="1828800" rtl="0" algn="l">
              <a:lnSpc>
                <a:spcPct val="100000"/>
              </a:lnSpc>
              <a:spcBef>
                <a:spcPts val="0"/>
              </a:spcBef>
              <a:spcAft>
                <a:spcPts val="0"/>
              </a:spcAft>
              <a:buSzPts val="1400"/>
              <a:buFont typeface="Arial"/>
              <a:buChar char="●"/>
              <a:defRPr/>
            </a:lvl4pPr>
            <a:lvl5pPr indent="-317500" lvl="4" marL="2286000" rtl="0" algn="l">
              <a:lnSpc>
                <a:spcPct val="100000"/>
              </a:lnSpc>
              <a:spcBef>
                <a:spcPts val="0"/>
              </a:spcBef>
              <a:spcAft>
                <a:spcPts val="0"/>
              </a:spcAft>
              <a:buSzPts val="1400"/>
              <a:buFont typeface="Arial"/>
              <a:buChar char="○"/>
              <a:defRPr/>
            </a:lvl5pPr>
            <a:lvl6pPr indent="-317500" lvl="5" marL="2743200" rtl="0" algn="l">
              <a:lnSpc>
                <a:spcPct val="100000"/>
              </a:lnSpc>
              <a:spcBef>
                <a:spcPts val="0"/>
              </a:spcBef>
              <a:spcAft>
                <a:spcPts val="0"/>
              </a:spcAft>
              <a:buSzPts val="1400"/>
              <a:buFont typeface="Arial"/>
              <a:buChar char="■"/>
              <a:defRPr/>
            </a:lvl6pPr>
            <a:lvl7pPr indent="-317500" lvl="6" marL="3200400" rtl="0" algn="l">
              <a:lnSpc>
                <a:spcPct val="100000"/>
              </a:lnSpc>
              <a:spcBef>
                <a:spcPts val="0"/>
              </a:spcBef>
              <a:spcAft>
                <a:spcPts val="0"/>
              </a:spcAft>
              <a:buSzPts val="1400"/>
              <a:buFont typeface="Arial"/>
              <a:buChar char="●"/>
              <a:defRPr/>
            </a:lvl7pPr>
            <a:lvl8pPr indent="-317500" lvl="7" marL="3657600" rtl="0" algn="l">
              <a:lnSpc>
                <a:spcPct val="100000"/>
              </a:lnSpc>
              <a:spcBef>
                <a:spcPts val="0"/>
              </a:spcBef>
              <a:spcAft>
                <a:spcPts val="0"/>
              </a:spcAft>
              <a:buSzPts val="1400"/>
              <a:buFont typeface="Arial"/>
              <a:buChar char="○"/>
              <a:defRPr/>
            </a:lvl8pPr>
            <a:lvl9pPr indent="-317500" lvl="8" marL="4114800" rtl="0" algn="l">
              <a:lnSpc>
                <a:spcPct val="100000"/>
              </a:lnSpc>
              <a:spcBef>
                <a:spcPts val="0"/>
              </a:spcBef>
              <a:spcAft>
                <a:spcPts val="0"/>
              </a:spcAft>
              <a:buSzPts val="1400"/>
              <a:buFont typeface="Arial"/>
              <a:buChar char="■"/>
              <a:defRPr/>
            </a:lvl9pPr>
          </a:lstStyle>
          <a:p/>
        </p:txBody>
      </p:sp>
      <p:sp>
        <p:nvSpPr>
          <p:cNvPr id="458" name="Google Shape;458;p74"/>
          <p:cNvSpPr txBox="1"/>
          <p:nvPr>
            <p:ph idx="4" type="body"/>
          </p:nvPr>
        </p:nvSpPr>
        <p:spPr>
          <a:xfrm>
            <a:off x="5025075" y="2998576"/>
            <a:ext cx="3405300" cy="13710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Font typeface="Arial"/>
              <a:buChar char="■"/>
              <a:defRPr/>
            </a:lvl1pPr>
            <a:lvl2pPr indent="-317500" lvl="1" marL="914400" rtl="0" algn="l">
              <a:lnSpc>
                <a:spcPct val="100000"/>
              </a:lnSpc>
              <a:spcBef>
                <a:spcPts val="0"/>
              </a:spcBef>
              <a:spcAft>
                <a:spcPts val="0"/>
              </a:spcAft>
              <a:buSzPts val="1400"/>
              <a:buFont typeface="Arial"/>
              <a:buChar char="○"/>
              <a:defRPr/>
            </a:lvl2pPr>
            <a:lvl3pPr indent="-317500" lvl="2" marL="1371600" rtl="0" algn="l">
              <a:lnSpc>
                <a:spcPct val="100000"/>
              </a:lnSpc>
              <a:spcBef>
                <a:spcPts val="0"/>
              </a:spcBef>
              <a:spcAft>
                <a:spcPts val="0"/>
              </a:spcAft>
              <a:buSzPts val="1400"/>
              <a:buFont typeface="Arial"/>
              <a:buChar char="■"/>
              <a:defRPr/>
            </a:lvl3pPr>
            <a:lvl4pPr indent="-317500" lvl="3" marL="1828800" rtl="0" algn="l">
              <a:lnSpc>
                <a:spcPct val="100000"/>
              </a:lnSpc>
              <a:spcBef>
                <a:spcPts val="0"/>
              </a:spcBef>
              <a:spcAft>
                <a:spcPts val="0"/>
              </a:spcAft>
              <a:buSzPts val="1400"/>
              <a:buFont typeface="Arial"/>
              <a:buChar char="●"/>
              <a:defRPr/>
            </a:lvl4pPr>
            <a:lvl5pPr indent="-317500" lvl="4" marL="2286000" rtl="0" algn="l">
              <a:lnSpc>
                <a:spcPct val="100000"/>
              </a:lnSpc>
              <a:spcBef>
                <a:spcPts val="0"/>
              </a:spcBef>
              <a:spcAft>
                <a:spcPts val="0"/>
              </a:spcAft>
              <a:buSzPts val="1400"/>
              <a:buFont typeface="Arial"/>
              <a:buChar char="○"/>
              <a:defRPr/>
            </a:lvl5pPr>
            <a:lvl6pPr indent="-317500" lvl="5" marL="2743200" rtl="0" algn="l">
              <a:lnSpc>
                <a:spcPct val="100000"/>
              </a:lnSpc>
              <a:spcBef>
                <a:spcPts val="0"/>
              </a:spcBef>
              <a:spcAft>
                <a:spcPts val="0"/>
              </a:spcAft>
              <a:buSzPts val="1400"/>
              <a:buFont typeface="Arial"/>
              <a:buChar char="■"/>
              <a:defRPr/>
            </a:lvl6pPr>
            <a:lvl7pPr indent="-317500" lvl="6" marL="3200400" rtl="0" algn="l">
              <a:lnSpc>
                <a:spcPct val="100000"/>
              </a:lnSpc>
              <a:spcBef>
                <a:spcPts val="0"/>
              </a:spcBef>
              <a:spcAft>
                <a:spcPts val="0"/>
              </a:spcAft>
              <a:buSzPts val="1400"/>
              <a:buFont typeface="Arial"/>
              <a:buChar char="●"/>
              <a:defRPr/>
            </a:lvl7pPr>
            <a:lvl8pPr indent="-317500" lvl="7" marL="3657600" rtl="0" algn="l">
              <a:lnSpc>
                <a:spcPct val="100000"/>
              </a:lnSpc>
              <a:spcBef>
                <a:spcPts val="0"/>
              </a:spcBef>
              <a:spcAft>
                <a:spcPts val="0"/>
              </a:spcAft>
              <a:buSzPts val="1400"/>
              <a:buFont typeface="Arial"/>
              <a:buChar char="○"/>
              <a:defRPr/>
            </a:lvl8pPr>
            <a:lvl9pPr indent="-317500" lvl="8" marL="4114800" rtl="0" algn="l">
              <a:lnSpc>
                <a:spcPct val="100000"/>
              </a:lnSpc>
              <a:spcBef>
                <a:spcPts val="0"/>
              </a:spcBef>
              <a:spcAft>
                <a:spcPts val="0"/>
              </a:spcAft>
              <a:buSzPts val="1400"/>
              <a:buFont typeface="Arial"/>
              <a:buChar char="■"/>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5">
    <p:spTree>
      <p:nvGrpSpPr>
        <p:cNvPr id="459" name="Shape 459"/>
        <p:cNvGrpSpPr/>
        <p:nvPr/>
      </p:nvGrpSpPr>
      <p:grpSpPr>
        <a:xfrm>
          <a:off x="0" y="0"/>
          <a:ext cx="0" cy="0"/>
          <a:chOff x="0" y="0"/>
          <a:chExt cx="0" cy="0"/>
        </a:xfrm>
      </p:grpSpPr>
      <p:sp>
        <p:nvSpPr>
          <p:cNvPr id="460" name="Google Shape;460;p75"/>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461" name="Google Shape;461;p75"/>
          <p:cNvSpPr txBox="1"/>
          <p:nvPr>
            <p:ph idx="1" type="subTitle"/>
          </p:nvPr>
        </p:nvSpPr>
        <p:spPr>
          <a:xfrm>
            <a:off x="713238" y="1888825"/>
            <a:ext cx="3510000" cy="2079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2" name="Google Shape;462;p75"/>
          <p:cNvSpPr txBox="1"/>
          <p:nvPr>
            <p:ph idx="2" type="subTitle"/>
          </p:nvPr>
        </p:nvSpPr>
        <p:spPr>
          <a:xfrm>
            <a:off x="4920763" y="1888804"/>
            <a:ext cx="3510000" cy="2079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63" name="Google Shape;463;p75"/>
          <p:cNvGrpSpPr/>
          <p:nvPr/>
        </p:nvGrpSpPr>
        <p:grpSpPr>
          <a:xfrm>
            <a:off x="50" y="4704548"/>
            <a:ext cx="9144025" cy="438950"/>
            <a:chOff x="50" y="4704548"/>
            <a:chExt cx="9144025" cy="438950"/>
          </a:xfrm>
        </p:grpSpPr>
        <p:sp>
          <p:nvSpPr>
            <p:cNvPr id="464" name="Google Shape;464;p75"/>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75"/>
            <p:cNvSpPr/>
            <p:nvPr/>
          </p:nvSpPr>
          <p:spPr>
            <a:xfrm flipH="1">
              <a:off x="375" y="4704548"/>
              <a:ext cx="9143700" cy="54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466" name="Shape 466"/>
        <p:cNvGrpSpPr/>
        <p:nvPr/>
      </p:nvGrpSpPr>
      <p:grpSpPr>
        <a:xfrm>
          <a:off x="0" y="0"/>
          <a:ext cx="0" cy="0"/>
          <a:chOff x="0" y="0"/>
          <a:chExt cx="0" cy="0"/>
        </a:xfrm>
      </p:grpSpPr>
      <p:sp>
        <p:nvSpPr>
          <p:cNvPr id="467" name="Google Shape;467;p76"/>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468" name="Google Shape;468;p76"/>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76"/>
          <p:cNvSpPr txBox="1"/>
          <p:nvPr>
            <p:ph idx="1" type="body"/>
          </p:nvPr>
        </p:nvSpPr>
        <p:spPr>
          <a:xfrm>
            <a:off x="713250" y="2638100"/>
            <a:ext cx="2054400" cy="14646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Font typeface="Arial"/>
              <a:buChar char="●"/>
              <a:defRPr/>
            </a:lvl1pPr>
            <a:lvl2pPr indent="-317500" lvl="1" marL="914400" rtl="0" algn="l">
              <a:lnSpc>
                <a:spcPct val="100000"/>
              </a:lnSpc>
              <a:spcBef>
                <a:spcPts val="0"/>
              </a:spcBef>
              <a:spcAft>
                <a:spcPts val="0"/>
              </a:spcAft>
              <a:buSzPts val="1400"/>
              <a:buFont typeface="Arial"/>
              <a:buChar char="○"/>
              <a:defRPr/>
            </a:lvl2pPr>
            <a:lvl3pPr indent="-317500" lvl="2" marL="1371600" rtl="0" algn="l">
              <a:lnSpc>
                <a:spcPct val="100000"/>
              </a:lnSpc>
              <a:spcBef>
                <a:spcPts val="0"/>
              </a:spcBef>
              <a:spcAft>
                <a:spcPts val="0"/>
              </a:spcAft>
              <a:buSzPts val="1400"/>
              <a:buFont typeface="Arial"/>
              <a:buChar char="■"/>
              <a:defRPr/>
            </a:lvl3pPr>
            <a:lvl4pPr indent="-317500" lvl="3" marL="1828800" rtl="0" algn="l">
              <a:lnSpc>
                <a:spcPct val="100000"/>
              </a:lnSpc>
              <a:spcBef>
                <a:spcPts val="0"/>
              </a:spcBef>
              <a:spcAft>
                <a:spcPts val="0"/>
              </a:spcAft>
              <a:buSzPts val="1400"/>
              <a:buFont typeface="Arial"/>
              <a:buChar char="●"/>
              <a:defRPr/>
            </a:lvl4pPr>
            <a:lvl5pPr indent="-317500" lvl="4" marL="2286000" rtl="0" algn="l">
              <a:lnSpc>
                <a:spcPct val="100000"/>
              </a:lnSpc>
              <a:spcBef>
                <a:spcPts val="0"/>
              </a:spcBef>
              <a:spcAft>
                <a:spcPts val="0"/>
              </a:spcAft>
              <a:buSzPts val="1400"/>
              <a:buFont typeface="Arial"/>
              <a:buChar char="○"/>
              <a:defRPr/>
            </a:lvl5pPr>
            <a:lvl6pPr indent="-317500" lvl="5" marL="2743200" rtl="0" algn="l">
              <a:lnSpc>
                <a:spcPct val="100000"/>
              </a:lnSpc>
              <a:spcBef>
                <a:spcPts val="0"/>
              </a:spcBef>
              <a:spcAft>
                <a:spcPts val="0"/>
              </a:spcAft>
              <a:buSzPts val="1400"/>
              <a:buFont typeface="Arial"/>
              <a:buChar char="■"/>
              <a:defRPr/>
            </a:lvl6pPr>
            <a:lvl7pPr indent="-317500" lvl="6" marL="3200400" rtl="0" algn="l">
              <a:lnSpc>
                <a:spcPct val="100000"/>
              </a:lnSpc>
              <a:spcBef>
                <a:spcPts val="0"/>
              </a:spcBef>
              <a:spcAft>
                <a:spcPts val="0"/>
              </a:spcAft>
              <a:buSzPts val="1400"/>
              <a:buFont typeface="Arial"/>
              <a:buChar char="●"/>
              <a:defRPr/>
            </a:lvl7pPr>
            <a:lvl8pPr indent="-317500" lvl="7" marL="3657600" rtl="0" algn="l">
              <a:lnSpc>
                <a:spcPct val="100000"/>
              </a:lnSpc>
              <a:spcBef>
                <a:spcPts val="0"/>
              </a:spcBef>
              <a:spcAft>
                <a:spcPts val="0"/>
              </a:spcAft>
              <a:buSzPts val="1400"/>
              <a:buFont typeface="Arial"/>
              <a:buChar char="○"/>
              <a:defRPr/>
            </a:lvl8pPr>
            <a:lvl9pPr indent="-317500" lvl="8" marL="4114800" rtl="0" algn="l">
              <a:lnSpc>
                <a:spcPct val="100000"/>
              </a:lnSpc>
              <a:spcBef>
                <a:spcPts val="0"/>
              </a:spcBef>
              <a:spcAft>
                <a:spcPts val="0"/>
              </a:spcAft>
              <a:buSzPts val="1400"/>
              <a:buFont typeface="Arial"/>
              <a:buChar char="■"/>
              <a:defRPr/>
            </a:lvl9pPr>
          </a:lstStyle>
          <a:p/>
        </p:txBody>
      </p:sp>
      <p:sp>
        <p:nvSpPr>
          <p:cNvPr id="470" name="Google Shape;470;p76"/>
          <p:cNvSpPr txBox="1"/>
          <p:nvPr>
            <p:ph idx="2" type="body"/>
          </p:nvPr>
        </p:nvSpPr>
        <p:spPr>
          <a:xfrm>
            <a:off x="3544900" y="2638100"/>
            <a:ext cx="2054400" cy="14646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Font typeface="Arial"/>
              <a:buChar char="●"/>
              <a:defRPr/>
            </a:lvl1pPr>
            <a:lvl2pPr indent="-317500" lvl="1" marL="914400" rtl="0" algn="l">
              <a:lnSpc>
                <a:spcPct val="100000"/>
              </a:lnSpc>
              <a:spcBef>
                <a:spcPts val="0"/>
              </a:spcBef>
              <a:spcAft>
                <a:spcPts val="0"/>
              </a:spcAft>
              <a:buSzPts val="1400"/>
              <a:buFont typeface="Arial"/>
              <a:buChar char="○"/>
              <a:defRPr/>
            </a:lvl2pPr>
            <a:lvl3pPr indent="-317500" lvl="2" marL="1371600" rtl="0" algn="l">
              <a:lnSpc>
                <a:spcPct val="100000"/>
              </a:lnSpc>
              <a:spcBef>
                <a:spcPts val="0"/>
              </a:spcBef>
              <a:spcAft>
                <a:spcPts val="0"/>
              </a:spcAft>
              <a:buSzPts val="1400"/>
              <a:buFont typeface="Arial"/>
              <a:buChar char="■"/>
              <a:defRPr/>
            </a:lvl3pPr>
            <a:lvl4pPr indent="-317500" lvl="3" marL="1828800" rtl="0" algn="l">
              <a:lnSpc>
                <a:spcPct val="100000"/>
              </a:lnSpc>
              <a:spcBef>
                <a:spcPts val="0"/>
              </a:spcBef>
              <a:spcAft>
                <a:spcPts val="0"/>
              </a:spcAft>
              <a:buSzPts val="1400"/>
              <a:buFont typeface="Arial"/>
              <a:buChar char="●"/>
              <a:defRPr/>
            </a:lvl4pPr>
            <a:lvl5pPr indent="-317500" lvl="4" marL="2286000" rtl="0" algn="l">
              <a:lnSpc>
                <a:spcPct val="100000"/>
              </a:lnSpc>
              <a:spcBef>
                <a:spcPts val="0"/>
              </a:spcBef>
              <a:spcAft>
                <a:spcPts val="0"/>
              </a:spcAft>
              <a:buSzPts val="1400"/>
              <a:buFont typeface="Arial"/>
              <a:buChar char="○"/>
              <a:defRPr/>
            </a:lvl5pPr>
            <a:lvl6pPr indent="-317500" lvl="5" marL="2743200" rtl="0" algn="l">
              <a:lnSpc>
                <a:spcPct val="100000"/>
              </a:lnSpc>
              <a:spcBef>
                <a:spcPts val="0"/>
              </a:spcBef>
              <a:spcAft>
                <a:spcPts val="0"/>
              </a:spcAft>
              <a:buSzPts val="1400"/>
              <a:buFont typeface="Arial"/>
              <a:buChar char="■"/>
              <a:defRPr/>
            </a:lvl6pPr>
            <a:lvl7pPr indent="-317500" lvl="6" marL="3200400" rtl="0" algn="l">
              <a:lnSpc>
                <a:spcPct val="100000"/>
              </a:lnSpc>
              <a:spcBef>
                <a:spcPts val="0"/>
              </a:spcBef>
              <a:spcAft>
                <a:spcPts val="0"/>
              </a:spcAft>
              <a:buSzPts val="1400"/>
              <a:buFont typeface="Arial"/>
              <a:buChar char="●"/>
              <a:defRPr/>
            </a:lvl7pPr>
            <a:lvl8pPr indent="-317500" lvl="7" marL="3657600" rtl="0" algn="l">
              <a:lnSpc>
                <a:spcPct val="100000"/>
              </a:lnSpc>
              <a:spcBef>
                <a:spcPts val="0"/>
              </a:spcBef>
              <a:spcAft>
                <a:spcPts val="0"/>
              </a:spcAft>
              <a:buSzPts val="1400"/>
              <a:buFont typeface="Arial"/>
              <a:buChar char="○"/>
              <a:defRPr/>
            </a:lvl8pPr>
            <a:lvl9pPr indent="-317500" lvl="8" marL="4114800" rtl="0" algn="l">
              <a:lnSpc>
                <a:spcPct val="100000"/>
              </a:lnSpc>
              <a:spcBef>
                <a:spcPts val="0"/>
              </a:spcBef>
              <a:spcAft>
                <a:spcPts val="0"/>
              </a:spcAft>
              <a:buSzPts val="1400"/>
              <a:buFont typeface="Arial"/>
              <a:buChar char="■"/>
              <a:defRPr/>
            </a:lvl9pPr>
          </a:lstStyle>
          <a:p/>
        </p:txBody>
      </p:sp>
      <p:sp>
        <p:nvSpPr>
          <p:cNvPr id="471" name="Google Shape;471;p76"/>
          <p:cNvSpPr txBox="1"/>
          <p:nvPr>
            <p:ph idx="3" type="body"/>
          </p:nvPr>
        </p:nvSpPr>
        <p:spPr>
          <a:xfrm>
            <a:off x="6376375" y="2638100"/>
            <a:ext cx="2054400" cy="14646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Font typeface="Arial"/>
              <a:buChar char="●"/>
              <a:defRPr/>
            </a:lvl1pPr>
            <a:lvl2pPr indent="-317500" lvl="1" marL="914400" rtl="0" algn="l">
              <a:lnSpc>
                <a:spcPct val="100000"/>
              </a:lnSpc>
              <a:spcBef>
                <a:spcPts val="0"/>
              </a:spcBef>
              <a:spcAft>
                <a:spcPts val="0"/>
              </a:spcAft>
              <a:buSzPts val="1400"/>
              <a:buFont typeface="Arial"/>
              <a:buChar char="○"/>
              <a:defRPr/>
            </a:lvl2pPr>
            <a:lvl3pPr indent="-317500" lvl="2" marL="1371600" rtl="0" algn="l">
              <a:lnSpc>
                <a:spcPct val="100000"/>
              </a:lnSpc>
              <a:spcBef>
                <a:spcPts val="0"/>
              </a:spcBef>
              <a:spcAft>
                <a:spcPts val="0"/>
              </a:spcAft>
              <a:buSzPts val="1400"/>
              <a:buFont typeface="Arial"/>
              <a:buChar char="■"/>
              <a:defRPr/>
            </a:lvl3pPr>
            <a:lvl4pPr indent="-317500" lvl="3" marL="1828800" rtl="0" algn="l">
              <a:lnSpc>
                <a:spcPct val="100000"/>
              </a:lnSpc>
              <a:spcBef>
                <a:spcPts val="0"/>
              </a:spcBef>
              <a:spcAft>
                <a:spcPts val="0"/>
              </a:spcAft>
              <a:buSzPts val="1400"/>
              <a:buFont typeface="Arial"/>
              <a:buChar char="●"/>
              <a:defRPr/>
            </a:lvl4pPr>
            <a:lvl5pPr indent="-317500" lvl="4" marL="2286000" rtl="0" algn="l">
              <a:lnSpc>
                <a:spcPct val="100000"/>
              </a:lnSpc>
              <a:spcBef>
                <a:spcPts val="0"/>
              </a:spcBef>
              <a:spcAft>
                <a:spcPts val="0"/>
              </a:spcAft>
              <a:buSzPts val="1400"/>
              <a:buFont typeface="Arial"/>
              <a:buChar char="○"/>
              <a:defRPr/>
            </a:lvl5pPr>
            <a:lvl6pPr indent="-317500" lvl="5" marL="2743200" rtl="0" algn="l">
              <a:lnSpc>
                <a:spcPct val="100000"/>
              </a:lnSpc>
              <a:spcBef>
                <a:spcPts val="0"/>
              </a:spcBef>
              <a:spcAft>
                <a:spcPts val="0"/>
              </a:spcAft>
              <a:buSzPts val="1400"/>
              <a:buFont typeface="Arial"/>
              <a:buChar char="■"/>
              <a:defRPr/>
            </a:lvl6pPr>
            <a:lvl7pPr indent="-317500" lvl="6" marL="3200400" rtl="0" algn="l">
              <a:lnSpc>
                <a:spcPct val="100000"/>
              </a:lnSpc>
              <a:spcBef>
                <a:spcPts val="0"/>
              </a:spcBef>
              <a:spcAft>
                <a:spcPts val="0"/>
              </a:spcAft>
              <a:buSzPts val="1400"/>
              <a:buFont typeface="Arial"/>
              <a:buChar char="●"/>
              <a:defRPr/>
            </a:lvl7pPr>
            <a:lvl8pPr indent="-317500" lvl="7" marL="3657600" rtl="0" algn="l">
              <a:lnSpc>
                <a:spcPct val="100000"/>
              </a:lnSpc>
              <a:spcBef>
                <a:spcPts val="0"/>
              </a:spcBef>
              <a:spcAft>
                <a:spcPts val="0"/>
              </a:spcAft>
              <a:buSzPts val="1400"/>
              <a:buFont typeface="Arial"/>
              <a:buChar char="○"/>
              <a:defRPr/>
            </a:lvl8pPr>
            <a:lvl9pPr indent="-317500" lvl="8" marL="4114800" rtl="0" algn="l">
              <a:lnSpc>
                <a:spcPct val="100000"/>
              </a:lnSpc>
              <a:spcBef>
                <a:spcPts val="0"/>
              </a:spcBef>
              <a:spcAft>
                <a:spcPts val="0"/>
              </a:spcAft>
              <a:buSzPts val="1400"/>
              <a:buFont typeface="Arial"/>
              <a:buChar char="■"/>
              <a:defRPr/>
            </a:lvl9pPr>
          </a:lstStyle>
          <a:p/>
        </p:txBody>
      </p:sp>
      <p:sp>
        <p:nvSpPr>
          <p:cNvPr id="472" name="Google Shape;472;p76"/>
          <p:cNvSpPr txBox="1"/>
          <p:nvPr>
            <p:ph idx="4" type="subTitle"/>
          </p:nvPr>
        </p:nvSpPr>
        <p:spPr>
          <a:xfrm>
            <a:off x="713275" y="1869500"/>
            <a:ext cx="2054400" cy="768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473" name="Google Shape;473;p76"/>
          <p:cNvSpPr txBox="1"/>
          <p:nvPr>
            <p:ph idx="5" type="subTitle"/>
          </p:nvPr>
        </p:nvSpPr>
        <p:spPr>
          <a:xfrm>
            <a:off x="3544800" y="1869500"/>
            <a:ext cx="2054400" cy="768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474" name="Google Shape;474;p76"/>
          <p:cNvSpPr txBox="1"/>
          <p:nvPr>
            <p:ph idx="6" type="subTitle"/>
          </p:nvPr>
        </p:nvSpPr>
        <p:spPr>
          <a:xfrm>
            <a:off x="6376325" y="1869500"/>
            <a:ext cx="2054400" cy="768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75" name="Shape 475"/>
        <p:cNvGrpSpPr/>
        <p:nvPr/>
      </p:nvGrpSpPr>
      <p:grpSpPr>
        <a:xfrm>
          <a:off x="0" y="0"/>
          <a:ext cx="0" cy="0"/>
          <a:chOff x="0" y="0"/>
          <a:chExt cx="0" cy="0"/>
        </a:xfrm>
      </p:grpSpPr>
      <p:sp>
        <p:nvSpPr>
          <p:cNvPr id="476" name="Google Shape;476;p77"/>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477" name="Google Shape;477;p77"/>
          <p:cNvSpPr txBox="1"/>
          <p:nvPr>
            <p:ph idx="1" type="subTitle"/>
          </p:nvPr>
        </p:nvSpPr>
        <p:spPr>
          <a:xfrm>
            <a:off x="713621" y="1980950"/>
            <a:ext cx="4063200" cy="379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8" name="Google Shape;478;p77"/>
          <p:cNvSpPr txBox="1"/>
          <p:nvPr>
            <p:ph idx="2" type="subTitle"/>
          </p:nvPr>
        </p:nvSpPr>
        <p:spPr>
          <a:xfrm>
            <a:off x="713621" y="2730325"/>
            <a:ext cx="4063200" cy="379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9" name="Google Shape;479;p77"/>
          <p:cNvSpPr txBox="1"/>
          <p:nvPr>
            <p:ph idx="3" type="subTitle"/>
          </p:nvPr>
        </p:nvSpPr>
        <p:spPr>
          <a:xfrm>
            <a:off x="713621" y="3479700"/>
            <a:ext cx="4063200" cy="379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0" name="Google Shape;480;p77"/>
          <p:cNvSpPr txBox="1"/>
          <p:nvPr>
            <p:ph idx="4" type="subTitle"/>
          </p:nvPr>
        </p:nvSpPr>
        <p:spPr>
          <a:xfrm>
            <a:off x="703401" y="4229075"/>
            <a:ext cx="4063200" cy="379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1" name="Google Shape;481;p77"/>
          <p:cNvSpPr txBox="1"/>
          <p:nvPr>
            <p:ph idx="5" type="subTitle"/>
          </p:nvPr>
        </p:nvSpPr>
        <p:spPr>
          <a:xfrm>
            <a:off x="713621" y="1684400"/>
            <a:ext cx="4063200" cy="379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482" name="Google Shape;482;p77"/>
          <p:cNvSpPr txBox="1"/>
          <p:nvPr>
            <p:ph idx="6" type="subTitle"/>
          </p:nvPr>
        </p:nvSpPr>
        <p:spPr>
          <a:xfrm>
            <a:off x="713621" y="2433603"/>
            <a:ext cx="4063200" cy="379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483" name="Google Shape;483;p77"/>
          <p:cNvSpPr txBox="1"/>
          <p:nvPr>
            <p:ph idx="7" type="subTitle"/>
          </p:nvPr>
        </p:nvSpPr>
        <p:spPr>
          <a:xfrm>
            <a:off x="713621" y="3182806"/>
            <a:ext cx="4063200" cy="379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484" name="Google Shape;484;p77"/>
          <p:cNvSpPr txBox="1"/>
          <p:nvPr>
            <p:ph idx="8" type="subTitle"/>
          </p:nvPr>
        </p:nvSpPr>
        <p:spPr>
          <a:xfrm>
            <a:off x="703401" y="3932009"/>
            <a:ext cx="4063200" cy="379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l">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485" name="Google Shape;485;p77"/>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486" name="Shape 486"/>
        <p:cNvGrpSpPr/>
        <p:nvPr/>
      </p:nvGrpSpPr>
      <p:grpSpPr>
        <a:xfrm>
          <a:off x="0" y="0"/>
          <a:ext cx="0" cy="0"/>
          <a:chOff x="0" y="0"/>
          <a:chExt cx="0" cy="0"/>
        </a:xfrm>
      </p:grpSpPr>
      <p:sp>
        <p:nvSpPr>
          <p:cNvPr id="487" name="Google Shape;487;p78"/>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8"/>
          <p:cNvSpPr txBox="1"/>
          <p:nvPr>
            <p:ph idx="1" type="subTitle"/>
          </p:nvPr>
        </p:nvSpPr>
        <p:spPr>
          <a:xfrm>
            <a:off x="713211" y="4079374"/>
            <a:ext cx="3237600" cy="529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9" name="Google Shape;489;p78"/>
          <p:cNvSpPr txBox="1"/>
          <p:nvPr>
            <p:ph idx="2" type="subTitle"/>
          </p:nvPr>
        </p:nvSpPr>
        <p:spPr>
          <a:xfrm>
            <a:off x="5193040" y="1783373"/>
            <a:ext cx="3237600" cy="529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0" name="Google Shape;490;p78"/>
          <p:cNvSpPr txBox="1"/>
          <p:nvPr>
            <p:ph idx="3" type="subTitle"/>
          </p:nvPr>
        </p:nvSpPr>
        <p:spPr>
          <a:xfrm>
            <a:off x="5193232" y="1345975"/>
            <a:ext cx="3237600" cy="361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491" name="Google Shape;491;p78"/>
          <p:cNvSpPr txBox="1"/>
          <p:nvPr>
            <p:ph idx="4" type="subTitle"/>
          </p:nvPr>
        </p:nvSpPr>
        <p:spPr>
          <a:xfrm>
            <a:off x="713249" y="3641963"/>
            <a:ext cx="3237600" cy="361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492" name="Google Shape;492;p78"/>
          <p:cNvSpPr txBox="1"/>
          <p:nvPr>
            <p:ph idx="5" type="subTitle"/>
          </p:nvPr>
        </p:nvSpPr>
        <p:spPr>
          <a:xfrm>
            <a:off x="713215" y="1783367"/>
            <a:ext cx="3237600" cy="529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3" name="Google Shape;493;p78"/>
          <p:cNvSpPr txBox="1"/>
          <p:nvPr>
            <p:ph idx="6" type="subTitle"/>
          </p:nvPr>
        </p:nvSpPr>
        <p:spPr>
          <a:xfrm flipH="1">
            <a:off x="713348" y="1345975"/>
            <a:ext cx="3237600" cy="361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494" name="Google Shape;494;p78"/>
          <p:cNvSpPr txBox="1"/>
          <p:nvPr>
            <p:ph idx="7" type="subTitle"/>
          </p:nvPr>
        </p:nvSpPr>
        <p:spPr>
          <a:xfrm>
            <a:off x="5193039" y="4079374"/>
            <a:ext cx="3237600" cy="529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5" name="Google Shape;495;p78"/>
          <p:cNvSpPr txBox="1"/>
          <p:nvPr>
            <p:ph idx="8" type="subTitle"/>
          </p:nvPr>
        </p:nvSpPr>
        <p:spPr>
          <a:xfrm>
            <a:off x="5193125" y="3641980"/>
            <a:ext cx="3237600" cy="361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496" name="Google Shape;496;p78"/>
          <p:cNvSpPr txBox="1"/>
          <p:nvPr>
            <p:ph idx="9" type="subTitle"/>
          </p:nvPr>
        </p:nvSpPr>
        <p:spPr>
          <a:xfrm>
            <a:off x="713315" y="2931371"/>
            <a:ext cx="3237600" cy="529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7" name="Google Shape;497;p78"/>
          <p:cNvSpPr txBox="1"/>
          <p:nvPr>
            <p:ph idx="13" type="subTitle"/>
          </p:nvPr>
        </p:nvSpPr>
        <p:spPr>
          <a:xfrm>
            <a:off x="713225" y="2494002"/>
            <a:ext cx="3237600" cy="361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498" name="Google Shape;498;p78"/>
          <p:cNvSpPr txBox="1"/>
          <p:nvPr>
            <p:ph idx="14" type="subTitle"/>
          </p:nvPr>
        </p:nvSpPr>
        <p:spPr>
          <a:xfrm>
            <a:off x="5193140" y="2931399"/>
            <a:ext cx="3237600" cy="529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9" name="Google Shape;499;p78"/>
          <p:cNvSpPr txBox="1"/>
          <p:nvPr>
            <p:ph idx="15" type="subTitle"/>
          </p:nvPr>
        </p:nvSpPr>
        <p:spPr>
          <a:xfrm>
            <a:off x="5193075" y="2494008"/>
            <a:ext cx="3237600" cy="361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2pPr>
            <a:lvl3pPr lvl="2"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3pPr>
            <a:lvl4pPr lvl="3"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4pPr>
            <a:lvl5pPr lvl="4"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5pPr>
            <a:lvl6pPr lvl="5"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6pPr>
            <a:lvl7pPr lvl="6"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7pPr>
            <a:lvl8pPr lvl="7"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8pPr>
            <a:lvl9pPr lvl="8" rtl="0" algn="ctr">
              <a:lnSpc>
                <a:spcPct val="100000"/>
              </a:lnSpc>
              <a:spcBef>
                <a:spcPts val="0"/>
              </a:spcBef>
              <a:spcAft>
                <a:spcPts val="0"/>
              </a:spcAft>
              <a:buSzPts val="2000"/>
              <a:buFont typeface="Space Mono"/>
              <a:buNone/>
              <a:defRPr b="1" sz="2000">
                <a:latin typeface="Space Mono"/>
                <a:ea typeface="Space Mono"/>
                <a:cs typeface="Space Mono"/>
                <a:sym typeface="Space Mono"/>
              </a:defRPr>
            </a:lvl9pPr>
          </a:lstStyle>
          <a:p/>
        </p:txBody>
      </p:sp>
      <p:sp>
        <p:nvSpPr>
          <p:cNvPr id="500" name="Google Shape;500;p78"/>
          <p:cNvSpPr txBox="1"/>
          <p:nvPr>
            <p:ph type="title"/>
          </p:nvPr>
        </p:nvSpPr>
        <p:spPr>
          <a:xfrm>
            <a:off x="4572000" y="539500"/>
            <a:ext cx="3858600" cy="612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ht columns">
  <p:cSld name="CUSTOM_14">
    <p:spTree>
      <p:nvGrpSpPr>
        <p:cNvPr id="501" name="Shape 501"/>
        <p:cNvGrpSpPr/>
        <p:nvPr/>
      </p:nvGrpSpPr>
      <p:grpSpPr>
        <a:xfrm>
          <a:off x="0" y="0"/>
          <a:ext cx="0" cy="0"/>
          <a:chOff x="0" y="0"/>
          <a:chExt cx="0" cy="0"/>
        </a:xfrm>
      </p:grpSpPr>
      <p:sp>
        <p:nvSpPr>
          <p:cNvPr id="502" name="Google Shape;502;p79"/>
          <p:cNvSpPr txBox="1"/>
          <p:nvPr>
            <p:ph idx="1" type="subTitle"/>
          </p:nvPr>
        </p:nvSpPr>
        <p:spPr>
          <a:xfrm>
            <a:off x="713362" y="1321075"/>
            <a:ext cx="3702000" cy="423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l">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l">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l">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l">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l">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l">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l">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l">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503" name="Google Shape;503;p79"/>
          <p:cNvSpPr txBox="1"/>
          <p:nvPr>
            <p:ph idx="2" type="subTitle"/>
          </p:nvPr>
        </p:nvSpPr>
        <p:spPr>
          <a:xfrm flipH="1">
            <a:off x="713472" y="1585700"/>
            <a:ext cx="3702000" cy="51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4" name="Google Shape;504;p79"/>
          <p:cNvSpPr txBox="1"/>
          <p:nvPr>
            <p:ph idx="3" type="subTitle"/>
          </p:nvPr>
        </p:nvSpPr>
        <p:spPr>
          <a:xfrm>
            <a:off x="713362" y="2162010"/>
            <a:ext cx="3702000" cy="423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l">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l">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l">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l">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l">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l">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l">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l">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505" name="Google Shape;505;p79"/>
          <p:cNvSpPr txBox="1"/>
          <p:nvPr>
            <p:ph idx="4" type="subTitle"/>
          </p:nvPr>
        </p:nvSpPr>
        <p:spPr>
          <a:xfrm flipH="1">
            <a:off x="713396" y="2426624"/>
            <a:ext cx="3702000" cy="51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6" name="Google Shape;506;p79"/>
          <p:cNvSpPr txBox="1"/>
          <p:nvPr>
            <p:ph idx="5" type="subTitle"/>
          </p:nvPr>
        </p:nvSpPr>
        <p:spPr>
          <a:xfrm>
            <a:off x="713362" y="3002920"/>
            <a:ext cx="3702000" cy="423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l">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l">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l">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l">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l">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l">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l">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l">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507" name="Google Shape;507;p79"/>
          <p:cNvSpPr txBox="1"/>
          <p:nvPr>
            <p:ph idx="6" type="subTitle"/>
          </p:nvPr>
        </p:nvSpPr>
        <p:spPr>
          <a:xfrm flipH="1">
            <a:off x="713217" y="3267560"/>
            <a:ext cx="3702000" cy="51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8" name="Google Shape;508;p79"/>
          <p:cNvSpPr txBox="1"/>
          <p:nvPr>
            <p:ph idx="7" type="subTitle"/>
          </p:nvPr>
        </p:nvSpPr>
        <p:spPr>
          <a:xfrm>
            <a:off x="714040" y="3843854"/>
            <a:ext cx="3700200" cy="423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l">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l">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l">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l">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l">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l">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l">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l">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509" name="Google Shape;509;p79"/>
          <p:cNvSpPr txBox="1"/>
          <p:nvPr>
            <p:ph idx="8" type="subTitle"/>
          </p:nvPr>
        </p:nvSpPr>
        <p:spPr>
          <a:xfrm flipH="1">
            <a:off x="714186" y="4108476"/>
            <a:ext cx="3702000" cy="514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0" name="Google Shape;510;p79"/>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511" name="Google Shape;511;p79"/>
          <p:cNvSpPr txBox="1"/>
          <p:nvPr>
            <p:ph idx="9" type="subTitle"/>
          </p:nvPr>
        </p:nvSpPr>
        <p:spPr>
          <a:xfrm>
            <a:off x="4729983" y="1321075"/>
            <a:ext cx="3700800" cy="4239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512" name="Google Shape;512;p79"/>
          <p:cNvSpPr txBox="1"/>
          <p:nvPr>
            <p:ph idx="13" type="subTitle"/>
          </p:nvPr>
        </p:nvSpPr>
        <p:spPr>
          <a:xfrm flipH="1">
            <a:off x="4729703" y="1585700"/>
            <a:ext cx="3700800" cy="514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13" name="Google Shape;513;p79"/>
          <p:cNvSpPr txBox="1"/>
          <p:nvPr>
            <p:ph idx="14" type="subTitle"/>
          </p:nvPr>
        </p:nvSpPr>
        <p:spPr>
          <a:xfrm>
            <a:off x="4729983" y="2162000"/>
            <a:ext cx="3700800" cy="4239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514" name="Google Shape;514;p79"/>
          <p:cNvSpPr txBox="1"/>
          <p:nvPr>
            <p:ph idx="15" type="subTitle"/>
          </p:nvPr>
        </p:nvSpPr>
        <p:spPr>
          <a:xfrm flipH="1">
            <a:off x="4729703" y="2426625"/>
            <a:ext cx="3700800" cy="514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15" name="Google Shape;515;p79"/>
          <p:cNvSpPr txBox="1"/>
          <p:nvPr>
            <p:ph idx="16" type="subTitle"/>
          </p:nvPr>
        </p:nvSpPr>
        <p:spPr>
          <a:xfrm>
            <a:off x="4729983" y="3002925"/>
            <a:ext cx="3700800" cy="4239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516" name="Google Shape;516;p79"/>
          <p:cNvSpPr txBox="1"/>
          <p:nvPr>
            <p:ph idx="17" type="subTitle"/>
          </p:nvPr>
        </p:nvSpPr>
        <p:spPr>
          <a:xfrm flipH="1">
            <a:off x="4729703" y="3267550"/>
            <a:ext cx="3700800" cy="514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17" name="Google Shape;517;p79"/>
          <p:cNvSpPr txBox="1"/>
          <p:nvPr>
            <p:ph idx="18" type="subTitle"/>
          </p:nvPr>
        </p:nvSpPr>
        <p:spPr>
          <a:xfrm>
            <a:off x="4729163" y="3843850"/>
            <a:ext cx="3700800" cy="4239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ace Mono"/>
              <a:buNone/>
              <a:defRPr sz="2000">
                <a:latin typeface="Space Mono"/>
                <a:ea typeface="Space Mono"/>
                <a:cs typeface="Space Mono"/>
                <a:sym typeface="Space Mono"/>
              </a:defRPr>
            </a:lvl1pPr>
            <a:lvl2pPr lvl="1" rtl="0" algn="r">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gn="r">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gn="r">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gn="r">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gn="r">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gn="r">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gn="r">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gn="r">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p:txBody>
      </p:sp>
      <p:sp>
        <p:nvSpPr>
          <p:cNvPr id="518" name="Google Shape;518;p79"/>
          <p:cNvSpPr txBox="1"/>
          <p:nvPr>
            <p:ph idx="19" type="subTitle"/>
          </p:nvPr>
        </p:nvSpPr>
        <p:spPr>
          <a:xfrm flipH="1">
            <a:off x="4729039" y="4108475"/>
            <a:ext cx="3700800" cy="514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19" name="Google Shape;519;p79"/>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520" name="Shape 520"/>
        <p:cNvGrpSpPr/>
        <p:nvPr/>
      </p:nvGrpSpPr>
      <p:grpSpPr>
        <a:xfrm>
          <a:off x="0" y="0"/>
          <a:ext cx="0" cy="0"/>
          <a:chOff x="0" y="0"/>
          <a:chExt cx="0" cy="0"/>
        </a:xfrm>
      </p:grpSpPr>
      <p:grpSp>
        <p:nvGrpSpPr>
          <p:cNvPr id="521" name="Google Shape;521;p80"/>
          <p:cNvGrpSpPr/>
          <p:nvPr/>
        </p:nvGrpSpPr>
        <p:grpSpPr>
          <a:xfrm>
            <a:off x="50" y="1"/>
            <a:ext cx="9143700" cy="5143497"/>
            <a:chOff x="50" y="1"/>
            <a:chExt cx="9143700" cy="5143497"/>
          </a:xfrm>
        </p:grpSpPr>
        <p:grpSp>
          <p:nvGrpSpPr>
            <p:cNvPr id="522" name="Google Shape;522;p80"/>
            <p:cNvGrpSpPr/>
            <p:nvPr/>
          </p:nvGrpSpPr>
          <p:grpSpPr>
            <a:xfrm flipH="1" rot="10800000">
              <a:off x="50" y="1"/>
              <a:ext cx="9143700" cy="2070897"/>
              <a:chOff x="50" y="1"/>
              <a:chExt cx="9143700" cy="2070897"/>
            </a:xfrm>
          </p:grpSpPr>
          <p:sp>
            <p:nvSpPr>
              <p:cNvPr id="523" name="Google Shape;523;p80"/>
              <p:cNvSpPr/>
              <p:nvPr/>
            </p:nvSpPr>
            <p:spPr>
              <a:xfrm>
                <a:off x="50" y="1839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80"/>
              <p:cNvSpPr/>
              <p:nvPr/>
            </p:nvSpPr>
            <p:spPr>
              <a:xfrm>
                <a:off x="50" y="1"/>
                <a:ext cx="9143700" cy="534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80"/>
              <p:cNvSpPr/>
              <p:nvPr/>
            </p:nvSpPr>
            <p:spPr>
              <a:xfrm>
                <a:off x="50" y="1455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80"/>
              <p:cNvSpPr/>
              <p:nvPr/>
            </p:nvSpPr>
            <p:spPr>
              <a:xfrm>
                <a:off x="50" y="1071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80"/>
              <p:cNvSpPr/>
              <p:nvPr/>
            </p:nvSpPr>
            <p:spPr>
              <a:xfrm>
                <a:off x="50" y="687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8" name="Google Shape;528;p80"/>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9" name="Google Shape;529;p80"/>
          <p:cNvSpPr txBox="1"/>
          <p:nvPr>
            <p:ph type="ctrTitle"/>
          </p:nvPr>
        </p:nvSpPr>
        <p:spPr>
          <a:xfrm>
            <a:off x="713350" y="2215950"/>
            <a:ext cx="3858600" cy="958500"/>
          </a:xfrm>
          <a:prstGeom prst="rect">
            <a:avLst/>
          </a:prstGeom>
          <a:noFill/>
          <a:ln>
            <a:noFill/>
          </a:ln>
        </p:spPr>
        <p:txBody>
          <a:bodyPr anchorCtr="0" anchor="ctr" bIns="91425" lIns="91425" spcFirstLastPara="1" rIns="91425" wrap="square" tIns="91425">
            <a:noAutofit/>
          </a:bodyPr>
          <a:lstStyle>
            <a:lvl1pPr lvl="0" rtl="0" algn="l">
              <a:lnSpc>
                <a:spcPct val="90000"/>
              </a:lnSpc>
              <a:spcBef>
                <a:spcPts val="0"/>
              </a:spcBef>
              <a:spcAft>
                <a:spcPts val="0"/>
              </a:spcAft>
              <a:buSzPts val="5000"/>
              <a:buNone/>
              <a:defRPr sz="67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30" name="Google Shape;530;p80"/>
          <p:cNvSpPr txBox="1"/>
          <p:nvPr>
            <p:ph idx="1" type="subTitle"/>
          </p:nvPr>
        </p:nvSpPr>
        <p:spPr>
          <a:xfrm>
            <a:off x="713225" y="3174600"/>
            <a:ext cx="3858600" cy="1473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1" name="Google Shape;531;p80"/>
          <p:cNvSpPr txBox="1"/>
          <p:nvPr/>
        </p:nvSpPr>
        <p:spPr>
          <a:xfrm>
            <a:off x="4572000" y="3851775"/>
            <a:ext cx="3858600" cy="546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Roboto Condensed"/>
                <a:ea typeface="Roboto Condensed"/>
                <a:cs typeface="Roboto Condensed"/>
                <a:sym typeface="Roboto Condensed"/>
              </a:rPr>
              <a:t>CREDITS:</a:t>
            </a:r>
            <a:r>
              <a:rPr b="0" i="0" lang="es" sz="1100" u="none" cap="none" strike="noStrike">
                <a:solidFill>
                  <a:schemeClr val="dk1"/>
                </a:solidFill>
                <a:latin typeface="Roboto Condensed"/>
                <a:ea typeface="Roboto Condensed"/>
                <a:cs typeface="Roboto Condensed"/>
                <a:sym typeface="Roboto Condensed"/>
              </a:rPr>
              <a:t> This presentation template was created by </a:t>
            </a:r>
            <a:r>
              <a:rPr b="1" i="0" lang="es" sz="1100" u="none" cap="none" strike="noStrike">
                <a:solidFill>
                  <a:schemeClr val="dk1"/>
                </a:solidFill>
                <a:uFill>
                  <a:noFill/>
                </a:uFill>
                <a:latin typeface="Roboto Condensed"/>
                <a:ea typeface="Roboto Condensed"/>
                <a:cs typeface="Roboto Condensed"/>
                <a:sym typeface="Roboto Condensed"/>
                <a:hlinkClick r:id="rId2">
                  <a:extLst>
                    <a:ext uri="{A12FA001-AC4F-418D-AE19-62706E023703}">
                      <ahyp:hlinkClr val="tx"/>
                    </a:ext>
                  </a:extLst>
                </a:hlinkClick>
              </a:rPr>
              <a:t>Slidesgo</a:t>
            </a:r>
            <a:r>
              <a:rPr b="0" i="0" lang="es" sz="1100" u="none" cap="none" strike="noStrike">
                <a:solidFill>
                  <a:schemeClr val="dk1"/>
                </a:solidFill>
                <a:latin typeface="Roboto Condensed"/>
                <a:ea typeface="Roboto Condensed"/>
                <a:cs typeface="Roboto Condensed"/>
                <a:sym typeface="Roboto Condensed"/>
              </a:rPr>
              <a:t>, and includes icons by </a:t>
            </a:r>
            <a:r>
              <a:rPr b="1" i="0" lang="es" sz="1100" u="none" cap="none" strike="noStrike">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Flaticon</a:t>
            </a:r>
            <a:r>
              <a:rPr b="0" i="0" lang="es" sz="1100" u="none" cap="none" strike="noStrike">
                <a:solidFill>
                  <a:schemeClr val="dk1"/>
                </a:solidFill>
                <a:latin typeface="Roboto Condensed"/>
                <a:ea typeface="Roboto Condensed"/>
                <a:cs typeface="Roboto Condensed"/>
                <a:sym typeface="Roboto Condensed"/>
              </a:rPr>
              <a:t>, and infographics &amp; images by </a:t>
            </a:r>
            <a:r>
              <a:rPr b="1" i="0" lang="es" sz="1100" u="none" cap="none" strike="noStrike">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Freepik</a:t>
            </a:r>
            <a:endParaRPr b="1" i="0" sz="1100" u="none" cap="none" strike="noStrike">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532" name="Shape 532"/>
        <p:cNvGrpSpPr/>
        <p:nvPr/>
      </p:nvGrpSpPr>
      <p:grpSpPr>
        <a:xfrm>
          <a:off x="0" y="0"/>
          <a:ext cx="0" cy="0"/>
          <a:chOff x="0" y="0"/>
          <a:chExt cx="0" cy="0"/>
        </a:xfrm>
      </p:grpSpPr>
      <p:grpSp>
        <p:nvGrpSpPr>
          <p:cNvPr id="533" name="Google Shape;533;p81"/>
          <p:cNvGrpSpPr/>
          <p:nvPr/>
        </p:nvGrpSpPr>
        <p:grpSpPr>
          <a:xfrm>
            <a:off x="150" y="1"/>
            <a:ext cx="9143700" cy="5143497"/>
            <a:chOff x="150" y="1"/>
            <a:chExt cx="9143700" cy="5143497"/>
          </a:xfrm>
        </p:grpSpPr>
        <p:grpSp>
          <p:nvGrpSpPr>
            <p:cNvPr id="534" name="Google Shape;534;p81"/>
            <p:cNvGrpSpPr/>
            <p:nvPr/>
          </p:nvGrpSpPr>
          <p:grpSpPr>
            <a:xfrm flipH="1" rot="10800000">
              <a:off x="150" y="3072601"/>
              <a:ext cx="9143700" cy="2070897"/>
              <a:chOff x="50" y="1"/>
              <a:chExt cx="9143700" cy="2070897"/>
            </a:xfrm>
          </p:grpSpPr>
          <p:sp>
            <p:nvSpPr>
              <p:cNvPr id="535" name="Google Shape;535;p81"/>
              <p:cNvSpPr/>
              <p:nvPr/>
            </p:nvSpPr>
            <p:spPr>
              <a:xfrm>
                <a:off x="50" y="1839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81"/>
              <p:cNvSpPr/>
              <p:nvPr/>
            </p:nvSpPr>
            <p:spPr>
              <a:xfrm>
                <a:off x="50" y="1"/>
                <a:ext cx="9143700" cy="534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81"/>
              <p:cNvSpPr/>
              <p:nvPr/>
            </p:nvSpPr>
            <p:spPr>
              <a:xfrm>
                <a:off x="50" y="1455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81"/>
              <p:cNvSpPr/>
              <p:nvPr/>
            </p:nvSpPr>
            <p:spPr>
              <a:xfrm>
                <a:off x="50" y="1071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81"/>
              <p:cNvSpPr/>
              <p:nvPr/>
            </p:nvSpPr>
            <p:spPr>
              <a:xfrm>
                <a:off x="50" y="687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0" name="Google Shape;540;p81"/>
            <p:cNvSpPr/>
            <p:nvPr/>
          </p:nvSpPr>
          <p:spPr>
            <a:xfrm flipH="1" rot="10800000">
              <a:off x="150" y="1"/>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txBox="1"/>
          <p:nvPr>
            <p:ph type="title"/>
          </p:nvPr>
        </p:nvSpPr>
        <p:spPr>
          <a:xfrm>
            <a:off x="1882350" y="965525"/>
            <a:ext cx="5379300" cy="79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1882350" y="1843425"/>
            <a:ext cx="5379300" cy="126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51" name="Google Shape;51;p9"/>
          <p:cNvGrpSpPr/>
          <p:nvPr/>
        </p:nvGrpSpPr>
        <p:grpSpPr>
          <a:xfrm>
            <a:off x="50" y="4224601"/>
            <a:ext cx="9143700" cy="918897"/>
            <a:chOff x="50" y="4224601"/>
            <a:chExt cx="9143700" cy="918897"/>
          </a:xfrm>
        </p:grpSpPr>
        <p:sp>
          <p:nvSpPr>
            <p:cNvPr id="52" name="Google Shape;52;p9"/>
            <p:cNvSpPr/>
            <p:nvPr/>
          </p:nvSpPr>
          <p:spPr>
            <a:xfrm flipH="1" rot="10800000">
              <a:off x="50" y="4608598"/>
              <a:ext cx="9143700" cy="53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flipH="1" rot="10800000">
              <a:off x="50" y="4224601"/>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
    <p:spTree>
      <p:nvGrpSpPr>
        <p:cNvPr id="541" name="Shape 541"/>
        <p:cNvGrpSpPr/>
        <p:nvPr/>
      </p:nvGrpSpPr>
      <p:grpSpPr>
        <a:xfrm>
          <a:off x="0" y="0"/>
          <a:ext cx="0" cy="0"/>
          <a:chOff x="0" y="0"/>
          <a:chExt cx="0" cy="0"/>
        </a:xfrm>
      </p:grpSpPr>
      <p:grpSp>
        <p:nvGrpSpPr>
          <p:cNvPr id="542" name="Google Shape;542;p82"/>
          <p:cNvGrpSpPr/>
          <p:nvPr/>
        </p:nvGrpSpPr>
        <p:grpSpPr>
          <a:xfrm>
            <a:off x="50" y="1"/>
            <a:ext cx="9143800" cy="5143497"/>
            <a:chOff x="50" y="1"/>
            <a:chExt cx="9143800" cy="5143497"/>
          </a:xfrm>
        </p:grpSpPr>
        <p:sp>
          <p:nvSpPr>
            <p:cNvPr id="543" name="Google Shape;543;p82"/>
            <p:cNvSpPr/>
            <p:nvPr/>
          </p:nvSpPr>
          <p:spPr>
            <a:xfrm>
              <a:off x="150" y="1839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82"/>
            <p:cNvSpPr/>
            <p:nvPr/>
          </p:nvSpPr>
          <p:spPr>
            <a:xfrm>
              <a:off x="150" y="1"/>
              <a:ext cx="9143700" cy="534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82"/>
            <p:cNvSpPr/>
            <p:nvPr/>
          </p:nvSpPr>
          <p:spPr>
            <a:xfrm>
              <a:off x="150" y="1455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82"/>
            <p:cNvSpPr/>
            <p:nvPr/>
          </p:nvSpPr>
          <p:spPr>
            <a:xfrm>
              <a:off x="150" y="1071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82"/>
            <p:cNvSpPr/>
            <p:nvPr/>
          </p:nvSpPr>
          <p:spPr>
            <a:xfrm>
              <a:off x="150" y="6872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82"/>
            <p:cNvSpPr/>
            <p:nvPr/>
          </p:nvSpPr>
          <p:spPr>
            <a:xfrm>
              <a:off x="50" y="4911898"/>
              <a:ext cx="9143700" cy="231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54" name="Shape 54"/>
        <p:cNvGrpSpPr/>
        <p:nvPr/>
      </p:nvGrpSpPr>
      <p:grpSpPr>
        <a:xfrm>
          <a:off x="0" y="0"/>
          <a:ext cx="0" cy="0"/>
          <a:chOff x="0" y="0"/>
          <a:chExt cx="0" cy="0"/>
        </a:xfrm>
      </p:grpSpPr>
      <p:sp>
        <p:nvSpPr>
          <p:cNvPr id="55" name="Google Shape;55;p10"/>
          <p:cNvSpPr txBox="1"/>
          <p:nvPr>
            <p:ph idx="1" type="body"/>
          </p:nvPr>
        </p:nvSpPr>
        <p:spPr>
          <a:xfrm>
            <a:off x="1417500" y="3459725"/>
            <a:ext cx="6309000" cy="1281600"/>
          </a:xfrm>
          <a:prstGeom prst="rect">
            <a:avLst/>
          </a:prstGeom>
        </p:spPr>
        <p:txBody>
          <a:bodyPr anchorCtr="0" anchor="ctr" bIns="91425" lIns="91425" spcFirstLastPara="1" rIns="91425" wrap="square" tIns="91425">
            <a:noAutofit/>
          </a:bodyPr>
          <a:lstStyle>
            <a:lvl1pPr indent="-228600" lvl="0" marL="457200" rtl="0" algn="ctr">
              <a:lnSpc>
                <a:spcPct val="100000"/>
              </a:lnSpc>
              <a:spcBef>
                <a:spcPts val="0"/>
              </a:spcBef>
              <a:spcAft>
                <a:spcPts val="0"/>
              </a:spcAft>
              <a:buSzPts val="1400"/>
              <a:buNone/>
              <a:defRPr b="1" sz="3000">
                <a:solidFill>
                  <a:schemeClr val="lt1"/>
                </a:solidFill>
                <a:latin typeface="Space Mono"/>
                <a:ea typeface="Space Mono"/>
                <a:cs typeface="Space Mono"/>
                <a:sym typeface="Space Mono"/>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80.xml"/><Relationship Id="rId20" Type="http://schemas.openxmlformats.org/officeDocument/2006/relationships/slideLayout" Target="../slideLayouts/slideLayout60.xml"/><Relationship Id="rId41" Type="http://schemas.openxmlformats.org/officeDocument/2006/relationships/theme" Target="../theme/theme2.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5" Type="http://schemas.openxmlformats.org/officeDocument/2006/relationships/slideLayout" Target="../slideLayouts/slideLayout45.xml"/><Relationship Id="rId6" Type="http://schemas.openxmlformats.org/officeDocument/2006/relationships/slideLayout" Target="../slideLayouts/slideLayout46.xml"/><Relationship Id="rId29" Type="http://schemas.openxmlformats.org/officeDocument/2006/relationships/slideLayout" Target="../slideLayouts/slideLayout69.xml"/><Relationship Id="rId7" Type="http://schemas.openxmlformats.org/officeDocument/2006/relationships/slideLayout" Target="../slideLayouts/slideLayout47.xml"/><Relationship Id="rId8" Type="http://schemas.openxmlformats.org/officeDocument/2006/relationships/slideLayout" Target="../slideLayouts/slideLayout48.xml"/><Relationship Id="rId31" Type="http://schemas.openxmlformats.org/officeDocument/2006/relationships/slideLayout" Target="../slideLayouts/slideLayout71.xml"/><Relationship Id="rId30" Type="http://schemas.openxmlformats.org/officeDocument/2006/relationships/slideLayout" Target="../slideLayouts/slideLayout70.xml"/><Relationship Id="rId11" Type="http://schemas.openxmlformats.org/officeDocument/2006/relationships/slideLayout" Target="../slideLayouts/slideLayout51.xml"/><Relationship Id="rId33" Type="http://schemas.openxmlformats.org/officeDocument/2006/relationships/slideLayout" Target="../slideLayouts/slideLayout73.xml"/><Relationship Id="rId10" Type="http://schemas.openxmlformats.org/officeDocument/2006/relationships/slideLayout" Target="../slideLayouts/slideLayout50.xml"/><Relationship Id="rId32" Type="http://schemas.openxmlformats.org/officeDocument/2006/relationships/slideLayout" Target="../slideLayouts/slideLayout72.xml"/><Relationship Id="rId13" Type="http://schemas.openxmlformats.org/officeDocument/2006/relationships/slideLayout" Target="../slideLayouts/slideLayout53.xml"/><Relationship Id="rId35" Type="http://schemas.openxmlformats.org/officeDocument/2006/relationships/slideLayout" Target="../slideLayouts/slideLayout75.xml"/><Relationship Id="rId12" Type="http://schemas.openxmlformats.org/officeDocument/2006/relationships/slideLayout" Target="../slideLayouts/slideLayout52.xml"/><Relationship Id="rId34" Type="http://schemas.openxmlformats.org/officeDocument/2006/relationships/slideLayout" Target="../slideLayouts/slideLayout74.xml"/><Relationship Id="rId15" Type="http://schemas.openxmlformats.org/officeDocument/2006/relationships/slideLayout" Target="../slideLayouts/slideLayout55.xml"/><Relationship Id="rId37" Type="http://schemas.openxmlformats.org/officeDocument/2006/relationships/slideLayout" Target="../slideLayouts/slideLayout77.xml"/><Relationship Id="rId14" Type="http://schemas.openxmlformats.org/officeDocument/2006/relationships/slideLayout" Target="../slideLayouts/slideLayout54.xml"/><Relationship Id="rId36" Type="http://schemas.openxmlformats.org/officeDocument/2006/relationships/slideLayout" Target="../slideLayouts/slideLayout76.xml"/><Relationship Id="rId17" Type="http://schemas.openxmlformats.org/officeDocument/2006/relationships/slideLayout" Target="../slideLayouts/slideLayout57.xml"/><Relationship Id="rId39" Type="http://schemas.openxmlformats.org/officeDocument/2006/relationships/slideLayout" Target="../slideLayouts/slideLayout79.xml"/><Relationship Id="rId16" Type="http://schemas.openxmlformats.org/officeDocument/2006/relationships/slideLayout" Target="../slideLayouts/slideLayout56.xml"/><Relationship Id="rId38" Type="http://schemas.openxmlformats.org/officeDocument/2006/relationships/slideLayout" Target="../slideLayouts/slideLayout78.xml"/><Relationship Id="rId19" Type="http://schemas.openxmlformats.org/officeDocument/2006/relationships/slideLayout" Target="../slideLayouts/slideLayout59.xml"/><Relationship Id="rId1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b="1"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1pPr>
            <a:lvl2pPr indent="-317500" lvl="1" marL="914400" rtl="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indent="-317500" lvl="2" marL="1371600" rtl="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indent="-317500" lvl="3" marL="1828800" rtl="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indent="-317500" lvl="4" marL="2286000" rtl="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indent="-317500" lvl="5" marL="2743200" rtl="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indent="-317500" lvl="6" marL="3200400" rtl="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indent="-317500" lvl="7" marL="3657600" rtl="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indent="-317500" lvl="8" marL="4114800" rtl="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77" name="Shape 277"/>
        <p:cNvGrpSpPr/>
        <p:nvPr/>
      </p:nvGrpSpPr>
      <p:grpSpPr>
        <a:xfrm>
          <a:off x="0" y="0"/>
          <a:ext cx="0" cy="0"/>
          <a:chOff x="0" y="0"/>
          <a:chExt cx="0" cy="0"/>
        </a:xfrm>
      </p:grpSpPr>
      <p:sp>
        <p:nvSpPr>
          <p:cNvPr id="278" name="Google Shape;278;p42"/>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Space Mono"/>
              <a:buNone/>
              <a:defRPr b="1" i="0" sz="3000" u="none" cap="none" strike="noStrike">
                <a:solidFill>
                  <a:schemeClr val="dk1"/>
                </a:solidFill>
                <a:latin typeface="Space Mono"/>
                <a:ea typeface="Space Mono"/>
                <a:cs typeface="Space Mono"/>
                <a:sym typeface="Space Mono"/>
              </a:defRPr>
            </a:lvl1pPr>
            <a:lvl2pPr lvl="1"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9pPr>
          </a:lstStyle>
          <a:p/>
        </p:txBody>
      </p:sp>
      <p:sp>
        <p:nvSpPr>
          <p:cNvPr id="279" name="Google Shape;279;p42"/>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1pPr>
            <a:lvl2pPr indent="-317500" lvl="1" marL="914400" marR="0" rtl="0" algn="l">
              <a:lnSpc>
                <a:spcPct val="100000"/>
              </a:lnSpc>
              <a:spcBef>
                <a:spcPts val="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2pPr>
            <a:lvl3pPr indent="-317500" lvl="2" marL="1371600" marR="0" rtl="0" algn="l">
              <a:lnSpc>
                <a:spcPct val="100000"/>
              </a:lnSpc>
              <a:spcBef>
                <a:spcPts val="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3pPr>
            <a:lvl4pPr indent="-317500" lvl="3" marL="1828800" marR="0" rtl="0" algn="l">
              <a:lnSpc>
                <a:spcPct val="100000"/>
              </a:lnSpc>
              <a:spcBef>
                <a:spcPts val="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4pPr>
            <a:lvl5pPr indent="-317500" lvl="4" marL="2286000" marR="0" rtl="0" algn="l">
              <a:lnSpc>
                <a:spcPct val="100000"/>
              </a:lnSpc>
              <a:spcBef>
                <a:spcPts val="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5pPr>
            <a:lvl6pPr indent="-317500" lvl="5" marL="2743200" marR="0" rtl="0" algn="l">
              <a:lnSpc>
                <a:spcPct val="100000"/>
              </a:lnSpc>
              <a:spcBef>
                <a:spcPts val="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6pPr>
            <a:lvl7pPr indent="-317500" lvl="6" marL="3200400" marR="0" rtl="0" algn="l">
              <a:lnSpc>
                <a:spcPct val="100000"/>
              </a:lnSpc>
              <a:spcBef>
                <a:spcPts val="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7pPr>
            <a:lvl8pPr indent="-317500" lvl="7" marL="3657600" marR="0" rtl="0" algn="l">
              <a:lnSpc>
                <a:spcPct val="100000"/>
              </a:lnSpc>
              <a:spcBef>
                <a:spcPts val="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8pPr>
            <a:lvl9pPr indent="-317500" lvl="8" marL="4114800" marR="0" rtl="0" algn="l">
              <a:lnSpc>
                <a:spcPct val="100000"/>
              </a:lnSpc>
              <a:spcBef>
                <a:spcPts val="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 id="2147483725" r:id="rId38"/>
    <p:sldLayoutId id="2147483726" r:id="rId39"/>
    <p:sldLayoutId id="214748372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83"/>
          <p:cNvSpPr txBox="1"/>
          <p:nvPr>
            <p:ph type="ctrTitle"/>
          </p:nvPr>
        </p:nvSpPr>
        <p:spPr>
          <a:xfrm>
            <a:off x="713250" y="2711500"/>
            <a:ext cx="7717500" cy="118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s"/>
              <a:t>Lenguaje C</a:t>
            </a:r>
            <a:endParaRPr/>
          </a:p>
        </p:txBody>
      </p:sp>
      <p:sp>
        <p:nvSpPr>
          <p:cNvPr id="554" name="Google Shape;554;p83"/>
          <p:cNvSpPr txBox="1"/>
          <p:nvPr>
            <p:ph idx="1" type="subTitle"/>
          </p:nvPr>
        </p:nvSpPr>
        <p:spPr>
          <a:xfrm>
            <a:off x="713250" y="4035575"/>
            <a:ext cx="7717500" cy="420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92"/>
          <p:cNvSpPr txBox="1"/>
          <p:nvPr>
            <p:ph type="title"/>
          </p:nvPr>
        </p:nvSpPr>
        <p:spPr>
          <a:xfrm>
            <a:off x="2805300" y="3185150"/>
            <a:ext cx="3533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t/>
            </a:r>
            <a:endParaRPr/>
          </a:p>
        </p:txBody>
      </p:sp>
      <p:sp>
        <p:nvSpPr>
          <p:cNvPr id="615" name="Google Shape;615;p92"/>
          <p:cNvSpPr txBox="1"/>
          <p:nvPr>
            <p:ph idx="1" type="subTitle"/>
          </p:nvPr>
        </p:nvSpPr>
        <p:spPr>
          <a:xfrm>
            <a:off x="1522800" y="1169450"/>
            <a:ext cx="6098400" cy="1710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SzPts val="3000"/>
              <a:buNone/>
            </a:pPr>
            <a:r>
              <a:rPr lang="es"/>
              <a:t>Strings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93"/>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Strings</a:t>
            </a:r>
            <a:endParaRPr/>
          </a:p>
        </p:txBody>
      </p:sp>
      <p:sp>
        <p:nvSpPr>
          <p:cNvPr id="621" name="Google Shape;621;p93"/>
          <p:cNvSpPr txBox="1"/>
          <p:nvPr>
            <p:ph idx="1" type="body"/>
          </p:nvPr>
        </p:nvSpPr>
        <p:spPr>
          <a:xfrm>
            <a:off x="613475" y="1224900"/>
            <a:ext cx="7917000" cy="8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SzPts val="1400"/>
              <a:buNone/>
            </a:pPr>
            <a:r>
              <a:rPr lang="es"/>
              <a:t>En C las strings son un conjunto de chars, cada char es un número de 0 a 255 que simboliza un carácter de la tabla ascii.</a:t>
            </a:r>
            <a:endParaRPr/>
          </a:p>
        </p:txBody>
      </p:sp>
      <p:sp>
        <p:nvSpPr>
          <p:cNvPr id="622" name="Google Shape;622;p93"/>
          <p:cNvSpPr txBox="1"/>
          <p:nvPr/>
        </p:nvSpPr>
        <p:spPr>
          <a:xfrm>
            <a:off x="2991450" y="2092800"/>
            <a:ext cx="316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400">
                <a:latin typeface="Space Mono"/>
                <a:ea typeface="Space Mono"/>
                <a:cs typeface="Space Mono"/>
                <a:sym typeface="Space Mono"/>
              </a:rPr>
              <a:t>"Hola mundo"</a:t>
            </a:r>
            <a:endParaRPr sz="2400">
              <a:latin typeface="Space Mono"/>
              <a:ea typeface="Space Mono"/>
              <a:cs typeface="Space Mono"/>
              <a:sym typeface="Space Mono"/>
            </a:endParaRPr>
          </a:p>
        </p:txBody>
      </p:sp>
      <p:sp>
        <p:nvSpPr>
          <p:cNvPr id="623" name="Google Shape;623;p93"/>
          <p:cNvSpPr/>
          <p:nvPr/>
        </p:nvSpPr>
        <p:spPr>
          <a:xfrm>
            <a:off x="713225" y="3303925"/>
            <a:ext cx="7717500" cy="55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700">
                <a:latin typeface="Space Mono"/>
                <a:ea typeface="Space Mono"/>
                <a:cs typeface="Space Mono"/>
                <a:sym typeface="Space Mono"/>
              </a:rPr>
              <a:t>72, 111, 108, 97, 32, 109, 117, 110, 100, 111, 0</a:t>
            </a:r>
            <a:endParaRPr sz="1700">
              <a:latin typeface="Space Mono"/>
              <a:ea typeface="Space Mono"/>
              <a:cs typeface="Space Mono"/>
              <a:sym typeface="Space Mono"/>
            </a:endParaRPr>
          </a:p>
        </p:txBody>
      </p:sp>
      <p:cxnSp>
        <p:nvCxnSpPr>
          <p:cNvPr id="624" name="Google Shape;624;p93"/>
          <p:cNvCxnSpPr>
            <a:stCxn id="622" idx="2"/>
            <a:endCxn id="623" idx="0"/>
          </p:cNvCxnSpPr>
          <p:nvPr/>
        </p:nvCxnSpPr>
        <p:spPr>
          <a:xfrm>
            <a:off x="4572000" y="2646900"/>
            <a:ext cx="0" cy="657000"/>
          </a:xfrm>
          <a:prstGeom prst="straightConnector1">
            <a:avLst/>
          </a:prstGeom>
          <a:noFill/>
          <a:ln cap="flat" cmpd="sng" w="28575">
            <a:solidFill>
              <a:srgbClr val="2B2B2B"/>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94"/>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Strings</a:t>
            </a:r>
            <a:endParaRPr/>
          </a:p>
        </p:txBody>
      </p:sp>
      <p:sp>
        <p:nvSpPr>
          <p:cNvPr id="630" name="Google Shape;630;p94"/>
          <p:cNvSpPr txBox="1"/>
          <p:nvPr>
            <p:ph idx="1" type="body"/>
          </p:nvPr>
        </p:nvSpPr>
        <p:spPr>
          <a:xfrm>
            <a:off x="613475" y="1224900"/>
            <a:ext cx="7917000" cy="8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SzPts val="1400"/>
              <a:buNone/>
            </a:pPr>
            <a:r>
              <a:rPr lang="es"/>
              <a:t>En C las strings son un conjunto de chars, cada char es un número de 0 a 255 que simboliza un </a:t>
            </a:r>
            <a:r>
              <a:rPr lang="es"/>
              <a:t>carácter</a:t>
            </a:r>
            <a:r>
              <a:rPr lang="es"/>
              <a:t> de la tabla ascii.</a:t>
            </a:r>
            <a:endParaRPr/>
          </a:p>
        </p:txBody>
      </p:sp>
      <p:pic>
        <p:nvPicPr>
          <p:cNvPr id="631" name="Google Shape;631;p94"/>
          <p:cNvPicPr preferRelativeResize="0"/>
          <p:nvPr/>
        </p:nvPicPr>
        <p:blipFill>
          <a:blip r:embed="rId3">
            <a:alphaModFix/>
          </a:blip>
          <a:stretch>
            <a:fillRect/>
          </a:stretch>
        </p:blipFill>
        <p:spPr>
          <a:xfrm>
            <a:off x="2325775" y="1894050"/>
            <a:ext cx="4492403" cy="2988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95"/>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Strings</a:t>
            </a:r>
            <a:endParaRPr/>
          </a:p>
        </p:txBody>
      </p:sp>
      <p:sp>
        <p:nvSpPr>
          <p:cNvPr id="637" name="Google Shape;637;p95"/>
          <p:cNvSpPr txBox="1"/>
          <p:nvPr/>
        </p:nvSpPr>
        <p:spPr>
          <a:xfrm>
            <a:off x="2991475" y="1479738"/>
            <a:ext cx="316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400">
                <a:latin typeface="Space Mono"/>
                <a:ea typeface="Space Mono"/>
                <a:cs typeface="Space Mono"/>
                <a:sym typeface="Space Mono"/>
              </a:rPr>
              <a:t>"Hola mundo"</a:t>
            </a:r>
            <a:endParaRPr sz="2400">
              <a:latin typeface="Space Mono"/>
              <a:ea typeface="Space Mono"/>
              <a:cs typeface="Space Mono"/>
              <a:sym typeface="Space Mono"/>
            </a:endParaRPr>
          </a:p>
        </p:txBody>
      </p:sp>
      <p:sp>
        <p:nvSpPr>
          <p:cNvPr id="638" name="Google Shape;638;p95"/>
          <p:cNvSpPr/>
          <p:nvPr/>
        </p:nvSpPr>
        <p:spPr>
          <a:xfrm>
            <a:off x="713250" y="2690863"/>
            <a:ext cx="7717500" cy="55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700">
                <a:latin typeface="Space Mono"/>
                <a:ea typeface="Space Mono"/>
                <a:cs typeface="Space Mono"/>
                <a:sym typeface="Space Mono"/>
              </a:rPr>
              <a:t>72, 111, 108, 97, 32, 109, 117, 110, 100, 111, 0</a:t>
            </a:r>
            <a:endParaRPr sz="1700">
              <a:latin typeface="Space Mono"/>
              <a:ea typeface="Space Mono"/>
              <a:cs typeface="Space Mono"/>
              <a:sym typeface="Space Mono"/>
            </a:endParaRPr>
          </a:p>
        </p:txBody>
      </p:sp>
      <p:cxnSp>
        <p:nvCxnSpPr>
          <p:cNvPr id="639" name="Google Shape;639;p95"/>
          <p:cNvCxnSpPr>
            <a:stCxn id="637" idx="2"/>
            <a:endCxn id="638" idx="0"/>
          </p:cNvCxnSpPr>
          <p:nvPr/>
        </p:nvCxnSpPr>
        <p:spPr>
          <a:xfrm>
            <a:off x="4572025" y="2033838"/>
            <a:ext cx="0" cy="657000"/>
          </a:xfrm>
          <a:prstGeom prst="straightConnector1">
            <a:avLst/>
          </a:prstGeom>
          <a:noFill/>
          <a:ln cap="flat" cmpd="sng" w="28575">
            <a:solidFill>
              <a:srgbClr val="2B2B2B"/>
            </a:solidFill>
            <a:prstDash val="solid"/>
            <a:round/>
            <a:headEnd len="med" w="med" type="none"/>
            <a:tailEnd len="med" w="med" type="triangle"/>
          </a:ln>
        </p:spPr>
      </p:cxnSp>
      <p:sp>
        <p:nvSpPr>
          <p:cNvPr id="640" name="Google Shape;640;p95"/>
          <p:cNvSpPr txBox="1"/>
          <p:nvPr>
            <p:ph idx="1" type="body"/>
          </p:nvPr>
        </p:nvSpPr>
        <p:spPr>
          <a:xfrm>
            <a:off x="613500" y="3572325"/>
            <a:ext cx="7917000" cy="8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SzPts val="1400"/>
              <a:buNone/>
            </a:pPr>
            <a:r>
              <a:rPr lang="es"/>
              <a:t>Se indica con un 0 que el texto terminó, de esta forma no tiene que viajar el largo con nuestra string.</a:t>
            </a:r>
            <a:endParaRPr/>
          </a:p>
        </p:txBody>
      </p:sp>
      <p:sp>
        <p:nvSpPr>
          <p:cNvPr id="641" name="Google Shape;641;p95"/>
          <p:cNvSpPr/>
          <p:nvPr/>
        </p:nvSpPr>
        <p:spPr>
          <a:xfrm>
            <a:off x="7346950" y="2639425"/>
            <a:ext cx="647700" cy="657000"/>
          </a:xfrm>
          <a:prstGeom prst="ellipse">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Inicializar Strings en C - Memoria Estática</a:t>
            </a:r>
            <a:endParaRPr/>
          </a:p>
        </p:txBody>
      </p:sp>
      <p:sp>
        <p:nvSpPr>
          <p:cNvPr id="647" name="Google Shape;647;p96"/>
          <p:cNvSpPr txBox="1"/>
          <p:nvPr/>
        </p:nvSpPr>
        <p:spPr>
          <a:xfrm>
            <a:off x="600075" y="23880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t/>
            </a:r>
            <a:endParaRPr sz="1600">
              <a:solidFill>
                <a:schemeClr val="dk1"/>
              </a:solidFill>
              <a:latin typeface="Roboto Condensed"/>
              <a:ea typeface="Roboto Condensed"/>
              <a:cs typeface="Roboto Condensed"/>
              <a:sym typeface="Roboto Condensed"/>
            </a:endParaRPr>
          </a:p>
        </p:txBody>
      </p:sp>
      <p:sp>
        <p:nvSpPr>
          <p:cNvPr id="648" name="Google Shape;648;p96"/>
          <p:cNvSpPr txBox="1"/>
          <p:nvPr/>
        </p:nvSpPr>
        <p:spPr>
          <a:xfrm>
            <a:off x="664225" y="2021575"/>
            <a:ext cx="8299800" cy="4311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s" sz="1600">
                <a:solidFill>
                  <a:srgbClr val="CC7832"/>
                </a:solidFill>
                <a:highlight>
                  <a:srgbClr val="2B2B2B"/>
                </a:highlight>
                <a:latin typeface="Courier New"/>
                <a:ea typeface="Courier New"/>
                <a:cs typeface="Courier New"/>
                <a:sym typeface="Courier New"/>
              </a:rPr>
              <a:t>char </a:t>
            </a:r>
            <a:r>
              <a:rPr lang="es" sz="1600">
                <a:solidFill>
                  <a:srgbClr val="A9B7C6"/>
                </a:solidFill>
                <a:highlight>
                  <a:srgbClr val="2B2B2B"/>
                </a:highlight>
                <a:latin typeface="Courier New"/>
                <a:ea typeface="Courier New"/>
                <a:cs typeface="Courier New"/>
                <a:sym typeface="Courier New"/>
              </a:rPr>
              <a:t>str[</a:t>
            </a:r>
            <a:r>
              <a:rPr lang="es" sz="1600">
                <a:solidFill>
                  <a:srgbClr val="6897BB"/>
                </a:solidFill>
                <a:highlight>
                  <a:srgbClr val="2B2B2B"/>
                </a:highlight>
                <a:latin typeface="Courier New"/>
                <a:ea typeface="Courier New"/>
                <a:cs typeface="Courier New"/>
                <a:sym typeface="Courier New"/>
              </a:rPr>
              <a:t>5</a:t>
            </a:r>
            <a:r>
              <a:rPr lang="es" sz="1600">
                <a:solidFill>
                  <a:srgbClr val="A9B7C6"/>
                </a:solidFill>
                <a:highlight>
                  <a:srgbClr val="2B2B2B"/>
                </a:highlight>
                <a:latin typeface="Courier New"/>
                <a:ea typeface="Courier New"/>
                <a:cs typeface="Courier New"/>
                <a:sym typeface="Courier New"/>
              </a:rPr>
              <a:t>] = </a:t>
            </a:r>
            <a:r>
              <a:rPr lang="es" sz="1600">
                <a:solidFill>
                  <a:srgbClr val="6A8759"/>
                </a:solidFill>
                <a:highlight>
                  <a:srgbClr val="2B2B2B"/>
                </a:highlight>
                <a:latin typeface="Courier New"/>
                <a:ea typeface="Courier New"/>
                <a:cs typeface="Courier New"/>
                <a:sym typeface="Courier New"/>
              </a:rPr>
              <a:t>"Hola"</a:t>
            </a:r>
            <a:r>
              <a:rPr lang="es" sz="1600">
                <a:solidFill>
                  <a:srgbClr val="CC7832"/>
                </a:solidFill>
                <a:highlight>
                  <a:srgbClr val="2B2B2B"/>
                </a:highlight>
                <a:latin typeface="Courier New"/>
                <a:ea typeface="Courier New"/>
                <a:cs typeface="Courier New"/>
                <a:sym typeface="Courier New"/>
              </a:rPr>
              <a:t>;</a:t>
            </a:r>
            <a:endParaRPr sz="1600">
              <a:solidFill>
                <a:srgbClr val="B9BCD1"/>
              </a:solidFill>
              <a:highlight>
                <a:srgbClr val="2B2B2B"/>
              </a:highlight>
              <a:latin typeface="Courier New"/>
              <a:ea typeface="Courier New"/>
              <a:cs typeface="Courier New"/>
              <a:sym typeface="Courier New"/>
            </a:endParaRPr>
          </a:p>
        </p:txBody>
      </p:sp>
      <p:sp>
        <p:nvSpPr>
          <p:cNvPr id="649" name="Google Shape;649;p96"/>
          <p:cNvSpPr txBox="1"/>
          <p:nvPr/>
        </p:nvSpPr>
        <p:spPr>
          <a:xfrm>
            <a:off x="600075" y="2909725"/>
            <a:ext cx="6809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Roboto Condensed"/>
                <a:ea typeface="Roboto Condensed"/>
                <a:cs typeface="Roboto Condensed"/>
                <a:sym typeface="Roboto Condensed"/>
              </a:rPr>
              <a:t>Declaramos un String en memoria </a:t>
            </a:r>
            <a:r>
              <a:rPr b="1" lang="es" sz="1600">
                <a:latin typeface="Roboto Condensed"/>
                <a:ea typeface="Roboto Condensed"/>
                <a:cs typeface="Roboto Condensed"/>
                <a:sym typeface="Roboto Condensed"/>
              </a:rPr>
              <a:t>estática</a:t>
            </a:r>
            <a:r>
              <a:rPr lang="es" sz="1600">
                <a:latin typeface="Roboto Condensed"/>
                <a:ea typeface="Roboto Condensed"/>
                <a:cs typeface="Roboto Condensed"/>
                <a:sym typeface="Roboto Condensed"/>
              </a:rPr>
              <a:t> como un </a:t>
            </a:r>
            <a:r>
              <a:rPr b="1" lang="es" sz="1600">
                <a:latin typeface="Roboto Condensed"/>
                <a:ea typeface="Roboto Condensed"/>
                <a:cs typeface="Roboto Condensed"/>
                <a:sym typeface="Roboto Condensed"/>
              </a:rPr>
              <a:t>arreglo de char.</a:t>
            </a:r>
            <a:endParaRPr b="1"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a:p>
            <a:pPr indent="0" lvl="0" marL="0" rtl="0" algn="l">
              <a:spcBef>
                <a:spcPts val="0"/>
              </a:spcBef>
              <a:spcAft>
                <a:spcPts val="0"/>
              </a:spcAft>
              <a:buNone/>
            </a:pPr>
            <a:r>
              <a:rPr lang="es" sz="1600">
                <a:latin typeface="Roboto Condensed"/>
                <a:ea typeface="Roboto Condensed"/>
                <a:cs typeface="Roboto Condensed"/>
                <a:sym typeface="Roboto Condensed"/>
              </a:rPr>
              <a:t>Notar que pedimos </a:t>
            </a:r>
            <a:r>
              <a:rPr b="1" lang="es" sz="1600">
                <a:latin typeface="Roboto Condensed"/>
                <a:ea typeface="Roboto Condensed"/>
                <a:cs typeface="Roboto Condensed"/>
                <a:sym typeface="Roboto Condensed"/>
              </a:rPr>
              <a:t>un char extra</a:t>
            </a:r>
            <a:r>
              <a:rPr lang="es" sz="1600">
                <a:latin typeface="Roboto Condensed"/>
                <a:ea typeface="Roboto Condensed"/>
                <a:cs typeface="Roboto Condensed"/>
                <a:sym typeface="Roboto Condensed"/>
              </a:rPr>
              <a:t> para almacenar el </a:t>
            </a:r>
            <a:r>
              <a:rPr lang="es" sz="1600">
                <a:latin typeface="Roboto Condensed"/>
                <a:ea typeface="Roboto Condensed"/>
                <a:cs typeface="Roboto Condensed"/>
                <a:sym typeface="Roboto Condensed"/>
              </a:rPr>
              <a:t>carácter</a:t>
            </a:r>
            <a:r>
              <a:rPr lang="es" sz="1600">
                <a:latin typeface="Roboto Condensed"/>
                <a:ea typeface="Roboto Condensed"/>
                <a:cs typeface="Roboto Condensed"/>
                <a:sym typeface="Roboto Condensed"/>
              </a:rPr>
              <a:t> nulo. Este es almacenado automáticamente por el compilador.</a:t>
            </a:r>
            <a:endParaRPr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97"/>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Inicializar Strings en C - Memoria Dinámica</a:t>
            </a:r>
            <a:endParaRPr/>
          </a:p>
        </p:txBody>
      </p:sp>
      <p:sp>
        <p:nvSpPr>
          <p:cNvPr id="655" name="Google Shape;655;p97"/>
          <p:cNvSpPr txBox="1"/>
          <p:nvPr/>
        </p:nvSpPr>
        <p:spPr>
          <a:xfrm>
            <a:off x="600075" y="23880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t/>
            </a:r>
            <a:endParaRPr sz="1600">
              <a:solidFill>
                <a:schemeClr val="dk1"/>
              </a:solidFill>
              <a:latin typeface="Roboto Condensed"/>
              <a:ea typeface="Roboto Condensed"/>
              <a:cs typeface="Roboto Condensed"/>
              <a:sym typeface="Roboto Condensed"/>
            </a:endParaRPr>
          </a:p>
        </p:txBody>
      </p:sp>
      <p:sp>
        <p:nvSpPr>
          <p:cNvPr id="656" name="Google Shape;656;p97"/>
          <p:cNvSpPr txBox="1"/>
          <p:nvPr/>
        </p:nvSpPr>
        <p:spPr>
          <a:xfrm>
            <a:off x="651975" y="1772450"/>
            <a:ext cx="8299800" cy="17085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s" sz="1600">
                <a:solidFill>
                  <a:srgbClr val="CC7832"/>
                </a:solidFill>
                <a:highlight>
                  <a:srgbClr val="2B2B2B"/>
                </a:highlight>
                <a:latin typeface="Courier New"/>
                <a:ea typeface="Courier New"/>
                <a:cs typeface="Courier New"/>
                <a:sym typeface="Courier New"/>
              </a:rPr>
              <a:t>int </a:t>
            </a:r>
            <a:r>
              <a:rPr lang="es" sz="1600">
                <a:solidFill>
                  <a:srgbClr val="A9B7C6"/>
                </a:solidFill>
                <a:highlight>
                  <a:srgbClr val="2B2B2B"/>
                </a:highlight>
                <a:latin typeface="Courier New"/>
                <a:ea typeface="Courier New"/>
                <a:cs typeface="Courier New"/>
                <a:sym typeface="Courier New"/>
              </a:rPr>
              <a:t>size = 2;</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CC7832"/>
                </a:solidFill>
                <a:highlight>
                  <a:srgbClr val="2B2B2B"/>
                </a:highlight>
                <a:latin typeface="Courier New"/>
                <a:ea typeface="Courier New"/>
                <a:cs typeface="Courier New"/>
                <a:sym typeface="Courier New"/>
              </a:rPr>
              <a:t>char</a:t>
            </a:r>
            <a:r>
              <a:rPr lang="es" sz="1600">
                <a:solidFill>
                  <a:srgbClr val="A9B7C6"/>
                </a:solidFill>
                <a:highlight>
                  <a:srgbClr val="2B2B2B"/>
                </a:highlight>
                <a:latin typeface="Courier New"/>
                <a:ea typeface="Courier New"/>
                <a:cs typeface="Courier New"/>
                <a:sym typeface="Courier New"/>
              </a:rPr>
              <a:t>* str = (</a:t>
            </a:r>
            <a:r>
              <a:rPr lang="es" sz="1600">
                <a:solidFill>
                  <a:srgbClr val="CC7832"/>
                </a:solidFill>
                <a:highlight>
                  <a:srgbClr val="2B2B2B"/>
                </a:highlight>
                <a:latin typeface="Courier New"/>
                <a:ea typeface="Courier New"/>
                <a:cs typeface="Courier New"/>
                <a:sym typeface="Courier New"/>
              </a:rPr>
              <a:t>char</a:t>
            </a:r>
            <a:r>
              <a:rPr lang="es" sz="1600">
                <a:solidFill>
                  <a:srgbClr val="A9B7C6"/>
                </a:solidFill>
                <a:highlight>
                  <a:srgbClr val="2B2B2B"/>
                </a:highlight>
                <a:latin typeface="Courier New"/>
                <a:ea typeface="Courier New"/>
                <a:cs typeface="Courier New"/>
                <a:sym typeface="Courier New"/>
              </a:rPr>
              <a:t>*) malloc(</a:t>
            </a:r>
            <a:r>
              <a:rPr lang="es" sz="1600">
                <a:solidFill>
                  <a:srgbClr val="CC7832"/>
                </a:solidFill>
                <a:highlight>
                  <a:srgbClr val="2B2B2B"/>
                </a:highlight>
                <a:latin typeface="Courier New"/>
                <a:ea typeface="Courier New"/>
                <a:cs typeface="Courier New"/>
                <a:sym typeface="Courier New"/>
              </a:rPr>
              <a:t>sizeof</a:t>
            </a:r>
            <a:r>
              <a:rPr lang="es" sz="1600">
                <a:solidFill>
                  <a:srgbClr val="A9B7C6"/>
                </a:solidFill>
                <a:highlight>
                  <a:srgbClr val="2B2B2B"/>
                </a:highlight>
                <a:latin typeface="Courier New"/>
                <a:ea typeface="Courier New"/>
                <a:cs typeface="Courier New"/>
                <a:sym typeface="Courier New"/>
              </a:rPr>
              <a:t>(</a:t>
            </a:r>
            <a:r>
              <a:rPr lang="es" sz="1600">
                <a:solidFill>
                  <a:srgbClr val="CC7832"/>
                </a:solidFill>
                <a:highlight>
                  <a:srgbClr val="2B2B2B"/>
                </a:highlight>
                <a:latin typeface="Courier New"/>
                <a:ea typeface="Courier New"/>
                <a:cs typeface="Courier New"/>
                <a:sym typeface="Courier New"/>
              </a:rPr>
              <a:t>char</a:t>
            </a:r>
            <a:r>
              <a:rPr lang="es" sz="1600">
                <a:solidFill>
                  <a:srgbClr val="A9B7C6"/>
                </a:solidFill>
                <a:highlight>
                  <a:srgbClr val="2B2B2B"/>
                </a:highlight>
                <a:latin typeface="Courier New"/>
                <a:ea typeface="Courier New"/>
                <a:cs typeface="Courier New"/>
                <a:sym typeface="Courier New"/>
              </a:rPr>
              <a:t>) * (size+</a:t>
            </a:r>
            <a:r>
              <a:rPr lang="es" sz="1600">
                <a:solidFill>
                  <a:srgbClr val="6897BB"/>
                </a:solidFill>
                <a:highlight>
                  <a:srgbClr val="2B2B2B"/>
                </a:highlight>
                <a:latin typeface="Courier New"/>
                <a:ea typeface="Courier New"/>
                <a:cs typeface="Courier New"/>
                <a:sym typeface="Courier New"/>
              </a:rPr>
              <a:t>1</a:t>
            </a:r>
            <a:r>
              <a:rPr lang="es" sz="1600">
                <a:solidFill>
                  <a:srgbClr val="A9B7C6"/>
                </a:solidFill>
                <a:highlight>
                  <a:srgbClr val="2B2B2B"/>
                </a:highlight>
                <a:latin typeface="Courier New"/>
                <a:ea typeface="Courier New"/>
                <a:cs typeface="Courier New"/>
                <a:sym typeface="Courier New"/>
              </a:rPr>
              <a:t>))</a:t>
            </a:r>
            <a:r>
              <a:rPr lang="es" sz="1600">
                <a:solidFill>
                  <a:srgbClr val="CC7832"/>
                </a:solidFill>
                <a:highlight>
                  <a:srgbClr val="2B2B2B"/>
                </a:highlight>
                <a:latin typeface="Courier New"/>
                <a:ea typeface="Courier New"/>
                <a:cs typeface="Courier New"/>
                <a:sym typeface="Courier New"/>
              </a:rPr>
              <a:t>;</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700">
                <a:solidFill>
                  <a:srgbClr val="A9B7C6"/>
                </a:solidFill>
                <a:highlight>
                  <a:srgbClr val="2B2B2B"/>
                </a:highlight>
                <a:latin typeface="Courier New"/>
                <a:ea typeface="Courier New"/>
                <a:cs typeface="Courier New"/>
                <a:sym typeface="Courier New"/>
              </a:rPr>
              <a:t>str[</a:t>
            </a:r>
            <a:r>
              <a:rPr lang="es" sz="1700">
                <a:solidFill>
                  <a:srgbClr val="6897BB"/>
                </a:solidFill>
                <a:highlight>
                  <a:srgbClr val="2B2B2B"/>
                </a:highlight>
                <a:latin typeface="Courier New"/>
                <a:ea typeface="Courier New"/>
                <a:cs typeface="Courier New"/>
                <a:sym typeface="Courier New"/>
              </a:rPr>
              <a:t>0</a:t>
            </a:r>
            <a:r>
              <a:rPr lang="es" sz="1700">
                <a:solidFill>
                  <a:srgbClr val="A9B7C6"/>
                </a:solidFill>
                <a:highlight>
                  <a:srgbClr val="2B2B2B"/>
                </a:highlight>
                <a:latin typeface="Courier New"/>
                <a:ea typeface="Courier New"/>
                <a:cs typeface="Courier New"/>
                <a:sym typeface="Courier New"/>
              </a:rPr>
              <a:t>] = </a:t>
            </a:r>
            <a:r>
              <a:rPr lang="es" sz="1700">
                <a:solidFill>
                  <a:srgbClr val="6A8759"/>
                </a:solidFill>
                <a:highlight>
                  <a:srgbClr val="2B2B2B"/>
                </a:highlight>
                <a:latin typeface="Courier New"/>
                <a:ea typeface="Courier New"/>
                <a:cs typeface="Courier New"/>
                <a:sym typeface="Courier New"/>
              </a:rPr>
              <a:t>'o'</a:t>
            </a:r>
            <a:r>
              <a:rPr lang="es" sz="1700">
                <a:solidFill>
                  <a:srgbClr val="CC7832"/>
                </a:solidFill>
                <a:highlight>
                  <a:srgbClr val="2B2B2B"/>
                </a:highlight>
                <a:latin typeface="Courier New"/>
                <a:ea typeface="Courier New"/>
                <a:cs typeface="Courier New"/>
                <a:sym typeface="Courier New"/>
              </a:rPr>
              <a:t>;</a:t>
            </a:r>
            <a:endParaRPr sz="17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700">
                <a:solidFill>
                  <a:srgbClr val="A9B7C6"/>
                </a:solidFill>
                <a:highlight>
                  <a:srgbClr val="2B2B2B"/>
                </a:highlight>
                <a:latin typeface="Courier New"/>
                <a:ea typeface="Courier New"/>
                <a:cs typeface="Courier New"/>
                <a:sym typeface="Courier New"/>
              </a:rPr>
              <a:t>str[</a:t>
            </a:r>
            <a:r>
              <a:rPr lang="es" sz="1700">
                <a:solidFill>
                  <a:srgbClr val="6897BB"/>
                </a:solidFill>
                <a:highlight>
                  <a:srgbClr val="2B2B2B"/>
                </a:highlight>
                <a:latin typeface="Courier New"/>
                <a:ea typeface="Courier New"/>
                <a:cs typeface="Courier New"/>
                <a:sym typeface="Courier New"/>
              </a:rPr>
              <a:t>1</a:t>
            </a:r>
            <a:r>
              <a:rPr lang="es" sz="1700">
                <a:solidFill>
                  <a:srgbClr val="A9B7C6"/>
                </a:solidFill>
                <a:highlight>
                  <a:srgbClr val="2B2B2B"/>
                </a:highlight>
                <a:latin typeface="Courier New"/>
                <a:ea typeface="Courier New"/>
                <a:cs typeface="Courier New"/>
                <a:sym typeface="Courier New"/>
              </a:rPr>
              <a:t>] = </a:t>
            </a:r>
            <a:r>
              <a:rPr lang="es" sz="1700">
                <a:solidFill>
                  <a:srgbClr val="6A8759"/>
                </a:solidFill>
                <a:highlight>
                  <a:srgbClr val="2B2B2B"/>
                </a:highlight>
                <a:latin typeface="Courier New"/>
                <a:ea typeface="Courier New"/>
                <a:cs typeface="Courier New"/>
                <a:sym typeface="Courier New"/>
              </a:rPr>
              <a:t>'k'</a:t>
            </a:r>
            <a:r>
              <a:rPr lang="es" sz="1700">
                <a:solidFill>
                  <a:srgbClr val="CC7832"/>
                </a:solidFill>
                <a:highlight>
                  <a:srgbClr val="2B2B2B"/>
                </a:highlight>
                <a:latin typeface="Courier New"/>
                <a:ea typeface="Courier New"/>
                <a:cs typeface="Courier New"/>
                <a:sym typeface="Courier New"/>
              </a:rPr>
              <a:t>;</a:t>
            </a:r>
            <a:endParaRPr sz="17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700">
                <a:solidFill>
                  <a:srgbClr val="A9B7C6"/>
                </a:solidFill>
                <a:highlight>
                  <a:srgbClr val="2B2B2B"/>
                </a:highlight>
                <a:latin typeface="Courier New"/>
                <a:ea typeface="Courier New"/>
                <a:cs typeface="Courier New"/>
                <a:sym typeface="Courier New"/>
              </a:rPr>
              <a:t>str[</a:t>
            </a:r>
            <a:r>
              <a:rPr lang="es" sz="1700">
                <a:solidFill>
                  <a:srgbClr val="6897BB"/>
                </a:solidFill>
                <a:highlight>
                  <a:srgbClr val="2B2B2B"/>
                </a:highlight>
                <a:latin typeface="Courier New"/>
                <a:ea typeface="Courier New"/>
                <a:cs typeface="Courier New"/>
                <a:sym typeface="Courier New"/>
              </a:rPr>
              <a:t>2</a:t>
            </a:r>
            <a:r>
              <a:rPr lang="es" sz="1700">
                <a:solidFill>
                  <a:srgbClr val="A9B7C6"/>
                </a:solidFill>
                <a:highlight>
                  <a:srgbClr val="2B2B2B"/>
                </a:highlight>
                <a:latin typeface="Courier New"/>
                <a:ea typeface="Courier New"/>
                <a:cs typeface="Courier New"/>
                <a:sym typeface="Courier New"/>
              </a:rPr>
              <a:t>] = </a:t>
            </a:r>
            <a:r>
              <a:rPr lang="es" sz="1700">
                <a:solidFill>
                  <a:srgbClr val="6A8759"/>
                </a:solidFill>
                <a:highlight>
                  <a:srgbClr val="2B2B2B"/>
                </a:highlight>
                <a:latin typeface="Courier New"/>
                <a:ea typeface="Courier New"/>
                <a:cs typeface="Courier New"/>
                <a:sym typeface="Courier New"/>
              </a:rPr>
              <a:t>'</a:t>
            </a:r>
            <a:r>
              <a:rPr lang="es" sz="1700">
                <a:solidFill>
                  <a:srgbClr val="CC7832"/>
                </a:solidFill>
                <a:highlight>
                  <a:srgbClr val="2B2B2B"/>
                </a:highlight>
                <a:latin typeface="Courier New"/>
                <a:ea typeface="Courier New"/>
                <a:cs typeface="Courier New"/>
                <a:sym typeface="Courier New"/>
              </a:rPr>
              <a:t>\0</a:t>
            </a:r>
            <a:r>
              <a:rPr lang="es" sz="1700">
                <a:solidFill>
                  <a:srgbClr val="6A8759"/>
                </a:solidFill>
                <a:highlight>
                  <a:srgbClr val="2B2B2B"/>
                </a:highlight>
                <a:latin typeface="Courier New"/>
                <a:ea typeface="Courier New"/>
                <a:cs typeface="Courier New"/>
                <a:sym typeface="Courier New"/>
              </a:rPr>
              <a:t>'</a:t>
            </a:r>
            <a:r>
              <a:rPr lang="es" sz="1700">
                <a:solidFill>
                  <a:srgbClr val="CC7832"/>
                </a:solidFill>
                <a:highlight>
                  <a:srgbClr val="2B2B2B"/>
                </a:highlight>
                <a:latin typeface="Courier New"/>
                <a:ea typeface="Courier New"/>
                <a:cs typeface="Courier New"/>
                <a:sym typeface="Courier New"/>
              </a:rPr>
              <a:t>;</a:t>
            </a:r>
            <a:endParaRPr sz="2200">
              <a:solidFill>
                <a:srgbClr val="A9B7C6"/>
              </a:solidFill>
              <a:highlight>
                <a:srgbClr val="2B2B2B"/>
              </a:highlight>
              <a:latin typeface="Courier New"/>
              <a:ea typeface="Courier New"/>
              <a:cs typeface="Courier New"/>
              <a:sym typeface="Courier New"/>
            </a:endParaRPr>
          </a:p>
        </p:txBody>
      </p:sp>
      <p:sp>
        <p:nvSpPr>
          <p:cNvPr id="657" name="Google Shape;657;p97"/>
          <p:cNvSpPr txBox="1"/>
          <p:nvPr/>
        </p:nvSpPr>
        <p:spPr>
          <a:xfrm>
            <a:off x="600075" y="3705725"/>
            <a:ext cx="6823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Roboto Condensed"/>
                <a:ea typeface="Roboto Condensed"/>
                <a:cs typeface="Roboto Condensed"/>
                <a:sym typeface="Roboto Condensed"/>
              </a:rPr>
              <a:t>Declaramos el String “ok” en memoria </a:t>
            </a:r>
            <a:r>
              <a:rPr b="1" lang="es" sz="1600">
                <a:latin typeface="Roboto Condensed"/>
                <a:ea typeface="Roboto Condensed"/>
                <a:cs typeface="Roboto Condensed"/>
                <a:sym typeface="Roboto Condensed"/>
              </a:rPr>
              <a:t>dinámica</a:t>
            </a:r>
            <a:r>
              <a:rPr lang="es" sz="1600">
                <a:latin typeface="Roboto Condensed"/>
                <a:ea typeface="Roboto Condensed"/>
                <a:cs typeface="Roboto Condensed"/>
                <a:sym typeface="Roboto Condensed"/>
              </a:rPr>
              <a:t> usando malloc.</a:t>
            </a:r>
            <a:endParaRPr b="1"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a:p>
            <a:pPr indent="0" lvl="0" marL="0" rtl="0" algn="l">
              <a:spcBef>
                <a:spcPts val="0"/>
              </a:spcBef>
              <a:spcAft>
                <a:spcPts val="0"/>
              </a:spcAft>
              <a:buNone/>
            </a:pPr>
            <a:r>
              <a:rPr lang="es" sz="1600">
                <a:latin typeface="Roboto Condensed"/>
                <a:ea typeface="Roboto Condensed"/>
                <a:cs typeface="Roboto Condensed"/>
                <a:sym typeface="Roboto Condensed"/>
              </a:rPr>
              <a:t>Notar que reservamos </a:t>
            </a:r>
            <a:r>
              <a:rPr b="1" lang="es" sz="1600">
                <a:latin typeface="Roboto Condensed"/>
                <a:ea typeface="Roboto Condensed"/>
                <a:cs typeface="Roboto Condensed"/>
                <a:sym typeface="Roboto Condensed"/>
              </a:rPr>
              <a:t>size+1</a:t>
            </a:r>
            <a:r>
              <a:rPr lang="es" sz="1600">
                <a:latin typeface="Roboto Condensed"/>
                <a:ea typeface="Roboto Condensed"/>
                <a:cs typeface="Roboto Condensed"/>
                <a:sym typeface="Roboto Condensed"/>
              </a:rPr>
              <a:t> bytes para almacenar el </a:t>
            </a:r>
            <a:r>
              <a:rPr lang="es" sz="1600">
                <a:latin typeface="Roboto Condensed"/>
                <a:ea typeface="Roboto Condensed"/>
                <a:cs typeface="Roboto Condensed"/>
                <a:sym typeface="Roboto Condensed"/>
              </a:rPr>
              <a:t>carácter</a:t>
            </a:r>
            <a:r>
              <a:rPr lang="es" sz="1600">
                <a:latin typeface="Roboto Condensed"/>
                <a:ea typeface="Roboto Condensed"/>
                <a:cs typeface="Roboto Condensed"/>
                <a:sym typeface="Roboto Condensed"/>
              </a:rPr>
              <a:t> nulo.</a:t>
            </a:r>
            <a:endParaRPr sz="1600">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8"/>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Calcular el largo de un string</a:t>
            </a:r>
            <a:endParaRPr/>
          </a:p>
        </p:txBody>
      </p:sp>
      <p:sp>
        <p:nvSpPr>
          <p:cNvPr id="663" name="Google Shape;663;p98"/>
          <p:cNvSpPr txBox="1"/>
          <p:nvPr/>
        </p:nvSpPr>
        <p:spPr>
          <a:xfrm>
            <a:off x="422100" y="1617450"/>
            <a:ext cx="8299800" cy="19086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s" sz="1600">
                <a:solidFill>
                  <a:srgbClr val="B9BCD1"/>
                </a:solidFill>
                <a:highlight>
                  <a:srgbClr val="2B2B2B"/>
                </a:highlight>
                <a:latin typeface="Courier New"/>
                <a:ea typeface="Courier New"/>
                <a:cs typeface="Courier New"/>
                <a:sym typeface="Courier New"/>
              </a:rPr>
              <a:t>size_t </a:t>
            </a:r>
            <a:r>
              <a:rPr lang="es" sz="1600">
                <a:solidFill>
                  <a:srgbClr val="FFC66D"/>
                </a:solidFill>
                <a:highlight>
                  <a:srgbClr val="2B2B2B"/>
                </a:highlight>
                <a:latin typeface="Courier New"/>
                <a:ea typeface="Courier New"/>
                <a:cs typeface="Courier New"/>
                <a:sym typeface="Courier New"/>
              </a:rPr>
              <a:t>largo_string</a:t>
            </a:r>
            <a:r>
              <a:rPr lang="es" sz="1600">
                <a:solidFill>
                  <a:srgbClr val="A9B7C6"/>
                </a:solidFill>
                <a:highlight>
                  <a:srgbClr val="2B2B2B"/>
                </a:highlight>
                <a:latin typeface="Courier New"/>
                <a:ea typeface="Courier New"/>
                <a:cs typeface="Courier New"/>
                <a:sym typeface="Courier New"/>
              </a:rPr>
              <a:t>(</a:t>
            </a:r>
            <a:r>
              <a:rPr lang="es" sz="1600">
                <a:solidFill>
                  <a:srgbClr val="CC7832"/>
                </a:solidFill>
                <a:highlight>
                  <a:srgbClr val="2B2B2B"/>
                </a:highlight>
                <a:latin typeface="Courier New"/>
                <a:ea typeface="Courier New"/>
                <a:cs typeface="Courier New"/>
                <a:sym typeface="Courier New"/>
              </a:rPr>
              <a:t>const char</a:t>
            </a:r>
            <a:r>
              <a:rPr lang="es" sz="1600">
                <a:solidFill>
                  <a:srgbClr val="A9B7C6"/>
                </a:solidFill>
                <a:highlight>
                  <a:srgbClr val="2B2B2B"/>
                </a:highlight>
                <a:latin typeface="Courier New"/>
                <a:ea typeface="Courier New"/>
                <a:cs typeface="Courier New"/>
                <a:sym typeface="Courier New"/>
              </a:rPr>
              <a:t>* string){</a:t>
            </a:r>
            <a:endParaRPr sz="1600">
              <a:solidFill>
                <a:srgbClr val="A9B7C6"/>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A9B7C6"/>
                </a:solidFill>
                <a:highlight>
                  <a:srgbClr val="2B2B2B"/>
                </a:highlight>
                <a:latin typeface="Courier New"/>
                <a:ea typeface="Courier New"/>
                <a:cs typeface="Courier New"/>
                <a:sym typeface="Courier New"/>
              </a:rPr>
              <a:t>   </a:t>
            </a:r>
            <a:r>
              <a:rPr lang="es" sz="1600">
                <a:solidFill>
                  <a:srgbClr val="B9BCD1"/>
                </a:solidFill>
                <a:highlight>
                  <a:srgbClr val="2B2B2B"/>
                </a:highlight>
                <a:latin typeface="Courier New"/>
                <a:ea typeface="Courier New"/>
                <a:cs typeface="Courier New"/>
                <a:sym typeface="Courier New"/>
              </a:rPr>
              <a:t>size_t </a:t>
            </a:r>
            <a:r>
              <a:rPr lang="es" sz="1600">
                <a:solidFill>
                  <a:srgbClr val="A9B7C6"/>
                </a:solidFill>
                <a:highlight>
                  <a:srgbClr val="2B2B2B"/>
                </a:highlight>
                <a:latin typeface="Courier New"/>
                <a:ea typeface="Courier New"/>
                <a:cs typeface="Courier New"/>
                <a:sym typeface="Courier New"/>
              </a:rPr>
              <a:t>i = </a:t>
            </a:r>
            <a:r>
              <a:rPr lang="es" sz="1600">
                <a:solidFill>
                  <a:srgbClr val="6897BB"/>
                </a:solidFill>
                <a:highlight>
                  <a:srgbClr val="2B2B2B"/>
                </a:highlight>
                <a:latin typeface="Courier New"/>
                <a:ea typeface="Courier New"/>
                <a:cs typeface="Courier New"/>
                <a:sym typeface="Courier New"/>
              </a:rPr>
              <a:t>0</a:t>
            </a:r>
            <a:r>
              <a:rPr lang="es" sz="1600">
                <a:solidFill>
                  <a:srgbClr val="CC7832"/>
                </a:solidFill>
                <a:highlight>
                  <a:srgbClr val="2B2B2B"/>
                </a:highlight>
                <a:latin typeface="Courier New"/>
                <a:ea typeface="Courier New"/>
                <a:cs typeface="Courier New"/>
                <a:sym typeface="Courier New"/>
              </a:rPr>
              <a:t>;</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CC7832"/>
                </a:solidFill>
                <a:highlight>
                  <a:srgbClr val="2B2B2B"/>
                </a:highlight>
                <a:latin typeface="Courier New"/>
                <a:ea typeface="Courier New"/>
                <a:cs typeface="Courier New"/>
                <a:sym typeface="Courier New"/>
              </a:rPr>
              <a:t>   while</a:t>
            </a:r>
            <a:r>
              <a:rPr lang="es" sz="1600">
                <a:solidFill>
                  <a:srgbClr val="A9B7C6"/>
                </a:solidFill>
                <a:highlight>
                  <a:srgbClr val="2B2B2B"/>
                </a:highlight>
                <a:latin typeface="Courier New"/>
                <a:ea typeface="Courier New"/>
                <a:cs typeface="Courier New"/>
                <a:sym typeface="Courier New"/>
              </a:rPr>
              <a:t>(string[i] != </a:t>
            </a:r>
            <a:r>
              <a:rPr lang="es" sz="1600">
                <a:solidFill>
                  <a:srgbClr val="6897BB"/>
                </a:solidFill>
                <a:highlight>
                  <a:srgbClr val="2B2B2B"/>
                </a:highlight>
                <a:latin typeface="Courier New"/>
                <a:ea typeface="Courier New"/>
                <a:cs typeface="Courier New"/>
                <a:sym typeface="Courier New"/>
              </a:rPr>
              <a:t>0</a:t>
            </a:r>
            <a:r>
              <a:rPr lang="es" sz="1600">
                <a:solidFill>
                  <a:srgbClr val="A9B7C6"/>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A9B7C6"/>
                </a:solidFill>
                <a:highlight>
                  <a:srgbClr val="2B2B2B"/>
                </a:highlight>
                <a:latin typeface="Courier New"/>
                <a:ea typeface="Courier New"/>
                <a:cs typeface="Courier New"/>
                <a:sym typeface="Courier New"/>
              </a:rPr>
              <a:t>       i++</a:t>
            </a:r>
            <a:r>
              <a:rPr lang="es" sz="1600">
                <a:solidFill>
                  <a:srgbClr val="CC7832"/>
                </a:solidFill>
                <a:highlight>
                  <a:srgbClr val="2B2B2B"/>
                </a:highlight>
                <a:latin typeface="Courier New"/>
                <a:ea typeface="Courier New"/>
                <a:cs typeface="Courier New"/>
                <a:sym typeface="Courier New"/>
              </a:rPr>
              <a:t>;</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CC7832"/>
                </a:solidFill>
                <a:highlight>
                  <a:srgbClr val="2B2B2B"/>
                </a:highlight>
                <a:latin typeface="Courier New"/>
                <a:ea typeface="Courier New"/>
                <a:cs typeface="Courier New"/>
                <a:sym typeface="Courier New"/>
              </a:rPr>
              <a:t>   </a:t>
            </a:r>
            <a:r>
              <a:rPr lang="es" sz="1600">
                <a:solidFill>
                  <a:srgbClr val="A9B7C6"/>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A9B7C6"/>
                </a:solidFill>
                <a:highlight>
                  <a:srgbClr val="2B2B2B"/>
                </a:highlight>
                <a:latin typeface="Courier New"/>
                <a:ea typeface="Courier New"/>
                <a:cs typeface="Courier New"/>
                <a:sym typeface="Courier New"/>
              </a:rPr>
              <a:t>   </a:t>
            </a:r>
            <a:r>
              <a:rPr lang="es" sz="1600">
                <a:solidFill>
                  <a:srgbClr val="CC7832"/>
                </a:solidFill>
                <a:highlight>
                  <a:srgbClr val="2B2B2B"/>
                </a:highlight>
                <a:latin typeface="Courier New"/>
                <a:ea typeface="Courier New"/>
                <a:cs typeface="Courier New"/>
                <a:sym typeface="Courier New"/>
              </a:rPr>
              <a:t>return </a:t>
            </a:r>
            <a:r>
              <a:rPr lang="es" sz="1600">
                <a:solidFill>
                  <a:srgbClr val="A9B7C6"/>
                </a:solidFill>
                <a:highlight>
                  <a:srgbClr val="2B2B2B"/>
                </a:highlight>
                <a:latin typeface="Courier New"/>
                <a:ea typeface="Courier New"/>
                <a:cs typeface="Courier New"/>
                <a:sym typeface="Courier New"/>
              </a:rPr>
              <a:t>i</a:t>
            </a:r>
            <a:r>
              <a:rPr lang="es" sz="1600">
                <a:solidFill>
                  <a:srgbClr val="CC7832"/>
                </a:solidFill>
                <a:highlight>
                  <a:srgbClr val="2B2B2B"/>
                </a:highlight>
                <a:latin typeface="Courier New"/>
                <a:ea typeface="Courier New"/>
                <a:cs typeface="Courier New"/>
                <a:sym typeface="Courier New"/>
              </a:rPr>
              <a:t>;</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A9B7C6"/>
                </a:solidFill>
                <a:highlight>
                  <a:srgbClr val="2B2B2B"/>
                </a:highlight>
                <a:latin typeface="Courier New"/>
                <a:ea typeface="Courier New"/>
                <a:cs typeface="Courier New"/>
                <a:sym typeface="Courier New"/>
              </a:rPr>
              <a:t>}</a:t>
            </a:r>
            <a:endParaRPr sz="1600">
              <a:solidFill>
                <a:srgbClr val="BBB529"/>
              </a:solidFill>
              <a:highlight>
                <a:srgbClr val="2B2B2B"/>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99"/>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string.h</a:t>
            </a:r>
            <a:endParaRPr/>
          </a:p>
        </p:txBody>
      </p:sp>
      <p:sp>
        <p:nvSpPr>
          <p:cNvPr id="669" name="Google Shape;669;p99"/>
          <p:cNvSpPr txBox="1"/>
          <p:nvPr>
            <p:ph idx="1" type="body"/>
          </p:nvPr>
        </p:nvSpPr>
        <p:spPr>
          <a:xfrm>
            <a:off x="613475" y="1224900"/>
            <a:ext cx="7917000" cy="335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400"/>
              <a:buNone/>
            </a:pPr>
            <a:r>
              <a:rPr lang="es"/>
              <a:t>La librería string.h contiene funciones para manipular strings, entre ellas:</a:t>
            </a:r>
            <a:endParaRPr/>
          </a:p>
          <a:p>
            <a:pPr indent="0" lvl="0" marL="0" rtl="0" algn="l">
              <a:lnSpc>
                <a:spcPct val="100000"/>
              </a:lnSpc>
              <a:spcBef>
                <a:spcPts val="1200"/>
              </a:spcBef>
              <a:spcAft>
                <a:spcPts val="0"/>
              </a:spcAft>
              <a:buSzPts val="1400"/>
              <a:buNone/>
            </a:pPr>
            <a:r>
              <a:t/>
            </a:r>
            <a:endParaRPr/>
          </a:p>
          <a:p>
            <a:pPr indent="-317500" lvl="0" marL="457200" rtl="0" algn="l">
              <a:lnSpc>
                <a:spcPct val="100000"/>
              </a:lnSpc>
              <a:spcBef>
                <a:spcPts val="1200"/>
              </a:spcBef>
              <a:spcAft>
                <a:spcPts val="0"/>
              </a:spcAft>
              <a:buSzPts val="1400"/>
              <a:buFont typeface="Space Mono"/>
              <a:buChar char="■"/>
            </a:pPr>
            <a:r>
              <a:rPr lang="es">
                <a:latin typeface="Space Mono"/>
                <a:ea typeface="Space Mono"/>
                <a:cs typeface="Space Mono"/>
                <a:sym typeface="Space Mono"/>
              </a:rPr>
              <a:t>size_t strlen(const char *s)</a:t>
            </a:r>
            <a:endParaRPr/>
          </a:p>
          <a:p>
            <a:pPr indent="-317500" lvl="1" marL="914400" rtl="0" algn="l">
              <a:lnSpc>
                <a:spcPct val="100000"/>
              </a:lnSpc>
              <a:spcBef>
                <a:spcPts val="0"/>
              </a:spcBef>
              <a:spcAft>
                <a:spcPts val="0"/>
              </a:spcAft>
              <a:buSzPts val="1400"/>
              <a:buFont typeface="Space Mono"/>
              <a:buChar char="○"/>
            </a:pPr>
            <a:r>
              <a:rPr lang="es"/>
              <a:t>Devuelve el largo de un string (</a:t>
            </a:r>
            <a:r>
              <a:rPr b="1" lang="es"/>
              <a:t>Sin contar el char nulo)</a:t>
            </a:r>
            <a:endParaRPr b="1"/>
          </a:p>
          <a:p>
            <a:pPr indent="-317500" lvl="0" marL="457200" rtl="0" algn="l">
              <a:lnSpc>
                <a:spcPct val="100000"/>
              </a:lnSpc>
              <a:spcBef>
                <a:spcPts val="0"/>
              </a:spcBef>
              <a:spcAft>
                <a:spcPts val="0"/>
              </a:spcAft>
              <a:buSzPts val="1400"/>
              <a:buFont typeface="Space Mono"/>
              <a:buChar char="■"/>
            </a:pPr>
            <a:r>
              <a:rPr lang="es">
                <a:latin typeface="Space Mono"/>
                <a:ea typeface="Space Mono"/>
                <a:cs typeface="Space Mono"/>
                <a:sym typeface="Space Mono"/>
              </a:rPr>
              <a:t>int strcmp(const char *s1, const char *s2)</a:t>
            </a:r>
            <a:endParaRPr/>
          </a:p>
          <a:p>
            <a:pPr indent="-317500" lvl="1" marL="914400" rtl="0" algn="l">
              <a:lnSpc>
                <a:spcPct val="100000"/>
              </a:lnSpc>
              <a:spcBef>
                <a:spcPts val="0"/>
              </a:spcBef>
              <a:spcAft>
                <a:spcPts val="0"/>
              </a:spcAft>
              <a:buSzPts val="1400"/>
              <a:buFont typeface="Space Mono"/>
              <a:buChar char="○"/>
            </a:pPr>
            <a:r>
              <a:rPr lang="es"/>
              <a:t>Devuelve 0 si las strings son iguales, distinto de 0 en caso contrario.</a:t>
            </a:r>
            <a:endParaRPr>
              <a:latin typeface="Space Mono"/>
              <a:ea typeface="Space Mono"/>
              <a:cs typeface="Space Mono"/>
              <a:sym typeface="Space Mono"/>
            </a:endParaRPr>
          </a:p>
          <a:p>
            <a:pPr indent="-317500" lvl="0" marL="457200" rtl="0" algn="l">
              <a:lnSpc>
                <a:spcPct val="100000"/>
              </a:lnSpc>
              <a:spcBef>
                <a:spcPts val="0"/>
              </a:spcBef>
              <a:spcAft>
                <a:spcPts val="0"/>
              </a:spcAft>
              <a:buSzPts val="1400"/>
              <a:buFont typeface="Space Mono"/>
              <a:buChar char="■"/>
            </a:pPr>
            <a:r>
              <a:rPr lang="es">
                <a:latin typeface="Space Mono"/>
                <a:ea typeface="Space Mono"/>
                <a:cs typeface="Space Mono"/>
                <a:sym typeface="Space Mono"/>
              </a:rPr>
              <a:t>char *strcpy(char *restrict dest, const char *src)</a:t>
            </a:r>
            <a:endParaRPr>
              <a:latin typeface="Space Mono"/>
              <a:ea typeface="Space Mono"/>
              <a:cs typeface="Space Mono"/>
              <a:sym typeface="Space Mono"/>
            </a:endParaRPr>
          </a:p>
          <a:p>
            <a:pPr indent="-317500" lvl="1" marL="914400" rtl="0" algn="l">
              <a:lnSpc>
                <a:spcPct val="100000"/>
              </a:lnSpc>
              <a:spcBef>
                <a:spcPts val="0"/>
              </a:spcBef>
              <a:spcAft>
                <a:spcPts val="0"/>
              </a:spcAft>
              <a:buSzPts val="1400"/>
              <a:buFont typeface="Space Mono"/>
              <a:buChar char="○"/>
            </a:pPr>
            <a:r>
              <a:rPr lang="es"/>
              <a:t> Copia a s2 en s1</a:t>
            </a:r>
            <a:endParaRPr>
              <a:latin typeface="Space Mono"/>
              <a:ea typeface="Space Mono"/>
              <a:cs typeface="Space Mono"/>
              <a:sym typeface="Space Mono"/>
            </a:endParaRPr>
          </a:p>
          <a:p>
            <a:pPr indent="-317500" lvl="0" marL="457200" rtl="0" algn="l">
              <a:lnSpc>
                <a:spcPct val="100000"/>
              </a:lnSpc>
              <a:spcBef>
                <a:spcPts val="0"/>
              </a:spcBef>
              <a:spcAft>
                <a:spcPts val="0"/>
              </a:spcAft>
              <a:buSzPts val="1400"/>
              <a:buFont typeface="Space Mono"/>
              <a:buChar char="■"/>
            </a:pPr>
            <a:r>
              <a:rPr lang="es">
                <a:latin typeface="Space Mono"/>
                <a:ea typeface="Space Mono"/>
                <a:cs typeface="Space Mono"/>
                <a:sym typeface="Space Mono"/>
              </a:rPr>
              <a:t>char *strcat(char *restrict dest, const char *restrict src)</a:t>
            </a:r>
            <a:endParaRPr>
              <a:latin typeface="Space Mono"/>
              <a:ea typeface="Space Mono"/>
              <a:cs typeface="Space Mono"/>
              <a:sym typeface="Space Mono"/>
            </a:endParaRPr>
          </a:p>
          <a:p>
            <a:pPr indent="-317500" lvl="1" marL="914400" rtl="0" algn="l">
              <a:lnSpc>
                <a:spcPct val="100000"/>
              </a:lnSpc>
              <a:spcBef>
                <a:spcPts val="0"/>
              </a:spcBef>
              <a:spcAft>
                <a:spcPts val="0"/>
              </a:spcAft>
              <a:buSzPts val="1400"/>
              <a:buFont typeface="Space Mono"/>
              <a:buChar char="○"/>
            </a:pPr>
            <a:r>
              <a:rPr lang="es"/>
              <a:t> Añade s2 al final de s1</a:t>
            </a:r>
            <a:endParaRPr>
              <a:latin typeface="Space Mono"/>
              <a:ea typeface="Space Mono"/>
              <a:cs typeface="Space Mono"/>
              <a:sym typeface="Space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00"/>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string.h - the n functions</a:t>
            </a:r>
            <a:endParaRPr/>
          </a:p>
        </p:txBody>
      </p:sp>
      <p:sp>
        <p:nvSpPr>
          <p:cNvPr id="675" name="Google Shape;675;p100"/>
          <p:cNvSpPr txBox="1"/>
          <p:nvPr>
            <p:ph idx="1" type="body"/>
          </p:nvPr>
        </p:nvSpPr>
        <p:spPr>
          <a:xfrm>
            <a:off x="613475" y="1224900"/>
            <a:ext cx="7917000" cy="335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400"/>
              <a:buNone/>
            </a:pPr>
            <a:r>
              <a:rPr lang="es"/>
              <a:t>Pero hay otras </a:t>
            </a:r>
            <a:r>
              <a:rPr i="1" lang="es"/>
              <a:t>ligeramente</a:t>
            </a:r>
            <a:r>
              <a:rPr lang="es"/>
              <a:t> distintas. Tienen una </a:t>
            </a:r>
            <a:r>
              <a:rPr lang="es">
                <a:latin typeface="Space Mono"/>
                <a:ea typeface="Space Mono"/>
                <a:cs typeface="Space Mono"/>
                <a:sym typeface="Space Mono"/>
              </a:rPr>
              <a:t>n </a:t>
            </a:r>
            <a:r>
              <a:rPr lang="es"/>
              <a:t>en el nombre:</a:t>
            </a:r>
            <a:endParaRPr/>
          </a:p>
          <a:p>
            <a:pPr indent="-317500" lvl="0" marL="457200" rtl="0" algn="l">
              <a:lnSpc>
                <a:spcPct val="100000"/>
              </a:lnSpc>
              <a:spcBef>
                <a:spcPts val="1200"/>
              </a:spcBef>
              <a:spcAft>
                <a:spcPts val="0"/>
              </a:spcAft>
              <a:buSzPts val="1400"/>
              <a:buFont typeface="Space Mono"/>
              <a:buChar char="■"/>
            </a:pPr>
            <a:r>
              <a:rPr lang="es">
                <a:latin typeface="Space Mono"/>
                <a:ea typeface="Space Mono"/>
                <a:cs typeface="Space Mono"/>
                <a:sym typeface="Space Mono"/>
              </a:rPr>
              <a:t>size_t strnlen(const char *s, size_t maxlen)</a:t>
            </a:r>
            <a:endParaRPr>
              <a:latin typeface="Space Mono"/>
              <a:ea typeface="Space Mono"/>
              <a:cs typeface="Space Mono"/>
              <a:sym typeface="Space Mono"/>
            </a:endParaRPr>
          </a:p>
          <a:p>
            <a:pPr indent="-317500" lvl="1" marL="914400" rtl="0" algn="l">
              <a:lnSpc>
                <a:spcPct val="100000"/>
              </a:lnSpc>
              <a:spcBef>
                <a:spcPts val="0"/>
              </a:spcBef>
              <a:spcAft>
                <a:spcPts val="0"/>
              </a:spcAft>
              <a:buSzPts val="1400"/>
              <a:buFont typeface="Space Mono"/>
              <a:buChar char="○"/>
            </a:pPr>
            <a:r>
              <a:rPr lang="es"/>
              <a:t>Devuelve el largo de un string de largo fijo.</a:t>
            </a:r>
            <a:endParaRPr/>
          </a:p>
          <a:p>
            <a:pPr indent="0" lvl="0" marL="0" rtl="0" algn="l">
              <a:lnSpc>
                <a:spcPct val="100000"/>
              </a:lnSpc>
              <a:spcBef>
                <a:spcPts val="1200"/>
              </a:spcBef>
              <a:spcAft>
                <a:spcPts val="0"/>
              </a:spcAft>
              <a:buNone/>
            </a:pPr>
            <a:r>
              <a:rPr lang="es"/>
              <a:t>Pensemos que pasa si le pasamos un string de 32GB a la siguiente línea:</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s"/>
              <a:t>O si no tenemos un `\0` en nuestro string.</a:t>
            </a:r>
            <a:endParaRPr/>
          </a:p>
        </p:txBody>
      </p:sp>
      <p:sp>
        <p:nvSpPr>
          <p:cNvPr id="676" name="Google Shape;676;p100"/>
          <p:cNvSpPr txBox="1"/>
          <p:nvPr/>
        </p:nvSpPr>
        <p:spPr>
          <a:xfrm>
            <a:off x="613475" y="2684850"/>
            <a:ext cx="7817400" cy="4311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s" sz="1600">
                <a:solidFill>
                  <a:srgbClr val="B9BCD1"/>
                </a:solidFill>
                <a:highlight>
                  <a:srgbClr val="2B2B2B"/>
                </a:highlight>
                <a:latin typeface="Courier New"/>
                <a:ea typeface="Courier New"/>
                <a:cs typeface="Courier New"/>
                <a:sym typeface="Courier New"/>
              </a:rPr>
              <a:t>if (strlen(input) &gt; 256) return error_code;</a:t>
            </a:r>
            <a:endParaRPr sz="1600">
              <a:solidFill>
                <a:srgbClr val="BBB529"/>
              </a:solidFill>
              <a:highlight>
                <a:srgbClr val="2B2B2B"/>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01"/>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Ejercicio</a:t>
            </a:r>
            <a:endParaRPr/>
          </a:p>
        </p:txBody>
      </p:sp>
      <p:sp>
        <p:nvSpPr>
          <p:cNvPr id="682" name="Google Shape;682;p101"/>
          <p:cNvSpPr txBox="1"/>
          <p:nvPr>
            <p:ph idx="1" type="body"/>
          </p:nvPr>
        </p:nvSpPr>
        <p:spPr>
          <a:xfrm>
            <a:off x="613475" y="1224900"/>
            <a:ext cx="7917000" cy="8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SzPts val="1400"/>
              <a:buNone/>
            </a:pPr>
            <a:r>
              <a:rPr lang="es" sz="2000"/>
              <a:t>Escribir un programa que dado un string imprima el número de palabras que tiene y las palabras.</a:t>
            </a:r>
            <a:endParaRPr sz="2000"/>
          </a:p>
        </p:txBody>
      </p:sp>
      <p:sp>
        <p:nvSpPr>
          <p:cNvPr id="683" name="Google Shape;683;p101"/>
          <p:cNvSpPr txBox="1"/>
          <p:nvPr/>
        </p:nvSpPr>
        <p:spPr>
          <a:xfrm>
            <a:off x="613475" y="2092800"/>
            <a:ext cx="8299800" cy="26781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#include &lt;stdio.h&gt;</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#include &lt;stdlib.h&gt;</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void ejercicio(const char *buffer, unsigned int len);</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int main(int argc, char **argv) {</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  char *buffer = NULL;</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  size_t len;</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  int read = getline(&amp;buffer, &amp;len, stdin);</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  if (read != -1) {</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    ejercicio(buffer, len);</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  } else {</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    printf("No se leyó ninguna línea\n");</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  }</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  free(buffer);</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  return 0;</a:t>
            </a:r>
            <a:endParaRPr sz="900">
              <a:solidFill>
                <a:srgbClr val="B9BCD1"/>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900">
                <a:solidFill>
                  <a:srgbClr val="B9BCD1"/>
                </a:solidFill>
                <a:highlight>
                  <a:srgbClr val="2B2B2B"/>
                </a:highlight>
                <a:latin typeface="Courier New"/>
                <a:ea typeface="Courier New"/>
                <a:cs typeface="Courier New"/>
                <a:sym typeface="Courier New"/>
              </a:rPr>
              <a:t>}</a:t>
            </a:r>
            <a:endParaRPr sz="900">
              <a:solidFill>
                <a:srgbClr val="B9BCD1"/>
              </a:solidFill>
              <a:highlight>
                <a:srgbClr val="2B2B2B"/>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4"/>
          <p:cNvSpPr txBox="1"/>
          <p:nvPr>
            <p:ph type="title"/>
          </p:nvPr>
        </p:nvSpPr>
        <p:spPr>
          <a:xfrm>
            <a:off x="2805300" y="3185150"/>
            <a:ext cx="3533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t/>
            </a:r>
            <a:endParaRPr/>
          </a:p>
        </p:txBody>
      </p:sp>
      <p:sp>
        <p:nvSpPr>
          <p:cNvPr id="560" name="Google Shape;560;p84"/>
          <p:cNvSpPr txBox="1"/>
          <p:nvPr>
            <p:ph idx="1" type="subTitle"/>
          </p:nvPr>
        </p:nvSpPr>
        <p:spPr>
          <a:xfrm>
            <a:off x="1522800" y="860850"/>
            <a:ext cx="6098400" cy="1710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SzPts val="3000"/>
              <a:buNone/>
            </a:pPr>
            <a:r>
              <a:rPr lang="es"/>
              <a:t>Archivos .h y .c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02"/>
          <p:cNvSpPr txBox="1"/>
          <p:nvPr>
            <p:ph type="title"/>
          </p:nvPr>
        </p:nvSpPr>
        <p:spPr>
          <a:xfrm>
            <a:off x="2805300" y="3185150"/>
            <a:ext cx="3533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t/>
            </a:r>
            <a:endParaRPr/>
          </a:p>
        </p:txBody>
      </p:sp>
      <p:sp>
        <p:nvSpPr>
          <p:cNvPr id="689" name="Google Shape;689;p102"/>
          <p:cNvSpPr txBox="1"/>
          <p:nvPr>
            <p:ph idx="1" type="subTitle"/>
          </p:nvPr>
        </p:nvSpPr>
        <p:spPr>
          <a:xfrm>
            <a:off x="1522800" y="1169450"/>
            <a:ext cx="6098400" cy="1710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SzPts val="3000"/>
              <a:buNone/>
            </a:pPr>
            <a:r>
              <a:rPr lang="es"/>
              <a:t>Structs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03"/>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Structures</a:t>
            </a:r>
            <a:endParaRPr/>
          </a:p>
        </p:txBody>
      </p:sp>
      <p:sp>
        <p:nvSpPr>
          <p:cNvPr id="695" name="Google Shape;695;p103"/>
          <p:cNvSpPr txBox="1"/>
          <p:nvPr>
            <p:ph idx="1" type="body"/>
          </p:nvPr>
        </p:nvSpPr>
        <p:spPr>
          <a:xfrm>
            <a:off x="422075" y="1224900"/>
            <a:ext cx="7917000" cy="8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SzPts val="1400"/>
              <a:buNone/>
            </a:pPr>
            <a:r>
              <a:rPr lang="es" sz="2000"/>
              <a:t>Los </a:t>
            </a:r>
            <a:r>
              <a:rPr i="1" lang="es" sz="2000"/>
              <a:t>structs</a:t>
            </a:r>
            <a:r>
              <a:rPr lang="es" sz="2000"/>
              <a:t> o </a:t>
            </a:r>
            <a:r>
              <a:rPr i="1" lang="es" sz="2000"/>
              <a:t>structures</a:t>
            </a:r>
            <a:r>
              <a:rPr lang="es" sz="2000"/>
              <a:t> en C son una forma de agrupar distintos tipos de variables.</a:t>
            </a:r>
            <a:endParaRPr sz="2000"/>
          </a:p>
        </p:txBody>
      </p:sp>
      <p:sp>
        <p:nvSpPr>
          <p:cNvPr id="696" name="Google Shape;696;p103"/>
          <p:cNvSpPr txBox="1"/>
          <p:nvPr/>
        </p:nvSpPr>
        <p:spPr>
          <a:xfrm>
            <a:off x="422075" y="2165300"/>
            <a:ext cx="8299800" cy="14160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s" sz="1600">
                <a:solidFill>
                  <a:srgbClr val="CC7832"/>
                </a:solidFill>
                <a:highlight>
                  <a:srgbClr val="2B2B2B"/>
                </a:highlight>
                <a:latin typeface="Courier New"/>
                <a:ea typeface="Courier New"/>
                <a:cs typeface="Courier New"/>
                <a:sym typeface="Courier New"/>
              </a:rPr>
              <a:t>struct </a:t>
            </a:r>
            <a:r>
              <a:rPr lang="es" sz="1600">
                <a:solidFill>
                  <a:srgbClr val="B5B6E3"/>
                </a:solidFill>
                <a:highlight>
                  <a:srgbClr val="2B2B2B"/>
                </a:highlight>
                <a:latin typeface="Courier New"/>
                <a:ea typeface="Courier New"/>
                <a:cs typeface="Courier New"/>
                <a:sym typeface="Courier New"/>
              </a:rPr>
              <a:t>nodo </a:t>
            </a:r>
            <a:r>
              <a:rPr lang="es" sz="1600">
                <a:solidFill>
                  <a:srgbClr val="A9B7C6"/>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A9B7C6"/>
                </a:solidFill>
                <a:highlight>
                  <a:srgbClr val="2B2B2B"/>
                </a:highlight>
                <a:latin typeface="Courier New"/>
                <a:ea typeface="Courier New"/>
                <a:cs typeface="Courier New"/>
                <a:sym typeface="Courier New"/>
              </a:rPr>
              <a:t>   </a:t>
            </a:r>
            <a:r>
              <a:rPr lang="es" sz="1600">
                <a:solidFill>
                  <a:srgbClr val="CC7832"/>
                </a:solidFill>
                <a:highlight>
                  <a:srgbClr val="2B2B2B"/>
                </a:highlight>
                <a:latin typeface="Courier New"/>
                <a:ea typeface="Courier New"/>
                <a:cs typeface="Courier New"/>
                <a:sym typeface="Courier New"/>
              </a:rPr>
              <a:t>int</a:t>
            </a:r>
            <a:r>
              <a:rPr lang="es" sz="1600">
                <a:solidFill>
                  <a:srgbClr val="A9B7C6"/>
                </a:solidFill>
                <a:highlight>
                  <a:srgbClr val="2B2B2B"/>
                </a:highlight>
                <a:latin typeface="Courier New"/>
                <a:ea typeface="Courier New"/>
                <a:cs typeface="Courier New"/>
                <a:sym typeface="Courier New"/>
              </a:rPr>
              <a:t> </a:t>
            </a:r>
            <a:r>
              <a:rPr lang="es" sz="1600">
                <a:solidFill>
                  <a:srgbClr val="9373A5"/>
                </a:solidFill>
                <a:highlight>
                  <a:srgbClr val="2B2B2B"/>
                </a:highlight>
                <a:latin typeface="Courier New"/>
                <a:ea typeface="Courier New"/>
                <a:cs typeface="Courier New"/>
                <a:sym typeface="Courier New"/>
              </a:rPr>
              <a:t>x</a:t>
            </a:r>
            <a:r>
              <a:rPr lang="es" sz="1600">
                <a:solidFill>
                  <a:srgbClr val="CC7832"/>
                </a:solidFill>
                <a:highlight>
                  <a:srgbClr val="2B2B2B"/>
                </a:highlight>
                <a:latin typeface="Courier New"/>
                <a:ea typeface="Courier New"/>
                <a:cs typeface="Courier New"/>
                <a:sym typeface="Courier New"/>
              </a:rPr>
              <a:t>;</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CC7832"/>
                </a:solidFill>
                <a:highlight>
                  <a:srgbClr val="2B2B2B"/>
                </a:highlight>
                <a:latin typeface="Courier New"/>
                <a:ea typeface="Courier New"/>
                <a:cs typeface="Courier New"/>
                <a:sym typeface="Courier New"/>
              </a:rPr>
              <a:t>   float </a:t>
            </a:r>
            <a:r>
              <a:rPr lang="es" sz="1600">
                <a:solidFill>
                  <a:srgbClr val="9373A5"/>
                </a:solidFill>
                <a:highlight>
                  <a:srgbClr val="2B2B2B"/>
                </a:highlight>
                <a:latin typeface="Courier New"/>
                <a:ea typeface="Courier New"/>
                <a:cs typeface="Courier New"/>
                <a:sym typeface="Courier New"/>
              </a:rPr>
              <a:t>y</a:t>
            </a:r>
            <a:r>
              <a:rPr lang="es" sz="1600">
                <a:solidFill>
                  <a:srgbClr val="CC7832"/>
                </a:solidFill>
                <a:highlight>
                  <a:srgbClr val="2B2B2B"/>
                </a:highlight>
                <a:latin typeface="Courier New"/>
                <a:ea typeface="Courier New"/>
                <a:cs typeface="Courier New"/>
                <a:sym typeface="Courier New"/>
              </a:rPr>
              <a:t>;</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CC7832"/>
                </a:solidFill>
                <a:highlight>
                  <a:srgbClr val="2B2B2B"/>
                </a:highlight>
                <a:latin typeface="Courier New"/>
                <a:ea typeface="Courier New"/>
                <a:cs typeface="Courier New"/>
                <a:sym typeface="Courier New"/>
              </a:rPr>
              <a:t>   struct nodo</a:t>
            </a:r>
            <a:r>
              <a:rPr lang="es" sz="1600">
                <a:solidFill>
                  <a:srgbClr val="A9B7C6"/>
                </a:solidFill>
                <a:highlight>
                  <a:srgbClr val="2B2B2B"/>
                </a:highlight>
                <a:latin typeface="Courier New"/>
                <a:ea typeface="Courier New"/>
                <a:cs typeface="Courier New"/>
                <a:sym typeface="Courier New"/>
              </a:rPr>
              <a:t>* </a:t>
            </a:r>
            <a:r>
              <a:rPr lang="es" sz="1600">
                <a:solidFill>
                  <a:srgbClr val="9373A5"/>
                </a:solidFill>
                <a:highlight>
                  <a:srgbClr val="2B2B2B"/>
                </a:highlight>
                <a:latin typeface="Courier New"/>
                <a:ea typeface="Courier New"/>
                <a:cs typeface="Courier New"/>
                <a:sym typeface="Courier New"/>
              </a:rPr>
              <a:t>sig</a:t>
            </a:r>
            <a:r>
              <a:rPr lang="es" sz="1600">
                <a:solidFill>
                  <a:srgbClr val="CC7832"/>
                </a:solidFill>
                <a:highlight>
                  <a:srgbClr val="2B2B2B"/>
                </a:highlight>
                <a:latin typeface="Courier New"/>
                <a:ea typeface="Courier New"/>
                <a:cs typeface="Courier New"/>
                <a:sym typeface="Courier New"/>
              </a:rPr>
              <a:t>;</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A9B7C6"/>
                </a:solidFill>
                <a:highlight>
                  <a:srgbClr val="2B2B2B"/>
                </a:highlight>
                <a:latin typeface="Courier New"/>
                <a:ea typeface="Courier New"/>
                <a:cs typeface="Courier New"/>
                <a:sym typeface="Courier New"/>
              </a:rPr>
              <a:t>};</a:t>
            </a:r>
            <a:endParaRPr sz="1600">
              <a:solidFill>
                <a:srgbClr val="B9BCD1"/>
              </a:solidFill>
              <a:highlight>
                <a:srgbClr val="2B2B2B"/>
              </a:highlight>
              <a:latin typeface="Courier New"/>
              <a:ea typeface="Courier New"/>
              <a:cs typeface="Courier New"/>
              <a:sym typeface="Courier New"/>
            </a:endParaRPr>
          </a:p>
        </p:txBody>
      </p:sp>
      <p:sp>
        <p:nvSpPr>
          <p:cNvPr id="697" name="Google Shape;697;p103"/>
          <p:cNvSpPr txBox="1"/>
          <p:nvPr/>
        </p:nvSpPr>
        <p:spPr>
          <a:xfrm>
            <a:off x="422075" y="3828575"/>
            <a:ext cx="7717500" cy="8004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s" sz="2000">
                <a:solidFill>
                  <a:schemeClr val="dk1"/>
                </a:solidFill>
                <a:latin typeface="Roboto Condensed"/>
                <a:ea typeface="Roboto Condensed"/>
                <a:cs typeface="Roboto Condensed"/>
                <a:sym typeface="Roboto Condensed"/>
              </a:rPr>
              <a:t>Los miembros de un struct tienen direcciones ascendentes en el orden de sus declaraciones (pero puede haber huecos).</a:t>
            </a:r>
            <a:endParaRPr sz="2000">
              <a:solidFill>
                <a:schemeClr val="dk1"/>
              </a:solidFill>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04"/>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Structures - Typedef</a:t>
            </a:r>
            <a:endParaRPr/>
          </a:p>
        </p:txBody>
      </p:sp>
      <p:sp>
        <p:nvSpPr>
          <p:cNvPr id="703" name="Google Shape;703;p104"/>
          <p:cNvSpPr txBox="1"/>
          <p:nvPr>
            <p:ph idx="1" type="body"/>
          </p:nvPr>
        </p:nvSpPr>
        <p:spPr>
          <a:xfrm>
            <a:off x="322200" y="1262338"/>
            <a:ext cx="7917000" cy="8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SzPts val="1400"/>
              <a:buNone/>
            </a:pPr>
            <a:r>
              <a:rPr lang="es" sz="2000"/>
              <a:t>Los </a:t>
            </a:r>
            <a:r>
              <a:rPr i="1" lang="es" sz="2000"/>
              <a:t>structs</a:t>
            </a:r>
            <a:r>
              <a:rPr lang="es" sz="2000"/>
              <a:t> o </a:t>
            </a:r>
            <a:r>
              <a:rPr i="1" lang="es" sz="2000"/>
              <a:t>structures</a:t>
            </a:r>
            <a:r>
              <a:rPr lang="es" sz="2000"/>
              <a:t> en C son una forma de agrupar distintos tipos de variables.</a:t>
            </a:r>
            <a:endParaRPr sz="2000"/>
          </a:p>
        </p:txBody>
      </p:sp>
      <p:sp>
        <p:nvSpPr>
          <p:cNvPr id="704" name="Google Shape;704;p104"/>
          <p:cNvSpPr txBox="1"/>
          <p:nvPr/>
        </p:nvSpPr>
        <p:spPr>
          <a:xfrm>
            <a:off x="322200" y="2198575"/>
            <a:ext cx="8299800" cy="14160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s" sz="1600">
                <a:solidFill>
                  <a:srgbClr val="CC7832"/>
                </a:solidFill>
                <a:highlight>
                  <a:srgbClr val="2B2B2B"/>
                </a:highlight>
                <a:latin typeface="Courier New"/>
                <a:ea typeface="Courier New"/>
                <a:cs typeface="Courier New"/>
                <a:sym typeface="Courier New"/>
              </a:rPr>
              <a:t>typedef struct </a:t>
            </a:r>
            <a:r>
              <a:rPr lang="es" sz="1600">
                <a:solidFill>
                  <a:srgbClr val="B5B6E3"/>
                </a:solidFill>
                <a:highlight>
                  <a:srgbClr val="2B2B2B"/>
                </a:highlight>
                <a:latin typeface="Courier New"/>
                <a:ea typeface="Courier New"/>
                <a:cs typeface="Courier New"/>
                <a:sym typeface="Courier New"/>
              </a:rPr>
              <a:t>nodo </a:t>
            </a:r>
            <a:r>
              <a:rPr lang="es" sz="1600">
                <a:solidFill>
                  <a:srgbClr val="A9B7C6"/>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A9B7C6"/>
                </a:solidFill>
                <a:highlight>
                  <a:srgbClr val="2B2B2B"/>
                </a:highlight>
                <a:latin typeface="Courier New"/>
                <a:ea typeface="Courier New"/>
                <a:cs typeface="Courier New"/>
                <a:sym typeface="Courier New"/>
              </a:rPr>
              <a:t>   </a:t>
            </a:r>
            <a:r>
              <a:rPr lang="es" sz="1600">
                <a:solidFill>
                  <a:srgbClr val="CC7832"/>
                </a:solidFill>
                <a:highlight>
                  <a:srgbClr val="2B2B2B"/>
                </a:highlight>
                <a:latin typeface="Courier New"/>
                <a:ea typeface="Courier New"/>
                <a:cs typeface="Courier New"/>
                <a:sym typeface="Courier New"/>
              </a:rPr>
              <a:t>int</a:t>
            </a:r>
            <a:r>
              <a:rPr lang="es" sz="1600">
                <a:solidFill>
                  <a:srgbClr val="A9B7C6"/>
                </a:solidFill>
                <a:highlight>
                  <a:srgbClr val="2B2B2B"/>
                </a:highlight>
                <a:latin typeface="Courier New"/>
                <a:ea typeface="Courier New"/>
                <a:cs typeface="Courier New"/>
                <a:sym typeface="Courier New"/>
              </a:rPr>
              <a:t> </a:t>
            </a:r>
            <a:r>
              <a:rPr lang="es" sz="1600">
                <a:solidFill>
                  <a:srgbClr val="9373A5"/>
                </a:solidFill>
                <a:highlight>
                  <a:srgbClr val="2B2B2B"/>
                </a:highlight>
                <a:latin typeface="Courier New"/>
                <a:ea typeface="Courier New"/>
                <a:cs typeface="Courier New"/>
                <a:sym typeface="Courier New"/>
              </a:rPr>
              <a:t>x</a:t>
            </a:r>
            <a:r>
              <a:rPr lang="es" sz="1600">
                <a:solidFill>
                  <a:srgbClr val="CC7832"/>
                </a:solidFill>
                <a:highlight>
                  <a:srgbClr val="2B2B2B"/>
                </a:highlight>
                <a:latin typeface="Courier New"/>
                <a:ea typeface="Courier New"/>
                <a:cs typeface="Courier New"/>
                <a:sym typeface="Courier New"/>
              </a:rPr>
              <a:t>;</a:t>
            </a:r>
            <a:endParaRPr sz="16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600">
                <a:solidFill>
                  <a:srgbClr val="CC7832"/>
                </a:solidFill>
                <a:highlight>
                  <a:srgbClr val="2B2B2B"/>
                </a:highlight>
                <a:latin typeface="Courier New"/>
                <a:ea typeface="Courier New"/>
                <a:cs typeface="Courier New"/>
                <a:sym typeface="Courier New"/>
              </a:rPr>
              <a:t>   float </a:t>
            </a:r>
            <a:r>
              <a:rPr lang="es" sz="1600">
                <a:solidFill>
                  <a:srgbClr val="9373A5"/>
                </a:solidFill>
                <a:highlight>
                  <a:srgbClr val="2B2B2B"/>
                </a:highlight>
                <a:latin typeface="Courier New"/>
                <a:ea typeface="Courier New"/>
                <a:cs typeface="Courier New"/>
                <a:sym typeface="Courier New"/>
              </a:rPr>
              <a:t>y</a:t>
            </a:r>
            <a:r>
              <a:rPr lang="es" sz="1600">
                <a:solidFill>
                  <a:srgbClr val="CC7832"/>
                </a:solidFill>
                <a:highlight>
                  <a:srgbClr val="2B2B2B"/>
                </a:highlight>
                <a:latin typeface="Courier New"/>
                <a:ea typeface="Courier New"/>
                <a:cs typeface="Courier New"/>
                <a:sym typeface="Courier New"/>
              </a:rPr>
              <a:t>;</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CC7832"/>
                </a:solidFill>
                <a:highlight>
                  <a:srgbClr val="2B2B2B"/>
                </a:highlight>
                <a:latin typeface="Courier New"/>
                <a:ea typeface="Courier New"/>
                <a:cs typeface="Courier New"/>
                <a:sym typeface="Courier New"/>
              </a:rPr>
              <a:t>   struct nodo</a:t>
            </a:r>
            <a:r>
              <a:rPr lang="es" sz="1600">
                <a:solidFill>
                  <a:srgbClr val="A9B7C6"/>
                </a:solidFill>
                <a:highlight>
                  <a:srgbClr val="2B2B2B"/>
                </a:highlight>
                <a:latin typeface="Courier New"/>
                <a:ea typeface="Courier New"/>
                <a:cs typeface="Courier New"/>
                <a:sym typeface="Courier New"/>
              </a:rPr>
              <a:t>* </a:t>
            </a:r>
            <a:r>
              <a:rPr lang="es" sz="1600">
                <a:solidFill>
                  <a:srgbClr val="9373A5"/>
                </a:solidFill>
                <a:highlight>
                  <a:srgbClr val="2B2B2B"/>
                </a:highlight>
                <a:latin typeface="Courier New"/>
                <a:ea typeface="Courier New"/>
                <a:cs typeface="Courier New"/>
                <a:sym typeface="Courier New"/>
              </a:rPr>
              <a:t>sig</a:t>
            </a:r>
            <a:r>
              <a:rPr lang="es" sz="1600">
                <a:solidFill>
                  <a:srgbClr val="CC7832"/>
                </a:solidFill>
                <a:highlight>
                  <a:srgbClr val="2B2B2B"/>
                </a:highlight>
                <a:latin typeface="Courier New"/>
                <a:ea typeface="Courier New"/>
                <a:cs typeface="Courier New"/>
                <a:sym typeface="Courier New"/>
              </a:rPr>
              <a:t>;</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A9B7C6"/>
                </a:solidFill>
                <a:highlight>
                  <a:srgbClr val="2B2B2B"/>
                </a:highlight>
                <a:latin typeface="Courier New"/>
                <a:ea typeface="Courier New"/>
                <a:cs typeface="Courier New"/>
                <a:sym typeface="Courier New"/>
              </a:rPr>
              <a:t>} </a:t>
            </a:r>
            <a:r>
              <a:rPr lang="es" sz="1600">
                <a:solidFill>
                  <a:srgbClr val="B9BCD1"/>
                </a:solidFill>
                <a:highlight>
                  <a:srgbClr val="2B2B2B"/>
                </a:highlight>
                <a:latin typeface="Courier New"/>
                <a:ea typeface="Courier New"/>
                <a:cs typeface="Courier New"/>
                <a:sym typeface="Courier New"/>
              </a:rPr>
              <a:t>nodo_t</a:t>
            </a:r>
            <a:r>
              <a:rPr lang="es" sz="1600">
                <a:solidFill>
                  <a:srgbClr val="CC7832"/>
                </a:solidFill>
                <a:highlight>
                  <a:srgbClr val="2B2B2B"/>
                </a:highlight>
                <a:latin typeface="Courier New"/>
                <a:ea typeface="Courier New"/>
                <a:cs typeface="Courier New"/>
                <a:sym typeface="Courier New"/>
              </a:rPr>
              <a:t>;</a:t>
            </a:r>
            <a:endParaRPr sz="1600">
              <a:solidFill>
                <a:srgbClr val="B9BCD1"/>
              </a:solidFill>
              <a:highlight>
                <a:srgbClr val="2B2B2B"/>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05"/>
          <p:cNvSpPr txBox="1"/>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3000">
                <a:solidFill>
                  <a:srgbClr val="000000"/>
                </a:solidFill>
                <a:latin typeface="Space Mono"/>
                <a:ea typeface="Space Mono"/>
                <a:cs typeface="Space Mono"/>
                <a:sym typeface="Space Mono"/>
              </a:rPr>
              <a:t>Structures</a:t>
            </a:r>
            <a:endParaRPr b="1" sz="3000">
              <a:solidFill>
                <a:srgbClr val="000000"/>
              </a:solidFill>
              <a:latin typeface="Space Mono"/>
              <a:ea typeface="Space Mono"/>
              <a:cs typeface="Space Mono"/>
              <a:sym typeface="Space Mono"/>
            </a:endParaRPr>
          </a:p>
        </p:txBody>
      </p:sp>
      <p:sp>
        <p:nvSpPr>
          <p:cNvPr id="710" name="Google Shape;710;p105"/>
          <p:cNvSpPr txBox="1"/>
          <p:nvPr/>
        </p:nvSpPr>
        <p:spPr>
          <a:xfrm>
            <a:off x="613475" y="1224900"/>
            <a:ext cx="7917000" cy="6129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1200"/>
              </a:spcAft>
              <a:buNone/>
            </a:pPr>
            <a:r>
              <a:rPr lang="es" sz="2000">
                <a:solidFill>
                  <a:srgbClr val="000000"/>
                </a:solidFill>
                <a:latin typeface="Roboto Condensed"/>
                <a:ea typeface="Roboto Condensed"/>
                <a:cs typeface="Roboto Condensed"/>
                <a:sym typeface="Roboto Condensed"/>
              </a:rPr>
              <a:t>Una vez declarada la estructura, declaramos:</a:t>
            </a:r>
            <a:endParaRPr sz="2000">
              <a:solidFill>
                <a:srgbClr val="000000"/>
              </a:solidFill>
              <a:latin typeface="Roboto Condensed"/>
              <a:ea typeface="Roboto Condensed"/>
              <a:cs typeface="Roboto Condensed"/>
              <a:sym typeface="Roboto Condensed"/>
            </a:endParaRPr>
          </a:p>
        </p:txBody>
      </p:sp>
      <p:sp>
        <p:nvSpPr>
          <p:cNvPr id="711" name="Google Shape;711;p105"/>
          <p:cNvSpPr txBox="1"/>
          <p:nvPr/>
        </p:nvSpPr>
        <p:spPr>
          <a:xfrm>
            <a:off x="422100" y="1703075"/>
            <a:ext cx="8299800" cy="6771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600">
                <a:solidFill>
                  <a:srgbClr val="A9B7C6"/>
                </a:solidFill>
                <a:highlight>
                  <a:srgbClr val="2B2B2B"/>
                </a:highlight>
                <a:latin typeface="Courier New"/>
                <a:ea typeface="Courier New"/>
                <a:cs typeface="Courier New"/>
                <a:sym typeface="Courier New"/>
              </a:rPr>
              <a:t>nodo_t</a:t>
            </a:r>
            <a:r>
              <a:rPr lang="es" sz="1600">
                <a:solidFill>
                  <a:srgbClr val="A9B7C6"/>
                </a:solidFill>
                <a:highlight>
                  <a:srgbClr val="2B2B2B"/>
                </a:highlight>
                <a:latin typeface="Courier New"/>
                <a:ea typeface="Courier New"/>
                <a:cs typeface="Courier New"/>
                <a:sym typeface="Courier New"/>
              </a:rPr>
              <a:t> s</a:t>
            </a:r>
            <a:endParaRPr sz="1600">
              <a:solidFill>
                <a:srgbClr val="A9B7C6"/>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s" sz="1600">
                <a:solidFill>
                  <a:srgbClr val="A9B7C6"/>
                </a:solidFill>
                <a:highlight>
                  <a:srgbClr val="2B2B2B"/>
                </a:highlight>
                <a:latin typeface="Courier New"/>
                <a:ea typeface="Courier New"/>
                <a:cs typeface="Courier New"/>
                <a:sym typeface="Courier New"/>
              </a:rPr>
              <a:t>nodo_t* sp;</a:t>
            </a:r>
            <a:endParaRPr sz="1600">
              <a:solidFill>
                <a:srgbClr val="CC7832"/>
              </a:solidFill>
              <a:highlight>
                <a:srgbClr val="2B2B2B"/>
              </a:highlight>
              <a:latin typeface="Courier New"/>
              <a:ea typeface="Courier New"/>
              <a:cs typeface="Courier New"/>
              <a:sym typeface="Courier New"/>
            </a:endParaRPr>
          </a:p>
        </p:txBody>
      </p:sp>
      <p:sp>
        <p:nvSpPr>
          <p:cNvPr id="712" name="Google Shape;712;p105"/>
          <p:cNvSpPr txBox="1"/>
          <p:nvPr/>
        </p:nvSpPr>
        <p:spPr>
          <a:xfrm>
            <a:off x="613475" y="2304250"/>
            <a:ext cx="7917000" cy="6129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1200"/>
              </a:spcAft>
              <a:buNone/>
            </a:pPr>
            <a:r>
              <a:rPr lang="es" sz="2000">
                <a:solidFill>
                  <a:srgbClr val="000000"/>
                </a:solidFill>
                <a:latin typeface="Roboto Condensed"/>
                <a:ea typeface="Roboto Condensed"/>
                <a:cs typeface="Roboto Condensed"/>
                <a:sym typeface="Roboto Condensed"/>
              </a:rPr>
              <a:t>Referenciamos su campo count como:</a:t>
            </a:r>
            <a:endParaRPr sz="2000">
              <a:solidFill>
                <a:srgbClr val="000000"/>
              </a:solidFill>
              <a:latin typeface="Roboto Condensed"/>
              <a:ea typeface="Roboto Condensed"/>
              <a:cs typeface="Roboto Condensed"/>
              <a:sym typeface="Roboto Condensed"/>
            </a:endParaRPr>
          </a:p>
        </p:txBody>
      </p:sp>
      <p:sp>
        <p:nvSpPr>
          <p:cNvPr id="713" name="Google Shape;713;p105"/>
          <p:cNvSpPr txBox="1"/>
          <p:nvPr/>
        </p:nvSpPr>
        <p:spPr>
          <a:xfrm>
            <a:off x="422100" y="2785125"/>
            <a:ext cx="8299800" cy="9234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600">
                <a:solidFill>
                  <a:srgbClr val="A9B7C6"/>
                </a:solidFill>
                <a:highlight>
                  <a:srgbClr val="2B2B2B"/>
                </a:highlight>
                <a:latin typeface="Courier New"/>
                <a:ea typeface="Courier New"/>
                <a:cs typeface="Courier New"/>
                <a:sym typeface="Courier New"/>
              </a:rPr>
              <a:t>s.x;</a:t>
            </a:r>
            <a:endParaRPr sz="1600">
              <a:solidFill>
                <a:srgbClr val="A9B7C6"/>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s" sz="1600">
                <a:solidFill>
                  <a:srgbClr val="A9B7C6"/>
                </a:solidFill>
                <a:highlight>
                  <a:srgbClr val="2B2B2B"/>
                </a:highlight>
                <a:latin typeface="Courier New"/>
                <a:ea typeface="Courier New"/>
                <a:cs typeface="Courier New"/>
                <a:sym typeface="Courier New"/>
              </a:rPr>
              <a:t>(*sp).x;</a:t>
            </a:r>
            <a:endParaRPr sz="1600">
              <a:solidFill>
                <a:srgbClr val="A9B7C6"/>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s" sz="1600">
                <a:solidFill>
                  <a:srgbClr val="A9B7C6"/>
                </a:solidFill>
                <a:highlight>
                  <a:srgbClr val="2B2B2B"/>
                </a:highlight>
                <a:latin typeface="Courier New"/>
                <a:ea typeface="Courier New"/>
                <a:cs typeface="Courier New"/>
                <a:sym typeface="Courier New"/>
              </a:rPr>
              <a:t>sp -&gt; x;</a:t>
            </a:r>
            <a:endParaRPr sz="1600">
              <a:solidFill>
                <a:srgbClr val="A9B7C6"/>
              </a:solidFill>
              <a:highlight>
                <a:srgbClr val="2B2B2B"/>
              </a:highlight>
              <a:latin typeface="Courier New"/>
              <a:ea typeface="Courier New"/>
              <a:cs typeface="Courier New"/>
              <a:sym typeface="Courier New"/>
            </a:endParaRPr>
          </a:p>
        </p:txBody>
      </p:sp>
      <p:sp>
        <p:nvSpPr>
          <p:cNvPr id="714" name="Google Shape;714;p105"/>
          <p:cNvSpPr txBox="1"/>
          <p:nvPr/>
        </p:nvSpPr>
        <p:spPr>
          <a:xfrm>
            <a:off x="422100" y="3827725"/>
            <a:ext cx="7917000" cy="4311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1200"/>
              </a:spcAft>
              <a:buNone/>
            </a:pPr>
            <a:r>
              <a:rPr lang="es" sz="2000">
                <a:solidFill>
                  <a:srgbClr val="000000"/>
                </a:solidFill>
                <a:latin typeface="Roboto Condensed"/>
                <a:ea typeface="Roboto Condensed"/>
                <a:cs typeface="Roboto Condensed"/>
                <a:sym typeface="Roboto Condensed"/>
              </a:rPr>
              <a:t>Y podemos manipular otros campos como:</a:t>
            </a:r>
            <a:endParaRPr sz="2000">
              <a:solidFill>
                <a:srgbClr val="000000"/>
              </a:solidFill>
              <a:latin typeface="Roboto Condensed"/>
              <a:ea typeface="Roboto Condensed"/>
              <a:cs typeface="Roboto Condensed"/>
              <a:sym typeface="Roboto Condensed"/>
            </a:endParaRPr>
          </a:p>
        </p:txBody>
      </p:sp>
      <p:sp>
        <p:nvSpPr>
          <p:cNvPr id="715" name="Google Shape;715;p105"/>
          <p:cNvSpPr txBox="1"/>
          <p:nvPr/>
        </p:nvSpPr>
        <p:spPr>
          <a:xfrm>
            <a:off x="380850" y="4258825"/>
            <a:ext cx="8299800" cy="4311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s" sz="1600">
                <a:solidFill>
                  <a:srgbClr val="A9B7C6"/>
                </a:solidFill>
                <a:highlight>
                  <a:srgbClr val="2B2B2B"/>
                </a:highlight>
                <a:latin typeface="Courier New"/>
                <a:ea typeface="Courier New"/>
                <a:cs typeface="Courier New"/>
                <a:sym typeface="Courier New"/>
              </a:rPr>
              <a:t>s.sig-&gt;x;</a:t>
            </a:r>
            <a:endParaRPr sz="16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06"/>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Ejercicio</a:t>
            </a:r>
            <a:endParaRPr/>
          </a:p>
        </p:txBody>
      </p:sp>
      <p:pic>
        <p:nvPicPr>
          <p:cNvPr id="721" name="Google Shape;721;p106"/>
          <p:cNvPicPr preferRelativeResize="0"/>
          <p:nvPr/>
        </p:nvPicPr>
        <p:blipFill>
          <a:blip r:embed="rId3">
            <a:alphaModFix/>
          </a:blip>
          <a:stretch>
            <a:fillRect/>
          </a:stretch>
        </p:blipFill>
        <p:spPr>
          <a:xfrm>
            <a:off x="652438" y="1152400"/>
            <a:ext cx="7839123" cy="3686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07"/>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Ejercicio</a:t>
            </a:r>
            <a:endParaRPr/>
          </a:p>
        </p:txBody>
      </p:sp>
      <p:sp>
        <p:nvSpPr>
          <p:cNvPr id="727" name="Google Shape;727;p107"/>
          <p:cNvSpPr txBox="1"/>
          <p:nvPr>
            <p:ph idx="1" type="body"/>
          </p:nvPr>
        </p:nvSpPr>
        <p:spPr>
          <a:xfrm>
            <a:off x="613475" y="1224900"/>
            <a:ext cx="7917000" cy="8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SzPts val="1400"/>
              <a:buNone/>
            </a:pPr>
            <a:r>
              <a:rPr lang="es" sz="2000"/>
              <a:t>¿Y si tiene que devolver el nombre completo?</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08"/>
          <p:cNvSpPr txBox="1"/>
          <p:nvPr>
            <p:ph type="title"/>
          </p:nvPr>
        </p:nvSpPr>
        <p:spPr>
          <a:xfrm>
            <a:off x="2805300" y="3185150"/>
            <a:ext cx="3533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t/>
            </a:r>
            <a:endParaRPr/>
          </a:p>
        </p:txBody>
      </p:sp>
      <p:sp>
        <p:nvSpPr>
          <p:cNvPr id="733" name="Google Shape;733;p108"/>
          <p:cNvSpPr txBox="1"/>
          <p:nvPr>
            <p:ph idx="1" type="subTitle"/>
          </p:nvPr>
        </p:nvSpPr>
        <p:spPr>
          <a:xfrm>
            <a:off x="1522800" y="1169450"/>
            <a:ext cx="6098400" cy="1710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SzPts val="3000"/>
              <a:buNone/>
            </a:pPr>
            <a:r>
              <a:rPr lang="es"/>
              <a:t>Ejercicio del TAP 2019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5"/>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Librerías</a:t>
            </a:r>
            <a:endParaRPr/>
          </a:p>
        </p:txBody>
      </p:sp>
      <p:sp>
        <p:nvSpPr>
          <p:cNvPr id="566" name="Google Shape;566;p85"/>
          <p:cNvSpPr txBox="1"/>
          <p:nvPr>
            <p:ph idx="1" type="body"/>
          </p:nvPr>
        </p:nvSpPr>
        <p:spPr>
          <a:xfrm>
            <a:off x="613475" y="1605900"/>
            <a:ext cx="7917000" cy="193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Una librería es un conjunto de código que se puede usar para realizar software. Nos permiten reutilizar funciones y/o usar código hecho por otros.</a:t>
            </a:r>
            <a:endParaRPr/>
          </a:p>
          <a:p>
            <a:pPr indent="0" lvl="0" marL="0" rtl="0" algn="l">
              <a:lnSpc>
                <a:spcPct val="100000"/>
              </a:lnSpc>
              <a:spcBef>
                <a:spcPts val="1200"/>
              </a:spcBef>
              <a:spcAft>
                <a:spcPts val="0"/>
              </a:spcAft>
              <a:buSzPts val="1400"/>
              <a:buNone/>
            </a:pPr>
            <a:r>
              <a:rPr lang="es"/>
              <a:t>Por un lado están los usuarios de la librería, que no necesariamente están interesados en modificarla o saber cómo funciona. Quieren saber cómo se usa y que les sea sencillo hacerlo.</a:t>
            </a:r>
            <a:endParaRPr/>
          </a:p>
          <a:p>
            <a:pPr indent="0" lvl="0" marL="0" rtl="0" algn="l">
              <a:lnSpc>
                <a:spcPct val="100000"/>
              </a:lnSpc>
              <a:spcBef>
                <a:spcPts val="1200"/>
              </a:spcBef>
              <a:spcAft>
                <a:spcPts val="1200"/>
              </a:spcAft>
              <a:buSzPts val="1400"/>
              <a:buNone/>
            </a:pPr>
            <a:r>
              <a:rPr lang="es"/>
              <a:t>Por otro lado están los programadores de la librería que quieren hacerla lo más fácil de usar posible y van a modificar su funcionamiento constantemente.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6"/>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Archivos .h</a:t>
            </a:r>
            <a:endParaRPr/>
          </a:p>
        </p:txBody>
      </p:sp>
      <p:sp>
        <p:nvSpPr>
          <p:cNvPr id="572" name="Google Shape;572;p86"/>
          <p:cNvSpPr txBox="1"/>
          <p:nvPr>
            <p:ph idx="1" type="body"/>
          </p:nvPr>
        </p:nvSpPr>
        <p:spPr>
          <a:xfrm>
            <a:off x="613475" y="1224900"/>
            <a:ext cx="79170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1400"/>
              <a:buNone/>
            </a:pPr>
            <a:r>
              <a:rPr lang="es"/>
              <a:t>Los archivos de </a:t>
            </a:r>
            <a:r>
              <a:rPr i="1" lang="es"/>
              <a:t>headers</a:t>
            </a:r>
            <a:r>
              <a:rPr lang="es"/>
              <a:t> .h contienen las firmas de todas las funciones que se pueden usar en la librería, en general acompañados de comentarios detallando qué hacen y sus casos borde.</a:t>
            </a:r>
            <a:endParaRPr/>
          </a:p>
        </p:txBody>
      </p:sp>
      <p:sp>
        <p:nvSpPr>
          <p:cNvPr id="573" name="Google Shape;573;p86"/>
          <p:cNvSpPr txBox="1"/>
          <p:nvPr/>
        </p:nvSpPr>
        <p:spPr>
          <a:xfrm>
            <a:off x="422075" y="2213675"/>
            <a:ext cx="8299800" cy="14160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808080"/>
                </a:solidFill>
                <a:highlight>
                  <a:srgbClr val="2B2B2B"/>
                </a:highlight>
                <a:latin typeface="Courier New"/>
                <a:ea typeface="Courier New"/>
                <a:cs typeface="Courier New"/>
                <a:sym typeface="Courier New"/>
              </a:rPr>
              <a:t>/*</a:t>
            </a:r>
            <a:endParaRPr b="0" i="0" sz="1600" u="none" cap="none" strike="noStrike">
              <a:solidFill>
                <a:srgbClr val="808080"/>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808080"/>
                </a:solidFill>
                <a:highlight>
                  <a:srgbClr val="2B2B2B"/>
                </a:highlight>
                <a:latin typeface="Courier New"/>
                <a:ea typeface="Courier New"/>
                <a:cs typeface="Courier New"/>
                <a:sym typeface="Courier New"/>
              </a:rPr>
              <a:t>* Dado el volumen de un depósito D y el volumen de un producto V</a:t>
            </a:r>
            <a:endParaRPr b="0" i="0" sz="1600" u="none" cap="none" strike="noStrike">
              <a:solidFill>
                <a:srgbClr val="808080"/>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808080"/>
                </a:solidFill>
                <a:highlight>
                  <a:srgbClr val="2B2B2B"/>
                </a:highlight>
                <a:latin typeface="Courier New"/>
                <a:ea typeface="Courier New"/>
                <a:cs typeface="Courier New"/>
                <a:sym typeface="Courier New"/>
              </a:rPr>
              <a:t>* la función calcula cuántos productos entran en el depósito.</a:t>
            </a:r>
            <a:endParaRPr b="0" i="0" sz="1600" u="none" cap="none" strike="noStrike">
              <a:solidFill>
                <a:srgbClr val="808080"/>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808080"/>
                </a:solidFill>
                <a:highlight>
                  <a:srgbClr val="2B2B2B"/>
                </a:highlight>
                <a:latin typeface="Courier New"/>
                <a:ea typeface="Courier New"/>
                <a:cs typeface="Courier New"/>
                <a:sym typeface="Courier New"/>
              </a:rPr>
              <a:t>*/</a:t>
            </a:r>
            <a:endParaRPr b="0" i="0" sz="1600" u="none" cap="none" strike="noStrike">
              <a:solidFill>
                <a:srgbClr val="808080"/>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CC7832"/>
                </a:solidFill>
                <a:highlight>
                  <a:srgbClr val="2B2B2B"/>
                </a:highlight>
                <a:latin typeface="Courier New"/>
                <a:ea typeface="Courier New"/>
                <a:cs typeface="Courier New"/>
                <a:sym typeface="Courier New"/>
              </a:rPr>
              <a:t>int </a:t>
            </a:r>
            <a:r>
              <a:rPr b="0" i="0" lang="es" sz="1600" u="none" cap="none" strike="noStrike">
                <a:solidFill>
                  <a:srgbClr val="FFC66D"/>
                </a:solidFill>
                <a:highlight>
                  <a:srgbClr val="2B2B2B"/>
                </a:highlight>
                <a:latin typeface="Courier New"/>
                <a:ea typeface="Courier New"/>
                <a:cs typeface="Courier New"/>
                <a:sym typeface="Courier New"/>
              </a:rPr>
              <a:t>storage_capacity</a:t>
            </a:r>
            <a:r>
              <a:rPr b="0" i="0" lang="es" sz="1600" u="none" cap="none" strike="noStrike">
                <a:solidFill>
                  <a:srgbClr val="A9B7C6"/>
                </a:solidFill>
                <a:highlight>
                  <a:srgbClr val="2B2B2B"/>
                </a:highlight>
                <a:latin typeface="Courier New"/>
                <a:ea typeface="Courier New"/>
                <a:cs typeface="Courier New"/>
                <a:sym typeface="Courier New"/>
              </a:rPr>
              <a:t>(</a:t>
            </a:r>
            <a:r>
              <a:rPr b="0" i="0" lang="es" sz="1600" u="none" cap="none" strike="noStrike">
                <a:solidFill>
                  <a:srgbClr val="CC7832"/>
                </a:solidFill>
                <a:highlight>
                  <a:srgbClr val="2B2B2B"/>
                </a:highlight>
                <a:latin typeface="Courier New"/>
                <a:ea typeface="Courier New"/>
                <a:cs typeface="Courier New"/>
                <a:sym typeface="Courier New"/>
              </a:rPr>
              <a:t>float </a:t>
            </a:r>
            <a:r>
              <a:rPr b="0" i="0" lang="es" sz="1600" u="none" cap="none" strike="noStrike">
                <a:solidFill>
                  <a:srgbClr val="A9B7C6"/>
                </a:solidFill>
                <a:highlight>
                  <a:srgbClr val="2B2B2B"/>
                </a:highlight>
                <a:latin typeface="Courier New"/>
                <a:ea typeface="Courier New"/>
                <a:cs typeface="Courier New"/>
                <a:sym typeface="Courier New"/>
              </a:rPr>
              <a:t>d</a:t>
            </a:r>
            <a:r>
              <a:rPr b="0" i="0" lang="es" sz="1600" u="none" cap="none" strike="noStrike">
                <a:solidFill>
                  <a:srgbClr val="CC7832"/>
                </a:solidFill>
                <a:highlight>
                  <a:srgbClr val="2B2B2B"/>
                </a:highlight>
                <a:latin typeface="Courier New"/>
                <a:ea typeface="Courier New"/>
                <a:cs typeface="Courier New"/>
                <a:sym typeface="Courier New"/>
              </a:rPr>
              <a:t>, float </a:t>
            </a:r>
            <a:r>
              <a:rPr b="0" i="0" lang="es" sz="1600" u="none" cap="none" strike="noStrike">
                <a:solidFill>
                  <a:srgbClr val="A9B7C6"/>
                </a:solidFill>
                <a:highlight>
                  <a:srgbClr val="2B2B2B"/>
                </a:highlight>
                <a:latin typeface="Courier New"/>
                <a:ea typeface="Courier New"/>
                <a:cs typeface="Courier New"/>
                <a:sym typeface="Courier New"/>
              </a:rPr>
              <a:t>v)</a:t>
            </a:r>
            <a:r>
              <a:rPr b="0" i="0" lang="es" sz="1600" u="none" cap="none" strike="noStrike">
                <a:solidFill>
                  <a:srgbClr val="CC7832"/>
                </a:solidFill>
                <a:highlight>
                  <a:srgbClr val="2B2B2B"/>
                </a:highlight>
                <a:latin typeface="Courier New"/>
                <a:ea typeface="Courier New"/>
                <a:cs typeface="Courier New"/>
                <a:sym typeface="Courier New"/>
              </a:rPr>
              <a:t>;</a:t>
            </a:r>
            <a:endParaRPr b="0" i="0" sz="1600" u="none" cap="none" strike="noStrike">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7"/>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Archivos .c</a:t>
            </a:r>
            <a:endParaRPr/>
          </a:p>
        </p:txBody>
      </p:sp>
      <p:sp>
        <p:nvSpPr>
          <p:cNvPr id="579" name="Google Shape;579;p87"/>
          <p:cNvSpPr txBox="1"/>
          <p:nvPr>
            <p:ph idx="1" type="body"/>
          </p:nvPr>
        </p:nvSpPr>
        <p:spPr>
          <a:xfrm>
            <a:off x="613475" y="1224900"/>
            <a:ext cx="7917000" cy="193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Los archivos .c contienen el código de cada una de las funciones que están en el .h además de otras que puedan usarse para implementar esas funciones pero que no estén disponibles para el usuario.</a:t>
            </a:r>
            <a:endParaRPr/>
          </a:p>
          <a:p>
            <a:pPr indent="0" lvl="0" marL="0" rtl="0" algn="l">
              <a:lnSpc>
                <a:spcPct val="100000"/>
              </a:lnSpc>
              <a:spcBef>
                <a:spcPts val="1200"/>
              </a:spcBef>
              <a:spcAft>
                <a:spcPts val="1200"/>
              </a:spcAft>
              <a:buSzPts val="1400"/>
              <a:buNone/>
            </a:pPr>
            <a:r>
              <a:rPr lang="es"/>
              <a:t>No todo el código en el .c es accesible al usuario.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88"/>
          <p:cNvSpPr txBox="1"/>
          <p:nvPr>
            <p:ph type="title"/>
          </p:nvPr>
        </p:nvSpPr>
        <p:spPr>
          <a:xfrm>
            <a:off x="2805300" y="3185150"/>
            <a:ext cx="3533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t/>
            </a:r>
            <a:endParaRPr/>
          </a:p>
        </p:txBody>
      </p:sp>
      <p:sp>
        <p:nvSpPr>
          <p:cNvPr id="585" name="Google Shape;585;p88"/>
          <p:cNvSpPr txBox="1"/>
          <p:nvPr>
            <p:ph idx="1" type="subTitle"/>
          </p:nvPr>
        </p:nvSpPr>
        <p:spPr>
          <a:xfrm>
            <a:off x="1522800" y="1169450"/>
            <a:ext cx="6098400" cy="1710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200"/>
              </a:spcAft>
              <a:buSzPts val="3000"/>
              <a:buNone/>
            </a:pPr>
            <a:r>
              <a:rPr lang="es"/>
              <a:t>Macros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9"/>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Macros</a:t>
            </a:r>
            <a:endParaRPr/>
          </a:p>
        </p:txBody>
      </p:sp>
      <p:sp>
        <p:nvSpPr>
          <p:cNvPr id="591" name="Google Shape;591;p89"/>
          <p:cNvSpPr txBox="1"/>
          <p:nvPr>
            <p:ph idx="1" type="body"/>
          </p:nvPr>
        </p:nvSpPr>
        <p:spPr>
          <a:xfrm>
            <a:off x="613475" y="1224900"/>
            <a:ext cx="7917000" cy="8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SzPts val="1400"/>
              <a:buNone/>
            </a:pPr>
            <a:r>
              <a:rPr lang="es"/>
              <a:t>Una macro es un fragmento de </a:t>
            </a:r>
            <a:r>
              <a:rPr i="1" lang="es"/>
              <a:t>código</a:t>
            </a:r>
            <a:r>
              <a:rPr lang="es"/>
              <a:t> al que le damos nombre. El preprocesador va a cambiar las apariciones de nuestra macro por el código correspondiente.</a:t>
            </a:r>
            <a:endParaRPr/>
          </a:p>
        </p:txBody>
      </p:sp>
      <p:sp>
        <p:nvSpPr>
          <p:cNvPr id="592" name="Google Shape;592;p89"/>
          <p:cNvSpPr txBox="1"/>
          <p:nvPr/>
        </p:nvSpPr>
        <p:spPr>
          <a:xfrm>
            <a:off x="422075" y="2213675"/>
            <a:ext cx="8299800" cy="14160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s" sz="1600">
                <a:solidFill>
                  <a:srgbClr val="BBB529"/>
                </a:solidFill>
                <a:highlight>
                  <a:srgbClr val="2B2B2B"/>
                </a:highlight>
                <a:latin typeface="Courier New"/>
                <a:ea typeface="Courier New"/>
                <a:cs typeface="Courier New"/>
                <a:sym typeface="Courier New"/>
              </a:rPr>
              <a:t>#define </a:t>
            </a:r>
            <a:r>
              <a:rPr lang="es" sz="1600">
                <a:solidFill>
                  <a:srgbClr val="A9B7C6"/>
                </a:solidFill>
                <a:highlight>
                  <a:srgbClr val="2B2B2B"/>
                </a:highlight>
                <a:latin typeface="Courier New"/>
                <a:ea typeface="Courier New"/>
                <a:cs typeface="Courier New"/>
                <a:sym typeface="Courier New"/>
              </a:rPr>
              <a:t>BUFFER_SIZE </a:t>
            </a:r>
            <a:r>
              <a:rPr lang="es" sz="1600">
                <a:solidFill>
                  <a:srgbClr val="6897BB"/>
                </a:solidFill>
                <a:highlight>
                  <a:srgbClr val="2B2B2B"/>
                </a:highlight>
                <a:latin typeface="Courier New"/>
                <a:ea typeface="Courier New"/>
                <a:cs typeface="Courier New"/>
                <a:sym typeface="Courier New"/>
              </a:rPr>
              <a:t>1024</a:t>
            </a:r>
            <a:endParaRPr sz="1600">
              <a:solidFill>
                <a:srgbClr val="6897BB"/>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6897BB"/>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600">
                <a:solidFill>
                  <a:srgbClr val="A9B7C6"/>
                </a:solidFill>
                <a:highlight>
                  <a:srgbClr val="2B2B2B"/>
                </a:highlight>
                <a:latin typeface="Courier New"/>
                <a:ea typeface="Courier New"/>
                <a:cs typeface="Courier New"/>
                <a:sym typeface="Courier New"/>
              </a:rPr>
              <a:t>…</a:t>
            </a:r>
            <a:endParaRPr sz="1600">
              <a:solidFill>
                <a:srgbClr val="6897BB"/>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6897BB"/>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CC7832"/>
                </a:solidFill>
                <a:highlight>
                  <a:srgbClr val="2B2B2B"/>
                </a:highlight>
                <a:latin typeface="Courier New"/>
                <a:ea typeface="Courier New"/>
                <a:cs typeface="Courier New"/>
                <a:sym typeface="Courier New"/>
              </a:rPr>
              <a:t>char</a:t>
            </a:r>
            <a:r>
              <a:rPr lang="es" sz="1600">
                <a:solidFill>
                  <a:srgbClr val="A9B7C6"/>
                </a:solidFill>
                <a:highlight>
                  <a:srgbClr val="2B2B2B"/>
                </a:highlight>
                <a:latin typeface="Courier New"/>
                <a:ea typeface="Courier New"/>
                <a:cs typeface="Courier New"/>
                <a:sym typeface="Courier New"/>
              </a:rPr>
              <a:t>* buffer = malloc(BUFFER_SIZE)</a:t>
            </a:r>
            <a:r>
              <a:rPr lang="es" sz="1600">
                <a:solidFill>
                  <a:srgbClr val="CC7832"/>
                </a:solidFill>
                <a:highlight>
                  <a:srgbClr val="2B2B2B"/>
                </a:highlight>
                <a:latin typeface="Courier New"/>
                <a:ea typeface="Courier New"/>
                <a:cs typeface="Courier New"/>
                <a:sym typeface="Courier New"/>
              </a:rPr>
              <a:t>;</a:t>
            </a:r>
            <a:endParaRPr sz="1600">
              <a:solidFill>
                <a:srgbClr val="808080"/>
              </a:solidFill>
              <a:highlight>
                <a:srgbClr val="2B2B2B"/>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0"/>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stdbool.h</a:t>
            </a:r>
            <a:endParaRPr/>
          </a:p>
        </p:txBody>
      </p:sp>
      <p:sp>
        <p:nvSpPr>
          <p:cNvPr id="598" name="Google Shape;598;p90"/>
          <p:cNvSpPr txBox="1"/>
          <p:nvPr/>
        </p:nvSpPr>
        <p:spPr>
          <a:xfrm>
            <a:off x="422100" y="1243400"/>
            <a:ext cx="8299800" cy="33864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s" sz="1600">
                <a:solidFill>
                  <a:srgbClr val="BBB529"/>
                </a:solidFill>
                <a:highlight>
                  <a:srgbClr val="2B2B2B"/>
                </a:highlight>
                <a:latin typeface="Courier New"/>
                <a:ea typeface="Courier New"/>
                <a:cs typeface="Courier New"/>
                <a:sym typeface="Courier New"/>
              </a:rPr>
              <a:t>#ifndef </a:t>
            </a:r>
            <a:r>
              <a:rPr lang="es" sz="1600">
                <a:solidFill>
                  <a:srgbClr val="A9B7C6"/>
                </a:solidFill>
                <a:highlight>
                  <a:srgbClr val="2B2B2B"/>
                </a:highlight>
                <a:latin typeface="Courier New"/>
                <a:ea typeface="Courier New"/>
                <a:cs typeface="Courier New"/>
                <a:sym typeface="Courier New"/>
              </a:rPr>
              <a:t>STDBOOL_H</a:t>
            </a:r>
            <a:endParaRPr sz="1600">
              <a:solidFill>
                <a:srgbClr val="A9B7C6"/>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BBB529"/>
                </a:solidFill>
                <a:highlight>
                  <a:srgbClr val="2B2B2B"/>
                </a:highlight>
                <a:latin typeface="Courier New"/>
                <a:ea typeface="Courier New"/>
                <a:cs typeface="Courier New"/>
                <a:sym typeface="Courier New"/>
              </a:rPr>
              <a:t>#define </a:t>
            </a:r>
            <a:r>
              <a:rPr lang="es" sz="1600">
                <a:solidFill>
                  <a:srgbClr val="A9B7C6"/>
                </a:solidFill>
                <a:highlight>
                  <a:srgbClr val="2B2B2B"/>
                </a:highlight>
                <a:latin typeface="Courier New"/>
                <a:ea typeface="Courier New"/>
                <a:cs typeface="Courier New"/>
                <a:sym typeface="Courier New"/>
              </a:rPr>
              <a:t>STDBOOL_h</a:t>
            </a:r>
            <a:endParaRPr sz="1600">
              <a:solidFill>
                <a:srgbClr val="A9B7C6"/>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A9B7C6"/>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BBB529"/>
                </a:solidFill>
                <a:highlight>
                  <a:srgbClr val="2B2B2B"/>
                </a:highlight>
                <a:latin typeface="Courier New"/>
                <a:ea typeface="Courier New"/>
                <a:cs typeface="Courier New"/>
                <a:sym typeface="Courier New"/>
              </a:rPr>
              <a:t>#define </a:t>
            </a:r>
            <a:r>
              <a:rPr lang="es" sz="1600">
                <a:solidFill>
                  <a:srgbClr val="CC7832"/>
                </a:solidFill>
                <a:highlight>
                  <a:srgbClr val="2B2B2B"/>
                </a:highlight>
                <a:latin typeface="Courier New"/>
                <a:ea typeface="Courier New"/>
                <a:cs typeface="Courier New"/>
                <a:sym typeface="Courier New"/>
              </a:rPr>
              <a:t>bool _Bool</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BBB529"/>
                </a:solidFill>
                <a:highlight>
                  <a:srgbClr val="2B2B2B"/>
                </a:highlight>
                <a:latin typeface="Courier New"/>
                <a:ea typeface="Courier New"/>
                <a:cs typeface="Courier New"/>
                <a:sym typeface="Courier New"/>
              </a:rPr>
              <a:t>#ifndef </a:t>
            </a:r>
            <a:r>
              <a:rPr lang="es" sz="1600">
                <a:solidFill>
                  <a:srgbClr val="CC7832"/>
                </a:solidFill>
                <a:highlight>
                  <a:srgbClr val="2B2B2B"/>
                </a:highlight>
                <a:latin typeface="Courier New"/>
                <a:ea typeface="Courier New"/>
                <a:cs typeface="Courier New"/>
                <a:sym typeface="Courier New"/>
              </a:rPr>
              <a:t>true</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BBB529"/>
                </a:solidFill>
                <a:highlight>
                  <a:srgbClr val="2B2B2B"/>
                </a:highlight>
                <a:latin typeface="Courier New"/>
                <a:ea typeface="Courier New"/>
                <a:cs typeface="Courier New"/>
                <a:sym typeface="Courier New"/>
              </a:rPr>
              <a:t>#define </a:t>
            </a:r>
            <a:r>
              <a:rPr lang="es" sz="1600">
                <a:solidFill>
                  <a:srgbClr val="CC7832"/>
                </a:solidFill>
                <a:highlight>
                  <a:srgbClr val="2B2B2B"/>
                </a:highlight>
                <a:latin typeface="Courier New"/>
                <a:ea typeface="Courier New"/>
                <a:cs typeface="Courier New"/>
                <a:sym typeface="Courier New"/>
              </a:rPr>
              <a:t>true </a:t>
            </a:r>
            <a:r>
              <a:rPr lang="es" sz="1600">
                <a:solidFill>
                  <a:srgbClr val="6897BB"/>
                </a:solidFill>
                <a:highlight>
                  <a:srgbClr val="2B2B2B"/>
                </a:highlight>
                <a:latin typeface="Courier New"/>
                <a:ea typeface="Courier New"/>
                <a:cs typeface="Courier New"/>
                <a:sym typeface="Courier New"/>
              </a:rPr>
              <a:t>1</a:t>
            </a:r>
            <a:endParaRPr sz="1600">
              <a:solidFill>
                <a:srgbClr val="6897BB"/>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BBB529"/>
                </a:solidFill>
                <a:highlight>
                  <a:srgbClr val="2B2B2B"/>
                </a:highlight>
                <a:latin typeface="Courier New"/>
                <a:ea typeface="Courier New"/>
                <a:cs typeface="Courier New"/>
                <a:sym typeface="Courier New"/>
              </a:rPr>
              <a:t>#endif</a:t>
            </a:r>
            <a:endParaRPr sz="1600">
              <a:solidFill>
                <a:srgbClr val="BBB529"/>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BBB529"/>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BBB529"/>
                </a:solidFill>
                <a:highlight>
                  <a:srgbClr val="2B2B2B"/>
                </a:highlight>
                <a:latin typeface="Courier New"/>
                <a:ea typeface="Courier New"/>
                <a:cs typeface="Courier New"/>
                <a:sym typeface="Courier New"/>
              </a:rPr>
              <a:t>#ifndef </a:t>
            </a:r>
            <a:r>
              <a:rPr lang="es" sz="1600">
                <a:solidFill>
                  <a:srgbClr val="CC7832"/>
                </a:solidFill>
                <a:highlight>
                  <a:srgbClr val="2B2B2B"/>
                </a:highlight>
                <a:latin typeface="Courier New"/>
                <a:ea typeface="Courier New"/>
                <a:cs typeface="Courier New"/>
                <a:sym typeface="Courier New"/>
              </a:rPr>
              <a:t>false</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BBB529"/>
                </a:solidFill>
                <a:highlight>
                  <a:srgbClr val="2B2B2B"/>
                </a:highlight>
                <a:latin typeface="Courier New"/>
                <a:ea typeface="Courier New"/>
                <a:cs typeface="Courier New"/>
                <a:sym typeface="Courier New"/>
              </a:rPr>
              <a:t>#define </a:t>
            </a:r>
            <a:r>
              <a:rPr lang="es" sz="1600">
                <a:solidFill>
                  <a:srgbClr val="CC7832"/>
                </a:solidFill>
                <a:highlight>
                  <a:srgbClr val="2B2B2B"/>
                </a:highlight>
                <a:latin typeface="Courier New"/>
                <a:ea typeface="Courier New"/>
                <a:cs typeface="Courier New"/>
                <a:sym typeface="Courier New"/>
              </a:rPr>
              <a:t>false </a:t>
            </a:r>
            <a:r>
              <a:rPr lang="es" sz="1600">
                <a:solidFill>
                  <a:srgbClr val="6897BB"/>
                </a:solidFill>
                <a:highlight>
                  <a:srgbClr val="2B2B2B"/>
                </a:highlight>
                <a:latin typeface="Courier New"/>
                <a:ea typeface="Courier New"/>
                <a:cs typeface="Courier New"/>
                <a:sym typeface="Courier New"/>
              </a:rPr>
              <a:t>0</a:t>
            </a:r>
            <a:endParaRPr sz="1600">
              <a:solidFill>
                <a:srgbClr val="6897BB"/>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BBB529"/>
                </a:solidFill>
                <a:highlight>
                  <a:srgbClr val="2B2B2B"/>
                </a:highlight>
                <a:latin typeface="Courier New"/>
                <a:ea typeface="Courier New"/>
                <a:cs typeface="Courier New"/>
                <a:sym typeface="Courier New"/>
              </a:rPr>
              <a:t>#endif</a:t>
            </a:r>
            <a:endParaRPr sz="1600">
              <a:solidFill>
                <a:srgbClr val="BBB529"/>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BBB529"/>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BBB529"/>
                </a:solidFill>
                <a:highlight>
                  <a:srgbClr val="2B2B2B"/>
                </a:highlight>
                <a:latin typeface="Courier New"/>
                <a:ea typeface="Courier New"/>
                <a:cs typeface="Courier New"/>
                <a:sym typeface="Courier New"/>
              </a:rPr>
              <a:t>#endif</a:t>
            </a:r>
            <a:endParaRPr sz="1600">
              <a:solidFill>
                <a:srgbClr val="BBB529"/>
              </a:solidFill>
              <a:highlight>
                <a:srgbClr val="2B2B2B"/>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91"/>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Funciones con macros</a:t>
            </a:r>
            <a:endParaRPr/>
          </a:p>
        </p:txBody>
      </p:sp>
      <p:sp>
        <p:nvSpPr>
          <p:cNvPr id="604" name="Google Shape;604;p91"/>
          <p:cNvSpPr txBox="1"/>
          <p:nvPr/>
        </p:nvSpPr>
        <p:spPr>
          <a:xfrm>
            <a:off x="713225" y="1624400"/>
            <a:ext cx="8008800" cy="4311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s" sz="1600">
                <a:solidFill>
                  <a:srgbClr val="BBB529"/>
                </a:solidFill>
                <a:highlight>
                  <a:srgbClr val="2B2B2B"/>
                </a:highlight>
                <a:latin typeface="Courier New"/>
                <a:ea typeface="Courier New"/>
                <a:cs typeface="Courier New"/>
                <a:sym typeface="Courier New"/>
              </a:rPr>
              <a:t>#define </a:t>
            </a:r>
            <a:r>
              <a:rPr lang="es" sz="1600">
                <a:solidFill>
                  <a:srgbClr val="A9B7C6"/>
                </a:solidFill>
                <a:highlight>
                  <a:srgbClr val="2B2B2B"/>
                </a:highlight>
                <a:latin typeface="Courier New"/>
                <a:ea typeface="Courier New"/>
                <a:cs typeface="Courier New"/>
                <a:sym typeface="Courier New"/>
              </a:rPr>
              <a:t>SUM(a</a:t>
            </a:r>
            <a:r>
              <a:rPr lang="es" sz="1600">
                <a:solidFill>
                  <a:srgbClr val="CC7832"/>
                </a:solidFill>
                <a:highlight>
                  <a:srgbClr val="2B2B2B"/>
                </a:highlight>
                <a:latin typeface="Courier New"/>
                <a:ea typeface="Courier New"/>
                <a:cs typeface="Courier New"/>
                <a:sym typeface="Courier New"/>
              </a:rPr>
              <a:t>,</a:t>
            </a:r>
            <a:r>
              <a:rPr lang="es" sz="1600">
                <a:solidFill>
                  <a:srgbClr val="A9B7C6"/>
                </a:solidFill>
                <a:highlight>
                  <a:srgbClr val="2B2B2B"/>
                </a:highlight>
                <a:latin typeface="Courier New"/>
                <a:ea typeface="Courier New"/>
                <a:cs typeface="Courier New"/>
                <a:sym typeface="Courier New"/>
              </a:rPr>
              <a:t>b) (a + b)</a:t>
            </a:r>
            <a:endParaRPr sz="1600">
              <a:solidFill>
                <a:srgbClr val="BBB529"/>
              </a:solidFill>
              <a:highlight>
                <a:srgbClr val="2B2B2B"/>
              </a:highlight>
              <a:latin typeface="Courier New"/>
              <a:ea typeface="Courier New"/>
              <a:cs typeface="Courier New"/>
              <a:sym typeface="Courier New"/>
            </a:endParaRPr>
          </a:p>
        </p:txBody>
      </p:sp>
      <p:sp>
        <p:nvSpPr>
          <p:cNvPr id="605" name="Google Shape;605;p91"/>
          <p:cNvSpPr txBox="1"/>
          <p:nvPr>
            <p:ph idx="1" type="body"/>
          </p:nvPr>
        </p:nvSpPr>
        <p:spPr>
          <a:xfrm>
            <a:off x="613475" y="1224900"/>
            <a:ext cx="7917000" cy="42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SzPts val="1400"/>
              <a:buNone/>
            </a:pPr>
            <a:r>
              <a:rPr lang="es"/>
              <a:t>Si definimos:</a:t>
            </a:r>
            <a:endParaRPr/>
          </a:p>
        </p:txBody>
      </p:sp>
      <p:sp>
        <p:nvSpPr>
          <p:cNvPr id="606" name="Google Shape;606;p91"/>
          <p:cNvSpPr txBox="1"/>
          <p:nvPr>
            <p:ph idx="1" type="body"/>
          </p:nvPr>
        </p:nvSpPr>
        <p:spPr>
          <a:xfrm>
            <a:off x="613475" y="2298525"/>
            <a:ext cx="7917000" cy="42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SzPts val="1400"/>
              <a:buNone/>
            </a:pPr>
            <a:r>
              <a:rPr lang="es"/>
              <a:t>Cuando corremos:</a:t>
            </a:r>
            <a:endParaRPr/>
          </a:p>
        </p:txBody>
      </p:sp>
      <p:sp>
        <p:nvSpPr>
          <p:cNvPr id="607" name="Google Shape;607;p91"/>
          <p:cNvSpPr txBox="1"/>
          <p:nvPr/>
        </p:nvSpPr>
        <p:spPr>
          <a:xfrm>
            <a:off x="713225" y="2708525"/>
            <a:ext cx="8008800" cy="6771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s" sz="1600">
                <a:solidFill>
                  <a:srgbClr val="A9B7C6"/>
                </a:solidFill>
                <a:highlight>
                  <a:srgbClr val="2B2B2B"/>
                </a:highlight>
                <a:latin typeface="Courier New"/>
                <a:ea typeface="Courier New"/>
                <a:cs typeface="Courier New"/>
                <a:sym typeface="Courier New"/>
              </a:rPr>
              <a:t>c = SUM(x</a:t>
            </a:r>
            <a:r>
              <a:rPr lang="es" sz="1600">
                <a:solidFill>
                  <a:srgbClr val="CC7832"/>
                </a:solidFill>
                <a:highlight>
                  <a:srgbClr val="2B2B2B"/>
                </a:highlight>
                <a:latin typeface="Courier New"/>
                <a:ea typeface="Courier New"/>
                <a:cs typeface="Courier New"/>
                <a:sym typeface="Courier New"/>
              </a:rPr>
              <a:t>,</a:t>
            </a:r>
            <a:r>
              <a:rPr lang="es" sz="1600">
                <a:solidFill>
                  <a:srgbClr val="A9B7C6"/>
                </a:solidFill>
                <a:highlight>
                  <a:srgbClr val="2B2B2B"/>
                </a:highlight>
                <a:latin typeface="Courier New"/>
                <a:ea typeface="Courier New"/>
                <a:cs typeface="Courier New"/>
                <a:sym typeface="Courier New"/>
              </a:rPr>
              <a:t>y)</a:t>
            </a:r>
            <a:r>
              <a:rPr lang="es" sz="1600">
                <a:solidFill>
                  <a:srgbClr val="CC7832"/>
                </a:solidFill>
                <a:highlight>
                  <a:srgbClr val="2B2B2B"/>
                </a:highlight>
                <a:latin typeface="Courier New"/>
                <a:ea typeface="Courier New"/>
                <a:cs typeface="Courier New"/>
                <a:sym typeface="Courier New"/>
              </a:rPr>
              <a:t>;</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A9B7C6"/>
                </a:solidFill>
                <a:highlight>
                  <a:srgbClr val="2B2B2B"/>
                </a:highlight>
                <a:latin typeface="Courier New"/>
                <a:ea typeface="Courier New"/>
                <a:cs typeface="Courier New"/>
                <a:sym typeface="Courier New"/>
              </a:rPr>
              <a:t>c = d * SUM(x</a:t>
            </a:r>
            <a:r>
              <a:rPr lang="es" sz="1600">
                <a:solidFill>
                  <a:srgbClr val="CC7832"/>
                </a:solidFill>
                <a:highlight>
                  <a:srgbClr val="2B2B2B"/>
                </a:highlight>
                <a:latin typeface="Courier New"/>
                <a:ea typeface="Courier New"/>
                <a:cs typeface="Courier New"/>
                <a:sym typeface="Courier New"/>
              </a:rPr>
              <a:t>,</a:t>
            </a:r>
            <a:r>
              <a:rPr lang="es" sz="1600">
                <a:solidFill>
                  <a:srgbClr val="A9B7C6"/>
                </a:solidFill>
                <a:highlight>
                  <a:srgbClr val="2B2B2B"/>
                </a:highlight>
                <a:latin typeface="Courier New"/>
                <a:ea typeface="Courier New"/>
                <a:cs typeface="Courier New"/>
                <a:sym typeface="Courier New"/>
              </a:rPr>
              <a:t>y)</a:t>
            </a:r>
            <a:r>
              <a:rPr lang="es" sz="1600">
                <a:solidFill>
                  <a:srgbClr val="CC7832"/>
                </a:solidFill>
                <a:highlight>
                  <a:srgbClr val="2B2B2B"/>
                </a:highlight>
                <a:latin typeface="Courier New"/>
                <a:ea typeface="Courier New"/>
                <a:cs typeface="Courier New"/>
                <a:sym typeface="Courier New"/>
              </a:rPr>
              <a:t>;</a:t>
            </a:r>
            <a:endParaRPr sz="1600">
              <a:solidFill>
                <a:srgbClr val="BBB529"/>
              </a:solidFill>
              <a:highlight>
                <a:srgbClr val="2B2B2B"/>
              </a:highlight>
              <a:latin typeface="Courier New"/>
              <a:ea typeface="Courier New"/>
              <a:cs typeface="Courier New"/>
              <a:sym typeface="Courier New"/>
            </a:endParaRPr>
          </a:p>
        </p:txBody>
      </p:sp>
      <p:sp>
        <p:nvSpPr>
          <p:cNvPr id="608" name="Google Shape;608;p91"/>
          <p:cNvSpPr txBox="1"/>
          <p:nvPr>
            <p:ph idx="1" type="body"/>
          </p:nvPr>
        </p:nvSpPr>
        <p:spPr>
          <a:xfrm>
            <a:off x="613475" y="3594325"/>
            <a:ext cx="7917000" cy="42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SzPts val="1400"/>
              <a:buNone/>
            </a:pPr>
            <a:r>
              <a:rPr lang="es"/>
              <a:t>El preprocesador lo deja de la siguiente forma:</a:t>
            </a:r>
            <a:endParaRPr/>
          </a:p>
        </p:txBody>
      </p:sp>
      <p:sp>
        <p:nvSpPr>
          <p:cNvPr id="609" name="Google Shape;609;p91"/>
          <p:cNvSpPr txBox="1"/>
          <p:nvPr/>
        </p:nvSpPr>
        <p:spPr>
          <a:xfrm>
            <a:off x="713225" y="4024225"/>
            <a:ext cx="8008800" cy="677100"/>
          </a:xfrm>
          <a:prstGeom prst="rect">
            <a:avLst/>
          </a:prstGeom>
          <a:solidFill>
            <a:srgbClr val="2B2B2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s" sz="1600">
                <a:solidFill>
                  <a:srgbClr val="A9B7C6"/>
                </a:solidFill>
                <a:highlight>
                  <a:srgbClr val="2B2B2B"/>
                </a:highlight>
                <a:latin typeface="Courier New"/>
                <a:ea typeface="Courier New"/>
                <a:cs typeface="Courier New"/>
                <a:sym typeface="Courier New"/>
              </a:rPr>
              <a:t>c = (x + y)</a:t>
            </a:r>
            <a:r>
              <a:rPr lang="es" sz="1600">
                <a:solidFill>
                  <a:srgbClr val="CC7832"/>
                </a:solidFill>
                <a:highlight>
                  <a:srgbClr val="2B2B2B"/>
                </a:highlight>
                <a:latin typeface="Courier New"/>
                <a:ea typeface="Courier New"/>
                <a:cs typeface="Courier New"/>
                <a:sym typeface="Courier New"/>
              </a:rPr>
              <a:t>;</a:t>
            </a:r>
            <a:endParaRPr sz="1600">
              <a:solidFill>
                <a:srgbClr val="CC7832"/>
              </a:solidFill>
              <a:highlight>
                <a:srgbClr val="2B2B2B"/>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600">
                <a:solidFill>
                  <a:srgbClr val="A9B7C6"/>
                </a:solidFill>
                <a:highlight>
                  <a:srgbClr val="2B2B2B"/>
                </a:highlight>
                <a:latin typeface="Courier New"/>
                <a:ea typeface="Courier New"/>
                <a:cs typeface="Courier New"/>
                <a:sym typeface="Courier New"/>
              </a:rPr>
              <a:t>c = d * (x + y)</a:t>
            </a:r>
            <a:r>
              <a:rPr lang="es" sz="1600">
                <a:solidFill>
                  <a:srgbClr val="CC7832"/>
                </a:solidFill>
                <a:highlight>
                  <a:srgbClr val="2B2B2B"/>
                </a:highlight>
                <a:latin typeface="Courier New"/>
                <a:ea typeface="Courier New"/>
                <a:cs typeface="Courier New"/>
                <a:sym typeface="Courier New"/>
              </a:rPr>
              <a:t>;</a:t>
            </a:r>
            <a:endParaRPr sz="160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Computer Science &amp; Mathematics Major for College: UI/UX in Webpage Design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amp; Mathematics Major for College: UI/UX in Webpage Design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