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Energia terjedése vezetéken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646111" y="452718"/>
            <a:ext cx="7304815" cy="3509682"/>
          </a:xfrm>
        </p:spPr>
        <p:txBody>
          <a:bodyPr>
            <a:normAutofit fontScale="92500" lnSpcReduction="10000"/>
          </a:bodyPr>
          <a:lstStyle/>
          <a:p>
            <a:endParaRPr lang="hu-HU" dirty="0"/>
          </a:p>
          <a:p>
            <a:r>
              <a:rPr lang="hu-HU" dirty="0"/>
              <a:t>Az elektromos vezetők olyan anyagok, amelyek szabadon mozgó, elektromosan töltött részecskéket tartalmaznak. Ezek eljutása az egyik helyről a másikra az elektromos áram.</a:t>
            </a:r>
          </a:p>
          <a:p>
            <a:r>
              <a:rPr lang="hu-HU" dirty="0"/>
              <a:t>Azt, hogy a testek mennyire jó vezetők, az </a:t>
            </a:r>
            <a:r>
              <a:rPr lang="hu-HU" i="1" dirty="0"/>
              <a:t>elektromos vezetőképességgel</a:t>
            </a:r>
            <a:r>
              <a:rPr lang="hu-HU" dirty="0"/>
              <a:t> (konduktancia) jellemzik, melynek jele: </a:t>
            </a:r>
            <a:r>
              <a:rPr lang="hu-HU" i="1" dirty="0"/>
              <a:t>G</a:t>
            </a:r>
            <a:r>
              <a:rPr lang="hu-HU" dirty="0"/>
              <a:t>. (Az elektromos vezetőképesség helyett röviden csak a vezetőképesség kifejezést is használják.) Az elektromos vezetőképesség az ellenállás </a:t>
            </a:r>
            <a:r>
              <a:rPr lang="hu-HU" dirty="0" err="1" smtClean="0"/>
              <a:t>reciproka</a:t>
            </a:r>
            <a:r>
              <a:rPr lang="hu-HU" dirty="0" smtClean="0"/>
              <a:t>, </a:t>
            </a:r>
            <a:r>
              <a:rPr lang="hu-HU" dirty="0"/>
              <a:t>képlettel</a:t>
            </a:r>
            <a:r>
              <a:rPr lang="hu-HU" dirty="0" smtClean="0"/>
              <a:t>: G=1/R</a:t>
            </a:r>
            <a:endParaRPr lang="hu-HU" dirty="0"/>
          </a:p>
          <a:p>
            <a:endParaRPr lang="hu-HU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3768304"/>
            <a:ext cx="5499464" cy="19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452718"/>
            <a:ext cx="5410699" cy="2991393"/>
          </a:xfrm>
        </p:spPr>
        <p:txBody>
          <a:bodyPr>
            <a:normAutofit fontScale="92500"/>
          </a:bodyPr>
          <a:lstStyle/>
          <a:p>
            <a:r>
              <a:rPr lang="hu-HU" dirty="0"/>
              <a:t>Az energia terjedése vezetéken gyakran leírható Ohm törvényével, amely megadja az áram és a feszültség közötti összefüggést egy adott ellenállással rendelkező vezetőben. Ezt matematikailag az áram (I) egyenlő a feszültség (V) és az ellenállás (R) hányadosával: I = V/R. Ez a kapcsolat segíti a vezetőkben történő energia terjedésének modellezését és elemzését.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84" y="3705089"/>
            <a:ext cx="2247220" cy="224722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10" y="3705089"/>
            <a:ext cx="2255520" cy="22555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7" y="3705089"/>
            <a:ext cx="2247220" cy="224722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622" y="1199826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Szupravezetés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1341120"/>
            <a:ext cx="6255431" cy="3783873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 szupravezetés azt jelenti, hogy az adott anyag ellenállása egy bizonyos hőmérséklet alatt nullára esik vissza. A jelenség a kvantummechanikával magyarázható. Alacsony hőmérsékleten fordul elő. Míg az első vizsgált anyagoknál ez a hőmérséklet az abszolút nulla fok közelében volt, ma már ismeretesek jóval magasabb hőmérsékleten szupravezetővé váló anyagokat. Ez azonban még mindig túl hideg a legtöbb gyakorlati alkalmazás számára, hiszen nem lépi át a -130°C-t.</a:t>
            </a:r>
          </a:p>
          <a:p>
            <a:r>
              <a:rPr lang="hu-HU" dirty="0"/>
              <a:t>Felhasználása:</a:t>
            </a:r>
          </a:p>
          <a:p>
            <a:r>
              <a:rPr lang="hu-HU" dirty="0"/>
              <a:t>érzékeny elektromágneses érzékelők</a:t>
            </a:r>
          </a:p>
          <a:p>
            <a:r>
              <a:rPr lang="hu-HU" dirty="0"/>
              <a:t>az ellenállás által okozott veszteség csökkentése</a:t>
            </a:r>
          </a:p>
          <a:p>
            <a:r>
              <a:rPr lang="hu-HU" dirty="0"/>
              <a:t>az elektromos áram veszteségmentes szállítása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379" y="1341120"/>
            <a:ext cx="2950220" cy="220981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380" y="3691075"/>
            <a:ext cx="2950220" cy="19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5666" y="411326"/>
            <a:ext cx="9404723" cy="1400530"/>
          </a:xfrm>
        </p:spPr>
        <p:txBody>
          <a:bodyPr/>
          <a:lstStyle/>
          <a:p>
            <a:r>
              <a:rPr lang="hu-HU" dirty="0" smtClean="0"/>
              <a:t>Adatvezető kábel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8911" y="1208186"/>
            <a:ext cx="8946541" cy="4195481"/>
          </a:xfrm>
        </p:spPr>
        <p:txBody>
          <a:bodyPr/>
          <a:lstStyle/>
          <a:p>
            <a:r>
              <a:rPr lang="hu-HU" dirty="0"/>
              <a:t>Az UTP kábel 4 érpárból álló, rézalapú átviteli közeg. Az UTP kábeleknek mind a 8 rézvezetéke szigetelőanyaggal van </a:t>
            </a:r>
            <a:r>
              <a:rPr lang="hu-HU" dirty="0" err="1"/>
              <a:t>körbevéve</a:t>
            </a:r>
            <a:r>
              <a:rPr lang="hu-HU" dirty="0"/>
              <a:t>.</a:t>
            </a:r>
          </a:p>
          <a:p>
            <a:r>
              <a:rPr lang="hu-HU" dirty="0"/>
              <a:t>Fontos jellemzője, hogy a vezetékek párosával össze vannak sodorva, így csökkentve az elektromágneses és rádiófrekvenciás interferencia jeltorzító hatását és a sugárzás miatti veszteséget. Az </a:t>
            </a:r>
            <a:r>
              <a:rPr lang="hu-HU" dirty="0" err="1"/>
              <a:t>árnyékolatlan</a:t>
            </a:r>
            <a:r>
              <a:rPr lang="hu-HU" dirty="0"/>
              <a:t> érpárok közötti áthallást úgy csökkentik, hogy az egyes párokat eltérő mértékben sodorják.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618" y="1322827"/>
            <a:ext cx="2468325" cy="198309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5" y="4076110"/>
            <a:ext cx="2794773" cy="22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98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169</Words>
  <Application>Microsoft Office PowerPoint</Application>
  <PresentationFormat>Szélesvásznú</PresentationFormat>
  <Paragraphs>14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Energia terjedése vezetéken</vt:lpstr>
      <vt:lpstr>PowerPoint-bemutató</vt:lpstr>
      <vt:lpstr>PowerPoint-bemutató</vt:lpstr>
      <vt:lpstr>Szupravezetés </vt:lpstr>
      <vt:lpstr>Adatvezető kábel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terjedése vezetéken</dc:title>
  <dc:creator>Matiscsák Márk</dc:creator>
  <cp:lastModifiedBy>Matiscsák Márk</cp:lastModifiedBy>
  <cp:revision>6</cp:revision>
  <dcterms:created xsi:type="dcterms:W3CDTF">2024-04-08T07:37:27Z</dcterms:created>
  <dcterms:modified xsi:type="dcterms:W3CDTF">2024-04-08T09:19:42Z</dcterms:modified>
</cp:coreProperties>
</file>