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48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39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E158-A1EF-4904-A8DB-0BA327E82C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01B2B2-D222-400F-9D47-7F512504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655-C9BD-4FBF-AD07-FC4773F5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913" y="1447798"/>
            <a:ext cx="10421852" cy="33295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Ceļojumu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izveides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pārdošanas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sistēma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0EF1-5EE4-4615-9E35-628B11888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Matīss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Lakševics D4-1</a:t>
            </a:r>
          </a:p>
        </p:txBody>
      </p:sp>
    </p:spTree>
    <p:extLst>
      <p:ext uri="{BB962C8B-B14F-4D97-AF65-F5344CB8AC3E}">
        <p14:creationId xmlns:p14="http://schemas.microsoft.com/office/powerpoint/2010/main" val="67974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655-C9BD-4FBF-AD07-FC4773F57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9481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12AA-4171-4269-BDAA-1BA60C97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Uzdevuma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nostādne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314C-A6D8-4228-A2F7-D2B8AE27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818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Kvalifikācijas darba uzdevums ir izveidot vienkārši izmantojamu un pārredzamu ceļojumu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izveides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pārdošanas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sistēmu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Ceļojumu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izveides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pārdošanas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sistēmai ir janodrošina iespēja pievienot lietotājus ar dažādām lomām, nereģistrētiem lietotājiem iespēja piereģistrēties sistēmā, kā arī reģistrētiem lietotājiem iespēja apskatīt un iegādāties kādu/-s no piedāvātajiem ceļojumiem un pat rediģēt sava reģistrētā konta informāciju.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774C-8D2C-453D-9DF1-07691599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Izmantotās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izstrādes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tehnoloģijas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49D4-F88F-49FB-9E95-6277F11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Sistēma tika izstrādāta ar HTML, CSS, PHP un JavaScript programmēšanas valodām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rī tika izmantots Bootstrap 3 web framewor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k,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MySQL Server relāciju datubāze, Wampserver64 web serveris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 Stripe API</a:t>
            </a:r>
            <a:r>
              <a:rPr lang="lv-LV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HTML5 un CSS </a:t>
            </a:r>
            <a:r>
              <a:rPr lang="en-US" sz="2400" dirty="0" err="1">
                <a:latin typeface="Times New Roman" panose="02020603050405020304" pitchFamily="18" charset="0"/>
              </a:rPr>
              <a:t>priekš</a:t>
            </a:r>
            <a:r>
              <a:rPr lang="en-US" sz="2400" dirty="0">
                <a:latin typeface="Times New Roman" panose="02020603050405020304" pitchFamily="18" charset="0"/>
              </a:rPr>
              <a:t> front-end – PHP, JavaScript </a:t>
            </a:r>
            <a:r>
              <a:rPr lang="en-US" sz="2400" dirty="0" err="1">
                <a:latin typeface="Times New Roman" panose="02020603050405020304" pitchFamily="18" charset="0"/>
              </a:rPr>
              <a:t>priekš</a:t>
            </a:r>
            <a:r>
              <a:rPr lang="en-US" sz="2400" dirty="0">
                <a:latin typeface="Times New Roman" panose="02020603050405020304" pitchFamily="18" charset="0"/>
              </a:rPr>
              <a:t> back-end.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366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4F69-402B-49D9-8974-7FB59C58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Funkcionālās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932E9-76DD-4DDA-AB37-00D6A594EE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034" y="2133600"/>
            <a:ext cx="4841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4274-D59F-435C-BF94-FF9D5218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0DA6-D7C9-4B0A-B522-530B1B59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4940"/>
            <a:ext cx="7006150" cy="53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4D26-805E-48EC-95F1-181448BD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plūsmu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9DA30A-E648-48D4-A905-7167BB4F0B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15" y="2394257"/>
            <a:ext cx="8947150" cy="2690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76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A465-3CBE-4B4F-9054-E60FD534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9F21-9E44-4902-A3E6-C1BEFE8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A173F-86BD-46E1-8936-D80934FD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97" y="1417517"/>
            <a:ext cx="9812606" cy="50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0FAA-23B4-41D0-AA9D-A46C2C4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69CFE-73CC-4E83-A5B7-90DA6C3303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0496" y="1997983"/>
            <a:ext cx="7631008" cy="2011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E6542-D128-4AF9-A779-4279B4133D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0496" y="4182295"/>
            <a:ext cx="7631008" cy="2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0CFE-0450-44E9-9F84-4B8E9AB1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Secinājumi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2C1-42F6-44BC-B9D0-600ACDCB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Moduļa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noslēguma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rezultāts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daļēji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sasniegts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manuprāt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atbilst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izvēlētajai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tēmai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 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pilnveidot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modernāku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vairākām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jaunām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Strādājot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iespējams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iemācīties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veidot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dažādas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pielietot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aktīvās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sesijas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informāciju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dažādām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vajadzībām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1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182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Ceļojumu izveides un pārdošanas sistēma</vt:lpstr>
      <vt:lpstr>Uzdevuma nostādne</vt:lpstr>
      <vt:lpstr>Izmantotās izstrādes tehnoloģijas</vt:lpstr>
      <vt:lpstr>Funkcionālās dekompozīcijas diagramma</vt:lpstr>
      <vt:lpstr>ER diagramma</vt:lpstr>
      <vt:lpstr>Datu plūsmu diagramma</vt:lpstr>
      <vt:lpstr>Tabulu saišu shēma</vt:lpstr>
      <vt:lpstr>Programmas skati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Ceļojumu izveides un pārdošanas sistēma</dc:title>
  <dc:creator>matiss laksevics</dc:creator>
  <cp:lastModifiedBy>matiss laksevics</cp:lastModifiedBy>
  <cp:revision>13</cp:revision>
  <dcterms:created xsi:type="dcterms:W3CDTF">2022-06-02T17:05:04Z</dcterms:created>
  <dcterms:modified xsi:type="dcterms:W3CDTF">2022-06-19T17:07:42Z</dcterms:modified>
</cp:coreProperties>
</file>