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eeb0f59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eeb0f59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eeb0f59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eeb0f59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3eeb0f59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3eeb0f59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eeb0f59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eeb0f59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3eeb0f59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3eeb0f59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eeb0f59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3eeb0f59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3eeb0f59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3eeb0f59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eeb0f59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3eeb0f59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3eeb0f59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3eeb0f59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4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Detección de posicionamiento de tweets respecto a un conjunto de tópicos</a:t>
            </a:r>
            <a:endParaRPr b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793475"/>
            <a:ext cx="76881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Maldonado, María Florencia							Mentor: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Ugrin, Matías										Furman, Damián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Lois, Manuela							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-"/>
            </a:pPr>
            <a:r>
              <a:rPr lang="es-419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Utilizar la metadata de los tweets para estructurar una gran masa de datos sin estructura aparente </a:t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-"/>
            </a:pPr>
            <a:r>
              <a:rPr lang="es-419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y ver de qué manera se puede luego usar eso para mejorar o ayudar con la tarea supervisada o incluso para desarrollar un algoritmo no supervisado o semi-supervisado de clasificación.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En este proyecto utilizaremos el dataset de la conferencia Semeval 2016 sobre detección de posicionamiento respecto a un tópico en tweets. El dataset tiene tweets de cinco tópicos distintos, con entre 600 y 700 tweets de entrenamiento y entre 200 y 300 tweets de test para cada tópico. Los tweets están clasificados en tres categorías: a favor del tópico, en contra o ninguno. </a:t>
            </a:r>
            <a:endParaRPr sz="1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2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Además, vamos a proveer tres datasets sobre tres de los tópicos (“legalización del aborto”, “movimiento feminista” y “el cambio climático es una problemática real”) de entre 600K y 700K tweets cada uno sin etiquetar pero con metadata e información extra como el id del usuario que twiteó, la cantidad de favs que obtuvo, la cantidad de retweets, si es un retweet de qué usuario se retwiteo, a quien sigue el usuario que twiteó y quienes lo siguen, entre otras varias cosas más.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 quedamos con las siguientes columnas: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Del total de: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Cobertura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Tuvimos que volver a generar el csv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En qué columnas están los tweets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Comunidades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