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iullah Hasher" initials="MH" lastIdx="2" clrIdx="0">
    <p:extLst>
      <p:ext uri="{19B8F6BF-5375-455C-9EA6-DF929625EA0E}">
        <p15:presenceInfo xmlns:p15="http://schemas.microsoft.com/office/powerpoint/2012/main" userId="b5da0c13cdb4b2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ullah Hasher" userId="b5da0c13cdb4b27c" providerId="LiveId" clId="{2469DAC8-8C7B-4D21-9881-AF2FB6BAF2F6}"/>
    <pc:docChg chg="custSel addSld delSld modSld">
      <pc:chgData name="Matiullah Hasher" userId="b5da0c13cdb4b27c" providerId="LiveId" clId="{2469DAC8-8C7B-4D21-9881-AF2FB6BAF2F6}" dt="2018-08-09T09:36:16.442" v="812" actId="122"/>
      <pc:docMkLst>
        <pc:docMk/>
      </pc:docMkLst>
      <pc:sldChg chg="addSp delSp modSp del addCm delCm">
        <pc:chgData name="Matiullah Hasher" userId="b5da0c13cdb4b27c" providerId="LiveId" clId="{2469DAC8-8C7B-4D21-9881-AF2FB6BAF2F6}" dt="2018-08-09T09:20:25.950" v="193" actId="2696"/>
        <pc:sldMkLst>
          <pc:docMk/>
          <pc:sldMk cId="1763775695" sldId="257"/>
        </pc:sldMkLst>
        <pc:graphicFrameChg chg="add mod">
          <ac:chgData name="Matiullah Hasher" userId="b5da0c13cdb4b27c" providerId="LiveId" clId="{2469DAC8-8C7B-4D21-9881-AF2FB6BAF2F6}" dt="2018-08-09T09:19:37.292" v="189" actId="13782"/>
          <ac:graphicFrameMkLst>
            <pc:docMk/>
            <pc:sldMk cId="1763775695" sldId="257"/>
            <ac:graphicFrameMk id="2" creationId="{FCF6353F-B5F9-44A1-959B-D844174A70D8}"/>
          </ac:graphicFrameMkLst>
        </pc:graphicFrameChg>
        <pc:graphicFrameChg chg="add del mod">
          <ac:chgData name="Matiullah Hasher" userId="b5da0c13cdb4b27c" providerId="LiveId" clId="{2469DAC8-8C7B-4D21-9881-AF2FB6BAF2F6}" dt="2018-08-09T09:19:31.170" v="188" actId="1032"/>
          <ac:graphicFrameMkLst>
            <pc:docMk/>
            <pc:sldMk cId="1763775695" sldId="257"/>
            <ac:graphicFrameMk id="3" creationId="{61A20288-5B2F-4AFF-A2DE-850D5B730D3F}"/>
          </ac:graphicFrameMkLst>
        </pc:graphicFrameChg>
        <pc:graphicFrameChg chg="add mod">
          <ac:chgData name="Matiullah Hasher" userId="b5da0c13cdb4b27c" providerId="LiveId" clId="{2469DAC8-8C7B-4D21-9881-AF2FB6BAF2F6}" dt="2018-08-09T09:20:03.169" v="191" actId="1032"/>
          <ac:graphicFrameMkLst>
            <pc:docMk/>
            <pc:sldMk cId="1763775695" sldId="257"/>
            <ac:graphicFrameMk id="4" creationId="{9F8182B4-FB2B-4C26-AE61-1C18390D0852}"/>
          </ac:graphicFrameMkLst>
        </pc:graphicFrameChg>
      </pc:sldChg>
      <pc:sldChg chg="addSp delSp modSp add">
        <pc:chgData name="Matiullah Hasher" userId="b5da0c13cdb4b27c" providerId="LiveId" clId="{2469DAC8-8C7B-4D21-9881-AF2FB6BAF2F6}" dt="2018-08-09T09:25:48.935" v="544"/>
        <pc:sldMkLst>
          <pc:docMk/>
          <pc:sldMk cId="216778487" sldId="261"/>
        </pc:sldMkLst>
        <pc:spChg chg="mod">
          <ac:chgData name="Matiullah Hasher" userId="b5da0c13cdb4b27c" providerId="LiveId" clId="{2469DAC8-8C7B-4D21-9881-AF2FB6BAF2F6}" dt="2018-08-09T09:20:46.293" v="205" actId="122"/>
          <ac:spMkLst>
            <pc:docMk/>
            <pc:sldMk cId="216778487" sldId="261"/>
            <ac:spMk id="2" creationId="{772A8332-78E9-4DE4-A470-C34F23E3F835}"/>
          </ac:spMkLst>
        </pc:spChg>
        <pc:graphicFrameChg chg="add del mod">
          <ac:chgData name="Matiullah Hasher" userId="b5da0c13cdb4b27c" providerId="LiveId" clId="{2469DAC8-8C7B-4D21-9881-AF2FB6BAF2F6}" dt="2018-08-09T09:21:02.622" v="207" actId="1032"/>
          <ac:graphicFrameMkLst>
            <pc:docMk/>
            <pc:sldMk cId="216778487" sldId="261"/>
            <ac:graphicFrameMk id="3" creationId="{4198C3ED-9746-4AF4-AF27-7642909A2B0C}"/>
          </ac:graphicFrameMkLst>
        </pc:graphicFrameChg>
        <pc:graphicFrameChg chg="add del mod">
          <ac:chgData name="Matiullah Hasher" userId="b5da0c13cdb4b27c" providerId="LiveId" clId="{2469DAC8-8C7B-4D21-9881-AF2FB6BAF2F6}" dt="2018-08-09T09:21:38.767" v="209" actId="1032"/>
          <ac:graphicFrameMkLst>
            <pc:docMk/>
            <pc:sldMk cId="216778487" sldId="261"/>
            <ac:graphicFrameMk id="4" creationId="{8A8B7571-C23B-44CA-8DC7-E58AC2C7D999}"/>
          </ac:graphicFrameMkLst>
        </pc:graphicFrameChg>
        <pc:graphicFrameChg chg="add mod">
          <ac:chgData name="Matiullah Hasher" userId="b5da0c13cdb4b27c" providerId="LiveId" clId="{2469DAC8-8C7B-4D21-9881-AF2FB6BAF2F6}" dt="2018-08-09T09:25:29.356" v="541" actId="14100"/>
          <ac:graphicFrameMkLst>
            <pc:docMk/>
            <pc:sldMk cId="216778487" sldId="261"/>
            <ac:graphicFrameMk id="5" creationId="{55F0D991-F71B-4278-AE71-862F9354B9CD}"/>
          </ac:graphicFrameMkLst>
        </pc:graphicFrameChg>
        <pc:graphicFrameChg chg="add mod">
          <ac:chgData name="Matiullah Hasher" userId="b5da0c13cdb4b27c" providerId="LiveId" clId="{2469DAC8-8C7B-4D21-9881-AF2FB6BAF2F6}" dt="2018-08-09T09:25:48.935" v="544"/>
          <ac:graphicFrameMkLst>
            <pc:docMk/>
            <pc:sldMk cId="216778487" sldId="261"/>
            <ac:graphicFrameMk id="6" creationId="{B42AB002-9D42-45E4-8AA4-80D98185F890}"/>
          </ac:graphicFrameMkLst>
        </pc:graphicFrameChg>
      </pc:sldChg>
      <pc:sldChg chg="add del">
        <pc:chgData name="Matiullah Hasher" userId="b5da0c13cdb4b27c" providerId="LiveId" clId="{2469DAC8-8C7B-4D21-9881-AF2FB6BAF2F6}" dt="2018-08-09T09:26:49.434" v="547" actId="2696"/>
        <pc:sldMkLst>
          <pc:docMk/>
          <pc:sldMk cId="2411425439" sldId="262"/>
        </pc:sldMkLst>
      </pc:sldChg>
      <pc:sldChg chg="addSp delSp modSp add">
        <pc:chgData name="Matiullah Hasher" userId="b5da0c13cdb4b27c" providerId="LiveId" clId="{2469DAC8-8C7B-4D21-9881-AF2FB6BAF2F6}" dt="2018-08-09T09:35:18.302" v="753" actId="1076"/>
        <pc:sldMkLst>
          <pc:docMk/>
          <pc:sldMk cId="3490791684" sldId="263"/>
        </pc:sldMkLst>
        <pc:spChg chg="mod">
          <ac:chgData name="Matiullah Hasher" userId="b5da0c13cdb4b27c" providerId="LiveId" clId="{2469DAC8-8C7B-4D21-9881-AF2FB6BAF2F6}" dt="2018-08-09T09:31:42.375" v="746" actId="255"/>
          <ac:spMkLst>
            <pc:docMk/>
            <pc:sldMk cId="3490791684" sldId="263"/>
            <ac:spMk id="2" creationId="{328BFDCF-94FE-49B8-9EF2-C055EE6B2137}"/>
          </ac:spMkLst>
        </pc:spChg>
        <pc:spChg chg="mod">
          <ac:chgData name="Matiullah Hasher" userId="b5da0c13cdb4b27c" providerId="LiveId" clId="{2469DAC8-8C7B-4D21-9881-AF2FB6BAF2F6}" dt="2018-08-09T09:31:28.331" v="742" actId="14100"/>
          <ac:spMkLst>
            <pc:docMk/>
            <pc:sldMk cId="3490791684" sldId="263"/>
            <ac:spMk id="3" creationId="{503FEA7A-4E60-49C9-8799-D73A9CBAA374}"/>
          </ac:spMkLst>
        </pc:spChg>
        <pc:picChg chg="add del mod">
          <ac:chgData name="Matiullah Hasher" userId="b5da0c13cdb4b27c" providerId="LiveId" clId="{2469DAC8-8C7B-4D21-9881-AF2FB6BAF2F6}" dt="2018-08-09T09:31:19.545" v="737" actId="478"/>
          <ac:picMkLst>
            <pc:docMk/>
            <pc:sldMk cId="3490791684" sldId="263"/>
            <ac:picMk id="5" creationId="{812926FE-55D4-4560-A855-A88AE7AEAB60}"/>
          </ac:picMkLst>
        </pc:picChg>
        <pc:picChg chg="add mod">
          <ac:chgData name="Matiullah Hasher" userId="b5da0c13cdb4b27c" providerId="LiveId" clId="{2469DAC8-8C7B-4D21-9881-AF2FB6BAF2F6}" dt="2018-08-09T09:31:47.450" v="747" actId="14100"/>
          <ac:picMkLst>
            <pc:docMk/>
            <pc:sldMk cId="3490791684" sldId="263"/>
            <ac:picMk id="7" creationId="{33C24768-A834-4DEC-B5DB-2740BB155F92}"/>
          </ac:picMkLst>
        </pc:picChg>
        <pc:picChg chg="add del mod">
          <ac:chgData name="Matiullah Hasher" userId="b5da0c13cdb4b27c" providerId="LiveId" clId="{2469DAC8-8C7B-4D21-9881-AF2FB6BAF2F6}" dt="2018-08-09T09:32:49.433" v="749" actId="931"/>
          <ac:picMkLst>
            <pc:docMk/>
            <pc:sldMk cId="3490791684" sldId="263"/>
            <ac:picMk id="9" creationId="{01BB6080-F6C8-443A-B573-1CB180775A94}"/>
          </ac:picMkLst>
        </pc:picChg>
        <pc:picChg chg="add mod">
          <ac:chgData name="Matiullah Hasher" userId="b5da0c13cdb4b27c" providerId="LiveId" clId="{2469DAC8-8C7B-4D21-9881-AF2FB6BAF2F6}" dt="2018-08-09T09:33:31.028" v="751" actId="1076"/>
          <ac:picMkLst>
            <pc:docMk/>
            <pc:sldMk cId="3490791684" sldId="263"/>
            <ac:picMk id="11" creationId="{7E7DCC9E-E18D-49B3-A767-B011BAADB715}"/>
          </ac:picMkLst>
        </pc:picChg>
        <pc:picChg chg="add mod">
          <ac:chgData name="Matiullah Hasher" userId="b5da0c13cdb4b27c" providerId="LiveId" clId="{2469DAC8-8C7B-4D21-9881-AF2FB6BAF2F6}" dt="2018-08-09T09:35:18.302" v="753" actId="1076"/>
          <ac:picMkLst>
            <pc:docMk/>
            <pc:sldMk cId="3490791684" sldId="263"/>
            <ac:picMk id="13" creationId="{C33C0EE2-F75A-4AF5-AE9B-369241EB63CE}"/>
          </ac:picMkLst>
        </pc:picChg>
      </pc:sldChg>
      <pc:sldChg chg="modSp add">
        <pc:chgData name="Matiullah Hasher" userId="b5da0c13cdb4b27c" providerId="LiveId" clId="{2469DAC8-8C7B-4D21-9881-AF2FB6BAF2F6}" dt="2018-08-09T09:36:16.442" v="812" actId="122"/>
        <pc:sldMkLst>
          <pc:docMk/>
          <pc:sldMk cId="2708352129" sldId="264"/>
        </pc:sldMkLst>
        <pc:spChg chg="mod">
          <ac:chgData name="Matiullah Hasher" userId="b5da0c13cdb4b27c" providerId="LiveId" clId="{2469DAC8-8C7B-4D21-9881-AF2FB6BAF2F6}" dt="2018-08-09T09:36:16.442" v="812" actId="122"/>
          <ac:spMkLst>
            <pc:docMk/>
            <pc:sldMk cId="2708352129" sldId="264"/>
            <ac:spMk id="2" creationId="{85F52A4C-7E54-4276-8F2F-A49E2B8DCEA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9T04:43:53.88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2578E-E3E6-4DE4-ADA3-343E7427628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7816D4-9FC4-4E20-AC19-5EBABC8C5F64}">
      <dgm:prSet phldrT="[Text]"/>
      <dgm:spPr/>
      <dgm:t>
        <a:bodyPr/>
        <a:lstStyle/>
        <a:p>
          <a:r>
            <a:rPr lang="en-US" dirty="0"/>
            <a:t>Collect/Clean Data</a:t>
          </a:r>
        </a:p>
      </dgm:t>
    </dgm:pt>
    <dgm:pt modelId="{F9989FDD-D3D2-4C14-A1D6-5FB91FC8E57B}" type="parTrans" cxnId="{C1701127-FEE2-4318-9DA2-33669D79A9A1}">
      <dgm:prSet/>
      <dgm:spPr/>
      <dgm:t>
        <a:bodyPr/>
        <a:lstStyle/>
        <a:p>
          <a:endParaRPr lang="en-US"/>
        </a:p>
      </dgm:t>
    </dgm:pt>
    <dgm:pt modelId="{0E01E063-F1DC-4E40-B27B-DF1FED919DD1}" type="sibTrans" cxnId="{C1701127-FEE2-4318-9DA2-33669D79A9A1}">
      <dgm:prSet/>
      <dgm:spPr/>
      <dgm:t>
        <a:bodyPr/>
        <a:lstStyle/>
        <a:p>
          <a:endParaRPr lang="en-US"/>
        </a:p>
      </dgm:t>
    </dgm:pt>
    <dgm:pt modelId="{A99B7C88-16A3-40F4-B0FF-5E624651DD03}">
      <dgm:prSet phldrT="[Text]"/>
      <dgm:spPr/>
      <dgm:t>
        <a:bodyPr/>
        <a:lstStyle/>
        <a:p>
          <a:r>
            <a:rPr lang="en-US" dirty="0"/>
            <a:t>Run Multiple Regression</a:t>
          </a:r>
        </a:p>
      </dgm:t>
    </dgm:pt>
    <dgm:pt modelId="{DF58575F-9A7D-4676-88BA-EB473EFAB931}" type="parTrans" cxnId="{96E8BDEA-B10A-4D96-ACB2-DF26D541901D}">
      <dgm:prSet/>
      <dgm:spPr/>
      <dgm:t>
        <a:bodyPr/>
        <a:lstStyle/>
        <a:p>
          <a:endParaRPr lang="en-US"/>
        </a:p>
      </dgm:t>
    </dgm:pt>
    <dgm:pt modelId="{60F6A55B-B39C-4D04-9F61-86275CE006CF}" type="sibTrans" cxnId="{96E8BDEA-B10A-4D96-ACB2-DF26D541901D}">
      <dgm:prSet/>
      <dgm:spPr/>
      <dgm:t>
        <a:bodyPr/>
        <a:lstStyle/>
        <a:p>
          <a:endParaRPr lang="en-US"/>
        </a:p>
      </dgm:t>
    </dgm:pt>
    <dgm:pt modelId="{5817E768-3E13-4636-820B-31E101F65B03}">
      <dgm:prSet phldrT="[Text]"/>
      <dgm:spPr/>
      <dgm:t>
        <a:bodyPr/>
        <a:lstStyle/>
        <a:p>
          <a:r>
            <a:rPr lang="en-US" dirty="0"/>
            <a:t>Run Linear Regression</a:t>
          </a:r>
        </a:p>
      </dgm:t>
    </dgm:pt>
    <dgm:pt modelId="{7865024C-1DCF-4FC6-BB58-8EBA4B79B2C8}" type="parTrans" cxnId="{39A8D06C-B83A-48C7-A533-76238065B5FB}">
      <dgm:prSet/>
      <dgm:spPr/>
      <dgm:t>
        <a:bodyPr/>
        <a:lstStyle/>
        <a:p>
          <a:endParaRPr lang="en-US"/>
        </a:p>
      </dgm:t>
    </dgm:pt>
    <dgm:pt modelId="{356E0904-ADD6-46EE-8CD6-9A3801329C5F}" type="sibTrans" cxnId="{39A8D06C-B83A-48C7-A533-76238065B5FB}">
      <dgm:prSet/>
      <dgm:spPr/>
      <dgm:t>
        <a:bodyPr/>
        <a:lstStyle/>
        <a:p>
          <a:endParaRPr lang="en-US"/>
        </a:p>
      </dgm:t>
    </dgm:pt>
    <dgm:pt modelId="{74881EAD-F66C-4318-A9E5-E3B8CA5F06D4}" type="pres">
      <dgm:prSet presAssocID="{D4F2578E-E3E6-4DE4-ADA3-343E74276283}" presName="Name0" presStyleCnt="0">
        <dgm:presLayoutVars>
          <dgm:dir/>
          <dgm:animLvl val="lvl"/>
          <dgm:resizeHandles val="exact"/>
        </dgm:presLayoutVars>
      </dgm:prSet>
      <dgm:spPr/>
    </dgm:pt>
    <dgm:pt modelId="{F4702503-2BC7-4531-B833-3B366FA449F9}" type="pres">
      <dgm:prSet presAssocID="{D27816D4-9FC4-4E20-AC19-5EBABC8C5F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EBB9657-BB0A-405A-BBE6-A48D9DC953E2}" type="pres">
      <dgm:prSet presAssocID="{0E01E063-F1DC-4E40-B27B-DF1FED919DD1}" presName="parTxOnlySpace" presStyleCnt="0"/>
      <dgm:spPr/>
    </dgm:pt>
    <dgm:pt modelId="{26E56CDF-9910-4C06-AD3F-F0E43217C751}" type="pres">
      <dgm:prSet presAssocID="{A99B7C88-16A3-40F4-B0FF-5E624651DD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009B1EF-50F2-445B-BC17-C9F0567BF2BD}" type="pres">
      <dgm:prSet presAssocID="{60F6A55B-B39C-4D04-9F61-86275CE006CF}" presName="parTxOnlySpace" presStyleCnt="0"/>
      <dgm:spPr/>
    </dgm:pt>
    <dgm:pt modelId="{EDD78FEF-55CA-4D39-96F7-FF9F004E80C3}" type="pres">
      <dgm:prSet presAssocID="{5817E768-3E13-4636-820B-31E101F65B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44BDB13-F5AF-4FF8-83D5-1EAFAC0A90B5}" type="presOf" srcId="{5817E768-3E13-4636-820B-31E101F65B03}" destId="{EDD78FEF-55CA-4D39-96F7-FF9F004E80C3}" srcOrd="0" destOrd="0" presId="urn:microsoft.com/office/officeart/2005/8/layout/chevron1"/>
    <dgm:cxn modelId="{DFE1EC20-1001-4344-9921-4EE0134351CC}" type="presOf" srcId="{D4F2578E-E3E6-4DE4-ADA3-343E74276283}" destId="{74881EAD-F66C-4318-A9E5-E3B8CA5F06D4}" srcOrd="0" destOrd="0" presId="urn:microsoft.com/office/officeart/2005/8/layout/chevron1"/>
    <dgm:cxn modelId="{C1701127-FEE2-4318-9DA2-33669D79A9A1}" srcId="{D4F2578E-E3E6-4DE4-ADA3-343E74276283}" destId="{D27816D4-9FC4-4E20-AC19-5EBABC8C5F64}" srcOrd="0" destOrd="0" parTransId="{F9989FDD-D3D2-4C14-A1D6-5FB91FC8E57B}" sibTransId="{0E01E063-F1DC-4E40-B27B-DF1FED919DD1}"/>
    <dgm:cxn modelId="{39A8D06C-B83A-48C7-A533-76238065B5FB}" srcId="{D4F2578E-E3E6-4DE4-ADA3-343E74276283}" destId="{5817E768-3E13-4636-820B-31E101F65B03}" srcOrd="2" destOrd="0" parTransId="{7865024C-1DCF-4FC6-BB58-8EBA4B79B2C8}" sibTransId="{356E0904-ADD6-46EE-8CD6-9A3801329C5F}"/>
    <dgm:cxn modelId="{1C24216E-8824-493B-A51A-F5C67A8C09BD}" type="presOf" srcId="{A99B7C88-16A3-40F4-B0FF-5E624651DD03}" destId="{26E56CDF-9910-4C06-AD3F-F0E43217C751}" srcOrd="0" destOrd="0" presId="urn:microsoft.com/office/officeart/2005/8/layout/chevron1"/>
    <dgm:cxn modelId="{596D139C-51C9-441B-8CFB-893ED2E3B58B}" type="presOf" srcId="{D27816D4-9FC4-4E20-AC19-5EBABC8C5F64}" destId="{F4702503-2BC7-4531-B833-3B366FA449F9}" srcOrd="0" destOrd="0" presId="urn:microsoft.com/office/officeart/2005/8/layout/chevron1"/>
    <dgm:cxn modelId="{96E8BDEA-B10A-4D96-ACB2-DF26D541901D}" srcId="{D4F2578E-E3E6-4DE4-ADA3-343E74276283}" destId="{A99B7C88-16A3-40F4-B0FF-5E624651DD03}" srcOrd="1" destOrd="0" parTransId="{DF58575F-9A7D-4676-88BA-EB473EFAB931}" sibTransId="{60F6A55B-B39C-4D04-9F61-86275CE006CF}"/>
    <dgm:cxn modelId="{66C0C59D-5125-483E-A111-1C0AC5A69A8A}" type="presParOf" srcId="{74881EAD-F66C-4318-A9E5-E3B8CA5F06D4}" destId="{F4702503-2BC7-4531-B833-3B366FA449F9}" srcOrd="0" destOrd="0" presId="urn:microsoft.com/office/officeart/2005/8/layout/chevron1"/>
    <dgm:cxn modelId="{72C14C1D-BEC9-4467-84A7-1DFBC803448E}" type="presParOf" srcId="{74881EAD-F66C-4318-A9E5-E3B8CA5F06D4}" destId="{4EBB9657-BB0A-405A-BBE6-A48D9DC953E2}" srcOrd="1" destOrd="0" presId="urn:microsoft.com/office/officeart/2005/8/layout/chevron1"/>
    <dgm:cxn modelId="{79B4DC92-FA3B-4E50-84CA-00571901CB9E}" type="presParOf" srcId="{74881EAD-F66C-4318-A9E5-E3B8CA5F06D4}" destId="{26E56CDF-9910-4C06-AD3F-F0E43217C751}" srcOrd="2" destOrd="0" presId="urn:microsoft.com/office/officeart/2005/8/layout/chevron1"/>
    <dgm:cxn modelId="{F3F8D8EF-7EEA-4A72-953E-755F76C6EEC6}" type="presParOf" srcId="{74881EAD-F66C-4318-A9E5-E3B8CA5F06D4}" destId="{5009B1EF-50F2-445B-BC17-C9F0567BF2BD}" srcOrd="3" destOrd="0" presId="urn:microsoft.com/office/officeart/2005/8/layout/chevron1"/>
    <dgm:cxn modelId="{08632A3F-8FC6-40D3-A070-C55CA0CABC94}" type="presParOf" srcId="{74881EAD-F66C-4318-A9E5-E3B8CA5F06D4}" destId="{EDD78FEF-55CA-4D39-96F7-FF9F004E80C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6E4C3-31E7-4C1B-8BE7-0379ED7208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BC3C67-110B-46E7-BAA9-05EBB4987108}">
      <dgm:prSet phldrT="[Text]"/>
      <dgm:spPr/>
      <dgm:t>
        <a:bodyPr/>
        <a:lstStyle/>
        <a:p>
          <a:r>
            <a:rPr lang="en-US" dirty="0"/>
            <a:t>Create Tableau Visualizations</a:t>
          </a:r>
        </a:p>
      </dgm:t>
    </dgm:pt>
    <dgm:pt modelId="{5D95EB16-D435-4F19-9589-ADC46CAD1507}" type="parTrans" cxnId="{101AEDD7-04A7-4CE4-AD56-CE658A7704DE}">
      <dgm:prSet/>
      <dgm:spPr/>
      <dgm:t>
        <a:bodyPr/>
        <a:lstStyle/>
        <a:p>
          <a:endParaRPr lang="en-US"/>
        </a:p>
      </dgm:t>
    </dgm:pt>
    <dgm:pt modelId="{0FD66435-D4D6-4B15-AE6E-D3C7A5391401}" type="sibTrans" cxnId="{101AEDD7-04A7-4CE4-AD56-CE658A7704DE}">
      <dgm:prSet/>
      <dgm:spPr/>
      <dgm:t>
        <a:bodyPr/>
        <a:lstStyle/>
        <a:p>
          <a:endParaRPr lang="en-US"/>
        </a:p>
      </dgm:t>
    </dgm:pt>
    <dgm:pt modelId="{F511743E-42B4-4660-BDD9-5AE63AC14CA5}">
      <dgm:prSet phldrT="[Text]"/>
      <dgm:spPr/>
      <dgm:t>
        <a:bodyPr/>
        <a:lstStyle/>
        <a:p>
          <a:r>
            <a:rPr lang="en-US" dirty="0"/>
            <a:t>Create JS Visualization </a:t>
          </a:r>
        </a:p>
      </dgm:t>
    </dgm:pt>
    <dgm:pt modelId="{32C2056D-661A-4621-860B-651308E67482}" type="parTrans" cxnId="{099335E9-B610-4E6F-831E-EF5B233430FF}">
      <dgm:prSet/>
      <dgm:spPr/>
      <dgm:t>
        <a:bodyPr/>
        <a:lstStyle/>
        <a:p>
          <a:endParaRPr lang="en-US"/>
        </a:p>
      </dgm:t>
    </dgm:pt>
    <dgm:pt modelId="{02B2D598-BF50-469A-A313-F0A5E4842FAC}" type="sibTrans" cxnId="{099335E9-B610-4E6F-831E-EF5B233430FF}">
      <dgm:prSet/>
      <dgm:spPr/>
      <dgm:t>
        <a:bodyPr/>
        <a:lstStyle/>
        <a:p>
          <a:endParaRPr lang="en-US"/>
        </a:p>
      </dgm:t>
    </dgm:pt>
    <dgm:pt modelId="{A56D8049-9487-4E4A-9299-E4C4B3E9AEAC}">
      <dgm:prSet phldrT="[Text]"/>
      <dgm:spPr/>
      <dgm:t>
        <a:bodyPr/>
        <a:lstStyle/>
        <a:p>
          <a:r>
            <a:rPr lang="en-US" dirty="0"/>
            <a:t>Put Visualizations together on JS Dashboard using Tableau’s JS API</a:t>
          </a:r>
        </a:p>
      </dgm:t>
    </dgm:pt>
    <dgm:pt modelId="{D3CD4180-DA5B-42C3-9CF2-5857559A76C3}" type="parTrans" cxnId="{932BAE28-D8D5-442B-B6D0-619BB06AFF08}">
      <dgm:prSet/>
      <dgm:spPr/>
      <dgm:t>
        <a:bodyPr/>
        <a:lstStyle/>
        <a:p>
          <a:endParaRPr lang="en-US"/>
        </a:p>
      </dgm:t>
    </dgm:pt>
    <dgm:pt modelId="{C558031D-B24B-497A-B3E5-15333BAAA29C}" type="sibTrans" cxnId="{932BAE28-D8D5-442B-B6D0-619BB06AFF08}">
      <dgm:prSet/>
      <dgm:spPr/>
      <dgm:t>
        <a:bodyPr/>
        <a:lstStyle/>
        <a:p>
          <a:endParaRPr lang="en-US"/>
        </a:p>
      </dgm:t>
    </dgm:pt>
    <dgm:pt modelId="{7D693380-B634-42D4-AA69-91A2DB0B7000}" type="pres">
      <dgm:prSet presAssocID="{56E6E4C3-31E7-4C1B-8BE7-0379ED720895}" presName="Name0" presStyleCnt="0">
        <dgm:presLayoutVars>
          <dgm:dir/>
          <dgm:animLvl val="lvl"/>
          <dgm:resizeHandles val="exact"/>
        </dgm:presLayoutVars>
      </dgm:prSet>
      <dgm:spPr/>
    </dgm:pt>
    <dgm:pt modelId="{7CE449F7-675C-4C72-8989-0A575ED930AD}" type="pres">
      <dgm:prSet presAssocID="{E0BC3C67-110B-46E7-BAA9-05EBB4987108}" presName="parTxOnly" presStyleLbl="node1" presStyleIdx="0" presStyleCnt="3" custLinFactNeighborX="-821" custLinFactNeighborY="12847">
        <dgm:presLayoutVars>
          <dgm:chMax val="0"/>
          <dgm:chPref val="0"/>
          <dgm:bulletEnabled val="1"/>
        </dgm:presLayoutVars>
      </dgm:prSet>
      <dgm:spPr/>
    </dgm:pt>
    <dgm:pt modelId="{B40734F4-E361-4BCD-9BC1-655058762B60}" type="pres">
      <dgm:prSet presAssocID="{0FD66435-D4D6-4B15-AE6E-D3C7A5391401}" presName="parTxOnlySpace" presStyleCnt="0"/>
      <dgm:spPr/>
    </dgm:pt>
    <dgm:pt modelId="{DEB6E6C3-0ED0-4B8C-97F6-0AB214935817}" type="pres">
      <dgm:prSet presAssocID="{F511743E-42B4-4660-BDD9-5AE63AC14CA5}" presName="parTxOnly" presStyleLbl="node1" presStyleIdx="1" presStyleCnt="3" custLinFactNeighborX="0" custLinFactNeighborY="12847">
        <dgm:presLayoutVars>
          <dgm:chMax val="0"/>
          <dgm:chPref val="0"/>
          <dgm:bulletEnabled val="1"/>
        </dgm:presLayoutVars>
      </dgm:prSet>
      <dgm:spPr/>
    </dgm:pt>
    <dgm:pt modelId="{24A5EEA4-2339-47D4-991B-628F2AA51F68}" type="pres">
      <dgm:prSet presAssocID="{02B2D598-BF50-469A-A313-F0A5E4842FAC}" presName="parTxOnlySpace" presStyleCnt="0"/>
      <dgm:spPr/>
    </dgm:pt>
    <dgm:pt modelId="{D42FAA2B-72A9-4C63-96A4-A57F3DBFCF94}" type="pres">
      <dgm:prSet presAssocID="{A56D8049-9487-4E4A-9299-E4C4B3E9AEAC}" presName="parTxOnly" presStyleLbl="node1" presStyleIdx="2" presStyleCnt="3" custLinFactNeighborX="-41111" custLinFactNeighborY="12847">
        <dgm:presLayoutVars>
          <dgm:chMax val="0"/>
          <dgm:chPref val="0"/>
          <dgm:bulletEnabled val="1"/>
        </dgm:presLayoutVars>
      </dgm:prSet>
      <dgm:spPr/>
    </dgm:pt>
  </dgm:ptLst>
  <dgm:cxnLst>
    <dgm:cxn modelId="{932BAE28-D8D5-442B-B6D0-619BB06AFF08}" srcId="{56E6E4C3-31E7-4C1B-8BE7-0379ED720895}" destId="{A56D8049-9487-4E4A-9299-E4C4B3E9AEAC}" srcOrd="2" destOrd="0" parTransId="{D3CD4180-DA5B-42C3-9CF2-5857559A76C3}" sibTransId="{C558031D-B24B-497A-B3E5-15333BAAA29C}"/>
    <dgm:cxn modelId="{A47F4142-094C-4703-A04A-10CA450C802B}" type="presOf" srcId="{F511743E-42B4-4660-BDD9-5AE63AC14CA5}" destId="{DEB6E6C3-0ED0-4B8C-97F6-0AB214935817}" srcOrd="0" destOrd="0" presId="urn:microsoft.com/office/officeart/2005/8/layout/chevron1"/>
    <dgm:cxn modelId="{2FB71E6F-A021-4E0C-808B-1E7397F97D61}" type="presOf" srcId="{E0BC3C67-110B-46E7-BAA9-05EBB4987108}" destId="{7CE449F7-675C-4C72-8989-0A575ED930AD}" srcOrd="0" destOrd="0" presId="urn:microsoft.com/office/officeart/2005/8/layout/chevron1"/>
    <dgm:cxn modelId="{E2B3CF56-A5E4-47F7-AA2D-BBB931A61375}" type="presOf" srcId="{A56D8049-9487-4E4A-9299-E4C4B3E9AEAC}" destId="{D42FAA2B-72A9-4C63-96A4-A57F3DBFCF94}" srcOrd="0" destOrd="0" presId="urn:microsoft.com/office/officeart/2005/8/layout/chevron1"/>
    <dgm:cxn modelId="{D48650B2-9DD6-44BF-9A1C-A40E3DEE4FF7}" type="presOf" srcId="{56E6E4C3-31E7-4C1B-8BE7-0379ED720895}" destId="{7D693380-B634-42D4-AA69-91A2DB0B7000}" srcOrd="0" destOrd="0" presId="urn:microsoft.com/office/officeart/2005/8/layout/chevron1"/>
    <dgm:cxn modelId="{101AEDD7-04A7-4CE4-AD56-CE658A7704DE}" srcId="{56E6E4C3-31E7-4C1B-8BE7-0379ED720895}" destId="{E0BC3C67-110B-46E7-BAA9-05EBB4987108}" srcOrd="0" destOrd="0" parTransId="{5D95EB16-D435-4F19-9589-ADC46CAD1507}" sibTransId="{0FD66435-D4D6-4B15-AE6E-D3C7A5391401}"/>
    <dgm:cxn modelId="{099335E9-B610-4E6F-831E-EF5B233430FF}" srcId="{56E6E4C3-31E7-4C1B-8BE7-0379ED720895}" destId="{F511743E-42B4-4660-BDD9-5AE63AC14CA5}" srcOrd="1" destOrd="0" parTransId="{32C2056D-661A-4621-860B-651308E67482}" sibTransId="{02B2D598-BF50-469A-A313-F0A5E4842FAC}"/>
    <dgm:cxn modelId="{92757669-8CFD-4ED1-A637-5C0A8EA0644D}" type="presParOf" srcId="{7D693380-B634-42D4-AA69-91A2DB0B7000}" destId="{7CE449F7-675C-4C72-8989-0A575ED930AD}" srcOrd="0" destOrd="0" presId="urn:microsoft.com/office/officeart/2005/8/layout/chevron1"/>
    <dgm:cxn modelId="{AAB68A12-C1EF-4520-A09D-0458F069FCE2}" type="presParOf" srcId="{7D693380-B634-42D4-AA69-91A2DB0B7000}" destId="{B40734F4-E361-4BCD-9BC1-655058762B60}" srcOrd="1" destOrd="0" presId="urn:microsoft.com/office/officeart/2005/8/layout/chevron1"/>
    <dgm:cxn modelId="{F76FEFCF-499A-4BFC-ADA5-C60660C8CF1E}" type="presParOf" srcId="{7D693380-B634-42D4-AA69-91A2DB0B7000}" destId="{DEB6E6C3-0ED0-4B8C-97F6-0AB214935817}" srcOrd="2" destOrd="0" presId="urn:microsoft.com/office/officeart/2005/8/layout/chevron1"/>
    <dgm:cxn modelId="{21F9D8C2-F4BA-4C28-849F-662DBB3A0F2F}" type="presParOf" srcId="{7D693380-B634-42D4-AA69-91A2DB0B7000}" destId="{24A5EEA4-2339-47D4-991B-628F2AA51F68}" srcOrd="3" destOrd="0" presId="urn:microsoft.com/office/officeart/2005/8/layout/chevron1"/>
    <dgm:cxn modelId="{8112D30A-BA65-40D7-AD3A-19641E28D719}" type="presParOf" srcId="{7D693380-B634-42D4-AA69-91A2DB0B7000}" destId="{D42FAA2B-72A9-4C63-96A4-A57F3DBFCF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02503-2BC7-4531-B833-3B366FA449F9}">
      <dsp:nvSpPr>
        <dsp:cNvPr id="0" name=""/>
        <dsp:cNvSpPr/>
      </dsp:nvSpPr>
      <dsp:spPr>
        <a:xfrm>
          <a:off x="2381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Collect/Clean Data</a:t>
          </a:r>
        </a:p>
      </dsp:txBody>
      <dsp:txXfrm>
        <a:off x="582612" y="1465205"/>
        <a:ext cx="1740694" cy="1160462"/>
      </dsp:txXfrm>
    </dsp:sp>
    <dsp:sp modelId="{26E56CDF-9910-4C06-AD3F-F0E43217C751}">
      <dsp:nvSpPr>
        <dsp:cNvPr id="0" name=""/>
        <dsp:cNvSpPr/>
      </dsp:nvSpPr>
      <dsp:spPr>
        <a:xfrm>
          <a:off x="2613421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Run Multiple Regression</a:t>
          </a:r>
        </a:p>
      </dsp:txBody>
      <dsp:txXfrm>
        <a:off x="3193652" y="1465205"/>
        <a:ext cx="1740694" cy="1160462"/>
      </dsp:txXfrm>
    </dsp:sp>
    <dsp:sp modelId="{EDD78FEF-55CA-4D39-96F7-FF9F004E80C3}">
      <dsp:nvSpPr>
        <dsp:cNvPr id="0" name=""/>
        <dsp:cNvSpPr/>
      </dsp:nvSpPr>
      <dsp:spPr>
        <a:xfrm>
          <a:off x="5224462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Run Linear Regression</a:t>
          </a:r>
        </a:p>
      </dsp:txBody>
      <dsp:txXfrm>
        <a:off x="5804693" y="1465205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49F7-675C-4C72-8989-0A575ED930AD}">
      <dsp:nvSpPr>
        <dsp:cNvPr id="0" name=""/>
        <dsp:cNvSpPr/>
      </dsp:nvSpPr>
      <dsp:spPr>
        <a:xfrm>
          <a:off x="0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Tableau Visualizations</a:t>
          </a:r>
        </a:p>
      </dsp:txBody>
      <dsp:txXfrm>
        <a:off x="580231" y="1765401"/>
        <a:ext cx="1740694" cy="1160462"/>
      </dsp:txXfrm>
    </dsp:sp>
    <dsp:sp modelId="{DEB6E6C3-0ED0-4B8C-97F6-0AB214935817}">
      <dsp:nvSpPr>
        <dsp:cNvPr id="0" name=""/>
        <dsp:cNvSpPr/>
      </dsp:nvSpPr>
      <dsp:spPr>
        <a:xfrm>
          <a:off x="2613421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JS Visualization </a:t>
          </a:r>
        </a:p>
      </dsp:txBody>
      <dsp:txXfrm>
        <a:off x="3193652" y="1765401"/>
        <a:ext cx="1740694" cy="1160462"/>
      </dsp:txXfrm>
    </dsp:sp>
    <dsp:sp modelId="{D42FAA2B-72A9-4C63-96A4-A57F3DBFCF94}">
      <dsp:nvSpPr>
        <dsp:cNvPr id="0" name=""/>
        <dsp:cNvSpPr/>
      </dsp:nvSpPr>
      <dsp:spPr>
        <a:xfrm>
          <a:off x="5105193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Put Visualizations together on JS Dashboard using Tableau’s JS API</a:t>
          </a:r>
        </a:p>
      </dsp:txBody>
      <dsp:txXfrm>
        <a:off x="5685424" y="176540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78DB-6AF7-41D4-BAC9-6BB006DDF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E2D29-5A72-4A31-B79C-2C9F9E88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CF1B-6633-47E3-97AD-5B9555DC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DF9E-CA3D-42B9-B836-C7BDC7BE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EECD-9DA8-4D64-958D-81394610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FFE7-72D6-41CE-B756-BEE95794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42F82-80A1-48A9-AD4A-548569578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350D-56EF-4FFA-8A44-E3839703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5680-4B72-4783-823A-122F8B69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476F-17EC-4596-8E6F-05045CD7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BFBFD-96DE-4AC3-B2CF-354F7AA47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E7D1F-949E-4A67-9E35-25D6DAFE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B3F1-D8EC-4660-A63E-19669B4A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1009-A06B-4FAB-A397-1519DF96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D5CC-5BFC-4FCD-978C-A33B2EC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B43F-A364-4302-A5B5-504BD103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3467-6D23-4389-8BA1-BE4F1349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AFC5-EFA8-4573-A56C-92A57A35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9F18-51FB-4711-A078-219B0369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A122-D47A-4703-A41C-4BE4073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FAE9-F389-4F5E-B654-ED0E336E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6DD0-2288-4835-937B-88554546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59B0-6089-4FA8-AB10-EBE75F61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446E-2233-4038-8090-95BDE1F4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BC2C-7BFC-48AE-8399-357CB08A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6C4F-DFBA-444A-B071-72BD8C4B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A75A-94D2-4D80-B449-00988D7DB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E5C13-A367-4813-BB3A-EEA0BC00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CDBF4-93FF-4750-8C7F-FE63DADB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BBB1E-5176-41F8-80F8-936EE3FA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89F06-4C30-4E4C-AFA4-C73206E8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0D1D-55BA-4229-ADCD-997A3E00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9228-D16F-4060-8AC5-709575FC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A975-270C-4020-84DD-69754DA3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84609-7A31-4520-8C0A-4224878A4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8B223-6D5F-403B-94E6-AEF57F863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0773C-AC05-4ECA-87EF-98F7A5B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E6600-E599-4946-B5BE-1A565EB5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09151-553F-4C11-8D1C-A4C9BA4A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A4BE-83F3-4B9E-9D95-4F5943DF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4F807-085E-4E68-8929-27311707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320A8-375B-4B3C-8424-82D69D37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0C6B-C129-41A9-ADA4-A0EFDAC9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D3E3E-F032-4DA3-8317-9E15EB70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04BF6-9A7D-4406-9908-C5673FC2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3047C-1956-4A43-8946-9FD15C64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627-A914-4D33-88AB-028ED6F8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4743-F990-40D5-A2A6-8B22B4B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E2EF8-FDB9-469D-9043-48D8F617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78AC4-C4D4-4F8D-8632-B8E03A53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6439-E6F6-49E2-AC7A-666192C6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01AC-35C9-4AE4-92AE-AC77B03C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3BAF-AACD-4736-B1CB-5F2D9BF7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C8CAE-F0DA-4B0E-9BFD-0D39B2CD9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11463-A141-48D4-9878-FFC021BC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51967-F288-4D26-9DFD-5836543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60A34-C4AC-4645-8300-3BE402B0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5D44C-8FFF-43D5-B533-12573AF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80025-97E1-493D-8EBA-218762EA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94E8-0E3D-4525-8ABE-EDFE9DCE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2408-E7C6-4C9B-B85F-D34D24FAB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6AF2-E251-4549-B07F-CA0BEB1B74A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FF32-2F7D-4E3A-AD77-C96BF9BA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A004-C746-45E6-8AAA-7CEABDC3B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384-95F4-4BC3-8B9A-5399A31BD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Attendance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23A5-B500-4629-A137-A3B70A8CD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Matiullah Hasher &amp; JT von </a:t>
            </a:r>
            <a:r>
              <a:rPr lang="en-US" dirty="0" err="1"/>
              <a:t>Seggern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106B-0306-4E21-8E99-EF0CBC3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B26B-B669-4A89-A819-294A77EC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team’s attendance (referred to as capacity %) can be predicted based on three factors: their previous year’s win-loss record (winning %), the number of all-stars they had the previous season, and the amount they spend on players based on the salary cap. Theoretically, the more a team wins, the more star players they had, and the more they have committed to spend on players will result in higher attendance.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analyzing data from the point of view of data analysts for NBA teams. When mentioning attendance we are referring to home attendance unless otherwise stated.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8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E06F-FDD0-4D0D-865E-FC407FEA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B637-4A1B-486C-B8E7-E7D3EF71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732" y="1825625"/>
            <a:ext cx="35059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Attendance is referred to as capacity %.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CA1C-D3EE-486D-AFD6-D1E242EDF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0986" y="1825625"/>
            <a:ext cx="29902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 Loss record is referred to as winning %. Winning % = Wins / Games Played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1DBF5-1492-45A5-AD09-CE41B184126A}"/>
              </a:ext>
            </a:extLst>
          </p:cNvPr>
          <p:cNvSpPr txBox="1"/>
          <p:nvPr/>
        </p:nvSpPr>
        <p:spPr>
          <a:xfrm>
            <a:off x="3889832" y="1825625"/>
            <a:ext cx="42059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NBA All-Stars are voted by fans, media, and current players. A total of 24 players are selected to play in the game and not all teams are guaranteed an All-Star player. All-Stars players can be considered the top 5% of players as shown in rough estimate below.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A4A80-1F29-4702-9AA1-60BABD28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5074021"/>
            <a:ext cx="3258005" cy="94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8EE09-8726-4985-BD2C-B6035009D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52" y="5183575"/>
            <a:ext cx="2514951" cy="724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6DE6C7-18AA-485B-A4D7-D934C3B25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06" y="4873969"/>
            <a:ext cx="2276793" cy="619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ABC39-F798-4CFC-BFC9-05D19D486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01" y="6017128"/>
            <a:ext cx="113363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8332-78E9-4DE4-A470-C34F23E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F0D991-F71B-4278-AE71-862F9354B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20407"/>
              </p:ext>
            </p:extLst>
          </p:nvPr>
        </p:nvGraphicFramePr>
        <p:xfrm>
          <a:off x="2032000" y="719666"/>
          <a:ext cx="8128000" cy="409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2AB002-9D42-45E4-8AA4-80D98185F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483762"/>
              </p:ext>
            </p:extLst>
          </p:nvPr>
        </p:nvGraphicFramePr>
        <p:xfrm>
          <a:off x="2032000" y="2464904"/>
          <a:ext cx="8128000" cy="43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77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DCF-94FE-49B8-9EF2-C055EE6B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/>
              <a:t>Data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EA7A-4E60-49C9-8799-D73A9CB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177209" cy="4696860"/>
          </a:xfrm>
        </p:spPr>
        <p:txBody>
          <a:bodyPr>
            <a:normAutofit/>
          </a:bodyPr>
          <a:lstStyle/>
          <a:p>
            <a:r>
              <a:rPr lang="en-US" dirty="0"/>
              <a:t>Datasets found on Kaggle and based on data scraped from NBA.com and ESPN.com.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24768-A834-4DEC-B5DB-2740BB15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43" y="1686885"/>
            <a:ext cx="2171079" cy="5171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DCC9E-E18D-49B3-A767-B011BAAD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83723"/>
            <a:ext cx="5125165" cy="1333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3C0EE2-F75A-4AF5-AE9B-369241EB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47" y="2582283"/>
            <a:ext cx="283884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2A4C-7E54-4276-8F2F-A49E2B8D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Multiple Regressions</a:t>
            </a:r>
          </a:p>
        </p:txBody>
      </p:sp>
    </p:spTree>
    <p:extLst>
      <p:ext uri="{BB962C8B-B14F-4D97-AF65-F5344CB8AC3E}">
        <p14:creationId xmlns:p14="http://schemas.microsoft.com/office/powerpoint/2010/main" val="270835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NBA Attendance Analysis</vt:lpstr>
      <vt:lpstr>Hypothesis</vt:lpstr>
      <vt:lpstr>Variables</vt:lpstr>
      <vt:lpstr>Process</vt:lpstr>
      <vt:lpstr>Data </vt:lpstr>
      <vt:lpstr>Multiple Regressions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Attendance Analysis</dc:title>
  <dc:creator>Matiullah Hasher</dc:creator>
  <cp:lastModifiedBy>Matiullah Hasher</cp:lastModifiedBy>
  <cp:revision>8</cp:revision>
  <dcterms:created xsi:type="dcterms:W3CDTF">2018-08-09T08:13:56Z</dcterms:created>
  <dcterms:modified xsi:type="dcterms:W3CDTF">2018-08-09T09:36:29Z</dcterms:modified>
</cp:coreProperties>
</file>