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58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iullah Hasher" initials="MH" lastIdx="2" clrIdx="0">
    <p:extLst>
      <p:ext uri="{19B8F6BF-5375-455C-9EA6-DF929625EA0E}">
        <p15:presenceInfo xmlns:p15="http://schemas.microsoft.com/office/powerpoint/2012/main" userId="b5da0c13cdb4b2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ullah Hasher" userId="b5da0c13cdb4b27c" providerId="LiveId" clId="{2469DAC8-8C7B-4D21-9881-AF2FB6BAF2F6}"/>
    <pc:docChg chg="custSel addSld delSld modSld">
      <pc:chgData name="Matiullah Hasher" userId="b5da0c13cdb4b27c" providerId="LiveId" clId="{2469DAC8-8C7B-4D21-9881-AF2FB6BAF2F6}" dt="2018-08-11T02:29:32.428" v="844" actId="27636"/>
      <pc:docMkLst>
        <pc:docMk/>
      </pc:docMkLst>
      <pc:sldChg chg="modSp">
        <pc:chgData name="Matiullah Hasher" userId="b5da0c13cdb4b27c" providerId="LiveId" clId="{2469DAC8-8C7B-4D21-9881-AF2FB6BAF2F6}" dt="2018-08-11T02:29:32.428" v="844" actId="27636"/>
        <pc:sldMkLst>
          <pc:docMk/>
          <pc:sldMk cId="943188413" sldId="258"/>
        </pc:sldMkLst>
        <pc:spChg chg="mod">
          <ac:chgData name="Matiullah Hasher" userId="b5da0c13cdb4b27c" providerId="LiveId" clId="{2469DAC8-8C7B-4D21-9881-AF2FB6BAF2F6}" dt="2018-08-11T02:29:08.821" v="838" actId="27636"/>
          <ac:spMkLst>
            <pc:docMk/>
            <pc:sldMk cId="943188413" sldId="258"/>
            <ac:spMk id="2" creationId="{0459106B-0306-4E21-8E99-EF0CBC3E078B}"/>
          </ac:spMkLst>
        </pc:spChg>
        <pc:spChg chg="mod">
          <ac:chgData name="Matiullah Hasher" userId="b5da0c13cdb4b27c" providerId="LiveId" clId="{2469DAC8-8C7B-4D21-9881-AF2FB6BAF2F6}" dt="2018-08-11T02:29:32.428" v="844" actId="27636"/>
          <ac:spMkLst>
            <pc:docMk/>
            <pc:sldMk cId="943188413" sldId="258"/>
            <ac:spMk id="3" creationId="{D323B26B-B669-4A89-A819-294A77EC09D3}"/>
          </ac:spMkLst>
        </pc:spChg>
      </pc:sldChg>
      <pc:sldChg chg="modSp">
        <pc:chgData name="Matiullah Hasher" userId="b5da0c13cdb4b27c" providerId="LiveId" clId="{2469DAC8-8C7B-4D21-9881-AF2FB6BAF2F6}" dt="2018-08-11T02:29:08.905" v="839" actId="27636"/>
        <pc:sldMkLst>
          <pc:docMk/>
          <pc:sldMk cId="3396752082" sldId="260"/>
        </pc:sldMkLst>
        <pc:spChg chg="mod">
          <ac:chgData name="Matiullah Hasher" userId="b5da0c13cdb4b27c" providerId="LiveId" clId="{2469DAC8-8C7B-4D21-9881-AF2FB6BAF2F6}" dt="2018-08-11T02:29:08.905" v="839" actId="27636"/>
          <ac:spMkLst>
            <pc:docMk/>
            <pc:sldMk cId="3396752082" sldId="260"/>
            <ac:spMk id="2" creationId="{D1DFE06F-FDD0-4D0D-865E-FC407FEAAC1D}"/>
          </ac:spMkLst>
        </pc:spChg>
        <pc:spChg chg="mod">
          <ac:chgData name="Matiullah Hasher" userId="b5da0c13cdb4b27c" providerId="LiveId" clId="{2469DAC8-8C7B-4D21-9881-AF2FB6BAF2F6}" dt="2018-08-11T00:23:58.627" v="813" actId="6549"/>
          <ac:spMkLst>
            <pc:docMk/>
            <pc:sldMk cId="3396752082" sldId="260"/>
            <ac:spMk id="4" creationId="{55D4CA1C-D3EE-486D-AFD6-D1E242EDFCEB}"/>
          </ac:spMkLst>
        </pc:spChg>
      </pc:sldChg>
      <pc:sldChg chg="addSp delSp modSp add">
        <pc:chgData name="Matiullah Hasher" userId="b5da0c13cdb4b27c" providerId="LiveId" clId="{2469DAC8-8C7B-4D21-9881-AF2FB6BAF2F6}" dt="2018-08-11T02:29:08.933" v="840" actId="27636"/>
        <pc:sldMkLst>
          <pc:docMk/>
          <pc:sldMk cId="216778487" sldId="261"/>
        </pc:sldMkLst>
        <pc:spChg chg="mod">
          <ac:chgData name="Matiullah Hasher" userId="b5da0c13cdb4b27c" providerId="LiveId" clId="{2469DAC8-8C7B-4D21-9881-AF2FB6BAF2F6}" dt="2018-08-11T02:29:08.933" v="840" actId="27636"/>
          <ac:spMkLst>
            <pc:docMk/>
            <pc:sldMk cId="216778487" sldId="261"/>
            <ac:spMk id="2" creationId="{772A8332-78E9-4DE4-A470-C34F23E3F835}"/>
          </ac:spMkLst>
        </pc:spChg>
        <pc:graphicFrameChg chg="add del mod">
          <ac:chgData name="Matiullah Hasher" userId="b5da0c13cdb4b27c" providerId="LiveId" clId="{2469DAC8-8C7B-4D21-9881-AF2FB6BAF2F6}" dt="2018-08-09T09:21:02.622" v="207" actId="1032"/>
          <ac:graphicFrameMkLst>
            <pc:docMk/>
            <pc:sldMk cId="216778487" sldId="261"/>
            <ac:graphicFrameMk id="3" creationId="{4198C3ED-9746-4AF4-AF27-7642909A2B0C}"/>
          </ac:graphicFrameMkLst>
        </pc:graphicFrameChg>
        <pc:graphicFrameChg chg="add del mod">
          <ac:chgData name="Matiullah Hasher" userId="b5da0c13cdb4b27c" providerId="LiveId" clId="{2469DAC8-8C7B-4D21-9881-AF2FB6BAF2F6}" dt="2018-08-09T09:21:38.767" v="209" actId="1032"/>
          <ac:graphicFrameMkLst>
            <pc:docMk/>
            <pc:sldMk cId="216778487" sldId="261"/>
            <ac:graphicFrameMk id="4" creationId="{8A8B7571-C23B-44CA-8DC7-E58AC2C7D999}"/>
          </ac:graphicFrameMkLst>
        </pc:graphicFrameChg>
        <pc:graphicFrameChg chg="add mod">
          <ac:chgData name="Matiullah Hasher" userId="b5da0c13cdb4b27c" providerId="LiveId" clId="{2469DAC8-8C7B-4D21-9881-AF2FB6BAF2F6}" dt="2018-08-09T09:25:29.356" v="541" actId="14100"/>
          <ac:graphicFrameMkLst>
            <pc:docMk/>
            <pc:sldMk cId="216778487" sldId="261"/>
            <ac:graphicFrameMk id="5" creationId="{55F0D991-F71B-4278-AE71-862F9354B9CD}"/>
          </ac:graphicFrameMkLst>
        </pc:graphicFrameChg>
        <pc:graphicFrameChg chg="add mod">
          <ac:chgData name="Matiullah Hasher" userId="b5da0c13cdb4b27c" providerId="LiveId" clId="{2469DAC8-8C7B-4D21-9881-AF2FB6BAF2F6}" dt="2018-08-09T09:25:48.935" v="544"/>
          <ac:graphicFrameMkLst>
            <pc:docMk/>
            <pc:sldMk cId="216778487" sldId="261"/>
            <ac:graphicFrameMk id="6" creationId="{B42AB002-9D42-45E4-8AA4-80D98185F890}"/>
          </ac:graphicFrameMkLst>
        </pc:graphicFrameChg>
      </pc:sldChg>
      <pc:sldChg chg="addSp delSp modSp add">
        <pc:chgData name="Matiullah Hasher" userId="b5da0c13cdb4b27c" providerId="LiveId" clId="{2469DAC8-8C7B-4D21-9881-AF2FB6BAF2F6}" dt="2018-08-11T02:28:50.910" v="834" actId="27636"/>
        <pc:sldMkLst>
          <pc:docMk/>
          <pc:sldMk cId="3490791684" sldId="263"/>
        </pc:sldMkLst>
        <pc:spChg chg="mod">
          <ac:chgData name="Matiullah Hasher" userId="b5da0c13cdb4b27c" providerId="LiveId" clId="{2469DAC8-8C7B-4D21-9881-AF2FB6BAF2F6}" dt="2018-08-11T02:28:50.910" v="834" actId="27636"/>
          <ac:spMkLst>
            <pc:docMk/>
            <pc:sldMk cId="3490791684" sldId="263"/>
            <ac:spMk id="2" creationId="{328BFDCF-94FE-49B8-9EF2-C055EE6B2137}"/>
          </ac:spMkLst>
        </pc:spChg>
        <pc:spChg chg="mod">
          <ac:chgData name="Matiullah Hasher" userId="b5da0c13cdb4b27c" providerId="LiveId" clId="{2469DAC8-8C7B-4D21-9881-AF2FB6BAF2F6}" dt="2018-08-09T09:31:28.331" v="742" actId="14100"/>
          <ac:spMkLst>
            <pc:docMk/>
            <pc:sldMk cId="3490791684" sldId="263"/>
            <ac:spMk id="3" creationId="{503FEA7A-4E60-49C9-8799-D73A9CBAA374}"/>
          </ac:spMkLst>
        </pc:spChg>
        <pc:picChg chg="add del mod">
          <ac:chgData name="Matiullah Hasher" userId="b5da0c13cdb4b27c" providerId="LiveId" clId="{2469DAC8-8C7B-4D21-9881-AF2FB6BAF2F6}" dt="2018-08-09T09:31:19.545" v="737" actId="478"/>
          <ac:picMkLst>
            <pc:docMk/>
            <pc:sldMk cId="3490791684" sldId="263"/>
            <ac:picMk id="5" creationId="{812926FE-55D4-4560-A855-A88AE7AEAB60}"/>
          </ac:picMkLst>
        </pc:picChg>
        <pc:picChg chg="add mod">
          <ac:chgData name="Matiullah Hasher" userId="b5da0c13cdb4b27c" providerId="LiveId" clId="{2469DAC8-8C7B-4D21-9881-AF2FB6BAF2F6}" dt="2018-08-09T09:31:47.450" v="747" actId="14100"/>
          <ac:picMkLst>
            <pc:docMk/>
            <pc:sldMk cId="3490791684" sldId="263"/>
            <ac:picMk id="7" creationId="{33C24768-A834-4DEC-B5DB-2740BB155F92}"/>
          </ac:picMkLst>
        </pc:picChg>
        <pc:picChg chg="add del mod">
          <ac:chgData name="Matiullah Hasher" userId="b5da0c13cdb4b27c" providerId="LiveId" clId="{2469DAC8-8C7B-4D21-9881-AF2FB6BAF2F6}" dt="2018-08-09T09:32:49.433" v="749" actId="931"/>
          <ac:picMkLst>
            <pc:docMk/>
            <pc:sldMk cId="3490791684" sldId="263"/>
            <ac:picMk id="9" creationId="{01BB6080-F6C8-443A-B573-1CB180775A94}"/>
          </ac:picMkLst>
        </pc:picChg>
        <pc:picChg chg="add mod">
          <ac:chgData name="Matiullah Hasher" userId="b5da0c13cdb4b27c" providerId="LiveId" clId="{2469DAC8-8C7B-4D21-9881-AF2FB6BAF2F6}" dt="2018-08-09T09:33:31.028" v="751" actId="1076"/>
          <ac:picMkLst>
            <pc:docMk/>
            <pc:sldMk cId="3490791684" sldId="263"/>
            <ac:picMk id="11" creationId="{7E7DCC9E-E18D-49B3-A767-B011BAADB715}"/>
          </ac:picMkLst>
        </pc:picChg>
        <pc:picChg chg="add mod">
          <ac:chgData name="Matiullah Hasher" userId="b5da0c13cdb4b27c" providerId="LiveId" clId="{2469DAC8-8C7B-4D21-9881-AF2FB6BAF2F6}" dt="2018-08-09T09:35:18.302" v="753" actId="1076"/>
          <ac:picMkLst>
            <pc:docMk/>
            <pc:sldMk cId="3490791684" sldId="263"/>
            <ac:picMk id="13" creationId="{C33C0EE2-F75A-4AF5-AE9B-369241EB63CE}"/>
          </ac:picMkLst>
        </pc:picChg>
      </pc:sldChg>
      <pc:sldChg chg="addSp modSp add del">
        <pc:chgData name="Matiullah Hasher" userId="b5da0c13cdb4b27c" providerId="LiveId" clId="{2469DAC8-8C7B-4D21-9881-AF2FB6BAF2F6}" dt="2018-08-11T02:27:51.628" v="826" actId="2696"/>
        <pc:sldMkLst>
          <pc:docMk/>
          <pc:sldMk cId="2708352129" sldId="264"/>
        </pc:sldMkLst>
        <pc:spChg chg="mod">
          <ac:chgData name="Matiullah Hasher" userId="b5da0c13cdb4b27c" providerId="LiveId" clId="{2469DAC8-8C7B-4D21-9881-AF2FB6BAF2F6}" dt="2018-08-11T00:42:26.612" v="825" actId="20577"/>
          <ac:spMkLst>
            <pc:docMk/>
            <pc:sldMk cId="2708352129" sldId="264"/>
            <ac:spMk id="2" creationId="{85F52A4C-7E54-4276-8F2F-A49E2B8DCEAB}"/>
          </ac:spMkLst>
        </pc:spChg>
        <pc:spChg chg="add mod">
          <ac:chgData name="Matiullah Hasher" userId="b5da0c13cdb4b27c" providerId="LiveId" clId="{2469DAC8-8C7B-4D21-9881-AF2FB6BAF2F6}" dt="2018-08-11T00:42:18.441" v="815"/>
          <ac:spMkLst>
            <pc:docMk/>
            <pc:sldMk cId="2708352129" sldId="264"/>
            <ac:spMk id="3" creationId="{29079C27-8E09-4859-8D5F-BBCE2EEDF5F9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9T04:43:53.88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2578E-E3E6-4DE4-ADA3-343E7427628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7816D4-9FC4-4E20-AC19-5EBABC8C5F64}">
      <dgm:prSet phldrT="[Text]"/>
      <dgm:spPr/>
      <dgm:t>
        <a:bodyPr/>
        <a:lstStyle/>
        <a:p>
          <a:r>
            <a:rPr lang="en-US" dirty="0"/>
            <a:t>Collect/Clean Data</a:t>
          </a:r>
        </a:p>
      </dgm:t>
    </dgm:pt>
    <dgm:pt modelId="{F9989FDD-D3D2-4C14-A1D6-5FB91FC8E57B}" type="parTrans" cxnId="{C1701127-FEE2-4318-9DA2-33669D79A9A1}">
      <dgm:prSet/>
      <dgm:spPr/>
      <dgm:t>
        <a:bodyPr/>
        <a:lstStyle/>
        <a:p>
          <a:endParaRPr lang="en-US"/>
        </a:p>
      </dgm:t>
    </dgm:pt>
    <dgm:pt modelId="{0E01E063-F1DC-4E40-B27B-DF1FED919DD1}" type="sibTrans" cxnId="{C1701127-FEE2-4318-9DA2-33669D79A9A1}">
      <dgm:prSet/>
      <dgm:spPr/>
      <dgm:t>
        <a:bodyPr/>
        <a:lstStyle/>
        <a:p>
          <a:endParaRPr lang="en-US"/>
        </a:p>
      </dgm:t>
    </dgm:pt>
    <dgm:pt modelId="{A99B7C88-16A3-40F4-B0FF-5E624651DD03}">
      <dgm:prSet phldrT="[Text]"/>
      <dgm:spPr/>
      <dgm:t>
        <a:bodyPr/>
        <a:lstStyle/>
        <a:p>
          <a:r>
            <a:rPr lang="en-US" dirty="0"/>
            <a:t>Run Multiple Regression</a:t>
          </a:r>
        </a:p>
      </dgm:t>
    </dgm:pt>
    <dgm:pt modelId="{DF58575F-9A7D-4676-88BA-EB473EFAB931}" type="parTrans" cxnId="{96E8BDEA-B10A-4D96-ACB2-DF26D541901D}">
      <dgm:prSet/>
      <dgm:spPr/>
      <dgm:t>
        <a:bodyPr/>
        <a:lstStyle/>
        <a:p>
          <a:endParaRPr lang="en-US"/>
        </a:p>
      </dgm:t>
    </dgm:pt>
    <dgm:pt modelId="{60F6A55B-B39C-4D04-9F61-86275CE006CF}" type="sibTrans" cxnId="{96E8BDEA-B10A-4D96-ACB2-DF26D541901D}">
      <dgm:prSet/>
      <dgm:spPr/>
      <dgm:t>
        <a:bodyPr/>
        <a:lstStyle/>
        <a:p>
          <a:endParaRPr lang="en-US"/>
        </a:p>
      </dgm:t>
    </dgm:pt>
    <dgm:pt modelId="{5817E768-3E13-4636-820B-31E101F65B03}">
      <dgm:prSet phldrT="[Text]"/>
      <dgm:spPr/>
      <dgm:t>
        <a:bodyPr/>
        <a:lstStyle/>
        <a:p>
          <a:r>
            <a:rPr lang="en-US" dirty="0"/>
            <a:t>Run Linear Regression</a:t>
          </a:r>
        </a:p>
      </dgm:t>
    </dgm:pt>
    <dgm:pt modelId="{7865024C-1DCF-4FC6-BB58-8EBA4B79B2C8}" type="parTrans" cxnId="{39A8D06C-B83A-48C7-A533-76238065B5FB}">
      <dgm:prSet/>
      <dgm:spPr/>
      <dgm:t>
        <a:bodyPr/>
        <a:lstStyle/>
        <a:p>
          <a:endParaRPr lang="en-US"/>
        </a:p>
      </dgm:t>
    </dgm:pt>
    <dgm:pt modelId="{356E0904-ADD6-46EE-8CD6-9A3801329C5F}" type="sibTrans" cxnId="{39A8D06C-B83A-48C7-A533-76238065B5FB}">
      <dgm:prSet/>
      <dgm:spPr/>
      <dgm:t>
        <a:bodyPr/>
        <a:lstStyle/>
        <a:p>
          <a:endParaRPr lang="en-US"/>
        </a:p>
      </dgm:t>
    </dgm:pt>
    <dgm:pt modelId="{74881EAD-F66C-4318-A9E5-E3B8CA5F06D4}" type="pres">
      <dgm:prSet presAssocID="{D4F2578E-E3E6-4DE4-ADA3-343E74276283}" presName="Name0" presStyleCnt="0">
        <dgm:presLayoutVars>
          <dgm:dir/>
          <dgm:animLvl val="lvl"/>
          <dgm:resizeHandles val="exact"/>
        </dgm:presLayoutVars>
      </dgm:prSet>
      <dgm:spPr/>
    </dgm:pt>
    <dgm:pt modelId="{F4702503-2BC7-4531-B833-3B366FA449F9}" type="pres">
      <dgm:prSet presAssocID="{D27816D4-9FC4-4E20-AC19-5EBABC8C5F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EBB9657-BB0A-405A-BBE6-A48D9DC953E2}" type="pres">
      <dgm:prSet presAssocID="{0E01E063-F1DC-4E40-B27B-DF1FED919DD1}" presName="parTxOnlySpace" presStyleCnt="0"/>
      <dgm:spPr/>
    </dgm:pt>
    <dgm:pt modelId="{26E56CDF-9910-4C06-AD3F-F0E43217C751}" type="pres">
      <dgm:prSet presAssocID="{A99B7C88-16A3-40F4-B0FF-5E624651DD0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009B1EF-50F2-445B-BC17-C9F0567BF2BD}" type="pres">
      <dgm:prSet presAssocID="{60F6A55B-B39C-4D04-9F61-86275CE006CF}" presName="parTxOnlySpace" presStyleCnt="0"/>
      <dgm:spPr/>
    </dgm:pt>
    <dgm:pt modelId="{EDD78FEF-55CA-4D39-96F7-FF9F004E80C3}" type="pres">
      <dgm:prSet presAssocID="{5817E768-3E13-4636-820B-31E101F65B0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44BDB13-F5AF-4FF8-83D5-1EAFAC0A90B5}" type="presOf" srcId="{5817E768-3E13-4636-820B-31E101F65B03}" destId="{EDD78FEF-55CA-4D39-96F7-FF9F004E80C3}" srcOrd="0" destOrd="0" presId="urn:microsoft.com/office/officeart/2005/8/layout/chevron1"/>
    <dgm:cxn modelId="{DFE1EC20-1001-4344-9921-4EE0134351CC}" type="presOf" srcId="{D4F2578E-E3E6-4DE4-ADA3-343E74276283}" destId="{74881EAD-F66C-4318-A9E5-E3B8CA5F06D4}" srcOrd="0" destOrd="0" presId="urn:microsoft.com/office/officeart/2005/8/layout/chevron1"/>
    <dgm:cxn modelId="{C1701127-FEE2-4318-9DA2-33669D79A9A1}" srcId="{D4F2578E-E3E6-4DE4-ADA3-343E74276283}" destId="{D27816D4-9FC4-4E20-AC19-5EBABC8C5F64}" srcOrd="0" destOrd="0" parTransId="{F9989FDD-D3D2-4C14-A1D6-5FB91FC8E57B}" sibTransId="{0E01E063-F1DC-4E40-B27B-DF1FED919DD1}"/>
    <dgm:cxn modelId="{39A8D06C-B83A-48C7-A533-76238065B5FB}" srcId="{D4F2578E-E3E6-4DE4-ADA3-343E74276283}" destId="{5817E768-3E13-4636-820B-31E101F65B03}" srcOrd="2" destOrd="0" parTransId="{7865024C-1DCF-4FC6-BB58-8EBA4B79B2C8}" sibTransId="{356E0904-ADD6-46EE-8CD6-9A3801329C5F}"/>
    <dgm:cxn modelId="{1C24216E-8824-493B-A51A-F5C67A8C09BD}" type="presOf" srcId="{A99B7C88-16A3-40F4-B0FF-5E624651DD03}" destId="{26E56CDF-9910-4C06-AD3F-F0E43217C751}" srcOrd="0" destOrd="0" presId="urn:microsoft.com/office/officeart/2005/8/layout/chevron1"/>
    <dgm:cxn modelId="{596D139C-51C9-441B-8CFB-893ED2E3B58B}" type="presOf" srcId="{D27816D4-9FC4-4E20-AC19-5EBABC8C5F64}" destId="{F4702503-2BC7-4531-B833-3B366FA449F9}" srcOrd="0" destOrd="0" presId="urn:microsoft.com/office/officeart/2005/8/layout/chevron1"/>
    <dgm:cxn modelId="{96E8BDEA-B10A-4D96-ACB2-DF26D541901D}" srcId="{D4F2578E-E3E6-4DE4-ADA3-343E74276283}" destId="{A99B7C88-16A3-40F4-B0FF-5E624651DD03}" srcOrd="1" destOrd="0" parTransId="{DF58575F-9A7D-4676-88BA-EB473EFAB931}" sibTransId="{60F6A55B-B39C-4D04-9F61-86275CE006CF}"/>
    <dgm:cxn modelId="{66C0C59D-5125-483E-A111-1C0AC5A69A8A}" type="presParOf" srcId="{74881EAD-F66C-4318-A9E5-E3B8CA5F06D4}" destId="{F4702503-2BC7-4531-B833-3B366FA449F9}" srcOrd="0" destOrd="0" presId="urn:microsoft.com/office/officeart/2005/8/layout/chevron1"/>
    <dgm:cxn modelId="{72C14C1D-BEC9-4467-84A7-1DFBC803448E}" type="presParOf" srcId="{74881EAD-F66C-4318-A9E5-E3B8CA5F06D4}" destId="{4EBB9657-BB0A-405A-BBE6-A48D9DC953E2}" srcOrd="1" destOrd="0" presId="urn:microsoft.com/office/officeart/2005/8/layout/chevron1"/>
    <dgm:cxn modelId="{79B4DC92-FA3B-4E50-84CA-00571901CB9E}" type="presParOf" srcId="{74881EAD-F66C-4318-A9E5-E3B8CA5F06D4}" destId="{26E56CDF-9910-4C06-AD3F-F0E43217C751}" srcOrd="2" destOrd="0" presId="urn:microsoft.com/office/officeart/2005/8/layout/chevron1"/>
    <dgm:cxn modelId="{F3F8D8EF-7EEA-4A72-953E-755F76C6EEC6}" type="presParOf" srcId="{74881EAD-F66C-4318-A9E5-E3B8CA5F06D4}" destId="{5009B1EF-50F2-445B-BC17-C9F0567BF2BD}" srcOrd="3" destOrd="0" presId="urn:microsoft.com/office/officeart/2005/8/layout/chevron1"/>
    <dgm:cxn modelId="{08632A3F-8FC6-40D3-A070-C55CA0CABC94}" type="presParOf" srcId="{74881EAD-F66C-4318-A9E5-E3B8CA5F06D4}" destId="{EDD78FEF-55CA-4D39-96F7-FF9F004E80C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E6E4C3-31E7-4C1B-8BE7-0379ED72089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BC3C67-110B-46E7-BAA9-05EBB4987108}">
      <dgm:prSet phldrT="[Text]"/>
      <dgm:spPr/>
      <dgm:t>
        <a:bodyPr/>
        <a:lstStyle/>
        <a:p>
          <a:r>
            <a:rPr lang="en-US" dirty="0"/>
            <a:t>Create Tableau Visualizations</a:t>
          </a:r>
        </a:p>
      </dgm:t>
    </dgm:pt>
    <dgm:pt modelId="{5D95EB16-D435-4F19-9589-ADC46CAD1507}" type="parTrans" cxnId="{101AEDD7-04A7-4CE4-AD56-CE658A7704DE}">
      <dgm:prSet/>
      <dgm:spPr/>
      <dgm:t>
        <a:bodyPr/>
        <a:lstStyle/>
        <a:p>
          <a:endParaRPr lang="en-US"/>
        </a:p>
      </dgm:t>
    </dgm:pt>
    <dgm:pt modelId="{0FD66435-D4D6-4B15-AE6E-D3C7A5391401}" type="sibTrans" cxnId="{101AEDD7-04A7-4CE4-AD56-CE658A7704DE}">
      <dgm:prSet/>
      <dgm:spPr/>
      <dgm:t>
        <a:bodyPr/>
        <a:lstStyle/>
        <a:p>
          <a:endParaRPr lang="en-US"/>
        </a:p>
      </dgm:t>
    </dgm:pt>
    <dgm:pt modelId="{F511743E-42B4-4660-BDD9-5AE63AC14CA5}">
      <dgm:prSet phldrT="[Text]"/>
      <dgm:spPr/>
      <dgm:t>
        <a:bodyPr/>
        <a:lstStyle/>
        <a:p>
          <a:r>
            <a:rPr lang="en-US" dirty="0"/>
            <a:t>Create JS Visualization </a:t>
          </a:r>
        </a:p>
      </dgm:t>
    </dgm:pt>
    <dgm:pt modelId="{32C2056D-661A-4621-860B-651308E67482}" type="parTrans" cxnId="{099335E9-B610-4E6F-831E-EF5B233430FF}">
      <dgm:prSet/>
      <dgm:spPr/>
      <dgm:t>
        <a:bodyPr/>
        <a:lstStyle/>
        <a:p>
          <a:endParaRPr lang="en-US"/>
        </a:p>
      </dgm:t>
    </dgm:pt>
    <dgm:pt modelId="{02B2D598-BF50-469A-A313-F0A5E4842FAC}" type="sibTrans" cxnId="{099335E9-B610-4E6F-831E-EF5B233430FF}">
      <dgm:prSet/>
      <dgm:spPr/>
      <dgm:t>
        <a:bodyPr/>
        <a:lstStyle/>
        <a:p>
          <a:endParaRPr lang="en-US"/>
        </a:p>
      </dgm:t>
    </dgm:pt>
    <dgm:pt modelId="{A56D8049-9487-4E4A-9299-E4C4B3E9AEAC}">
      <dgm:prSet phldrT="[Text]"/>
      <dgm:spPr/>
      <dgm:t>
        <a:bodyPr/>
        <a:lstStyle/>
        <a:p>
          <a:r>
            <a:rPr lang="en-US" dirty="0"/>
            <a:t>Put Visualizations together on JS Dashboard using Tableau’s JS API</a:t>
          </a:r>
        </a:p>
      </dgm:t>
    </dgm:pt>
    <dgm:pt modelId="{D3CD4180-DA5B-42C3-9CF2-5857559A76C3}" type="parTrans" cxnId="{932BAE28-D8D5-442B-B6D0-619BB06AFF08}">
      <dgm:prSet/>
      <dgm:spPr/>
      <dgm:t>
        <a:bodyPr/>
        <a:lstStyle/>
        <a:p>
          <a:endParaRPr lang="en-US"/>
        </a:p>
      </dgm:t>
    </dgm:pt>
    <dgm:pt modelId="{C558031D-B24B-497A-B3E5-15333BAAA29C}" type="sibTrans" cxnId="{932BAE28-D8D5-442B-B6D0-619BB06AFF08}">
      <dgm:prSet/>
      <dgm:spPr/>
      <dgm:t>
        <a:bodyPr/>
        <a:lstStyle/>
        <a:p>
          <a:endParaRPr lang="en-US"/>
        </a:p>
      </dgm:t>
    </dgm:pt>
    <dgm:pt modelId="{7D693380-B634-42D4-AA69-91A2DB0B7000}" type="pres">
      <dgm:prSet presAssocID="{56E6E4C3-31E7-4C1B-8BE7-0379ED720895}" presName="Name0" presStyleCnt="0">
        <dgm:presLayoutVars>
          <dgm:dir/>
          <dgm:animLvl val="lvl"/>
          <dgm:resizeHandles val="exact"/>
        </dgm:presLayoutVars>
      </dgm:prSet>
      <dgm:spPr/>
    </dgm:pt>
    <dgm:pt modelId="{7CE449F7-675C-4C72-8989-0A575ED930AD}" type="pres">
      <dgm:prSet presAssocID="{E0BC3C67-110B-46E7-BAA9-05EBB4987108}" presName="parTxOnly" presStyleLbl="node1" presStyleIdx="0" presStyleCnt="3" custLinFactNeighborX="-821" custLinFactNeighborY="12847">
        <dgm:presLayoutVars>
          <dgm:chMax val="0"/>
          <dgm:chPref val="0"/>
          <dgm:bulletEnabled val="1"/>
        </dgm:presLayoutVars>
      </dgm:prSet>
      <dgm:spPr/>
    </dgm:pt>
    <dgm:pt modelId="{B40734F4-E361-4BCD-9BC1-655058762B60}" type="pres">
      <dgm:prSet presAssocID="{0FD66435-D4D6-4B15-AE6E-D3C7A5391401}" presName="parTxOnlySpace" presStyleCnt="0"/>
      <dgm:spPr/>
    </dgm:pt>
    <dgm:pt modelId="{DEB6E6C3-0ED0-4B8C-97F6-0AB214935817}" type="pres">
      <dgm:prSet presAssocID="{F511743E-42B4-4660-BDD9-5AE63AC14CA5}" presName="parTxOnly" presStyleLbl="node1" presStyleIdx="1" presStyleCnt="3" custLinFactNeighborX="0" custLinFactNeighborY="12847">
        <dgm:presLayoutVars>
          <dgm:chMax val="0"/>
          <dgm:chPref val="0"/>
          <dgm:bulletEnabled val="1"/>
        </dgm:presLayoutVars>
      </dgm:prSet>
      <dgm:spPr/>
    </dgm:pt>
    <dgm:pt modelId="{24A5EEA4-2339-47D4-991B-628F2AA51F68}" type="pres">
      <dgm:prSet presAssocID="{02B2D598-BF50-469A-A313-F0A5E4842FAC}" presName="parTxOnlySpace" presStyleCnt="0"/>
      <dgm:spPr/>
    </dgm:pt>
    <dgm:pt modelId="{D42FAA2B-72A9-4C63-96A4-A57F3DBFCF94}" type="pres">
      <dgm:prSet presAssocID="{A56D8049-9487-4E4A-9299-E4C4B3E9AEAC}" presName="parTxOnly" presStyleLbl="node1" presStyleIdx="2" presStyleCnt="3" custLinFactNeighborX="-41111" custLinFactNeighborY="12847">
        <dgm:presLayoutVars>
          <dgm:chMax val="0"/>
          <dgm:chPref val="0"/>
          <dgm:bulletEnabled val="1"/>
        </dgm:presLayoutVars>
      </dgm:prSet>
      <dgm:spPr/>
    </dgm:pt>
  </dgm:ptLst>
  <dgm:cxnLst>
    <dgm:cxn modelId="{932BAE28-D8D5-442B-B6D0-619BB06AFF08}" srcId="{56E6E4C3-31E7-4C1B-8BE7-0379ED720895}" destId="{A56D8049-9487-4E4A-9299-E4C4B3E9AEAC}" srcOrd="2" destOrd="0" parTransId="{D3CD4180-DA5B-42C3-9CF2-5857559A76C3}" sibTransId="{C558031D-B24B-497A-B3E5-15333BAAA29C}"/>
    <dgm:cxn modelId="{A47F4142-094C-4703-A04A-10CA450C802B}" type="presOf" srcId="{F511743E-42B4-4660-BDD9-5AE63AC14CA5}" destId="{DEB6E6C3-0ED0-4B8C-97F6-0AB214935817}" srcOrd="0" destOrd="0" presId="urn:microsoft.com/office/officeart/2005/8/layout/chevron1"/>
    <dgm:cxn modelId="{2FB71E6F-A021-4E0C-808B-1E7397F97D61}" type="presOf" srcId="{E0BC3C67-110B-46E7-BAA9-05EBB4987108}" destId="{7CE449F7-675C-4C72-8989-0A575ED930AD}" srcOrd="0" destOrd="0" presId="urn:microsoft.com/office/officeart/2005/8/layout/chevron1"/>
    <dgm:cxn modelId="{E2B3CF56-A5E4-47F7-AA2D-BBB931A61375}" type="presOf" srcId="{A56D8049-9487-4E4A-9299-E4C4B3E9AEAC}" destId="{D42FAA2B-72A9-4C63-96A4-A57F3DBFCF94}" srcOrd="0" destOrd="0" presId="urn:microsoft.com/office/officeart/2005/8/layout/chevron1"/>
    <dgm:cxn modelId="{D48650B2-9DD6-44BF-9A1C-A40E3DEE4FF7}" type="presOf" srcId="{56E6E4C3-31E7-4C1B-8BE7-0379ED720895}" destId="{7D693380-B634-42D4-AA69-91A2DB0B7000}" srcOrd="0" destOrd="0" presId="urn:microsoft.com/office/officeart/2005/8/layout/chevron1"/>
    <dgm:cxn modelId="{101AEDD7-04A7-4CE4-AD56-CE658A7704DE}" srcId="{56E6E4C3-31E7-4C1B-8BE7-0379ED720895}" destId="{E0BC3C67-110B-46E7-BAA9-05EBB4987108}" srcOrd="0" destOrd="0" parTransId="{5D95EB16-D435-4F19-9589-ADC46CAD1507}" sibTransId="{0FD66435-D4D6-4B15-AE6E-D3C7A5391401}"/>
    <dgm:cxn modelId="{099335E9-B610-4E6F-831E-EF5B233430FF}" srcId="{56E6E4C3-31E7-4C1B-8BE7-0379ED720895}" destId="{F511743E-42B4-4660-BDD9-5AE63AC14CA5}" srcOrd="1" destOrd="0" parTransId="{32C2056D-661A-4621-860B-651308E67482}" sibTransId="{02B2D598-BF50-469A-A313-F0A5E4842FAC}"/>
    <dgm:cxn modelId="{92757669-8CFD-4ED1-A637-5C0A8EA0644D}" type="presParOf" srcId="{7D693380-B634-42D4-AA69-91A2DB0B7000}" destId="{7CE449F7-675C-4C72-8989-0A575ED930AD}" srcOrd="0" destOrd="0" presId="urn:microsoft.com/office/officeart/2005/8/layout/chevron1"/>
    <dgm:cxn modelId="{AAB68A12-C1EF-4520-A09D-0458F069FCE2}" type="presParOf" srcId="{7D693380-B634-42D4-AA69-91A2DB0B7000}" destId="{B40734F4-E361-4BCD-9BC1-655058762B60}" srcOrd="1" destOrd="0" presId="urn:microsoft.com/office/officeart/2005/8/layout/chevron1"/>
    <dgm:cxn modelId="{F76FEFCF-499A-4BFC-ADA5-C60660C8CF1E}" type="presParOf" srcId="{7D693380-B634-42D4-AA69-91A2DB0B7000}" destId="{DEB6E6C3-0ED0-4B8C-97F6-0AB214935817}" srcOrd="2" destOrd="0" presId="urn:microsoft.com/office/officeart/2005/8/layout/chevron1"/>
    <dgm:cxn modelId="{21F9D8C2-F4BA-4C28-849F-662DBB3A0F2F}" type="presParOf" srcId="{7D693380-B634-42D4-AA69-91A2DB0B7000}" destId="{24A5EEA4-2339-47D4-991B-628F2AA51F68}" srcOrd="3" destOrd="0" presId="urn:microsoft.com/office/officeart/2005/8/layout/chevron1"/>
    <dgm:cxn modelId="{8112D30A-BA65-40D7-AD3A-19641E28D719}" type="presParOf" srcId="{7D693380-B634-42D4-AA69-91A2DB0B7000}" destId="{D42FAA2B-72A9-4C63-96A4-A57F3DBFCF9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02503-2BC7-4531-B833-3B366FA449F9}">
      <dsp:nvSpPr>
        <dsp:cNvPr id="0" name=""/>
        <dsp:cNvSpPr/>
      </dsp:nvSpPr>
      <dsp:spPr>
        <a:xfrm>
          <a:off x="2381" y="146520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Collect/Clean Data</a:t>
          </a:r>
        </a:p>
      </dsp:txBody>
      <dsp:txXfrm>
        <a:off x="582612" y="1465205"/>
        <a:ext cx="1740694" cy="1160462"/>
      </dsp:txXfrm>
    </dsp:sp>
    <dsp:sp modelId="{26E56CDF-9910-4C06-AD3F-F0E43217C751}">
      <dsp:nvSpPr>
        <dsp:cNvPr id="0" name=""/>
        <dsp:cNvSpPr/>
      </dsp:nvSpPr>
      <dsp:spPr>
        <a:xfrm>
          <a:off x="2613421" y="146520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Run Multiple Regression</a:t>
          </a:r>
        </a:p>
      </dsp:txBody>
      <dsp:txXfrm>
        <a:off x="3193652" y="1465205"/>
        <a:ext cx="1740694" cy="1160462"/>
      </dsp:txXfrm>
    </dsp:sp>
    <dsp:sp modelId="{EDD78FEF-55CA-4D39-96F7-FF9F004E80C3}">
      <dsp:nvSpPr>
        <dsp:cNvPr id="0" name=""/>
        <dsp:cNvSpPr/>
      </dsp:nvSpPr>
      <dsp:spPr>
        <a:xfrm>
          <a:off x="5224462" y="146520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Run Linear Regression</a:t>
          </a:r>
        </a:p>
      </dsp:txBody>
      <dsp:txXfrm>
        <a:off x="5804693" y="1465205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449F7-675C-4C72-8989-0A575ED930AD}">
      <dsp:nvSpPr>
        <dsp:cNvPr id="0" name=""/>
        <dsp:cNvSpPr/>
      </dsp:nvSpPr>
      <dsp:spPr>
        <a:xfrm>
          <a:off x="0" y="176540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Tableau Visualizations</a:t>
          </a:r>
        </a:p>
      </dsp:txBody>
      <dsp:txXfrm>
        <a:off x="580231" y="1765401"/>
        <a:ext cx="1740694" cy="1160462"/>
      </dsp:txXfrm>
    </dsp:sp>
    <dsp:sp modelId="{DEB6E6C3-0ED0-4B8C-97F6-0AB214935817}">
      <dsp:nvSpPr>
        <dsp:cNvPr id="0" name=""/>
        <dsp:cNvSpPr/>
      </dsp:nvSpPr>
      <dsp:spPr>
        <a:xfrm>
          <a:off x="2613421" y="176540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JS Visualization </a:t>
          </a:r>
        </a:p>
      </dsp:txBody>
      <dsp:txXfrm>
        <a:off x="3193652" y="1765401"/>
        <a:ext cx="1740694" cy="1160462"/>
      </dsp:txXfrm>
    </dsp:sp>
    <dsp:sp modelId="{D42FAA2B-72A9-4C63-96A4-A57F3DBFCF94}">
      <dsp:nvSpPr>
        <dsp:cNvPr id="0" name=""/>
        <dsp:cNvSpPr/>
      </dsp:nvSpPr>
      <dsp:spPr>
        <a:xfrm>
          <a:off x="5105193" y="176540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Put Visualizations together on JS Dashboard using Tableau’s JS API</a:t>
          </a:r>
        </a:p>
      </dsp:txBody>
      <dsp:txXfrm>
        <a:off x="5685424" y="1765401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1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75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22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6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54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21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4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9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35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6AF2-E251-4549-B07F-CA0BEB1B74A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22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A384-95F4-4BC3-8B9A-5399A31BD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Attendance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223A5-B500-4629-A137-A3B70A8CD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Matiullah Hasher &amp; JT von </a:t>
            </a:r>
            <a:r>
              <a:rPr lang="en-US" dirty="0" err="1"/>
              <a:t>Seggern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106B-0306-4E21-8E99-EF0CBC3E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B26B-B669-4A89-A819-294A77EC0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4914"/>
            <a:ext cx="10131425" cy="3846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team’s attendance (referred to as capacity %) can be predicted based on three factors: their previous year’s win-loss record (winning %), the number of all-stars they had the previous season, and the amount they spend on players based on the salary cap. Theoretically, the more a team wins, the more star players they had, and the more they have committed to spend on players will result in higher attendance.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analyzing data from the point of view of data analysts for NBA teams. When mentioning attendance we are referring to home attendance unless otherwise stated.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8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E06F-FDD0-4D0D-865E-FC407FEA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B637-4A1B-486C-B8E7-E7D3EF71B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732" y="1825625"/>
            <a:ext cx="35059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Attendance is referred to as capacity %.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4CA1C-D3EE-486D-AFD6-D1E242EDF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60986" y="1825625"/>
            <a:ext cx="299028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Win Loss record is referred to as winning %.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1DBF5-1492-45A5-AD09-CE41B184126A}"/>
              </a:ext>
            </a:extLst>
          </p:cNvPr>
          <p:cNvSpPr txBox="1"/>
          <p:nvPr/>
        </p:nvSpPr>
        <p:spPr>
          <a:xfrm>
            <a:off x="3889832" y="1825625"/>
            <a:ext cx="42059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NBA All-Stars are voted by fans, media, and current players. A total of 24 players are selected to play in the game and not all teams are guaranteed an All-Star player. All-Stars players can be considered the top 5% of players as shown in rough estimate below.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9A4A80-1F29-4702-9AA1-60BABD285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1" y="5074021"/>
            <a:ext cx="3258005" cy="943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8EE09-8726-4985-BD2C-B6035009D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52" y="5183575"/>
            <a:ext cx="2514951" cy="724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6DE6C7-18AA-485B-A4D7-D934C3B25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06" y="4873969"/>
            <a:ext cx="2276793" cy="619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ABC39-F798-4CFC-BFC9-05D19D486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01" y="6017128"/>
            <a:ext cx="1133633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5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8332-78E9-4DE4-A470-C34F23E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Process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F0D991-F71B-4278-AE71-862F9354B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20407"/>
              </p:ext>
            </p:extLst>
          </p:nvPr>
        </p:nvGraphicFramePr>
        <p:xfrm>
          <a:off x="2032000" y="719666"/>
          <a:ext cx="8128000" cy="4090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42AB002-9D42-45E4-8AA4-80D98185F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483762"/>
              </p:ext>
            </p:extLst>
          </p:nvPr>
        </p:nvGraphicFramePr>
        <p:xfrm>
          <a:off x="2032000" y="2464904"/>
          <a:ext cx="8128000" cy="43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677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DCF-94FE-49B8-9EF2-C055EE6B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Data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EA7A-4E60-49C9-8799-D73A9CBA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3177209" cy="4696860"/>
          </a:xfrm>
        </p:spPr>
        <p:txBody>
          <a:bodyPr>
            <a:normAutofit/>
          </a:bodyPr>
          <a:lstStyle/>
          <a:p>
            <a:r>
              <a:rPr lang="en-US" dirty="0"/>
              <a:t>Datasets found on Kaggle and based on data scraped from NBA.com and ESPN.com.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C24768-A834-4DEC-B5DB-2740BB15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843" y="1686885"/>
            <a:ext cx="2171079" cy="5171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7DCC9E-E18D-49B3-A767-B011BAADB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83723"/>
            <a:ext cx="5125165" cy="1333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3C0EE2-F75A-4AF5-AE9B-369241EB6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47" y="2582283"/>
            <a:ext cx="2838846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1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208</TotalTime>
  <Words>234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NBA Attendance Analysis</vt:lpstr>
      <vt:lpstr>Hypothesis</vt:lpstr>
      <vt:lpstr>Variables</vt:lpstr>
      <vt:lpstr>Process</vt:lpstr>
      <vt:lpstr>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Attendance Analysis</dc:title>
  <dc:creator>Matiullah Hasher</dc:creator>
  <cp:lastModifiedBy>Matiullah Hasher</cp:lastModifiedBy>
  <cp:revision>10</cp:revision>
  <dcterms:created xsi:type="dcterms:W3CDTF">2018-08-09T08:13:56Z</dcterms:created>
  <dcterms:modified xsi:type="dcterms:W3CDTF">2018-08-11T02:30:06Z</dcterms:modified>
</cp:coreProperties>
</file>