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126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25053" y="8341885"/>
            <a:ext cx="7131447" cy="37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14854" y="7567727"/>
            <a:ext cx="6989763" cy="1906000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854" y="6059593"/>
            <a:ext cx="6989763" cy="142578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800850" y="10094570"/>
            <a:ext cx="627190" cy="38496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375" y="856464"/>
            <a:ext cx="1511300" cy="912404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825" y="856464"/>
            <a:ext cx="5163608" cy="912404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959629" y="118816"/>
            <a:ext cx="2392892" cy="450509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800850" y="10094570"/>
            <a:ext cx="627190" cy="38496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25053" y="5371496"/>
            <a:ext cx="7131447" cy="37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4854" y="2613942"/>
            <a:ext cx="6989763" cy="1901049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9143" y="4595271"/>
            <a:ext cx="7178675" cy="1847449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249365" y="712893"/>
            <a:ext cx="7178675" cy="131172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51883" y="2495127"/>
            <a:ext cx="3463396" cy="7366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3841221" y="2495127"/>
            <a:ext cx="3589338" cy="7366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251883" y="8435905"/>
            <a:ext cx="7115704" cy="137628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32582" y="1039636"/>
            <a:ext cx="3545668" cy="997555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3838598" y="1039636"/>
            <a:ext cx="3547060" cy="997555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32582" y="2052044"/>
            <a:ext cx="3545668" cy="61462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3841659" y="2052044"/>
            <a:ext cx="3543999" cy="61462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00850" y="10099322"/>
            <a:ext cx="629708" cy="38496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425053" y="9386429"/>
            <a:ext cx="7131447" cy="37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249365" y="712893"/>
            <a:ext cx="7178675" cy="131172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25053" y="9120290"/>
            <a:ext cx="7131447" cy="37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7825" y="8554720"/>
            <a:ext cx="6989763" cy="81190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377826" y="950524"/>
            <a:ext cx="2486036" cy="748538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954382" y="950524"/>
            <a:ext cx="4413206" cy="7485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2896658" y="961492"/>
            <a:ext cx="4156075" cy="5703147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14854" y="7786567"/>
            <a:ext cx="4848754" cy="814382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14854" y="8627721"/>
            <a:ext cx="4848754" cy="1198057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25053" y="1638623"/>
            <a:ext cx="7131447" cy="37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1883" y="2423342"/>
            <a:ext cx="7178675" cy="70571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5352521" y="118816"/>
            <a:ext cx="2078038" cy="450509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581804" y="118816"/>
            <a:ext cx="2770717" cy="450509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00850" y="10099323"/>
            <a:ext cx="629708" cy="381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251883" y="712893"/>
            <a:ext cx="7178675" cy="1306971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425053" y="1638623"/>
            <a:ext cx="7131447" cy="37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425053" y="1649675"/>
            <a:ext cx="7131447" cy="3713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rengsust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ahmed-eng@sust.edu" TargetMode="External"/><Relationship Id="rId4" Type="http://schemas.openxmlformats.org/officeDocument/2006/relationships/hyperlink" Target="mailto:profrajik@yaho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35952" y="10312400"/>
            <a:ext cx="191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25" dirty="0">
                <a:latin typeface="Times New Roman"/>
                <a:cs typeface="Times New Roman"/>
              </a:rPr>
              <a:t>1/1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73266" y="1453337"/>
            <a:ext cx="933450" cy="933450"/>
            <a:chOff x="6073266" y="1453337"/>
            <a:chExt cx="933450" cy="933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366" y="1491437"/>
              <a:ext cx="857250" cy="857250"/>
            </a:xfrm>
            <a:prstGeom prst="rect">
              <a:avLst/>
            </a:prstGeom>
            <a:ln w="88900" cap="sq" cmpd="thickThin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6" name="object 6"/>
            <p:cNvSpPr/>
            <p:nvPr/>
          </p:nvSpPr>
          <p:spPr>
            <a:xfrm>
              <a:off x="6078029" y="1458099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0" y="0"/>
                  </a:moveTo>
                  <a:lnTo>
                    <a:pt x="923925" y="0"/>
                  </a:lnTo>
                </a:path>
                <a:path w="923925" h="923925">
                  <a:moveTo>
                    <a:pt x="0" y="0"/>
                  </a:moveTo>
                  <a:lnTo>
                    <a:pt x="0" y="923925"/>
                  </a:lnTo>
                </a:path>
                <a:path w="923925" h="923925">
                  <a:moveTo>
                    <a:pt x="923925" y="0"/>
                  </a:moveTo>
                  <a:lnTo>
                    <a:pt x="923925" y="923925"/>
                  </a:lnTo>
                </a:path>
                <a:path w="923925" h="923925">
                  <a:moveTo>
                    <a:pt x="0" y="923925"/>
                  </a:moveTo>
                  <a:lnTo>
                    <a:pt x="923925" y="923925"/>
                  </a:lnTo>
                </a:path>
              </a:pathLst>
            </a:custGeom>
            <a:ln w="952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7304" y="269633"/>
            <a:ext cx="6227445" cy="24491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54405" algn="ctr">
              <a:lnSpc>
                <a:spcPct val="100000"/>
              </a:lnSpc>
              <a:spcBef>
                <a:spcPts val="125"/>
              </a:spcBef>
            </a:pPr>
            <a:r>
              <a:rPr sz="1700" b="1" spc="95" dirty="0">
                <a:latin typeface="Cambria"/>
                <a:cs typeface="Cambria"/>
              </a:rPr>
              <a:t>Shahjalal</a:t>
            </a:r>
            <a:r>
              <a:rPr sz="1700" b="1" spc="170" dirty="0">
                <a:latin typeface="Cambria"/>
                <a:cs typeface="Cambria"/>
              </a:rPr>
              <a:t> </a:t>
            </a:r>
            <a:r>
              <a:rPr sz="1700" b="1" spc="65" dirty="0">
                <a:latin typeface="Cambria"/>
                <a:cs typeface="Cambria"/>
              </a:rPr>
              <a:t>University</a:t>
            </a:r>
            <a:r>
              <a:rPr sz="1700" b="1" spc="175" dirty="0">
                <a:latin typeface="Cambria"/>
                <a:cs typeface="Cambria"/>
              </a:rPr>
              <a:t> </a:t>
            </a:r>
            <a:r>
              <a:rPr sz="1700" b="1" spc="90" dirty="0">
                <a:latin typeface="Cambria"/>
                <a:cs typeface="Cambria"/>
              </a:rPr>
              <a:t>of</a:t>
            </a:r>
            <a:r>
              <a:rPr sz="1700" b="1" spc="170" dirty="0">
                <a:latin typeface="Cambria"/>
                <a:cs typeface="Cambria"/>
              </a:rPr>
              <a:t> </a:t>
            </a:r>
            <a:r>
              <a:rPr sz="1700" b="1" spc="110" dirty="0">
                <a:latin typeface="Cambria"/>
                <a:cs typeface="Cambria"/>
              </a:rPr>
              <a:t>Science</a:t>
            </a:r>
            <a:r>
              <a:rPr sz="1700" b="1" spc="175" dirty="0">
                <a:latin typeface="Cambria"/>
                <a:cs typeface="Cambria"/>
              </a:rPr>
              <a:t> </a:t>
            </a:r>
            <a:r>
              <a:rPr sz="1700" b="1" spc="85" dirty="0">
                <a:latin typeface="Cambria"/>
                <a:cs typeface="Cambria"/>
              </a:rPr>
              <a:t>and</a:t>
            </a:r>
            <a:r>
              <a:rPr sz="1700" b="1" spc="170" dirty="0">
                <a:latin typeface="Cambria"/>
                <a:cs typeface="Cambria"/>
              </a:rPr>
              <a:t> </a:t>
            </a:r>
            <a:r>
              <a:rPr sz="1700" b="1" spc="80" dirty="0">
                <a:latin typeface="Cambria"/>
                <a:cs typeface="Cambria"/>
              </a:rPr>
              <a:t>Technology</a:t>
            </a:r>
            <a:endParaRPr sz="1700">
              <a:latin typeface="Cambria"/>
              <a:cs typeface="Cambria"/>
            </a:endParaRPr>
          </a:p>
          <a:p>
            <a:pPr marL="2561590" marR="1600835" algn="ctr">
              <a:lnSpc>
                <a:spcPct val="101699"/>
              </a:lnSpc>
              <a:spcBef>
                <a:spcPts val="20"/>
              </a:spcBef>
            </a:pPr>
            <a:r>
              <a:rPr sz="1250" spc="20" dirty="0">
                <a:latin typeface="Cambria"/>
                <a:cs typeface="Cambria"/>
              </a:rPr>
              <a:t>Department:</a:t>
            </a:r>
            <a:r>
              <a:rPr sz="1250" spc="355" dirty="0">
                <a:latin typeface="Cambria"/>
                <a:cs typeface="Cambria"/>
              </a:rPr>
              <a:t> </a:t>
            </a:r>
            <a:r>
              <a:rPr sz="1250" spc="40" dirty="0">
                <a:latin typeface="Cambria"/>
                <a:cs typeface="Cambria"/>
              </a:rPr>
              <a:t>Oceanography </a:t>
            </a:r>
            <a:r>
              <a:rPr sz="1250" dirty="0">
                <a:latin typeface="Cambria"/>
                <a:cs typeface="Cambria"/>
              </a:rPr>
              <a:t>Post:</a:t>
            </a:r>
            <a:r>
              <a:rPr sz="1250" spc="180" dirty="0">
                <a:latin typeface="Cambria"/>
                <a:cs typeface="Cambria"/>
              </a:rPr>
              <a:t> </a:t>
            </a:r>
            <a:r>
              <a:rPr sz="1250" spc="65" dirty="0">
                <a:latin typeface="Cambria"/>
                <a:cs typeface="Cambria"/>
              </a:rPr>
              <a:t>Lab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Assistant </a:t>
            </a:r>
            <a:r>
              <a:rPr sz="1200" dirty="0">
                <a:latin typeface="Cambria"/>
                <a:cs typeface="Cambria"/>
              </a:rPr>
              <a:t>Application</a:t>
            </a:r>
            <a:r>
              <a:rPr sz="1200" spc="29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ID:</a:t>
            </a:r>
            <a:r>
              <a:rPr sz="1200" spc="295" dirty="0">
                <a:latin typeface="Cambria"/>
                <a:cs typeface="Cambria"/>
              </a:rPr>
              <a:t> </a:t>
            </a:r>
            <a:r>
              <a:rPr sz="1200" spc="45" dirty="0">
                <a:latin typeface="Cambria"/>
                <a:cs typeface="Cambria"/>
              </a:rPr>
              <a:t>SUST25967 </a:t>
            </a:r>
            <a:r>
              <a:rPr sz="1100" b="1" spc="70" dirty="0">
                <a:latin typeface="Cambria"/>
                <a:cs typeface="Cambria"/>
              </a:rPr>
              <a:t>Submitted</a:t>
            </a:r>
            <a:r>
              <a:rPr sz="1100" b="1" spc="110" dirty="0">
                <a:latin typeface="Cambria"/>
                <a:cs typeface="Cambria"/>
              </a:rPr>
              <a:t> </a:t>
            </a:r>
            <a:r>
              <a:rPr sz="1100" b="1" spc="-10" dirty="0">
                <a:latin typeface="Cambria"/>
                <a:cs typeface="Cambria"/>
              </a:rPr>
              <a:t>Application</a:t>
            </a:r>
            <a:endParaRPr sz="11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1435"/>
              </a:spcBef>
            </a:pPr>
            <a:r>
              <a:rPr sz="1050" b="1" dirty="0">
                <a:latin typeface="Cambria"/>
                <a:cs typeface="Cambria"/>
              </a:rPr>
              <a:t>Matiurr</a:t>
            </a:r>
            <a:r>
              <a:rPr sz="1050" b="1" spc="400" dirty="0">
                <a:latin typeface="Cambria"/>
                <a:cs typeface="Cambria"/>
              </a:rPr>
              <a:t> </a:t>
            </a:r>
            <a:r>
              <a:rPr sz="1050" b="1" spc="-10" dirty="0">
                <a:latin typeface="Cambria"/>
                <a:cs typeface="Cambria"/>
              </a:rPr>
              <a:t>Rahaman</a:t>
            </a:r>
            <a:endParaRPr sz="105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1050" dirty="0">
                <a:latin typeface="Cambria"/>
                <a:cs typeface="Cambria"/>
              </a:rPr>
              <a:t>Phone</a:t>
            </a:r>
            <a:r>
              <a:rPr sz="1050" spc="229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No:</a:t>
            </a:r>
            <a:r>
              <a:rPr sz="1050" spc="229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01796415630,</a:t>
            </a:r>
            <a:r>
              <a:rPr sz="1050" spc="235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Email:</a:t>
            </a:r>
            <a:r>
              <a:rPr sz="1050" spc="229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  <a:hlinkClick r:id="rId3"/>
              </a:rPr>
              <a:t>mrengsust@gmail.com</a:t>
            </a:r>
            <a:endParaRPr sz="105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635"/>
              </a:spcBef>
            </a:pPr>
            <a:r>
              <a:rPr sz="1050" b="1" spc="60" dirty="0">
                <a:latin typeface="Cambria"/>
                <a:cs typeface="Cambria"/>
              </a:rPr>
              <a:t>Mailing</a:t>
            </a:r>
            <a:r>
              <a:rPr sz="1050" b="1" spc="105" dirty="0">
                <a:latin typeface="Cambria"/>
                <a:cs typeface="Cambria"/>
              </a:rPr>
              <a:t> </a:t>
            </a:r>
            <a:r>
              <a:rPr sz="1050" b="1" spc="-10" dirty="0">
                <a:latin typeface="Cambria"/>
                <a:cs typeface="Cambria"/>
              </a:rPr>
              <a:t>Address:</a:t>
            </a:r>
            <a:endParaRPr sz="105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1050" spc="20" dirty="0">
                <a:latin typeface="Cambria"/>
                <a:cs typeface="Cambria"/>
              </a:rPr>
              <a:t>Jugipara,</a:t>
            </a:r>
            <a:r>
              <a:rPr sz="1050" spc="225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Akhaliya,</a:t>
            </a:r>
            <a:r>
              <a:rPr sz="1050" spc="229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Sylhet.</a:t>
            </a:r>
            <a:endParaRPr sz="10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050" b="1" spc="50" dirty="0">
                <a:latin typeface="Cambria"/>
                <a:cs typeface="Cambria"/>
              </a:rPr>
              <a:t>Academic</a:t>
            </a:r>
            <a:r>
              <a:rPr sz="1050" b="1" spc="114" dirty="0">
                <a:latin typeface="Cambria"/>
                <a:cs typeface="Cambria"/>
              </a:rPr>
              <a:t> </a:t>
            </a:r>
            <a:r>
              <a:rPr sz="1050" b="1" spc="40" dirty="0">
                <a:latin typeface="Cambria"/>
                <a:cs typeface="Cambria"/>
              </a:rPr>
              <a:t>Qualifications:</a:t>
            </a:r>
            <a:endParaRPr sz="105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0004" y="2822587"/>
          <a:ext cx="6468742" cy="68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9035"/>
                <a:gridCol w="2015489"/>
                <a:gridCol w="1487804"/>
                <a:gridCol w="491489"/>
                <a:gridCol w="676275"/>
                <a:gridCol w="628650"/>
              </a:tblGrid>
              <a:tr h="168573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dirty="0">
                          <a:latin typeface="Cambria"/>
                          <a:cs typeface="Cambria"/>
                        </a:rPr>
                        <a:t>Exam</a:t>
                      </a:r>
                      <a:r>
                        <a:rPr sz="1050" spc="2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-20" dirty="0">
                          <a:latin typeface="Cambria"/>
                          <a:cs typeface="Cambria"/>
                        </a:rPr>
                        <a:t>Name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54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10" dirty="0">
                          <a:latin typeface="Cambria"/>
                          <a:cs typeface="Cambria"/>
                        </a:rPr>
                        <a:t>Board/Institute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10" dirty="0">
                          <a:latin typeface="Cambria"/>
                          <a:cs typeface="Cambria"/>
                        </a:rPr>
                        <a:t>Group/Department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20" dirty="0">
                          <a:latin typeface="Cambria"/>
                          <a:cs typeface="Cambria"/>
                        </a:rPr>
                        <a:t>Year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10" dirty="0">
                          <a:latin typeface="Cambria"/>
                          <a:cs typeface="Cambria"/>
                        </a:rPr>
                        <a:t>Result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85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95" dirty="0">
                          <a:latin typeface="Cambria"/>
                          <a:cs typeface="Cambria"/>
                        </a:rPr>
                        <a:t>SSC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10" dirty="0">
                          <a:latin typeface="Cambria"/>
                          <a:cs typeface="Cambria"/>
                        </a:rPr>
                        <a:t>Madrasah</a:t>
                      </a:r>
                      <a:r>
                        <a:rPr sz="1050" spc="2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10" dirty="0">
                          <a:latin typeface="Cambria"/>
                          <a:cs typeface="Cambria"/>
                        </a:rPr>
                        <a:t>Board,</a:t>
                      </a:r>
                      <a:r>
                        <a:rPr sz="1050" spc="2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-10" dirty="0">
                          <a:latin typeface="Cambria"/>
                          <a:cs typeface="Cambria"/>
                        </a:rPr>
                        <a:t>Dhaka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10" dirty="0">
                          <a:latin typeface="Cambria"/>
                          <a:cs typeface="Cambria"/>
                        </a:rPr>
                        <a:t>Science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20" dirty="0">
                          <a:latin typeface="Cambria"/>
                          <a:cs typeface="Cambria"/>
                        </a:rPr>
                        <a:t>2008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30" dirty="0">
                          <a:latin typeface="Cambria"/>
                          <a:cs typeface="Cambria"/>
                        </a:rPr>
                        <a:t>GPA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20" dirty="0">
                          <a:latin typeface="Cambria"/>
                          <a:cs typeface="Cambria"/>
                        </a:rPr>
                        <a:t>4.25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028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85" dirty="0">
                          <a:latin typeface="Cambria"/>
                          <a:cs typeface="Cambria"/>
                        </a:rPr>
                        <a:t>HSC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10" dirty="0">
                          <a:latin typeface="Cambria"/>
                          <a:cs typeface="Cambria"/>
                        </a:rPr>
                        <a:t>Rajshahi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10" dirty="0">
                          <a:latin typeface="Cambria"/>
                          <a:cs typeface="Cambria"/>
                        </a:rPr>
                        <a:t>Science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20" dirty="0">
                          <a:latin typeface="Cambria"/>
                          <a:cs typeface="Cambria"/>
                        </a:rPr>
                        <a:t>2011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30" dirty="0">
                          <a:latin typeface="Cambria"/>
                          <a:cs typeface="Cambria"/>
                        </a:rPr>
                        <a:t>GPA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lang="en-US" sz="1050" spc="-20" dirty="0" smtClean="0">
                          <a:latin typeface="Cambria"/>
                          <a:cs typeface="Cambria"/>
                        </a:rPr>
                        <a:t>3</a:t>
                      </a:r>
                      <a:r>
                        <a:rPr sz="1050" spc="-20" smtClean="0">
                          <a:latin typeface="Cambria"/>
                          <a:cs typeface="Cambria"/>
                        </a:rPr>
                        <a:t>.80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5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dirty="0">
                          <a:latin typeface="Cambria"/>
                          <a:cs typeface="Cambria"/>
                        </a:rPr>
                        <a:t>Degree</a:t>
                      </a:r>
                      <a:r>
                        <a:rPr sz="105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-10" dirty="0">
                          <a:latin typeface="Cambria"/>
                          <a:cs typeface="Cambria"/>
                        </a:rPr>
                        <a:t>(pass)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dirty="0">
                          <a:latin typeface="Cambria"/>
                          <a:cs typeface="Cambria"/>
                        </a:rPr>
                        <a:t>National</a:t>
                      </a:r>
                      <a:r>
                        <a:rPr sz="1050" spc="3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-10" dirty="0">
                          <a:latin typeface="Cambria"/>
                          <a:cs typeface="Cambria"/>
                        </a:rPr>
                        <a:t>University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10" dirty="0">
                          <a:latin typeface="Cambria"/>
                          <a:cs typeface="Cambria"/>
                        </a:rPr>
                        <a:t>Science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20" dirty="0">
                          <a:latin typeface="Cambria"/>
                          <a:cs typeface="Cambria"/>
                        </a:rPr>
                        <a:t>2015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10" dirty="0">
                          <a:latin typeface="Cambria"/>
                          <a:cs typeface="Cambria"/>
                        </a:rPr>
                        <a:t>Division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10" dirty="0">
                          <a:latin typeface="Cambria"/>
                          <a:cs typeface="Cambria"/>
                        </a:rPr>
                        <a:t>Second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27304" y="3649015"/>
            <a:ext cx="8820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latin typeface="Cambria"/>
                <a:cs typeface="Cambria"/>
              </a:rPr>
              <a:t>Experiences:</a:t>
            </a:r>
            <a:endParaRPr sz="1050">
              <a:latin typeface="Cambria"/>
              <a:cs typeface="Cambr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0004" y="3837495"/>
          <a:ext cx="6469378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250"/>
                <a:gridCol w="764539"/>
                <a:gridCol w="761364"/>
                <a:gridCol w="537210"/>
                <a:gridCol w="2533015"/>
              </a:tblGrid>
              <a:tr h="196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10" dirty="0">
                          <a:latin typeface="Cambria"/>
                          <a:cs typeface="Cambria"/>
                        </a:rPr>
                        <a:t>Organization</a:t>
                      </a:r>
                      <a:r>
                        <a:rPr sz="1050" spc="3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-20" dirty="0">
                          <a:latin typeface="Cambria"/>
                          <a:cs typeface="Cambria"/>
                        </a:rPr>
                        <a:t>Name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10" dirty="0">
                          <a:latin typeface="Cambria"/>
                          <a:cs typeface="Cambria"/>
                        </a:rPr>
                        <a:t>Designation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10" dirty="0">
                          <a:latin typeface="Cambria"/>
                          <a:cs typeface="Cambria"/>
                        </a:rPr>
                        <a:t>Duration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45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dirty="0">
                          <a:latin typeface="Cambria"/>
                          <a:cs typeface="Cambria"/>
                        </a:rPr>
                        <a:t>Service</a:t>
                      </a:r>
                      <a:r>
                        <a:rPr sz="105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-10" dirty="0">
                          <a:latin typeface="Cambria"/>
                          <a:cs typeface="Cambria"/>
                        </a:rPr>
                        <a:t>Length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10" dirty="0">
                          <a:latin typeface="Cambria"/>
                          <a:cs typeface="Cambria"/>
                        </a:rPr>
                        <a:t>Department</a:t>
                      </a:r>
                      <a:r>
                        <a:rPr sz="1050" spc="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1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050" spc="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10" dirty="0">
                          <a:latin typeface="Cambria"/>
                          <a:cs typeface="Cambria"/>
                        </a:rPr>
                        <a:t>English,</a:t>
                      </a:r>
                      <a:r>
                        <a:rPr sz="1050" spc="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60" dirty="0">
                          <a:latin typeface="Cambria"/>
                          <a:cs typeface="Cambria"/>
                        </a:rPr>
                        <a:t>SUST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75" dirty="0">
                          <a:latin typeface="Cambria"/>
                          <a:cs typeface="Cambria"/>
                        </a:rPr>
                        <a:t>MLSS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25" dirty="0">
                          <a:latin typeface="Cambria"/>
                          <a:cs typeface="Cambria"/>
                        </a:rPr>
                        <a:t>26/07/2016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spc="-10" dirty="0">
                          <a:latin typeface="Cambria"/>
                          <a:cs typeface="Cambria"/>
                        </a:rPr>
                        <a:t>Present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50" dirty="0">
                          <a:latin typeface="Cambria"/>
                          <a:cs typeface="Cambria"/>
                        </a:rPr>
                        <a:t>8</a:t>
                      </a:r>
                      <a:r>
                        <a:rPr sz="105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dirty="0">
                          <a:latin typeface="Cambria"/>
                          <a:cs typeface="Cambria"/>
                        </a:rPr>
                        <a:t>years</a:t>
                      </a:r>
                      <a:r>
                        <a:rPr sz="105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dirty="0">
                          <a:latin typeface="Cambria"/>
                          <a:cs typeface="Cambria"/>
                        </a:rPr>
                        <a:t>5</a:t>
                      </a:r>
                      <a:r>
                        <a:rPr sz="105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dirty="0">
                          <a:latin typeface="Cambria"/>
                          <a:cs typeface="Cambria"/>
                        </a:rPr>
                        <a:t>months</a:t>
                      </a:r>
                      <a:r>
                        <a:rPr sz="105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dirty="0">
                          <a:latin typeface="Cambria"/>
                          <a:cs typeface="Cambria"/>
                        </a:rPr>
                        <a:t>14</a:t>
                      </a:r>
                      <a:r>
                        <a:rPr sz="105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50" spc="-20" dirty="0">
                          <a:latin typeface="Cambria"/>
                          <a:cs typeface="Cambria"/>
                        </a:rPr>
                        <a:t>days</a:t>
                      </a:r>
                      <a:endParaRPr sz="105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27304" y="4372457"/>
            <a:ext cx="15106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Cambria"/>
                <a:cs typeface="Cambria"/>
              </a:rPr>
              <a:t>Personal</a:t>
            </a:r>
            <a:r>
              <a:rPr sz="1050" b="1" spc="395" dirty="0">
                <a:latin typeface="Cambria"/>
                <a:cs typeface="Cambria"/>
              </a:rPr>
              <a:t> </a:t>
            </a:r>
            <a:r>
              <a:rPr sz="1050" b="1" spc="-10" dirty="0">
                <a:latin typeface="Cambria"/>
                <a:cs typeface="Cambria"/>
              </a:rPr>
              <a:t>Information: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6648" y="4527715"/>
            <a:ext cx="1423670" cy="18923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050" dirty="0">
                <a:latin typeface="Cambria"/>
                <a:cs typeface="Cambria"/>
              </a:rPr>
              <a:t>:</a:t>
            </a:r>
            <a:r>
              <a:rPr sz="1050" spc="285" dirty="0">
                <a:latin typeface="Cambria"/>
                <a:cs typeface="Cambria"/>
              </a:rPr>
              <a:t> </a:t>
            </a:r>
            <a:r>
              <a:rPr sz="1575" spc="-307" baseline="2645" dirty="0">
                <a:latin typeface="Nirmala UI"/>
                <a:cs typeface="Nirmala UI"/>
              </a:rPr>
              <a:t>মিতউর</a:t>
            </a:r>
            <a:r>
              <a:rPr sz="1575" spc="44" baseline="2645" dirty="0">
                <a:latin typeface="Times New Roman"/>
                <a:cs typeface="Times New Roman"/>
              </a:rPr>
              <a:t> </a:t>
            </a:r>
            <a:r>
              <a:rPr sz="1575" spc="-30" baseline="2645" dirty="0">
                <a:latin typeface="Nirmala UI"/>
                <a:cs typeface="Nirmala UI"/>
              </a:rPr>
              <a:t>রহমান</a:t>
            </a:r>
            <a:endParaRPr sz="1575" baseline="2645">
              <a:latin typeface="Nirmala UI"/>
              <a:cs typeface="Nirmala U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050" dirty="0">
                <a:latin typeface="Cambria"/>
                <a:cs typeface="Cambria"/>
              </a:rPr>
              <a:t>:</a:t>
            </a:r>
            <a:r>
              <a:rPr sz="1050" spc="28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Arsad</a:t>
            </a: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050" dirty="0">
                <a:latin typeface="Cambria"/>
                <a:cs typeface="Cambria"/>
              </a:rPr>
              <a:t>:</a:t>
            </a:r>
            <a:r>
              <a:rPr sz="1050" spc="28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Maleka</a:t>
            </a: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050" dirty="0">
                <a:latin typeface="Cambria"/>
                <a:cs typeface="Cambria"/>
              </a:rPr>
              <a:t>:</a:t>
            </a:r>
            <a:r>
              <a:rPr sz="1050" spc="360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1st</a:t>
            </a:r>
            <a:r>
              <a:rPr sz="1050" spc="145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January</a:t>
            </a:r>
            <a:r>
              <a:rPr sz="1050" spc="140" dirty="0">
                <a:latin typeface="Cambria"/>
                <a:cs typeface="Cambria"/>
              </a:rPr>
              <a:t> </a:t>
            </a:r>
            <a:r>
              <a:rPr sz="1050" spc="-20" dirty="0">
                <a:latin typeface="Cambria"/>
                <a:cs typeface="Cambria"/>
              </a:rPr>
              <a:t>1994</a:t>
            </a: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050" dirty="0">
                <a:latin typeface="Cambria"/>
                <a:cs typeface="Cambria"/>
              </a:rPr>
              <a:t>:</a:t>
            </a:r>
            <a:r>
              <a:rPr sz="1050" spc="28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19946916358000124</a:t>
            </a: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050" dirty="0">
                <a:latin typeface="Cambria"/>
                <a:cs typeface="Cambria"/>
              </a:rPr>
              <a:t>:</a:t>
            </a:r>
            <a:r>
              <a:rPr sz="1050" spc="280" dirty="0">
                <a:latin typeface="Cambria"/>
                <a:cs typeface="Cambria"/>
              </a:rPr>
              <a:t> </a:t>
            </a:r>
            <a:r>
              <a:rPr sz="1050" spc="65" dirty="0">
                <a:latin typeface="Cambria"/>
                <a:cs typeface="Cambria"/>
              </a:rPr>
              <a:t>AB+</a:t>
            </a: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050" dirty="0">
                <a:latin typeface="Cambria"/>
                <a:cs typeface="Cambria"/>
              </a:rPr>
              <a:t>:</a:t>
            </a:r>
            <a:r>
              <a:rPr sz="1050" spc="280" dirty="0">
                <a:latin typeface="Cambria"/>
                <a:cs typeface="Cambria"/>
              </a:rPr>
              <a:t> </a:t>
            </a:r>
            <a:r>
              <a:rPr sz="1050" spc="-20" dirty="0">
                <a:latin typeface="Cambria"/>
                <a:cs typeface="Cambria"/>
              </a:rPr>
              <a:t>Male</a:t>
            </a: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050" dirty="0">
                <a:latin typeface="Cambria"/>
                <a:cs typeface="Cambria"/>
              </a:rPr>
              <a:t>:</a:t>
            </a:r>
            <a:r>
              <a:rPr sz="1050" spc="28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Islam</a:t>
            </a: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050" dirty="0">
                <a:latin typeface="Cambria"/>
                <a:cs typeface="Cambria"/>
              </a:rPr>
              <a:t>:</a:t>
            </a:r>
            <a:r>
              <a:rPr sz="1050" spc="28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Married</a:t>
            </a: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050" dirty="0">
                <a:latin typeface="Cambria"/>
                <a:cs typeface="Cambria"/>
              </a:rPr>
              <a:t>:</a:t>
            </a:r>
            <a:r>
              <a:rPr sz="1050" spc="28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Bangladeshi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638" y="4527715"/>
            <a:ext cx="1223010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5425">
              <a:lnSpc>
                <a:spcPct val="116700"/>
              </a:lnSpc>
              <a:spcBef>
                <a:spcPts val="100"/>
              </a:spcBef>
            </a:pPr>
            <a:r>
              <a:rPr sz="1050" dirty="0">
                <a:latin typeface="Cambria"/>
                <a:cs typeface="Cambria"/>
              </a:rPr>
              <a:t>Name</a:t>
            </a:r>
            <a:r>
              <a:rPr sz="1050" spc="175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in</a:t>
            </a:r>
            <a:r>
              <a:rPr sz="1050" spc="18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Bangla </a:t>
            </a:r>
            <a:r>
              <a:rPr sz="1050" dirty="0">
                <a:latin typeface="Cambria"/>
                <a:cs typeface="Cambria"/>
              </a:rPr>
              <a:t>Father</a:t>
            </a:r>
            <a:r>
              <a:rPr sz="1050" spc="305" dirty="0">
                <a:latin typeface="Cambria"/>
                <a:cs typeface="Cambria"/>
              </a:rPr>
              <a:t> </a:t>
            </a:r>
            <a:r>
              <a:rPr sz="1050" spc="-20" dirty="0">
                <a:latin typeface="Cambria"/>
                <a:cs typeface="Cambria"/>
              </a:rPr>
              <a:t>Name </a:t>
            </a:r>
            <a:r>
              <a:rPr sz="1050" dirty="0">
                <a:latin typeface="Cambria"/>
                <a:cs typeface="Cambria"/>
              </a:rPr>
              <a:t>Mother</a:t>
            </a:r>
            <a:r>
              <a:rPr sz="1050" spc="270" dirty="0">
                <a:latin typeface="Cambria"/>
                <a:cs typeface="Cambria"/>
              </a:rPr>
              <a:t> </a:t>
            </a:r>
            <a:r>
              <a:rPr sz="1050" spc="-20" dirty="0">
                <a:latin typeface="Cambria"/>
                <a:cs typeface="Cambria"/>
              </a:rPr>
              <a:t>Name </a:t>
            </a:r>
            <a:r>
              <a:rPr sz="1050" dirty="0">
                <a:latin typeface="Cambria"/>
                <a:cs typeface="Cambria"/>
              </a:rPr>
              <a:t>Date</a:t>
            </a:r>
            <a:r>
              <a:rPr sz="1050" spc="155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of</a:t>
            </a:r>
            <a:r>
              <a:rPr sz="1050" spc="16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Birth </a:t>
            </a:r>
            <a:r>
              <a:rPr sz="1050" dirty="0">
                <a:latin typeface="Cambria"/>
                <a:cs typeface="Cambria"/>
              </a:rPr>
              <a:t>National</a:t>
            </a:r>
            <a:r>
              <a:rPr sz="1050" spc="330" dirty="0">
                <a:latin typeface="Cambria"/>
                <a:cs typeface="Cambria"/>
              </a:rPr>
              <a:t> </a:t>
            </a:r>
            <a:r>
              <a:rPr sz="1050" spc="-25" dirty="0">
                <a:latin typeface="Cambria"/>
                <a:cs typeface="Cambria"/>
              </a:rPr>
              <a:t>ID</a:t>
            </a:r>
            <a:r>
              <a:rPr sz="1050" dirty="0">
                <a:latin typeface="Cambria"/>
                <a:cs typeface="Cambria"/>
              </a:rPr>
              <a:t> Blood</a:t>
            </a:r>
            <a:r>
              <a:rPr sz="1050" spc="14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Group </a:t>
            </a:r>
            <a:r>
              <a:rPr sz="1050">
                <a:latin typeface="Cambria"/>
                <a:cs typeface="Cambria"/>
              </a:rPr>
              <a:t>Gender</a:t>
            </a:r>
            <a:r>
              <a:rPr sz="1050" spc="245">
                <a:latin typeface="Cambria"/>
                <a:cs typeface="Cambria"/>
              </a:rPr>
              <a:t> </a:t>
            </a:r>
            <a:endParaRPr lang="en-US" sz="1050" spc="245" dirty="0" smtClean="0">
              <a:latin typeface="Cambria"/>
              <a:cs typeface="Cambria"/>
            </a:endParaRPr>
          </a:p>
          <a:p>
            <a:pPr marL="12700" marR="225425">
              <a:lnSpc>
                <a:spcPct val="116700"/>
              </a:lnSpc>
              <a:spcBef>
                <a:spcPts val="100"/>
              </a:spcBef>
            </a:pPr>
            <a:r>
              <a:rPr sz="1050" spc="-10" smtClean="0">
                <a:latin typeface="Cambria"/>
                <a:cs typeface="Cambria"/>
              </a:rPr>
              <a:t>Religion </a:t>
            </a:r>
            <a:endParaRPr lang="en-US" sz="1050" spc="-10" dirty="0" smtClean="0">
              <a:latin typeface="Cambria"/>
              <a:cs typeface="Cambria"/>
            </a:endParaRPr>
          </a:p>
          <a:p>
            <a:pPr marL="12700" marR="225425">
              <a:lnSpc>
                <a:spcPct val="116700"/>
              </a:lnSpc>
              <a:spcBef>
                <a:spcPts val="100"/>
              </a:spcBef>
            </a:pPr>
            <a:r>
              <a:rPr sz="1050" smtClean="0">
                <a:latin typeface="Cambria"/>
                <a:cs typeface="Cambria"/>
              </a:rPr>
              <a:t>Marital</a:t>
            </a:r>
            <a:r>
              <a:rPr sz="1050" spc="320" smtClean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Status Nationality</a:t>
            </a:r>
            <a:endParaRPr sz="1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latin typeface="Cambria"/>
                <a:cs typeface="Cambria"/>
              </a:rPr>
              <a:t>Permanent</a:t>
            </a:r>
            <a:r>
              <a:rPr sz="1050" spc="27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Address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3250" y="6489700"/>
            <a:ext cx="478218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75" spc="30" baseline="-34391" smtClean="0">
                <a:latin typeface="Cambria"/>
                <a:cs typeface="Cambria"/>
              </a:rPr>
              <a:t>:</a:t>
            </a:r>
            <a:r>
              <a:rPr lang="en-US" sz="1575" spc="30" baseline="-34391" dirty="0" smtClean="0">
                <a:latin typeface="Cambria"/>
                <a:cs typeface="Cambria"/>
              </a:rPr>
              <a:t> </a:t>
            </a:r>
            <a:r>
              <a:rPr sz="1575" spc="660" baseline="-34391" smtClean="0">
                <a:latin typeface="Cambria"/>
                <a:cs typeface="Cambria"/>
              </a:rPr>
              <a:t> </a:t>
            </a:r>
            <a:r>
              <a:rPr sz="1050" spc="20" smtClean="0">
                <a:latin typeface="Cambria"/>
                <a:cs typeface="Cambria"/>
              </a:rPr>
              <a:t>Village:</a:t>
            </a:r>
            <a:r>
              <a:rPr sz="1050" spc="195" smtClean="0">
                <a:latin typeface="Cambria"/>
                <a:cs typeface="Cambria"/>
              </a:rPr>
              <a:t> </a:t>
            </a:r>
            <a:r>
              <a:rPr sz="1050" spc="20" smtClean="0">
                <a:latin typeface="Cambria"/>
                <a:cs typeface="Cambria"/>
              </a:rPr>
              <a:t>Mohisdanga,</a:t>
            </a:r>
            <a:r>
              <a:rPr sz="1050" spc="190" smtClean="0">
                <a:latin typeface="Cambria"/>
                <a:cs typeface="Cambria"/>
              </a:rPr>
              <a:t> </a:t>
            </a:r>
            <a:r>
              <a:rPr sz="1050" spc="20" smtClean="0">
                <a:latin typeface="Cambria"/>
                <a:cs typeface="Cambria"/>
              </a:rPr>
              <a:t>Post:</a:t>
            </a:r>
            <a:r>
              <a:rPr sz="1050" spc="190" smtClean="0">
                <a:latin typeface="Cambria"/>
                <a:cs typeface="Cambria"/>
              </a:rPr>
              <a:t> </a:t>
            </a:r>
            <a:r>
              <a:rPr sz="1050" spc="20" smtClean="0">
                <a:latin typeface="Cambria"/>
                <a:cs typeface="Cambria"/>
              </a:rPr>
              <a:t>Mohisdanga,</a:t>
            </a:r>
            <a:r>
              <a:rPr sz="1050" spc="195" smtClean="0">
                <a:latin typeface="Cambria"/>
                <a:cs typeface="Cambria"/>
              </a:rPr>
              <a:t> </a:t>
            </a:r>
            <a:r>
              <a:rPr sz="1050" spc="20" smtClean="0">
                <a:latin typeface="Cambria"/>
                <a:cs typeface="Cambria"/>
              </a:rPr>
              <a:t>Thana:</a:t>
            </a:r>
            <a:r>
              <a:rPr sz="1050" spc="190" smtClean="0">
                <a:latin typeface="Cambria"/>
                <a:cs typeface="Cambria"/>
              </a:rPr>
              <a:t> </a:t>
            </a:r>
            <a:r>
              <a:rPr sz="1050" spc="20" smtClean="0">
                <a:latin typeface="Cambria"/>
                <a:cs typeface="Cambria"/>
              </a:rPr>
              <a:t>Naldanga,</a:t>
            </a:r>
            <a:r>
              <a:rPr sz="1050" spc="195" smtClean="0">
                <a:latin typeface="Cambria"/>
                <a:cs typeface="Cambria"/>
              </a:rPr>
              <a:t> </a:t>
            </a:r>
            <a:r>
              <a:rPr sz="1050" spc="20" smtClean="0">
                <a:latin typeface="Cambria"/>
                <a:cs typeface="Cambria"/>
              </a:rPr>
              <a:t>District:</a:t>
            </a:r>
            <a:r>
              <a:rPr sz="1050" spc="190" smtClean="0">
                <a:latin typeface="Cambria"/>
                <a:cs typeface="Cambria"/>
              </a:rPr>
              <a:t> </a:t>
            </a:r>
            <a:r>
              <a:rPr sz="1050" spc="-10" smtClean="0">
                <a:latin typeface="Cambria"/>
                <a:cs typeface="Cambria"/>
              </a:rPr>
              <a:t>Natore,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304" y="6907568"/>
            <a:ext cx="74993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latin typeface="Cambria"/>
                <a:cs typeface="Cambria"/>
              </a:rPr>
              <a:t>Reference: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529" y="7099020"/>
            <a:ext cx="322580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14605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ambria"/>
                <a:cs typeface="Cambria"/>
              </a:rPr>
              <a:t>Mohammad</a:t>
            </a:r>
            <a:r>
              <a:rPr sz="1050" spc="240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Rajik</a:t>
            </a:r>
            <a:r>
              <a:rPr sz="1050" spc="240" dirty="0">
                <a:latin typeface="Cambria"/>
                <a:cs typeface="Cambria"/>
              </a:rPr>
              <a:t> </a:t>
            </a:r>
            <a:r>
              <a:rPr sz="1050" spc="55" dirty="0">
                <a:latin typeface="Cambria"/>
                <a:cs typeface="Cambria"/>
              </a:rPr>
              <a:t>Miah,</a:t>
            </a:r>
            <a:r>
              <a:rPr sz="1050" spc="240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Associate</a:t>
            </a:r>
            <a:r>
              <a:rPr sz="1050" spc="24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Professor, </a:t>
            </a:r>
            <a:r>
              <a:rPr sz="1050" spc="20" dirty="0">
                <a:latin typeface="Cambria"/>
                <a:cs typeface="Cambria"/>
              </a:rPr>
              <a:t>01675848663,</a:t>
            </a:r>
            <a:r>
              <a:rPr sz="1050" spc="90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  <a:hlinkClick r:id="rId4"/>
              </a:rPr>
              <a:t>profrajik@yahoo.com,</a:t>
            </a:r>
            <a:r>
              <a:rPr sz="1050" spc="95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Department </a:t>
            </a:r>
            <a:r>
              <a:rPr sz="1050" dirty="0">
                <a:latin typeface="Cambria"/>
                <a:cs typeface="Cambria"/>
              </a:rPr>
              <a:t>of</a:t>
            </a:r>
            <a:r>
              <a:rPr sz="1050" spc="10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English.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4790" y="7099020"/>
            <a:ext cx="32258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7302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ambria"/>
                <a:cs typeface="Cambria"/>
              </a:rPr>
              <a:t>Sayeef</a:t>
            </a:r>
            <a:r>
              <a:rPr sz="1050" spc="320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Ahmed,</a:t>
            </a:r>
            <a:r>
              <a:rPr sz="1050" spc="320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Associate</a:t>
            </a:r>
            <a:r>
              <a:rPr sz="1050" spc="320" dirty="0">
                <a:latin typeface="Cambria"/>
                <a:cs typeface="Cambria"/>
              </a:rPr>
              <a:t> </a:t>
            </a:r>
            <a:r>
              <a:rPr sz="1050" dirty="0">
                <a:latin typeface="Cambria"/>
                <a:cs typeface="Cambria"/>
              </a:rPr>
              <a:t>Professor,</a:t>
            </a:r>
            <a:r>
              <a:rPr sz="1050" spc="320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01712574588, </a:t>
            </a:r>
            <a:r>
              <a:rPr sz="1050" spc="20" dirty="0">
                <a:latin typeface="Cambria"/>
                <a:cs typeface="Cambria"/>
                <a:hlinkClick r:id="rId5"/>
              </a:rPr>
              <a:t>ahmed-eng@sust.edu,</a:t>
            </a:r>
            <a:r>
              <a:rPr sz="1050" spc="190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Department</a:t>
            </a:r>
            <a:r>
              <a:rPr sz="1050" spc="195" dirty="0">
                <a:latin typeface="Cambria"/>
                <a:cs typeface="Cambria"/>
              </a:rPr>
              <a:t> </a:t>
            </a:r>
            <a:r>
              <a:rPr sz="1050" spc="20" dirty="0">
                <a:latin typeface="Cambria"/>
                <a:cs typeface="Cambria"/>
              </a:rPr>
              <a:t>of</a:t>
            </a:r>
            <a:r>
              <a:rPr sz="1050" spc="195" dirty="0">
                <a:latin typeface="Cambria"/>
                <a:cs typeface="Cambria"/>
              </a:rPr>
              <a:t> </a:t>
            </a:r>
            <a:r>
              <a:rPr sz="1050" spc="-10" dirty="0">
                <a:latin typeface="Cambria"/>
                <a:cs typeface="Cambria"/>
              </a:rPr>
              <a:t>English.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4766" y="7100823"/>
            <a:ext cx="6470650" cy="516255"/>
          </a:xfrm>
          <a:custGeom>
            <a:avLst/>
            <a:gdLst/>
            <a:ahLst/>
            <a:cxnLst/>
            <a:rect l="l" t="t" r="r" b="b"/>
            <a:pathLst>
              <a:path w="6470650" h="516254">
                <a:moveTo>
                  <a:pt x="0" y="0"/>
                </a:moveTo>
                <a:lnTo>
                  <a:pt x="0" y="516254"/>
                </a:lnTo>
              </a:path>
              <a:path w="6470650" h="516254">
                <a:moveTo>
                  <a:pt x="0" y="516254"/>
                </a:moveTo>
                <a:lnTo>
                  <a:pt x="3235261" y="516254"/>
                </a:lnTo>
              </a:path>
              <a:path w="6470650" h="516254">
                <a:moveTo>
                  <a:pt x="3235261" y="0"/>
                </a:moveTo>
                <a:lnTo>
                  <a:pt x="3235261" y="516254"/>
                </a:lnTo>
              </a:path>
              <a:path w="6470650" h="516254">
                <a:moveTo>
                  <a:pt x="0" y="0"/>
                </a:moveTo>
                <a:lnTo>
                  <a:pt x="3235261" y="0"/>
                </a:lnTo>
              </a:path>
              <a:path w="6470650" h="516254">
                <a:moveTo>
                  <a:pt x="3235261" y="0"/>
                </a:moveTo>
                <a:lnTo>
                  <a:pt x="3235261" y="516254"/>
                </a:lnTo>
              </a:path>
              <a:path w="6470650" h="516254">
                <a:moveTo>
                  <a:pt x="3235261" y="516254"/>
                </a:moveTo>
                <a:lnTo>
                  <a:pt x="6470523" y="516254"/>
                </a:lnTo>
              </a:path>
              <a:path w="6470650" h="516254">
                <a:moveTo>
                  <a:pt x="6470523" y="0"/>
                </a:moveTo>
                <a:lnTo>
                  <a:pt x="6470523" y="516254"/>
                </a:lnTo>
              </a:path>
              <a:path w="6470650" h="516254">
                <a:moveTo>
                  <a:pt x="3235261" y="0"/>
                </a:moveTo>
                <a:lnTo>
                  <a:pt x="64705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</TotalTime>
  <Words>192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Trek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Application</dc:title>
  <dc:creator>Matiur</dc:creator>
  <cp:lastModifiedBy>Matiur</cp:lastModifiedBy>
  <cp:revision>4</cp:revision>
  <dcterms:created xsi:type="dcterms:W3CDTF">2025-01-16T16:57:31Z</dcterms:created>
  <dcterms:modified xsi:type="dcterms:W3CDTF">2025-01-16T17:51:07Z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2025-01-09T00:00:00Z</vt:filetime>
  </property>
  <property fmtid="{D5CDD505-2E9C-101B-9397-08002B2CF9AE}" pid="3" name="LastSaved">
    <vt:filetime>2025-01-16T00:00:00Z</vt:filetime>
  </property>
  <property fmtid="{D5CDD505-2E9C-101B-9397-08002B2CF9AE}" pid="4" name="Producer">
    <vt:lpwstr>mPDF 8.2.4</vt:lpwstr>
  </property>
</Properties>
</file>