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20" r:id="rId5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F52A2-D094-4829-9DE6-AFADC4888B8A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02311-34B9-4F79-BA13-EE6B29CA1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2311-34B9-4F79-BA13-EE6B29CA189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1371599"/>
          </a:xfrm>
        </p:spPr>
        <p:txBody>
          <a:bodyPr/>
          <a:lstStyle/>
          <a:p>
            <a:r>
              <a:rPr lang="en-US" dirty="0" smtClean="0"/>
              <a:t>MATIUR RAHMAN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209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Date: 18/01/2025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Phone No: 01796415630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Gmail: matiursust0179@gmail.com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5"/>
            <a:ext cx="7086600" cy="129857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Mailing Address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4478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tx1"/>
                </a:solidFill>
              </a:rPr>
              <a:t>Jugipara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Akhaliya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Sylhet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b="1" dirty="0"/>
          </a:p>
        </p:txBody>
      </p:sp>
    </p:spTree>
  </p:cSld>
  <p:clrMapOvr>
    <a:masterClrMapping/>
  </p:clrMapOvr>
  <p:transition advClick="0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129539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AcademicQ</a:t>
            </a:r>
            <a:r>
              <a:rPr lang="en-US" b="1" dirty="0" smtClean="0"/>
              <a:t> </a:t>
            </a:r>
            <a:r>
              <a:rPr lang="en-US" b="1" dirty="0" err="1" smtClean="0"/>
              <a:t>ualifications</a:t>
            </a:r>
            <a:r>
              <a:rPr lang="en-US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71800"/>
            <a:ext cx="7848600" cy="2895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727960"/>
          <a:ext cx="8153399" cy="25222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78077"/>
                <a:gridCol w="2016432"/>
                <a:gridCol w="1315065"/>
                <a:gridCol w="1490406"/>
                <a:gridCol w="915220"/>
                <a:gridCol w="838199"/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ExamName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Board/Institute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Year </a:t>
                      </a:r>
                      <a:endParaRPr lang="en-US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32460">
                <a:tc>
                  <a:txBody>
                    <a:bodyPr/>
                    <a:lstStyle/>
                    <a:p>
                      <a:pPr marL="52070" marR="0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 dirty="0">
                          <a:latin typeface="Cambria"/>
                          <a:ea typeface="Cambria"/>
                          <a:cs typeface="Cambria"/>
                        </a:rPr>
                        <a:t>SSC</a:t>
                      </a:r>
                      <a:endParaRPr lang="en-US" sz="12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70" marR="0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</a:rPr>
                        <a:t>MadrasahBoard,</a:t>
                      </a:r>
                      <a:r>
                        <a:rPr lang="en-US" sz="1200" spc="-10">
                          <a:latin typeface="Cambria"/>
                          <a:ea typeface="Cambria"/>
                          <a:cs typeface="Cambria"/>
                        </a:rPr>
                        <a:t>Dhaka</a:t>
                      </a:r>
                      <a:endParaRPr lang="en-US" sz="120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marR="0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spc="-10">
                          <a:latin typeface="Cambria"/>
                          <a:ea typeface="Cambria"/>
                          <a:cs typeface="Cambria"/>
                        </a:rPr>
                        <a:t>Science</a:t>
                      </a:r>
                      <a:endParaRPr lang="en-US" sz="120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marR="0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spc="-20">
                          <a:latin typeface="Cambria"/>
                          <a:ea typeface="Cambria"/>
                          <a:cs typeface="Cambria"/>
                        </a:rPr>
                        <a:t>2008</a:t>
                      </a:r>
                      <a:endParaRPr lang="en-US" sz="120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 marR="0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Cambria"/>
                          <a:ea typeface="Cambria"/>
                          <a:cs typeface="Cambria"/>
                        </a:rPr>
                        <a:t>GPA</a:t>
                      </a:r>
                      <a:endParaRPr lang="en-US" sz="120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 marR="0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spc="-20" dirty="0">
                          <a:latin typeface="Cambria"/>
                          <a:ea typeface="Cambria"/>
                          <a:cs typeface="Cambria"/>
                        </a:rPr>
                        <a:t>4.25</a:t>
                      </a:r>
                      <a:endParaRPr lang="en-US" sz="12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</a:tr>
              <a:tr h="632460">
                <a:tc>
                  <a:txBody>
                    <a:bodyPr/>
                    <a:lstStyle/>
                    <a:p>
                      <a:pPr marL="52070" marR="0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 dirty="0">
                          <a:latin typeface="Cambria"/>
                          <a:ea typeface="Cambria"/>
                          <a:cs typeface="Cambria"/>
                        </a:rPr>
                        <a:t>HSC</a:t>
                      </a:r>
                      <a:endParaRPr lang="en-US" sz="12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70" marR="0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spc="-10">
                          <a:latin typeface="Cambria"/>
                          <a:ea typeface="Cambria"/>
                          <a:cs typeface="Cambria"/>
                        </a:rPr>
                        <a:t>Rajshahi</a:t>
                      </a:r>
                      <a:endParaRPr lang="en-US" sz="120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marR="0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latin typeface="Cambria"/>
                          <a:ea typeface="Cambria"/>
                          <a:cs typeface="Cambria"/>
                        </a:rPr>
                        <a:t>Science</a:t>
                      </a:r>
                      <a:endParaRPr lang="en-US" sz="12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marR="0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spc="-20">
                          <a:latin typeface="Cambria"/>
                          <a:ea typeface="Cambria"/>
                          <a:cs typeface="Cambria"/>
                        </a:rPr>
                        <a:t>2011</a:t>
                      </a:r>
                      <a:endParaRPr lang="en-US" sz="120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 marR="0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>
                          <a:latin typeface="Cambria"/>
                          <a:ea typeface="Cambria"/>
                          <a:cs typeface="Cambria"/>
                        </a:rPr>
                        <a:t>GPA</a:t>
                      </a:r>
                      <a:endParaRPr lang="en-US" sz="120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 marR="0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spc="-20" dirty="0" smtClean="0">
                          <a:latin typeface="Cambria"/>
                          <a:ea typeface="Cambria"/>
                          <a:cs typeface="Cambria"/>
                        </a:rPr>
                        <a:t>3.80</a:t>
                      </a:r>
                      <a:endParaRPr lang="en-US" sz="12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</a:tr>
              <a:tr h="632460">
                <a:tc>
                  <a:txBody>
                    <a:bodyPr/>
                    <a:lstStyle/>
                    <a:p>
                      <a:pPr marL="52070" marR="0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mbria"/>
                          <a:ea typeface="Cambria"/>
                          <a:cs typeface="Cambria"/>
                        </a:rPr>
                        <a:t>Degree</a:t>
                      </a:r>
                      <a:r>
                        <a:rPr lang="en-US" sz="1200" spc="-10" dirty="0">
                          <a:latin typeface="Cambria"/>
                          <a:ea typeface="Cambria"/>
                          <a:cs typeface="Cambria"/>
                        </a:rPr>
                        <a:t>(pass)</a:t>
                      </a:r>
                      <a:endParaRPr lang="en-US" sz="12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70" marR="0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latin typeface="Cambria"/>
                          <a:ea typeface="Cambria"/>
                          <a:cs typeface="Cambria"/>
                        </a:rPr>
                        <a:t>National</a:t>
                      </a:r>
                      <a:r>
                        <a:rPr lang="en-US" sz="1200" spc="-10" dirty="0" err="1">
                          <a:latin typeface="Cambria"/>
                          <a:ea typeface="Cambria"/>
                          <a:cs typeface="Cambria"/>
                        </a:rPr>
                        <a:t>University</a:t>
                      </a:r>
                      <a:endParaRPr lang="en-US" sz="12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marR="0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spc="-10">
                          <a:latin typeface="Cambria"/>
                          <a:ea typeface="Cambria"/>
                          <a:cs typeface="Cambria"/>
                        </a:rPr>
                        <a:t>Science</a:t>
                      </a:r>
                      <a:endParaRPr lang="en-US" sz="120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marR="0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spc="-20" dirty="0">
                          <a:latin typeface="Cambria"/>
                          <a:ea typeface="Cambria"/>
                          <a:cs typeface="Cambria"/>
                        </a:rPr>
                        <a:t>2015</a:t>
                      </a:r>
                      <a:endParaRPr lang="en-US" sz="12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 marR="0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spc="-10">
                          <a:latin typeface="Cambria"/>
                          <a:ea typeface="Cambria"/>
                          <a:cs typeface="Cambria"/>
                        </a:rPr>
                        <a:t>Division</a:t>
                      </a:r>
                      <a:endParaRPr lang="en-US" sz="120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 marR="0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spc="-10" dirty="0">
                          <a:latin typeface="Cambria"/>
                          <a:ea typeface="Cambria"/>
                          <a:cs typeface="Cambria"/>
                        </a:rPr>
                        <a:t>Second</a:t>
                      </a:r>
                      <a:endParaRPr lang="en-US" sz="12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47801"/>
            <a:ext cx="7315200" cy="12954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Experiences: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95600"/>
            <a:ext cx="8001000" cy="2514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819401"/>
          <a:ext cx="7772401" cy="1600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83324"/>
                <a:gridCol w="1498076"/>
                <a:gridCol w="1066015"/>
                <a:gridCol w="1083749"/>
                <a:gridCol w="2041237"/>
              </a:tblGrid>
              <a:tr h="909589">
                <a:tc>
                  <a:txBody>
                    <a:bodyPr/>
                    <a:lstStyle/>
                    <a:p>
                      <a:pPr marL="9525" marR="0" algn="l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Organization </a:t>
                      </a:r>
                      <a:r>
                        <a:rPr lang="en-US" sz="1600" spc="-20" dirty="0" smtClean="0"/>
                        <a:t>Name</a:t>
                      </a:r>
                      <a:endParaRPr lang="en-US" sz="16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10" dirty="0" smtClean="0"/>
                        <a:t>Designation</a:t>
                      </a:r>
                      <a:endParaRPr lang="en-US" sz="1600" dirty="0" smtClean="0"/>
                    </a:p>
                    <a:p>
                      <a:pPr marL="9525" marR="0" algn="l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0365" marR="0" algn="l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/>
                        <a:t>Duration</a:t>
                      </a:r>
                      <a:endParaRPr lang="en-US" sz="16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380365" marR="0" algn="l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5815" marR="0" algn="l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Service </a:t>
                      </a:r>
                      <a:r>
                        <a:rPr lang="en-US" sz="1600" spc="-10" dirty="0" smtClean="0"/>
                        <a:t>Length</a:t>
                      </a:r>
                      <a:endParaRPr lang="en-US" sz="16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</a:tr>
              <a:tr h="690611">
                <a:tc>
                  <a:txBody>
                    <a:bodyPr/>
                    <a:lstStyle/>
                    <a:p>
                      <a:pPr marL="43815" marR="0" algn="ctr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 dirty="0" smtClean="0"/>
                        <a:t>Department  of  English,   </a:t>
                      </a:r>
                      <a:r>
                        <a:rPr lang="en-US" sz="1400" spc="-20" dirty="0" smtClean="0"/>
                        <a:t>SUST</a:t>
                      </a:r>
                      <a:endParaRPr lang="en-US" sz="14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70" marR="0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 smtClean="0"/>
                        <a:t>Office</a:t>
                      </a:r>
                      <a:r>
                        <a:rPr lang="en-US" sz="1400" spc="-20" baseline="0" dirty="0" smtClean="0"/>
                        <a:t> Assistant </a:t>
                      </a:r>
                      <a:endParaRPr lang="en-US" sz="14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marR="0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spc="-30"/>
                        <a:t>26/07/2016</a:t>
                      </a:r>
                      <a:endParaRPr lang="en-US" sz="140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marR="0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/>
                        <a:t>Present</a:t>
                      </a:r>
                      <a:endParaRPr lang="en-US" sz="140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marR="0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8years 5months 14</a:t>
                      </a:r>
                      <a:r>
                        <a:rPr lang="en-US" sz="1400" spc="-20" dirty="0" smtClean="0"/>
                        <a:t>days</a:t>
                      </a:r>
                      <a:endParaRPr lang="en-US" sz="1400" dirty="0">
                        <a:latin typeface="Cambria"/>
                        <a:ea typeface="Cambria"/>
                        <a:cs typeface="Cambri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914401"/>
            <a:ext cx="6629400" cy="1524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Personal  Information: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209800"/>
            <a:ext cx="7315200" cy="4648200"/>
          </a:xfrm>
        </p:spPr>
        <p:txBody>
          <a:bodyPr/>
          <a:lstStyle/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285997"/>
          <a:ext cx="7239000" cy="416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188"/>
                <a:gridCol w="271463"/>
                <a:gridCol w="4705349"/>
              </a:tblGrid>
              <a:tr h="394405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 in 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Bangla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মিতউর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রহমান</a:t>
                      </a:r>
                      <a:endParaRPr lang="en-US" dirty="0"/>
                    </a:p>
                  </a:txBody>
                  <a:tcPr/>
                </a:tc>
              </a:tr>
              <a:tr h="39440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Father 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Md.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Arsad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Ali </a:t>
                      </a:r>
                      <a:endParaRPr lang="en-US" dirty="0"/>
                    </a:p>
                  </a:txBody>
                  <a:tcPr/>
                </a:tc>
              </a:tr>
              <a:tr h="336558">
                <a:tc>
                  <a:txBody>
                    <a:bodyPr/>
                    <a:lstStyle/>
                    <a:p>
                      <a:r>
                        <a:rPr lang="en-US" dirty="0" smtClean="0"/>
                        <a:t>Mother 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Mst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Maleka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Bibi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9440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 of Birth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January  1994</a:t>
                      </a:r>
                      <a:endParaRPr lang="en-US" dirty="0"/>
                    </a:p>
                  </a:txBody>
                  <a:tcPr/>
                </a:tc>
              </a:tr>
              <a:tr h="39440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National 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19946916358000124</a:t>
                      </a:r>
                      <a:endParaRPr lang="en-US" dirty="0"/>
                    </a:p>
                  </a:txBody>
                  <a:tcPr/>
                </a:tc>
              </a:tr>
              <a:tr h="39440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Blood 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AB+</a:t>
                      </a:r>
                      <a:endParaRPr lang="en-US" dirty="0"/>
                    </a:p>
                  </a:txBody>
                  <a:tcPr/>
                </a:tc>
              </a:tr>
              <a:tr h="39440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Gender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Male </a:t>
                      </a:r>
                      <a:endParaRPr lang="en-US" dirty="0"/>
                    </a:p>
                  </a:txBody>
                  <a:tcPr/>
                </a:tc>
              </a:tr>
              <a:tr h="39440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Religion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Islam</a:t>
                      </a:r>
                      <a:endParaRPr lang="en-US" dirty="0"/>
                    </a:p>
                  </a:txBody>
                  <a:tcPr/>
                </a:tc>
              </a:tr>
              <a:tr h="39440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Marital 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Married</a:t>
                      </a:r>
                      <a:endParaRPr lang="en-US" dirty="0"/>
                    </a:p>
                  </a:txBody>
                  <a:tcPr/>
                </a:tc>
              </a:tr>
              <a:tr h="39440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Nationality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Bangladeshi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76600"/>
            <a:ext cx="7086600" cy="24384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Village    :     </a:t>
            </a:r>
            <a:r>
              <a:rPr lang="en-US" sz="2000" dirty="0" err="1" smtClean="0">
                <a:solidFill>
                  <a:schemeClr val="tx1"/>
                </a:solidFill>
              </a:rPr>
              <a:t>Mohisdanga</a:t>
            </a:r>
            <a:r>
              <a:rPr lang="en-US" sz="2000" dirty="0" smtClean="0">
                <a:solidFill>
                  <a:schemeClr val="tx1"/>
                </a:solidFill>
              </a:rPr>
              <a:t>,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Post        :      </a:t>
            </a:r>
            <a:r>
              <a:rPr lang="en-US" sz="2000" dirty="0" err="1" smtClean="0">
                <a:solidFill>
                  <a:schemeClr val="tx1"/>
                </a:solidFill>
              </a:rPr>
              <a:t>Mohisdanga</a:t>
            </a:r>
            <a:r>
              <a:rPr lang="en-US" sz="2000" dirty="0" smtClean="0">
                <a:solidFill>
                  <a:schemeClr val="tx1"/>
                </a:solidFill>
              </a:rPr>
              <a:t>,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Thana     :      </a:t>
            </a:r>
            <a:r>
              <a:rPr lang="en-US" sz="2000" dirty="0" err="1" smtClean="0">
                <a:solidFill>
                  <a:schemeClr val="tx1"/>
                </a:solidFill>
              </a:rPr>
              <a:t>Naldanga</a:t>
            </a:r>
            <a:r>
              <a:rPr lang="en-US" sz="2000" dirty="0" smtClean="0">
                <a:solidFill>
                  <a:schemeClr val="tx1"/>
                </a:solidFill>
              </a:rPr>
              <a:t>,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District   :      </a:t>
            </a:r>
            <a:r>
              <a:rPr lang="en-US" sz="2000" dirty="0" err="1" smtClean="0">
                <a:solidFill>
                  <a:schemeClr val="tx1"/>
                </a:solidFill>
              </a:rPr>
              <a:t>Natore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Division  :     </a:t>
            </a:r>
            <a:r>
              <a:rPr lang="en-US" sz="2000" dirty="0" err="1" smtClean="0">
                <a:solidFill>
                  <a:schemeClr val="tx1"/>
                </a:solidFill>
              </a:rPr>
              <a:t>Rajshahi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914401"/>
            <a:ext cx="5486400" cy="16763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Permanent Address: </a:t>
            </a:r>
            <a:endParaRPr lang="en-US" sz="3200" dirty="0"/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733800"/>
            <a:ext cx="7848600" cy="1447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143001"/>
            <a:ext cx="7239000" cy="1600199"/>
          </a:xfrm>
        </p:spPr>
        <p:txBody>
          <a:bodyPr/>
          <a:lstStyle/>
          <a:p>
            <a:pPr algn="l"/>
            <a:r>
              <a:rPr lang="en-US" sz="3200" b="1" dirty="0" smtClean="0"/>
              <a:t>Reference: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3733800"/>
          <a:ext cx="7620000" cy="1188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10000"/>
                <a:gridCol w="3810000"/>
              </a:tblGrid>
              <a:tr h="1143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Mohammad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Rajik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Miah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Associate Professor, 01675848663, Department of English.</a:t>
                      </a:r>
                    </a:p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Sayeef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Ahmed, Associate Professor, 01712574588</a:t>
                      </a:r>
                      <a:r>
                        <a:rPr lang="en-US" sz="1800" b="1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Department of English 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169</Words>
  <Application>Microsoft Office PowerPoint</Application>
  <PresentationFormat>On-screen Show (4:3)</PresentationFormat>
  <Paragraphs>82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Concourse</vt:lpstr>
      <vt:lpstr>Foundry</vt:lpstr>
      <vt:lpstr>1_Foundry</vt:lpstr>
      <vt:lpstr>Aspect</vt:lpstr>
      <vt:lpstr>Equity</vt:lpstr>
      <vt:lpstr>MATIUR RAHMAN</vt:lpstr>
      <vt:lpstr>Mailing Address </vt:lpstr>
      <vt:lpstr>AcademicQ ualifications: </vt:lpstr>
      <vt:lpstr>Experiences: </vt:lpstr>
      <vt:lpstr>Personal  Information: </vt:lpstr>
      <vt:lpstr>Permanent Address: </vt:lpstr>
      <vt:lpstr>Reference: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MATIUR RAHMAN</dc:title>
  <dc:creator>Matiur</dc:creator>
  <cp:lastModifiedBy>Matiur</cp:lastModifiedBy>
  <cp:revision>31</cp:revision>
  <dcterms:created xsi:type="dcterms:W3CDTF">2006-08-16T00:00:00Z</dcterms:created>
  <dcterms:modified xsi:type="dcterms:W3CDTF">2025-01-17T16:10:30Z</dcterms:modified>
</cp:coreProperties>
</file>