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844EC-593E-4ABB-A35C-5C1AC3EC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B7B703-9136-4669-8152-721C75DC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311771-AB73-4B3A-8874-659E1DFC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A3B4B9-CCBC-4997-A370-801012B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DC72AA-0BB9-45A3-BEE8-2FA923BF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66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99683-C571-4487-92AC-8778D424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85659C-89E3-4907-B18F-47A35439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33ECF3-B49D-4F29-A25E-8ED6198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8A79E4D-47AD-4397-8C8A-9698512C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06B83C-4763-40EB-8961-4E647202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088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8DA23D-4F35-4518-98AB-CF896536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0A2E8D-9CD7-4C88-BB19-489F5E6B5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83090F-F23A-4B21-81C2-0D09B2A4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D52CC4-814C-45A9-80D1-61758F33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61D7C8-EDEE-4640-A680-31F49D9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8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85394-4A74-4D48-99C1-42254607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68C9CE-14DE-4A3C-A295-B11F811B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5F3F5C-B70E-4A5A-8CC7-17BF3809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13D6E8-A0B7-4D1A-8C51-C0B48496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B0E432-3FA7-4002-A167-707C225D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49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8D697-BBFD-463B-ABEA-63075D76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22013C7-C55B-4EE7-866E-4E8466FD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7BBEDF-C377-4C63-A6EF-5112003B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E4057F-A725-43F0-8671-C8149F60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C85F96-107B-442E-A7B3-BD3A1CCB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60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FC436-C43B-4A98-B157-82913A87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8B764B-A707-4F42-96F6-F41A64B31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BCB3E5F-1E70-4E01-ABCA-F46B1DD8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6E5C14-CE67-401A-A0A5-698C0807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4AF63F4-9564-4673-97EF-A3D64A63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F5BDE9-97D2-4515-9EA9-C600F561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382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27CC2-F428-4E7F-97D1-20F8E841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0FFB53-1A12-4004-A999-21DFFB02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9BD4B9E-FEBE-4515-9D24-1A02E5C4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982ADE2-F707-4EEB-98B2-B29467955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F792472-CB03-4585-9BDE-192F1AC3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0C96EC-9821-44EE-BB92-50A2E38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A531CEF-B0B9-49CE-9D06-3CEA7E2F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DA7398D-325F-46EE-BEF4-DB119846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58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21A6-C572-47F8-A743-669C1F3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A506261-97B3-4DD5-8661-532043E8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CA55C01-68F8-4D04-B0B6-911495C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E2CF2BA-1A5E-4085-AC29-53E45666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15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319005-FFDD-45D4-9FC8-33B2EF3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ABF8C74-29E2-480C-8484-F0AD5677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B0DAA2D-9AB8-4D82-A6CF-550BD05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07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CEFDB-293B-43B2-9558-2CC64D92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CC866A-F22F-4072-8448-74D90E7C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41D4A7B-FF5F-4A9B-8816-9697EA044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449840-99F4-49B2-BEFE-266B8003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7F6858E-1E2C-4350-A068-B24437EF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C7EB2C4-4622-4185-9CA2-D884D683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3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FA92A-6BA0-4BC3-9C77-D97C781C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340442D-430A-481B-851A-82EFF7C9F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43DF1F9-44F9-49BA-A330-A17E70C9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A19DA1E-7A90-4158-AAA6-281E7786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4D8DFA1-5B58-4CC1-B6E0-92490E6D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13593C8-5784-4DDA-8660-919A21A1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761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F3CFB4E-467C-42F6-B3E5-6827A4C7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B22C19-18B6-44BD-A871-0C260A32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57EDBC-0BAD-4A67-8E99-2DFE6ED33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D92B-7860-4074-9C6A-83C915EFB1A5}" type="datetimeFigureOut">
              <a:rPr lang="da-DK" smtClean="0"/>
              <a:t>08-11-2021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5FD430-0CF6-44CD-B4C4-FEE431615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51979B-FC1C-477F-8687-CC80C4103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5C60-06E4-49C0-9594-1472B31AC5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9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EAB7B-3C1E-432D-AFE0-ED3107200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Opgaveløsning i fysik</a:t>
            </a:r>
          </a:p>
        </p:txBody>
      </p:sp>
    </p:spTree>
    <p:extLst>
      <p:ext uri="{BB962C8B-B14F-4D97-AF65-F5344CB8AC3E}">
        <p14:creationId xmlns:p14="http://schemas.microsoft.com/office/powerpoint/2010/main" val="252495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0E4F3-1BBB-46C2-BA44-E92FD201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38" y="630864"/>
            <a:ext cx="10515600" cy="1325563"/>
          </a:xfrm>
        </p:spPr>
        <p:txBody>
          <a:bodyPr/>
          <a:lstStyle/>
          <a:p>
            <a:r>
              <a:rPr lang="da-DK" dirty="0"/>
              <a:t>5-trinsraketten inden for fysik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3E4F25-AD50-4E33-8A30-1AB6480E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38" y="19907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a-DK" sz="3600" dirty="0"/>
              <a:t>Start med at skrive ned, hvad du skal finde ud af!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a-DK" sz="3600" dirty="0"/>
              <a:t>Nedskriv så alle kendte størrelser og de symboler I bruger for dem.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a-DK" sz="3600" dirty="0"/>
              <a:t>Skriv ligningerne, </a:t>
            </a:r>
            <a:r>
              <a:rPr lang="da-DK" sz="3600"/>
              <a:t>du skal </a:t>
            </a:r>
            <a:r>
              <a:rPr lang="da-DK" sz="3600" dirty="0"/>
              <a:t>bruge ned.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a-DK" sz="3600" dirty="0"/>
              <a:t>Omskriv og isolér det i ligningerne, du vil finde ud af.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a-DK" sz="3600" dirty="0"/>
              <a:t>Indsæt de kendte størrelser og udregn!</a:t>
            </a:r>
          </a:p>
        </p:txBody>
      </p:sp>
      <p:pic>
        <p:nvPicPr>
          <p:cNvPr id="1026" name="Picture 2" descr="Image result for rocket">
            <a:extLst>
              <a:ext uri="{FF2B5EF4-FFF2-40B4-BE49-F238E27FC236}">
                <a16:creationId xmlns:a16="http://schemas.microsoft.com/office/drawing/2014/main" id="{5C13CEC7-D87A-4113-B11A-7F1B7CC2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6737">
            <a:off x="7194222" y="-938213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2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5FBEA-B80F-403E-9AAE-C6297307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ellers huske?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56FB9D-7F2D-4B79-9D6B-D3FB7DF2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dirty="0"/>
              <a:t>Enheder!</a:t>
            </a:r>
          </a:p>
          <a:p>
            <a:pPr>
              <a:lnSpc>
                <a:spcPct val="150000"/>
              </a:lnSpc>
            </a:pPr>
            <a:r>
              <a:rPr lang="da-DK" dirty="0"/>
              <a:t>Skriv ligningerne i et program beregnet til det</a:t>
            </a:r>
          </a:p>
          <a:p>
            <a:pPr>
              <a:lnSpc>
                <a:spcPct val="150000"/>
              </a:lnSpc>
            </a:pPr>
            <a:r>
              <a:rPr lang="da-DK" dirty="0"/>
              <a:t>* er ikke et gangetegn, </a:t>
            </a:r>
            <a:r>
              <a:rPr lang="da-DK" b="1" dirty="0"/>
              <a:t>· </a:t>
            </a:r>
            <a:r>
              <a:rPr lang="da-DK" dirty="0"/>
              <a:t>er et gangetegn</a:t>
            </a:r>
          </a:p>
          <a:p>
            <a:pPr>
              <a:lnSpc>
                <a:spcPct val="150000"/>
              </a:lnSpc>
            </a:pPr>
            <a:r>
              <a:rPr lang="da-DK" b="1" dirty="0"/>
              <a:t>/</a:t>
            </a:r>
            <a:r>
              <a:rPr lang="da-DK" dirty="0"/>
              <a:t> er forbudt </a:t>
            </a:r>
            <a:r>
              <a:rPr lang="da-DK"/>
              <a:t>i ligninger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dirty="0"/>
              <a:t>Kommentarer (korte!) til hvad I laver undervejs.</a:t>
            </a:r>
          </a:p>
        </p:txBody>
      </p:sp>
    </p:spTree>
    <p:extLst>
      <p:ext uri="{BB962C8B-B14F-4D97-AF65-F5344CB8AC3E}">
        <p14:creationId xmlns:p14="http://schemas.microsoft.com/office/powerpoint/2010/main" val="403113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22481-269A-4498-A11C-BE5C286D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Den gode 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17168E-14DB-4FAA-B6F1-8CFE739F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39127"/>
          </a:xfrm>
        </p:spPr>
        <p:txBody>
          <a:bodyPr>
            <a:normAutofit lnSpcReduction="10000"/>
          </a:bodyPr>
          <a:lstStyle/>
          <a:p>
            <a:r>
              <a:rPr lang="da-DK" dirty="0"/>
              <a:t>Noget is ved 0 °C tilføres 21000 J energi. Massen af den smeltede is skal bestemmes.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Massen af den smeltede is er 0,063 kg.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BE97C459-1FE7-4027-97A2-4EC13326A3C4}"/>
                  </a:ext>
                </a:extLst>
              </p:cNvPr>
              <p:cNvSpPr/>
              <p:nvPr/>
            </p:nvSpPr>
            <p:spPr>
              <a:xfrm>
                <a:off x="1068631" y="2849823"/>
                <a:ext cx="2225225" cy="932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a-DK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a-DK" i="0">
                                <a:latin typeface="Cambria Math" panose="02040503050406030204" pitchFamily="18" charset="0"/>
                              </a:rPr>
                              <m:t>=334400</m:t>
                            </m:r>
                            <m:r>
                              <a:rPr lang="da-DK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da-DK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da-DK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a-DK" i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da-DK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da-DK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da-DK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a-DK" b="0" i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da-DK" i="0">
                                <a:latin typeface="Cambria Math" panose="02040503050406030204" pitchFamily="18" charset="0"/>
                              </a:rPr>
                              <m:t>000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a-DK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mr>
                      </m:m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BE97C459-1FE7-4027-97A2-4EC13326A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1" y="2849823"/>
                <a:ext cx="2225225" cy="932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79DCA081-64DF-4E5A-8A23-29541040E9DA}"/>
                  </a:ext>
                </a:extLst>
              </p:cNvPr>
              <p:cNvSpPr/>
              <p:nvPr/>
            </p:nvSpPr>
            <p:spPr>
              <a:xfrm>
                <a:off x="1068631" y="3951840"/>
                <a:ext cx="271850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m:rPr>
                              <m:nor/>
                            </m:rPr>
                            <a:rPr lang="da-DK" dirty="0"/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79DCA081-64DF-4E5A-8A23-2954104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1" y="3951840"/>
                <a:ext cx="2718501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865C361F-8901-4909-B55F-FFAFAD386D1E}"/>
                  </a:ext>
                </a:extLst>
              </p:cNvPr>
              <p:cNvSpPr/>
              <p:nvPr/>
            </p:nvSpPr>
            <p:spPr>
              <a:xfrm>
                <a:off x="1068631" y="4896828"/>
                <a:ext cx="3445367" cy="884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da-D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a-DK">
                              <a:latin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a:rPr lang="da-DK">
                              <a:latin typeface="Cambria Math" panose="02040503050406030204" pitchFamily="18" charset="0"/>
                            </a:rPr>
                            <m:t>334400 </m:t>
                          </m:r>
                          <m:f>
                            <m:f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kg</m:t>
                              </m:r>
                              <m:r>
                                <a:rPr lang="da-DK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den>
                          </m:f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=0,063 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865C361F-8901-4909-B55F-FFAFAD386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1" y="4896828"/>
                <a:ext cx="3445367" cy="884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Office-tema</vt:lpstr>
      <vt:lpstr>Opgaveløsning i fysik</vt:lpstr>
      <vt:lpstr>5-trinsraketten inden for fysik</vt:lpstr>
      <vt:lpstr>Hvad skal I ellers huske?</vt:lpstr>
      <vt:lpstr>Den gode løsning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Opgaveløsning i fysik</dc:title>
  <dc:creator>Christine Buur Rasmussen (CRSM - Underviser - Unord)</dc:creator>
  <cp:lastModifiedBy>Christine Buur Rasmussen (CRSM - Underviser - U/NORD)</cp:lastModifiedBy>
  <cp:revision>19</cp:revision>
  <dcterms:created xsi:type="dcterms:W3CDTF">2019-11-19T10:07:33Z</dcterms:created>
  <dcterms:modified xsi:type="dcterms:W3CDTF">2021-11-08T08:09:45Z</dcterms:modified>
</cp:coreProperties>
</file>