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E859-4766-4B49-95E5-4B30D8B6F7B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14FA-C82D-4814-97D8-B312B82026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60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627d6c5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627d6c5e_0_90:notes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1be92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1be92608_0_1:notes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1be926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1be92608_0_11:notes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1be9260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1be92608_0_19:notes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D0050-8604-49CD-A7FB-74CDE5A2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7117184-325B-4474-81CC-DCEF8455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E2F2E5-D9F6-4B63-B271-CD0E0E6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6BE739-209F-42B6-80FB-3956F42B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342052-FA24-4F58-A32A-52FAA442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94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D9C86-28EF-4737-9408-ED7AF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47FDDA-1F09-450E-8C9B-26534BC9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12DE5C-D95D-4033-AB6B-EAE8D112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11FD6A-3119-4E7A-B330-7D60B178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7DB58-F17C-4565-AAE8-1B99133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52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E75895A-6259-488F-B68D-1A11AED18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704245A-C139-4F2A-849D-7A6648323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11A142-1414-49F5-B020-C970BD4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D5D359-0C54-417C-A9EA-25065CE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A35522-011B-4DEB-8CFF-25FE701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780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12192000" cy="978000"/>
          </a:xfrm>
          <a:prstGeom prst="rect">
            <a:avLst/>
          </a:prstGeom>
          <a:solidFill>
            <a:srgbClr val="34B2C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27000" y="0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303233"/>
            <a:ext cx="11360800" cy="4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5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0905D-9603-4DD0-B3D2-2B75DD0A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641213-64C2-4256-84C0-EC3218F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B18CB2-23EB-429A-AD75-38345997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056E15-4A2C-46E0-BE96-324D6254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A9DB2B-E6BA-49C3-802D-A141C71E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698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3E884-5C06-4A25-849C-2FC08C43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9C0233-40F3-4232-8B53-9E32718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B037D7-3F9B-481A-99B3-5C75288A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AFBF4-9E76-416A-8664-5E6EEEBD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61931C-E369-42F8-B901-063CF3F8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61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912E2-3757-466F-BEB7-E9EAB2D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DABB10-51AE-4925-A2EA-98F21DEB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FE8705-7E84-4292-98BF-4D4604F71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F7E7B3-DF93-419C-9522-31D249D6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4E6C04-64C0-4E8C-AC1B-885AC9B5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665BB5-BA9A-40A9-A9E9-1ADA339F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BA076-C3F7-4B08-9A39-111B1B40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CFC610-846E-4010-BBA2-78E04785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AFE325C-2815-4ADA-9CBD-E2D7B7DCE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021C53B-CAD8-42EB-8A81-4BADC87A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87A581D-C508-4B11-BBA8-129F49FB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23CCB4A-998B-4C66-B5C6-A9BED6E7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4C62E7B-D0CD-4771-ADAB-C47C72AD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4A84305-06F5-4B21-BFD9-C39C1DF9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30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0A7B0-1544-4BE3-A987-20EBF17E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6CDBF0E-B9A2-4E0B-9BC3-26C5F40F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63CC1B-C755-4A76-903C-6DDA3FF6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28EC1B9-E599-43AE-8147-3765B73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39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1D001E-1A74-4E6A-B201-75010340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34533E8-95F0-489C-A148-D95A3BB3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9641968-8954-4165-AD5E-4BB1041E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30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DE80-D04E-4A51-9598-D51BEF81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F32F15-38D8-4769-BC19-120E8E6F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25141F3-B616-4A5C-A24B-859AC8435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C9E9EA-2B51-4850-B565-423F7F32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6621BE-B2E2-4374-BBA5-23B571BB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851D22-802B-4272-9694-71ACAB6C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34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A9CC4-071F-4DCD-9540-27E0A8CB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84736F5-38D9-4827-B197-ADFDF4372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7D96A03-1DF1-4370-BEFB-72881121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A342FED-64EA-4F86-90A0-EF0746F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D65B34-E544-42E3-9BEC-F1FD3AEA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0528750-F8FB-4B7E-9123-73FAB460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629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D388373-BDB4-4A88-BA9B-9170959F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FDF1FF-4F7F-430E-9127-482C0ECA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6BBFAE-A2B6-4661-96AC-5BD3D537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171F-09A1-4782-B1CC-400C2D59ED63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7BB202-3398-48A7-90C6-46D1BBFB2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C05FA6-CDC5-4409-9301-B7709095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B817-D4F3-4CE0-94EB-BBE3CCDF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31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200" cy="28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8000" i="1" dirty="0"/>
              <a:t>Do</a:t>
            </a:r>
            <a:r>
              <a:rPr lang="en-GB" sz="8000" dirty="0"/>
              <a:t>-</a:t>
            </a:r>
            <a:r>
              <a:rPr lang="en-GB" sz="8000" dirty="0" err="1"/>
              <a:t>omskrivning</a:t>
            </a:r>
            <a:endParaRPr sz="8000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200" cy="16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Grammatik engelsk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27000" y="0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Hvornår omskriver man med </a:t>
            </a:r>
            <a:r>
              <a:rPr lang="en-GB" i="1"/>
              <a:t>to do</a:t>
            </a:r>
            <a:r>
              <a:rPr lang="en-GB"/>
              <a:t>?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15600" y="1034800"/>
            <a:ext cx="11360800" cy="4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Du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i="1" dirty="0"/>
              <a:t>do/does/did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omskrivning</a:t>
            </a:r>
            <a:r>
              <a:rPr lang="en-GB" dirty="0"/>
              <a:t> i </a:t>
            </a:r>
            <a:r>
              <a:rPr lang="en-GB" b="1" dirty="0" err="1"/>
              <a:t>spørgsmål</a:t>
            </a:r>
            <a:r>
              <a:rPr lang="en-GB" b="1" dirty="0"/>
              <a:t> og </a:t>
            </a:r>
            <a:r>
              <a:rPr lang="en-GB" b="1" i="1" dirty="0"/>
              <a:t>not</a:t>
            </a:r>
            <a:r>
              <a:rPr lang="en-GB" b="1" dirty="0"/>
              <a:t>-</a:t>
            </a:r>
            <a:r>
              <a:rPr lang="en-GB" b="1" dirty="0" err="1"/>
              <a:t>sætninger</a:t>
            </a:r>
            <a:r>
              <a:rPr lang="en-GB" dirty="0"/>
              <a:t>: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>
              <a:spcBef>
                <a:spcPts val="2133"/>
              </a:spcBef>
              <a:buNone/>
            </a:pPr>
            <a:r>
              <a:rPr lang="en-GB" dirty="0"/>
              <a:t>Du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bruge</a:t>
            </a:r>
            <a:r>
              <a:rPr lang="en-GB" dirty="0"/>
              <a:t> </a:t>
            </a:r>
            <a:r>
              <a:rPr lang="en-GB" i="1" dirty="0"/>
              <a:t>do</a:t>
            </a:r>
            <a:r>
              <a:rPr lang="en-GB" dirty="0"/>
              <a:t>-</a:t>
            </a:r>
            <a:r>
              <a:rPr lang="en-GB" dirty="0" err="1"/>
              <a:t>omskrivning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b="1" dirty="0" err="1"/>
              <a:t>emfase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u="sng" dirty="0" err="1"/>
              <a:t>understrege</a:t>
            </a:r>
            <a:r>
              <a:rPr lang="en-GB" dirty="0"/>
              <a:t> det, du </a:t>
            </a:r>
            <a:r>
              <a:rPr lang="en-GB" dirty="0" err="1"/>
              <a:t>siger</a:t>
            </a:r>
            <a:r>
              <a:rPr lang="en-GB" dirty="0"/>
              <a:t>: </a:t>
            </a:r>
            <a:r>
              <a:rPr lang="en-GB" i="1" dirty="0"/>
              <a:t>Do read Joanne </a:t>
            </a:r>
            <a:r>
              <a:rPr lang="en-GB" i="1" dirty="0" err="1"/>
              <a:t>Rowlings</a:t>
            </a:r>
            <a:r>
              <a:rPr lang="en-GB" i="1" dirty="0"/>
              <a:t>’ books in English </a:t>
            </a:r>
            <a:r>
              <a:rPr lang="en-GB" dirty="0"/>
              <a:t>= Du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endelig</a:t>
            </a:r>
            <a:r>
              <a:rPr lang="en-GB" dirty="0"/>
              <a:t> </a:t>
            </a:r>
            <a:r>
              <a:rPr lang="en-GB" dirty="0" err="1"/>
              <a:t>læse</a:t>
            </a:r>
            <a:r>
              <a:rPr lang="en-GB" dirty="0"/>
              <a:t> …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644940814"/>
              </p:ext>
            </p:extLst>
          </p:nvPr>
        </p:nvGraphicFramePr>
        <p:xfrm>
          <a:off x="415600" y="1841634"/>
          <a:ext cx="11239500" cy="3646071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34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err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Fremsættende</a:t>
                      </a:r>
                      <a:r>
                        <a:rPr lang="en-GB" sz="24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GB" sz="2400" b="1" dirty="0" err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sætning</a:t>
                      </a:r>
                      <a:endParaRPr sz="24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Spørgsmål</a:t>
                      </a:r>
                      <a:endParaRPr sz="24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</a:t>
                      </a:r>
                      <a:r>
                        <a:rPr lang="en-GB" sz="24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-sætning</a:t>
                      </a:r>
                      <a:endParaRPr sz="24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5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Harry and his team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Quidditch for Gryffindor.</a:t>
                      </a: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Malfoy and his friends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for Gryffindor as well?</a:t>
                      </a: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No, they certainly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for Gryffindor.</a:t>
                      </a: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5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Harry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plays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Quidditch.</a:t>
                      </a: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Does </a:t>
                      </a: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Hermione </a:t>
                      </a:r>
                      <a:r>
                        <a:rPr lang="en-GB" sz="1800" b="1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 </a:t>
                      </a: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Quidditch as well?</a:t>
                      </a:r>
                      <a:endParaRPr sz="1800" i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No, she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does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Quidditch at all.</a:t>
                      </a: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5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Hermione </a:t>
                      </a:r>
                      <a:r>
                        <a:rPr lang="en-GB" sz="1800" b="1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watched </a:t>
                      </a: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most of the matches.</a:t>
                      </a:r>
                      <a:endParaRPr sz="1800" i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Did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Hermione </a:t>
                      </a:r>
                      <a:r>
                        <a:rPr lang="en-GB" sz="1800" b="1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watch </a:t>
                      </a:r>
                      <a:r>
                        <a:rPr lang="en-GB" sz="1800" i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 the matches?</a:t>
                      </a: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No, she </a:t>
                      </a:r>
                      <a:r>
                        <a:rPr lang="en-GB" sz="1800" b="1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did </a:t>
                      </a: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 </a:t>
                      </a:r>
                      <a:r>
                        <a:rPr lang="en-GB" sz="1800" b="1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watch </a:t>
                      </a:r>
                      <a:r>
                        <a:rPr lang="en-GB" sz="1800" i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 of them.</a:t>
                      </a:r>
                      <a:endParaRPr sz="1800" i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27000" y="0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Hvordan omskriver man med </a:t>
            </a:r>
            <a:r>
              <a:rPr lang="en-GB" i="1"/>
              <a:t>to do</a:t>
            </a:r>
            <a:r>
              <a:rPr lang="en-GB"/>
              <a:t>?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052533"/>
            <a:ext cx="11360800" cy="50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b="1" u="sng" dirty="0"/>
              <a:t>Husk:</a:t>
            </a:r>
            <a:r>
              <a:rPr lang="en-GB" dirty="0"/>
              <a:t> </a:t>
            </a:r>
            <a:r>
              <a:rPr lang="en-GB" i="1" dirty="0"/>
              <a:t>DO/DOES/DID</a:t>
            </a:r>
            <a:r>
              <a:rPr lang="en-GB" dirty="0"/>
              <a:t> + </a:t>
            </a:r>
            <a:r>
              <a:rPr lang="en-GB" dirty="0" err="1"/>
              <a:t>navneform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hovedudsagnsordet</a:t>
            </a:r>
            <a:r>
              <a:rPr lang="en-GB" dirty="0"/>
              <a:t>!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-GB" sz="2133" dirty="0" err="1"/>
              <a:t>Normalt</a:t>
            </a:r>
            <a:r>
              <a:rPr lang="en-GB" sz="2133" dirty="0"/>
              <a:t> </a:t>
            </a:r>
            <a:r>
              <a:rPr lang="en-GB" sz="2133" dirty="0" err="1"/>
              <a:t>sidder</a:t>
            </a:r>
            <a:r>
              <a:rPr lang="en-GB" sz="2133" dirty="0"/>
              <a:t> </a:t>
            </a:r>
            <a:r>
              <a:rPr lang="en-GB" sz="2133" dirty="0" err="1"/>
              <a:t>endelsen</a:t>
            </a:r>
            <a:r>
              <a:rPr lang="en-GB" sz="2133" dirty="0"/>
              <a:t> </a:t>
            </a:r>
            <a:r>
              <a:rPr lang="en-GB" sz="2133" dirty="0" err="1"/>
              <a:t>på</a:t>
            </a:r>
            <a:r>
              <a:rPr lang="en-GB" sz="2133" dirty="0"/>
              <a:t> </a:t>
            </a:r>
            <a:r>
              <a:rPr lang="en-GB" sz="2133" dirty="0" err="1"/>
              <a:t>hovedudsagnsordet</a:t>
            </a:r>
            <a:r>
              <a:rPr lang="en-GB" sz="2133" dirty="0"/>
              <a:t>: </a:t>
            </a:r>
            <a:r>
              <a:rPr lang="en-GB" sz="2133" i="1" dirty="0"/>
              <a:t>he play</a:t>
            </a:r>
            <a:r>
              <a:rPr lang="en-GB" sz="2133" b="1" i="1" dirty="0"/>
              <a:t>s</a:t>
            </a:r>
            <a:r>
              <a:rPr lang="en-GB" sz="2133" i="1" dirty="0"/>
              <a:t> – he play</a:t>
            </a:r>
            <a:r>
              <a:rPr lang="en-GB" sz="2133" b="1" i="1" dirty="0"/>
              <a:t>ed</a:t>
            </a:r>
            <a:r>
              <a:rPr lang="en-GB" sz="2133" dirty="0"/>
              <a:t>, men du </a:t>
            </a:r>
            <a:r>
              <a:rPr lang="en-GB" sz="2133" dirty="0" err="1"/>
              <a:t>kan</a:t>
            </a:r>
            <a:r>
              <a:rPr lang="en-GB" sz="2133" dirty="0"/>
              <a:t> </a:t>
            </a:r>
            <a:r>
              <a:rPr lang="en-GB" sz="2133" dirty="0" err="1"/>
              <a:t>kun</a:t>
            </a:r>
            <a:r>
              <a:rPr lang="en-GB" sz="2133" dirty="0"/>
              <a:t> </a:t>
            </a:r>
            <a:r>
              <a:rPr lang="en-GB" sz="2133" dirty="0" err="1"/>
              <a:t>bruge</a:t>
            </a:r>
            <a:r>
              <a:rPr lang="en-GB" sz="2133" dirty="0"/>
              <a:t> </a:t>
            </a:r>
            <a:r>
              <a:rPr lang="en-GB" sz="2133" dirty="0" err="1"/>
              <a:t>endelsen</a:t>
            </a:r>
            <a:r>
              <a:rPr lang="en-GB" sz="2133" dirty="0"/>
              <a:t> </a:t>
            </a:r>
            <a:r>
              <a:rPr lang="en-GB" sz="2133" dirty="0" err="1"/>
              <a:t>én</a:t>
            </a:r>
            <a:r>
              <a:rPr lang="en-GB" sz="2133" dirty="0"/>
              <a:t> gang.</a:t>
            </a:r>
            <a:endParaRPr sz="2133" dirty="0"/>
          </a:p>
          <a:p>
            <a:pPr marL="0" indent="0">
              <a:spcBef>
                <a:spcPts val="2133"/>
              </a:spcBef>
              <a:buNone/>
            </a:pPr>
            <a:r>
              <a:rPr lang="en-GB" sz="2133" dirty="0" err="1"/>
              <a:t>Når</a:t>
            </a:r>
            <a:r>
              <a:rPr lang="en-GB" sz="2133" dirty="0"/>
              <a:t> </a:t>
            </a:r>
            <a:r>
              <a:rPr lang="en-GB" sz="2133" dirty="0" err="1"/>
              <a:t>endelsen</a:t>
            </a:r>
            <a:r>
              <a:rPr lang="en-GB" sz="2133" dirty="0"/>
              <a:t> </a:t>
            </a:r>
            <a:r>
              <a:rPr lang="en-GB" sz="2133" dirty="0" err="1"/>
              <a:t>sidder</a:t>
            </a:r>
            <a:r>
              <a:rPr lang="en-GB" sz="2133" dirty="0"/>
              <a:t> </a:t>
            </a:r>
            <a:r>
              <a:rPr lang="en-GB" sz="2133" dirty="0" err="1"/>
              <a:t>på</a:t>
            </a:r>
            <a:r>
              <a:rPr lang="en-GB" sz="2133" dirty="0"/>
              <a:t> </a:t>
            </a:r>
            <a:r>
              <a:rPr lang="en-GB" sz="2133" i="1" dirty="0"/>
              <a:t>DOES</a:t>
            </a:r>
            <a:r>
              <a:rPr lang="en-GB" sz="2133" dirty="0"/>
              <a:t> </a:t>
            </a:r>
            <a:r>
              <a:rPr lang="en-GB" sz="2133" dirty="0" err="1"/>
              <a:t>eller</a:t>
            </a:r>
            <a:r>
              <a:rPr lang="en-GB" sz="2133" i="1" dirty="0"/>
              <a:t> DID</a:t>
            </a:r>
            <a:r>
              <a:rPr lang="en-GB" sz="2133" dirty="0"/>
              <a:t>, </a:t>
            </a:r>
            <a:r>
              <a:rPr lang="en-GB" sz="2133" dirty="0" err="1"/>
              <a:t>er</a:t>
            </a:r>
            <a:r>
              <a:rPr lang="en-GB" sz="2133" dirty="0"/>
              <a:t> der </a:t>
            </a:r>
            <a:r>
              <a:rPr lang="en-GB" sz="2133" b="1" dirty="0" err="1"/>
              <a:t>ingen</a:t>
            </a:r>
            <a:r>
              <a:rPr lang="en-GB" sz="2133" b="1" dirty="0"/>
              <a:t> </a:t>
            </a:r>
            <a:r>
              <a:rPr lang="en-GB" sz="2133" b="1" dirty="0" err="1"/>
              <a:t>endelse</a:t>
            </a:r>
            <a:r>
              <a:rPr lang="en-GB" sz="2133" b="1" dirty="0"/>
              <a:t> </a:t>
            </a:r>
            <a:r>
              <a:rPr lang="en-GB" sz="2133" b="1" dirty="0" err="1"/>
              <a:t>til</a:t>
            </a:r>
            <a:r>
              <a:rPr lang="en-GB" sz="2133" b="1" dirty="0"/>
              <a:t> </a:t>
            </a:r>
            <a:r>
              <a:rPr lang="en-GB" sz="2133" b="1" dirty="0" err="1"/>
              <a:t>hovedudsagnsordet</a:t>
            </a:r>
            <a:r>
              <a:rPr lang="en-GB" sz="2133" b="1" dirty="0"/>
              <a:t>!</a:t>
            </a:r>
            <a:endParaRPr sz="2133" b="1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992221793"/>
              </p:ext>
            </p:extLst>
          </p:nvPr>
        </p:nvGraphicFramePr>
        <p:xfrm>
          <a:off x="529331" y="3080208"/>
          <a:ext cx="9791449" cy="350325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00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40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493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Du </a:t>
                      </a:r>
                      <a:r>
                        <a:rPr lang="en-GB" sz="1800" dirty="0" err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bruger</a:t>
                      </a:r>
                      <a:r>
                        <a:rPr lang="en-GB" sz="1800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GB" sz="1800" b="1" i="1" u="sng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</a:t>
                      </a:r>
                      <a:r>
                        <a:rPr lang="en-GB" sz="1800" b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GB" sz="1800" dirty="0" err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eller</a:t>
                      </a:r>
                      <a:r>
                        <a:rPr lang="en-GB" sz="1800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GB" sz="1800" b="1" i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DOES</a:t>
                      </a:r>
                      <a:r>
                        <a:rPr lang="en-GB" sz="1800" b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 </a:t>
                      </a:r>
                      <a:r>
                        <a:rPr lang="en-GB" sz="1800" b="1" dirty="0" err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nutid</a:t>
                      </a:r>
                      <a:r>
                        <a:rPr lang="en-GB" sz="1800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1800" dirty="0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og </a:t>
                      </a: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DID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i hele </a:t>
                      </a:r>
                      <a:r>
                        <a:rPr lang="en-GB" sz="1800" b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datid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1800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93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I/ we/ they/ you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endParaRPr sz="1800" b="1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I/ we/ they/ you/</a:t>
                      </a: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</a:t>
                      </a:r>
                      <a:endParaRPr sz="1800" b="1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r>
                        <a:rPr lang="en-GB" sz="1800" b="1" i="1">
                          <a:solidFill>
                            <a:srgbClr val="DD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ED</a:t>
                      </a:r>
                      <a:endParaRPr sz="1800" b="1" i="1">
                        <a:solidFill>
                          <a:srgbClr val="DD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</a:t>
                      </a:r>
                      <a:endParaRPr sz="1800" b="1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you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PLAY?</a:t>
                      </a:r>
                      <a:endParaRPr sz="1800" b="1" i="1" dirty="0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DD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DID</a:t>
                      </a:r>
                      <a:endParaRPr sz="1800" b="1" i="1">
                        <a:solidFill>
                          <a:srgbClr val="DD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PLAY?</a:t>
                      </a:r>
                      <a:endParaRPr sz="1800" b="1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you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</a:t>
                      </a:r>
                      <a:endParaRPr sz="1800" b="1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endParaRPr sz="1800" b="1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DD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DID</a:t>
                      </a:r>
                      <a:endParaRPr sz="1800" b="1" i="1">
                        <a:solidFill>
                          <a:srgbClr val="DD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endParaRPr sz="1800" b="1" i="1" dirty="0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T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T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r>
                        <a:rPr lang="en-GB" sz="1800" b="1" i="1">
                          <a:solidFill>
                            <a:srgbClr val="DD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endParaRPr sz="1800" b="1" i="1">
                        <a:solidFill>
                          <a:srgbClr val="DD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T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</a:t>
                      </a:r>
                      <a:r>
                        <a:rPr lang="en-GB" sz="1800" b="1" i="1">
                          <a:solidFill>
                            <a:srgbClr val="DD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</a:t>
                      </a:r>
                      <a:endParaRPr sz="1800" b="1" i="1">
                        <a:solidFill>
                          <a:srgbClr val="DD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PLAY?</a:t>
                      </a:r>
                      <a:endParaRPr sz="1800" b="1" i="1" dirty="0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4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L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</a:t>
                      </a:r>
                      <a:r>
                        <a:rPr lang="en-GB" sz="1800" b="1" i="1">
                          <a:solidFill>
                            <a:srgbClr val="DD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</a:t>
                      </a:r>
                      <a:endParaRPr sz="1800" b="1" i="1">
                        <a:solidFill>
                          <a:srgbClr val="DD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</a:t>
                      </a:r>
                      <a:endParaRPr sz="1800" i="1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dirty="0">
                          <a:solidFill>
                            <a:srgbClr val="333333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endParaRPr sz="1800" b="1" i="1" dirty="0">
                        <a:solidFill>
                          <a:srgbClr val="333333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667" marR="84667" marT="84667" marB="84667">
                    <a:lnR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BDB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27000" y="0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4000" b="1" dirty="0" err="1"/>
              <a:t>Undtagelser</a:t>
            </a:r>
            <a:r>
              <a:rPr lang="en-GB" sz="4000" b="1" dirty="0"/>
              <a:t>…</a:t>
            </a:r>
            <a:endParaRPr sz="4000" b="1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15600" y="1167667"/>
            <a:ext cx="11360800" cy="49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Man </a:t>
            </a:r>
            <a:r>
              <a:rPr lang="en-GB" sz="2400" dirty="0" err="1"/>
              <a:t>skal</a:t>
            </a:r>
            <a:r>
              <a:rPr lang="en-GB" sz="2400" b="1" dirty="0"/>
              <a:t> </a:t>
            </a:r>
            <a:r>
              <a:rPr lang="en-GB" sz="2400" b="1" u="sng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bruge</a:t>
            </a:r>
            <a:r>
              <a:rPr lang="en-GB" sz="2400" dirty="0"/>
              <a:t> </a:t>
            </a:r>
            <a:r>
              <a:rPr lang="en-GB" sz="2400" i="1" dirty="0"/>
              <a:t>do</a:t>
            </a:r>
            <a:r>
              <a:rPr lang="en-GB" sz="2400" dirty="0"/>
              <a:t>-</a:t>
            </a:r>
            <a:r>
              <a:rPr lang="en-GB" sz="2400" dirty="0" err="1"/>
              <a:t>omskrivning</a:t>
            </a:r>
            <a:r>
              <a:rPr lang="en-GB" sz="2400" dirty="0"/>
              <a:t>,</a:t>
            </a:r>
            <a:endParaRPr sz="2400" dirty="0"/>
          </a:p>
          <a:p>
            <a:pPr>
              <a:lnSpc>
                <a:spcPct val="100000"/>
              </a:lnSpc>
              <a:spcBef>
                <a:spcPts val="1333"/>
              </a:spcBef>
            </a:pPr>
            <a:r>
              <a:rPr lang="en-GB" sz="2400" b="1" dirty="0" err="1"/>
              <a:t>hvis</a:t>
            </a:r>
            <a:r>
              <a:rPr lang="en-GB" sz="2400" b="1" dirty="0"/>
              <a:t> der </a:t>
            </a:r>
            <a:r>
              <a:rPr lang="en-GB" sz="2400" b="1" dirty="0" err="1"/>
              <a:t>er</a:t>
            </a:r>
            <a:r>
              <a:rPr lang="en-GB" sz="2400" b="1" dirty="0"/>
              <a:t> et </a:t>
            </a:r>
            <a:r>
              <a:rPr lang="en-GB" sz="2400" b="1" dirty="0" err="1"/>
              <a:t>andet</a:t>
            </a:r>
            <a:r>
              <a:rPr lang="en-GB" sz="2400" b="1" dirty="0"/>
              <a:t> </a:t>
            </a:r>
            <a:r>
              <a:rPr lang="en-GB" sz="2400" b="1" u="sng" dirty="0" err="1"/>
              <a:t>hjælpeverbum</a:t>
            </a:r>
            <a:r>
              <a:rPr lang="en-GB" sz="2400" b="1" dirty="0"/>
              <a:t> </a:t>
            </a:r>
            <a:r>
              <a:rPr lang="en-GB" sz="2400" b="1" dirty="0" err="1"/>
              <a:t>i</a:t>
            </a:r>
            <a:r>
              <a:rPr lang="en-GB" sz="2400" b="1" dirty="0"/>
              <a:t> </a:t>
            </a:r>
            <a:r>
              <a:rPr lang="en-GB" sz="2400" b="1" dirty="0" err="1"/>
              <a:t>sætningen</a:t>
            </a:r>
            <a:r>
              <a:rPr lang="en-GB" sz="2400" dirty="0"/>
              <a:t>:</a:t>
            </a:r>
            <a:endParaRPr sz="2400" dirty="0"/>
          </a:p>
          <a:p>
            <a:pPr marL="121917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GB" sz="2400" i="1" dirty="0"/>
              <a:t>Sirius Black</a:t>
            </a:r>
            <a:r>
              <a:rPr lang="en-GB" sz="2400" b="1" i="1" dirty="0"/>
              <a:t> has served</a:t>
            </a:r>
            <a:r>
              <a:rPr lang="en-GB" sz="2400" i="1" dirty="0"/>
              <a:t> a prison sentence in Azkaban.</a:t>
            </a:r>
            <a:endParaRPr sz="2400" i="1" dirty="0"/>
          </a:p>
          <a:p>
            <a:pPr marL="121917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GB" sz="2400" b="1" i="1" dirty="0"/>
              <a:t>Has </a:t>
            </a:r>
            <a:r>
              <a:rPr lang="en-GB" sz="2400" i="1" dirty="0"/>
              <a:t>Sirius Black </a:t>
            </a:r>
            <a:r>
              <a:rPr lang="en-GB" sz="2400" b="1" i="1" dirty="0"/>
              <a:t>served </a:t>
            </a:r>
            <a:r>
              <a:rPr lang="en-GB" sz="2400" i="1" dirty="0"/>
              <a:t>a prison sentence in Azkaban?</a:t>
            </a:r>
            <a:endParaRPr sz="2400" i="1" dirty="0"/>
          </a:p>
          <a:p>
            <a:pPr>
              <a:lnSpc>
                <a:spcPct val="100000"/>
              </a:lnSpc>
              <a:spcBef>
                <a:spcPts val="1333"/>
              </a:spcBef>
            </a:pPr>
            <a:r>
              <a:rPr lang="en-GB" sz="2400" b="1" dirty="0" err="1"/>
              <a:t>hvis</a:t>
            </a:r>
            <a:r>
              <a:rPr lang="en-GB" sz="2400" b="1" dirty="0"/>
              <a:t> </a:t>
            </a:r>
            <a:r>
              <a:rPr lang="en-GB" sz="2400" b="1" dirty="0" err="1"/>
              <a:t>sætningens</a:t>
            </a:r>
            <a:r>
              <a:rPr lang="en-GB" sz="2400" b="1" dirty="0"/>
              <a:t> </a:t>
            </a:r>
            <a:r>
              <a:rPr lang="en-GB" sz="2400" b="1" dirty="0" err="1"/>
              <a:t>udsagnsord</a:t>
            </a:r>
            <a:r>
              <a:rPr lang="en-GB" sz="2400" b="1" dirty="0"/>
              <a:t> </a:t>
            </a:r>
            <a:r>
              <a:rPr lang="en-GB" sz="2400" b="1" dirty="0" err="1"/>
              <a:t>er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form </a:t>
            </a:r>
            <a:r>
              <a:rPr lang="en-GB" sz="2400" b="1" dirty="0" err="1"/>
              <a:t>af</a:t>
            </a:r>
            <a:r>
              <a:rPr lang="en-GB" sz="2400" b="1" dirty="0"/>
              <a:t> </a:t>
            </a:r>
            <a:r>
              <a:rPr lang="en-GB" sz="2400" b="1" i="1" u="sng" dirty="0"/>
              <a:t>to be</a:t>
            </a:r>
            <a:r>
              <a:rPr lang="en-GB" sz="2400" b="1" dirty="0"/>
              <a:t>:</a:t>
            </a:r>
            <a:endParaRPr sz="2400" b="1" dirty="0"/>
          </a:p>
          <a:p>
            <a:pPr marL="121917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GB" sz="2400" i="1" dirty="0"/>
              <a:t>Harry</a:t>
            </a:r>
            <a:r>
              <a:rPr lang="en-GB" sz="2400" b="1" i="1" dirty="0"/>
              <a:t> is</a:t>
            </a:r>
            <a:r>
              <a:rPr lang="en-GB" sz="2400" i="1" dirty="0"/>
              <a:t> the winner of the contest.</a:t>
            </a:r>
            <a:endParaRPr sz="2400" i="1" dirty="0"/>
          </a:p>
          <a:p>
            <a:pPr marL="121917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GB" sz="2400" b="1" i="1" dirty="0"/>
              <a:t>Is </a:t>
            </a:r>
            <a:r>
              <a:rPr lang="en-GB" sz="2400" i="1" dirty="0"/>
              <a:t>Harry the winner of the contest?</a:t>
            </a:r>
            <a:endParaRPr sz="2400" i="1" dirty="0"/>
          </a:p>
          <a:p>
            <a:pPr>
              <a:lnSpc>
                <a:spcPct val="100000"/>
              </a:lnSpc>
              <a:spcBef>
                <a:spcPts val="1333"/>
              </a:spcBef>
            </a:pPr>
            <a:r>
              <a:rPr lang="en-GB" sz="2400" b="1" dirty="0" err="1"/>
              <a:t>hvis</a:t>
            </a:r>
            <a:r>
              <a:rPr lang="en-GB" sz="2400" b="1" dirty="0"/>
              <a:t> </a:t>
            </a:r>
            <a:r>
              <a:rPr lang="en-GB" sz="2400" b="1" dirty="0" err="1"/>
              <a:t>spørgsmålets</a:t>
            </a:r>
            <a:r>
              <a:rPr lang="en-GB" sz="2400" b="1" dirty="0"/>
              <a:t> </a:t>
            </a:r>
            <a:r>
              <a:rPr lang="en-GB" sz="2400" b="1" dirty="0" err="1"/>
              <a:t>grundled</a:t>
            </a:r>
            <a:r>
              <a:rPr lang="en-GB" sz="2400" b="1" dirty="0"/>
              <a:t> (”den/det, der </a:t>
            </a:r>
            <a:r>
              <a:rPr lang="en-GB" sz="2400" b="1" dirty="0" err="1"/>
              <a:t>gør</a:t>
            </a:r>
            <a:r>
              <a:rPr lang="en-GB" sz="2400" b="1" dirty="0"/>
              <a:t> det”) </a:t>
            </a:r>
            <a:r>
              <a:rPr lang="en-GB" sz="2400" b="1" dirty="0" err="1"/>
              <a:t>er</a:t>
            </a:r>
            <a:r>
              <a:rPr lang="en-GB" sz="2400" b="1" dirty="0"/>
              <a:t> et </a:t>
            </a:r>
            <a:r>
              <a:rPr lang="en-GB" sz="2400" b="1" u="sng" dirty="0" err="1"/>
              <a:t>spørgeord</a:t>
            </a:r>
            <a:r>
              <a:rPr lang="en-GB" sz="2400" b="1" dirty="0"/>
              <a:t>:</a:t>
            </a:r>
            <a:endParaRPr sz="2400" b="1" dirty="0"/>
          </a:p>
          <a:p>
            <a:pPr marL="121917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GB" sz="2400" b="1" i="1" dirty="0"/>
              <a:t>Who </a:t>
            </a:r>
            <a:r>
              <a:rPr lang="en-GB" sz="2400" i="1" dirty="0"/>
              <a:t>supported Harry in his long struggle against the Death Eaters?</a:t>
            </a:r>
            <a:endParaRPr sz="2400" i="1" dirty="0"/>
          </a:p>
          <a:p>
            <a:pPr marL="121917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GB" sz="2400" b="1" i="1" dirty="0"/>
              <a:t>What </a:t>
            </a:r>
            <a:r>
              <a:rPr lang="en-GB" sz="2400" i="1" dirty="0"/>
              <a:t>made him go on even though it seemed to be a losing battle?</a:t>
            </a:r>
            <a:endParaRPr sz="2400" i="1" dirty="0"/>
          </a:p>
          <a:p>
            <a:pPr marL="0" indent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B86BD-4512-4A30-ACAA-C1A67408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E0667E2-FE9A-4FBE-8922-10AC7055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67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352</Words>
  <Application>Microsoft Office PowerPoint</Application>
  <PresentationFormat>Widescreen</PresentationFormat>
  <Paragraphs>67</Paragraphs>
  <Slides>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Titillium Web</vt:lpstr>
      <vt:lpstr>Office-tema</vt:lpstr>
      <vt:lpstr>Do-omskrivning</vt:lpstr>
      <vt:lpstr>Hvornår omskriver man med to do?</vt:lpstr>
      <vt:lpstr>Hvordan omskriver man med to do?</vt:lpstr>
      <vt:lpstr>Undtagelser…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Do-omskrivning</dc:title>
  <dc:creator>Maja Josephsen (MJOS - Underviser - Unord)</dc:creator>
  <cp:lastModifiedBy>Maja Josephsen (MJOS - Underviser - Unord)</cp:lastModifiedBy>
  <cp:revision>1</cp:revision>
  <dcterms:created xsi:type="dcterms:W3CDTF">2021-01-07T09:23:06Z</dcterms:created>
  <dcterms:modified xsi:type="dcterms:W3CDTF">2021-01-07T09:27:24Z</dcterms:modified>
</cp:coreProperties>
</file>