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20EB9D-3A6D-4A29-AD2D-1B4866FB3467}" v="524" dt="2022-04-22T08:50:31.630"/>
    <p1510:client id="{20716813-3DBD-00BC-C9B5-FDDDD59DE15E}" v="256" dt="2022-04-22T09:04:55.322"/>
    <p1510:client id="{40A676ED-1102-CC7F-344B-3489D6E75095}" v="146" dt="2022-04-22T08:14:47.242"/>
    <p1510:client id="{5B9374D6-35A8-D54F-1E7E-101B8EB050B6}" v="559" dt="2022-04-25T07:08:32.613"/>
    <p1510:client id="{67392845-86B3-5DB8-7C54-70CED54F0293}" v="131" dt="2022-04-22T09:12:51.593"/>
    <p1510:client id="{764776A3-EEE4-57FC-98E5-E64C103D7BA7}" v="6" dt="2022-04-27T11:29:35.538"/>
    <p1510:client id="{8D33D7FA-B0FB-0C72-CDF8-63AD934D51B8}" v="236" dt="2022-04-27T11:28:10.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a-DK"/>
              <a:t>Klik for at redigere titeltypografien i masteren</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undertiteltypografien i masteren</a:t>
            </a:r>
            <a:endParaRPr lang="en-US"/>
          </a:p>
        </p:txBody>
      </p:sp>
      <p:sp>
        <p:nvSpPr>
          <p:cNvPr id="4" name="Date Placeholder 3"/>
          <p:cNvSpPr>
            <a:spLocks noGrp="1"/>
          </p:cNvSpPr>
          <p:nvPr>
            <p:ph type="dt" sz="half" idx="10"/>
          </p:nvPr>
        </p:nvSpPr>
        <p:spPr/>
        <p:txBody>
          <a:bodyPr/>
          <a:lstStyle/>
          <a:p>
            <a:fld id="{D1D200B1-8C15-4B2C-B6C7-C6D0311B3DE9}" type="datetimeFigureOut">
              <a:rPr lang="da-DK" smtClean="0"/>
              <a:t>27-04-2022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5D9B9EC-6009-47FE-AEEB-FAE14C8968B1}" type="slidenum">
              <a:rPr lang="da-DK" smtClean="0"/>
              <a:t>‹nr.›</a:t>
            </a:fld>
            <a:endParaRPr lang="da-DK"/>
          </a:p>
        </p:txBody>
      </p:sp>
    </p:spTree>
    <p:extLst>
      <p:ext uri="{BB962C8B-B14F-4D97-AF65-F5344CB8AC3E}">
        <p14:creationId xmlns:p14="http://schemas.microsoft.com/office/powerpoint/2010/main" val="2117149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k 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a-DK"/>
              <a:t>Klik for at redigere titeltypografien i masteren</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D1D200B1-8C15-4B2C-B6C7-C6D0311B3DE9}" type="datetimeFigureOut">
              <a:rPr lang="da-DK" smtClean="0"/>
              <a:t>27-04-2022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5D9B9EC-6009-47FE-AEEB-FAE14C8968B1}" type="slidenum">
              <a:rPr lang="da-DK" smtClean="0"/>
              <a:t>‹nr.›</a:t>
            </a:fld>
            <a:endParaRPr lang="da-DK"/>
          </a:p>
        </p:txBody>
      </p:sp>
    </p:spTree>
    <p:extLst>
      <p:ext uri="{BB962C8B-B14F-4D97-AF65-F5344CB8AC3E}">
        <p14:creationId xmlns:p14="http://schemas.microsoft.com/office/powerpoint/2010/main" val="496896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og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a-DK"/>
              <a:t>Klik for at redigere titeltypografien i masteren</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D1D200B1-8C15-4B2C-B6C7-C6D0311B3DE9}" type="datetimeFigureOut">
              <a:rPr lang="da-DK" smtClean="0"/>
              <a:t>27-04-2022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5D9B9EC-6009-47FE-AEEB-FAE14C8968B1}" type="slidenum">
              <a:rPr lang="da-DK" smtClean="0"/>
              <a:t>‹nr.›</a:t>
            </a:fld>
            <a:endParaRPr lang="da-DK"/>
          </a:p>
        </p:txBody>
      </p:sp>
    </p:spTree>
    <p:extLst>
      <p:ext uri="{BB962C8B-B14F-4D97-AF65-F5344CB8AC3E}">
        <p14:creationId xmlns:p14="http://schemas.microsoft.com/office/powerpoint/2010/main" val="280880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a-DK"/>
              <a:t>Klik for at redigere titeltypografien i masteren</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a-DK"/>
              <a:t>Klik for at redigere teksttypografierne i masteren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D1D200B1-8C15-4B2C-B6C7-C6D0311B3DE9}" type="datetimeFigureOut">
              <a:rPr lang="da-DK" smtClean="0"/>
              <a:t>27-04-2022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5D9B9EC-6009-47FE-AEEB-FAE14C8968B1}" type="slidenum">
              <a:rPr lang="da-DK" smtClean="0"/>
              <a:t>‹nr.›</a:t>
            </a:fld>
            <a:endParaRPr lang="da-DK"/>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27398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a-DK"/>
              <a:t>Klik for at redigere titeltypografien i masteren</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D1D200B1-8C15-4B2C-B6C7-C6D0311B3DE9}" type="datetimeFigureOut">
              <a:rPr lang="da-DK" smtClean="0"/>
              <a:t>27-04-2022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5D9B9EC-6009-47FE-AEEB-FAE14C8968B1}" type="slidenum">
              <a:rPr lang="da-DK" smtClean="0"/>
              <a:t>‹nr.›</a:t>
            </a:fld>
            <a:endParaRPr lang="da-DK"/>
          </a:p>
        </p:txBody>
      </p:sp>
    </p:spTree>
    <p:extLst>
      <p:ext uri="{BB962C8B-B14F-4D97-AF65-F5344CB8AC3E}">
        <p14:creationId xmlns:p14="http://schemas.microsoft.com/office/powerpoint/2010/main" val="92254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a-DK"/>
              <a:t>Klik for at redigere titeltypografien i masteren</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D200B1-8C15-4B2C-B6C7-C6D0311B3DE9}" type="datetimeFigureOut">
              <a:rPr lang="da-DK" smtClean="0"/>
              <a:t>27-04-2022</a:t>
            </a:fld>
            <a:endParaRPr lang="da-DK"/>
          </a:p>
        </p:txBody>
      </p:sp>
      <p:sp>
        <p:nvSpPr>
          <p:cNvPr id="4"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5D9B9EC-6009-47FE-AEEB-FAE14C8968B1}" type="slidenum">
              <a:rPr lang="da-DK" smtClean="0"/>
              <a:t>‹nr.›</a:t>
            </a:fld>
            <a:endParaRPr lang="da-DK"/>
          </a:p>
        </p:txBody>
      </p:sp>
    </p:spTree>
    <p:extLst>
      <p:ext uri="{BB962C8B-B14F-4D97-AF65-F5344CB8AC3E}">
        <p14:creationId xmlns:p14="http://schemas.microsoft.com/office/powerpoint/2010/main" val="4066253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med bill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a-DK"/>
              <a:t>Klik for at redigere titeltypografien i masteren</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D200B1-8C15-4B2C-B6C7-C6D0311B3DE9}" type="datetimeFigureOut">
              <a:rPr lang="da-DK" smtClean="0"/>
              <a:t>27-04-2022</a:t>
            </a:fld>
            <a:endParaRPr lang="da-DK"/>
          </a:p>
        </p:txBody>
      </p:sp>
      <p:sp>
        <p:nvSpPr>
          <p:cNvPr id="4"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5D9B9EC-6009-47FE-AEEB-FAE14C8968B1}" type="slidenum">
              <a:rPr lang="da-DK" smtClean="0"/>
              <a:t>‹nr.›</a:t>
            </a:fld>
            <a:endParaRPr lang="da-DK"/>
          </a:p>
        </p:txBody>
      </p:sp>
    </p:spTree>
    <p:extLst>
      <p:ext uri="{BB962C8B-B14F-4D97-AF65-F5344CB8AC3E}">
        <p14:creationId xmlns:p14="http://schemas.microsoft.com/office/powerpoint/2010/main" val="2071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
        <p:nvSpPr>
          <p:cNvPr id="3" name="Vertical Text Placeholder 2"/>
          <p:cNvSpPr>
            <a:spLocks noGrp="1"/>
          </p:cNvSpPr>
          <p:nvPr>
            <p:ph type="body" orient="vert" idx="1"/>
          </p:nvPr>
        </p:nvSpPr>
        <p:spPr/>
        <p:txBody>
          <a:bodyPr vert="eaVert" anchor="t" anchorCtr="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Date Placeholder 3"/>
          <p:cNvSpPr>
            <a:spLocks noGrp="1"/>
          </p:cNvSpPr>
          <p:nvPr>
            <p:ph type="dt" sz="half" idx="10"/>
          </p:nvPr>
        </p:nvSpPr>
        <p:spPr/>
        <p:txBody>
          <a:bodyPr/>
          <a:lstStyle/>
          <a:p>
            <a:fld id="{D1D200B1-8C15-4B2C-B6C7-C6D0311B3DE9}" type="datetimeFigureOut">
              <a:rPr lang="da-DK" smtClean="0"/>
              <a:t>27-04-2022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5D9B9EC-6009-47FE-AEEB-FAE14C8968B1}" type="slidenum">
              <a:rPr lang="da-DK" smtClean="0"/>
              <a:t>‹nr.›</a:t>
            </a:fld>
            <a:endParaRPr lang="da-DK"/>
          </a:p>
        </p:txBody>
      </p:sp>
    </p:spTree>
    <p:extLst>
      <p:ext uri="{BB962C8B-B14F-4D97-AF65-F5344CB8AC3E}">
        <p14:creationId xmlns:p14="http://schemas.microsoft.com/office/powerpoint/2010/main" val="3452233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a-DK"/>
              <a:t>Klik for at redigere titeltypografien i masteren</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Date Placeholder 3"/>
          <p:cNvSpPr>
            <a:spLocks noGrp="1"/>
          </p:cNvSpPr>
          <p:nvPr>
            <p:ph type="dt" sz="half" idx="10"/>
          </p:nvPr>
        </p:nvSpPr>
        <p:spPr/>
        <p:txBody>
          <a:bodyPr/>
          <a:lstStyle/>
          <a:p>
            <a:fld id="{D1D200B1-8C15-4B2C-B6C7-C6D0311B3DE9}" type="datetimeFigureOut">
              <a:rPr lang="da-DK" smtClean="0"/>
              <a:t>27-04-2022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5D9B9EC-6009-47FE-AEEB-FAE14C8968B1}" type="slidenum">
              <a:rPr lang="da-DK" smtClean="0"/>
              <a:t>‹nr.›</a:t>
            </a:fld>
            <a:endParaRPr lang="da-DK"/>
          </a:p>
        </p:txBody>
      </p:sp>
    </p:spTree>
    <p:extLst>
      <p:ext uri="{BB962C8B-B14F-4D97-AF65-F5344CB8AC3E}">
        <p14:creationId xmlns:p14="http://schemas.microsoft.com/office/powerpoint/2010/main" val="57897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7" name="Date Placeholder 3"/>
          <p:cNvSpPr>
            <a:spLocks noGrp="1"/>
          </p:cNvSpPr>
          <p:nvPr>
            <p:ph type="dt" sz="half" idx="10"/>
          </p:nvPr>
        </p:nvSpPr>
        <p:spPr/>
        <p:txBody>
          <a:bodyPr/>
          <a:lstStyle/>
          <a:p>
            <a:fld id="{D1D200B1-8C15-4B2C-B6C7-C6D0311B3DE9}" type="datetimeFigureOut">
              <a:rPr lang="da-DK" smtClean="0"/>
              <a:t>27-04-2022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5D9B9EC-6009-47FE-AEEB-FAE14C8968B1}" type="slidenum">
              <a:rPr lang="da-DK" smtClean="0"/>
              <a:t>‹nr.›</a:t>
            </a:fld>
            <a:endParaRPr lang="da-DK"/>
          </a:p>
        </p:txBody>
      </p:sp>
    </p:spTree>
    <p:extLst>
      <p:ext uri="{BB962C8B-B14F-4D97-AF65-F5344CB8AC3E}">
        <p14:creationId xmlns:p14="http://schemas.microsoft.com/office/powerpoint/2010/main" val="2737798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a-DK"/>
              <a:t>Klik for at redigere titeltypografien i masteren</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D1D200B1-8C15-4B2C-B6C7-C6D0311B3DE9}" type="datetimeFigureOut">
              <a:rPr lang="da-DK" smtClean="0"/>
              <a:t>27-04-2022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5D9B9EC-6009-47FE-AEEB-FAE14C8968B1}" type="slidenum">
              <a:rPr lang="da-DK" smtClean="0"/>
              <a:t>‹nr.›</a:t>
            </a:fld>
            <a:endParaRPr lang="da-DK"/>
          </a:p>
        </p:txBody>
      </p:sp>
    </p:spTree>
    <p:extLst>
      <p:ext uri="{BB962C8B-B14F-4D97-AF65-F5344CB8AC3E}">
        <p14:creationId xmlns:p14="http://schemas.microsoft.com/office/powerpoint/2010/main" val="372984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5" name="Date Placeholder 4"/>
          <p:cNvSpPr>
            <a:spLocks noGrp="1"/>
          </p:cNvSpPr>
          <p:nvPr>
            <p:ph type="dt" sz="half" idx="10"/>
          </p:nvPr>
        </p:nvSpPr>
        <p:spPr/>
        <p:txBody>
          <a:bodyPr/>
          <a:lstStyle/>
          <a:p>
            <a:fld id="{D1D200B1-8C15-4B2C-B6C7-C6D0311B3DE9}" type="datetimeFigureOut">
              <a:rPr lang="da-DK" smtClean="0"/>
              <a:t>27-04-2022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5D9B9EC-6009-47FE-AEEB-FAE14C8968B1}" type="slidenum">
              <a:rPr lang="da-DK" smtClean="0"/>
              <a:t>‹nr.›</a:t>
            </a:fld>
            <a:endParaRPr lang="da-DK"/>
          </a:p>
        </p:txBody>
      </p:sp>
    </p:spTree>
    <p:extLst>
      <p:ext uri="{BB962C8B-B14F-4D97-AF65-F5344CB8AC3E}">
        <p14:creationId xmlns:p14="http://schemas.microsoft.com/office/powerpoint/2010/main" val="208039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a:t>Klik for at redigere titeltypografien i masteren</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7" name="Date Placeholder 6"/>
          <p:cNvSpPr>
            <a:spLocks noGrp="1"/>
          </p:cNvSpPr>
          <p:nvPr>
            <p:ph type="dt" sz="half" idx="10"/>
          </p:nvPr>
        </p:nvSpPr>
        <p:spPr/>
        <p:txBody>
          <a:bodyPr/>
          <a:lstStyle/>
          <a:p>
            <a:fld id="{D1D200B1-8C15-4B2C-B6C7-C6D0311B3DE9}" type="datetimeFigureOut">
              <a:rPr lang="da-DK" smtClean="0"/>
              <a:t>27-04-2022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5D9B9EC-6009-47FE-AEEB-FAE14C8968B1}" type="slidenum">
              <a:rPr lang="da-DK" smtClean="0"/>
              <a:t>‹nr.›</a:t>
            </a:fld>
            <a:endParaRPr lang="da-DK"/>
          </a:p>
        </p:txBody>
      </p:sp>
    </p:spTree>
    <p:extLst>
      <p:ext uri="{BB962C8B-B14F-4D97-AF65-F5344CB8AC3E}">
        <p14:creationId xmlns:p14="http://schemas.microsoft.com/office/powerpoint/2010/main" val="369454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
        <p:nvSpPr>
          <p:cNvPr id="7" name="Date Placeholder 2"/>
          <p:cNvSpPr>
            <a:spLocks noGrp="1"/>
          </p:cNvSpPr>
          <p:nvPr>
            <p:ph type="dt" sz="half" idx="10"/>
          </p:nvPr>
        </p:nvSpPr>
        <p:spPr/>
        <p:txBody>
          <a:bodyPr/>
          <a:lstStyle/>
          <a:p>
            <a:fld id="{D1D200B1-8C15-4B2C-B6C7-C6D0311B3DE9}" type="datetimeFigureOut">
              <a:rPr lang="da-DK" smtClean="0"/>
              <a:t>27-04-2022</a:t>
            </a:fld>
            <a:endParaRPr lang="da-DK"/>
          </a:p>
        </p:txBody>
      </p:sp>
      <p:sp>
        <p:nvSpPr>
          <p:cNvPr id="5" name="Footer Placeholder 3"/>
          <p:cNvSpPr>
            <a:spLocks noGrp="1"/>
          </p:cNvSpPr>
          <p:nvPr>
            <p:ph type="ftr" sz="quarter" idx="11"/>
          </p:nvPr>
        </p:nvSpPr>
        <p:spPr/>
        <p:txBody>
          <a:bodyPr/>
          <a:lstStyle/>
          <a:p>
            <a:endParaRPr lang="da-DK"/>
          </a:p>
        </p:txBody>
      </p:sp>
      <p:sp>
        <p:nvSpPr>
          <p:cNvPr id="6" name="Slide Number Placeholder 4"/>
          <p:cNvSpPr>
            <a:spLocks noGrp="1"/>
          </p:cNvSpPr>
          <p:nvPr>
            <p:ph type="sldNum" sz="quarter" idx="12"/>
          </p:nvPr>
        </p:nvSpPr>
        <p:spPr/>
        <p:txBody>
          <a:bodyPr/>
          <a:lstStyle/>
          <a:p>
            <a:fld id="{75D9B9EC-6009-47FE-AEEB-FAE14C8968B1}" type="slidenum">
              <a:rPr lang="da-DK" smtClean="0"/>
              <a:t>‹nr.›</a:t>
            </a:fld>
            <a:endParaRPr lang="da-DK"/>
          </a:p>
        </p:txBody>
      </p:sp>
    </p:spTree>
    <p:extLst>
      <p:ext uri="{BB962C8B-B14F-4D97-AF65-F5344CB8AC3E}">
        <p14:creationId xmlns:p14="http://schemas.microsoft.com/office/powerpoint/2010/main" val="228299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1D200B1-8C15-4B2C-B6C7-C6D0311B3DE9}" type="datetimeFigureOut">
              <a:rPr lang="da-DK" smtClean="0"/>
              <a:t>27-04-2022</a:t>
            </a:fld>
            <a:endParaRPr lang="da-DK"/>
          </a:p>
        </p:txBody>
      </p:sp>
      <p:sp>
        <p:nvSpPr>
          <p:cNvPr id="5" name="Footer Placeholder 2"/>
          <p:cNvSpPr>
            <a:spLocks noGrp="1"/>
          </p:cNvSpPr>
          <p:nvPr>
            <p:ph type="ftr" sz="quarter" idx="11"/>
          </p:nvPr>
        </p:nvSpPr>
        <p:spPr/>
        <p:txBody>
          <a:bodyPr/>
          <a:lstStyle/>
          <a:p>
            <a:endParaRPr lang="da-DK"/>
          </a:p>
        </p:txBody>
      </p:sp>
      <p:sp>
        <p:nvSpPr>
          <p:cNvPr id="6" name="Slide Number Placeholder 3"/>
          <p:cNvSpPr>
            <a:spLocks noGrp="1"/>
          </p:cNvSpPr>
          <p:nvPr>
            <p:ph type="sldNum" sz="quarter" idx="12"/>
          </p:nvPr>
        </p:nvSpPr>
        <p:spPr/>
        <p:txBody>
          <a:bodyPr/>
          <a:lstStyle/>
          <a:p>
            <a:fld id="{75D9B9EC-6009-47FE-AEEB-FAE14C8968B1}" type="slidenum">
              <a:rPr lang="da-DK" smtClean="0"/>
              <a:t>‹nr.›</a:t>
            </a:fld>
            <a:endParaRPr lang="da-DK"/>
          </a:p>
        </p:txBody>
      </p:sp>
    </p:spTree>
    <p:extLst>
      <p:ext uri="{BB962C8B-B14F-4D97-AF65-F5344CB8AC3E}">
        <p14:creationId xmlns:p14="http://schemas.microsoft.com/office/powerpoint/2010/main" val="236054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a-DK"/>
              <a:t>Klik for at redigere titeltypografien i masteren</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7" name="Date Placeholder 4"/>
          <p:cNvSpPr>
            <a:spLocks noGrp="1"/>
          </p:cNvSpPr>
          <p:nvPr>
            <p:ph type="dt" sz="half" idx="10"/>
          </p:nvPr>
        </p:nvSpPr>
        <p:spPr/>
        <p:txBody>
          <a:bodyPr/>
          <a:lstStyle/>
          <a:p>
            <a:fld id="{D1D200B1-8C15-4B2C-B6C7-C6D0311B3DE9}" type="datetimeFigureOut">
              <a:rPr lang="da-DK" smtClean="0"/>
              <a:t>27-04-2022</a:t>
            </a:fld>
            <a:endParaRPr lang="da-DK"/>
          </a:p>
        </p:txBody>
      </p:sp>
      <p:sp>
        <p:nvSpPr>
          <p:cNvPr id="5" name="Footer Placeholder 5"/>
          <p:cNvSpPr>
            <a:spLocks noGrp="1"/>
          </p:cNvSpPr>
          <p:nvPr>
            <p:ph type="ftr" sz="quarter" idx="11"/>
          </p:nvPr>
        </p:nvSpPr>
        <p:spPr/>
        <p:txBody>
          <a:bodyPr/>
          <a:lstStyle/>
          <a:p>
            <a:endParaRPr lang="da-DK"/>
          </a:p>
        </p:txBody>
      </p:sp>
      <p:sp>
        <p:nvSpPr>
          <p:cNvPr id="6" name="Slide Number Placeholder 6"/>
          <p:cNvSpPr>
            <a:spLocks noGrp="1"/>
          </p:cNvSpPr>
          <p:nvPr>
            <p:ph type="sldNum" sz="quarter" idx="12"/>
          </p:nvPr>
        </p:nvSpPr>
        <p:spPr/>
        <p:txBody>
          <a:bodyPr/>
          <a:lstStyle/>
          <a:p>
            <a:fld id="{75D9B9EC-6009-47FE-AEEB-FAE14C8968B1}" type="slidenum">
              <a:rPr lang="da-DK" smtClean="0"/>
              <a:t>‹nr.›</a:t>
            </a:fld>
            <a:endParaRPr lang="da-DK"/>
          </a:p>
        </p:txBody>
      </p:sp>
    </p:spTree>
    <p:extLst>
      <p:ext uri="{BB962C8B-B14F-4D97-AF65-F5344CB8AC3E}">
        <p14:creationId xmlns:p14="http://schemas.microsoft.com/office/powerpoint/2010/main" val="3792265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a-DK"/>
              <a:t>Klik for at redigere titeltypografien i masteren</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D1D200B1-8C15-4B2C-B6C7-C6D0311B3DE9}" type="datetimeFigureOut">
              <a:rPr lang="da-DK" smtClean="0"/>
              <a:t>27-04-2022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5D9B9EC-6009-47FE-AEEB-FAE14C8968B1}" type="slidenum">
              <a:rPr lang="da-DK" smtClean="0"/>
              <a:t>‹nr.›</a:t>
            </a:fld>
            <a:endParaRPr lang="da-DK"/>
          </a:p>
        </p:txBody>
      </p:sp>
    </p:spTree>
    <p:extLst>
      <p:ext uri="{BB962C8B-B14F-4D97-AF65-F5344CB8AC3E}">
        <p14:creationId xmlns:p14="http://schemas.microsoft.com/office/powerpoint/2010/main" val="399331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a-DK"/>
              <a:t>Klik for at redigere titeltypografien i masteren</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1D200B1-8C15-4B2C-B6C7-C6D0311B3DE9}" type="datetimeFigureOut">
              <a:rPr lang="da-DK" smtClean="0"/>
              <a:t>27-04-2022</a:t>
            </a:fld>
            <a:endParaRPr lang="da-D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a-DK"/>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D9B9EC-6009-47FE-AEEB-FAE14C8968B1}" type="slidenum">
              <a:rPr lang="da-DK" smtClean="0"/>
              <a:t>‹nr.›</a:t>
            </a:fld>
            <a:endParaRPr lang="da-DK"/>
          </a:p>
        </p:txBody>
      </p:sp>
    </p:spTree>
    <p:extLst>
      <p:ext uri="{BB962C8B-B14F-4D97-AF65-F5344CB8AC3E}">
        <p14:creationId xmlns:p14="http://schemas.microsoft.com/office/powerpoint/2010/main" val="3066047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Billede 4" descr="Kundeservice mand på hovedet">
            <a:extLst>
              <a:ext uri="{FF2B5EF4-FFF2-40B4-BE49-F238E27FC236}">
                <a16:creationId xmlns:a16="http://schemas.microsoft.com/office/drawing/2014/main" id="{A12F3937-680B-4A11-BCB6-2A25BAFE9FFB}"/>
              </a:ext>
            </a:extLst>
          </p:cNvPr>
          <p:cNvPicPr>
            <a:picLocks noChangeAspect="1"/>
          </p:cNvPicPr>
          <p:nvPr/>
        </p:nvPicPr>
        <p:blipFill rotWithShape="1">
          <a:blip r:embed="rId3">
            <a:extLst>
              <a:ext uri="{28A0092B-C50C-407E-A947-70E740481C1C}">
                <a14:useLocalDpi xmlns:a14="http://schemas.microsoft.com/office/drawing/2010/main" val="0"/>
              </a:ext>
            </a:extLst>
          </a:blip>
          <a:srcRect t="8979" r="-1" b="45012"/>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0"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D228B60-94DA-465F-8F2D-71433CA756A4}"/>
              </a:ext>
            </a:extLst>
          </p:cNvPr>
          <p:cNvSpPr>
            <a:spLocks noGrp="1"/>
          </p:cNvSpPr>
          <p:nvPr>
            <p:ph type="ctrTitle"/>
          </p:nvPr>
        </p:nvSpPr>
        <p:spPr>
          <a:xfrm>
            <a:off x="636916" y="4854346"/>
            <a:ext cx="10407602" cy="868026"/>
          </a:xfrm>
        </p:spPr>
        <p:txBody>
          <a:bodyPr>
            <a:normAutofit/>
          </a:bodyPr>
          <a:lstStyle/>
          <a:p>
            <a:r>
              <a:rPr lang="da-DK" sz="4800">
                <a:solidFill>
                  <a:srgbClr val="EBEBEB"/>
                </a:solidFill>
              </a:rPr>
              <a:t>Den hemmelige krig</a:t>
            </a:r>
          </a:p>
        </p:txBody>
      </p:sp>
      <p:sp>
        <p:nvSpPr>
          <p:cNvPr id="3" name="Undertitel 2">
            <a:extLst>
              <a:ext uri="{FF2B5EF4-FFF2-40B4-BE49-F238E27FC236}">
                <a16:creationId xmlns:a16="http://schemas.microsoft.com/office/drawing/2014/main" id="{05AF80AC-697B-44EB-BD89-8189C4C5198F}"/>
              </a:ext>
            </a:extLst>
          </p:cNvPr>
          <p:cNvSpPr>
            <a:spLocks noGrp="1"/>
          </p:cNvSpPr>
          <p:nvPr>
            <p:ph type="subTitle" idx="1"/>
          </p:nvPr>
        </p:nvSpPr>
        <p:spPr>
          <a:xfrm>
            <a:off x="636917" y="5722374"/>
            <a:ext cx="10407602" cy="487924"/>
          </a:xfrm>
        </p:spPr>
        <p:txBody>
          <a:bodyPr>
            <a:normAutofit/>
          </a:bodyPr>
          <a:lstStyle/>
          <a:p>
            <a:endParaRPr lang="da-DK">
              <a:solidFill>
                <a:schemeClr val="tx2">
                  <a:lumMod val="40000"/>
                  <a:lumOff val="60000"/>
                </a:schemeClr>
              </a:solidFill>
            </a:endParaRPr>
          </a:p>
        </p:txBody>
      </p:sp>
    </p:spTree>
    <p:extLst>
      <p:ext uri="{BB962C8B-B14F-4D97-AF65-F5344CB8AC3E}">
        <p14:creationId xmlns:p14="http://schemas.microsoft.com/office/powerpoint/2010/main" val="318768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DBEAEC-63DF-FFFC-C917-A8CD75ADDAEF}"/>
              </a:ext>
            </a:extLst>
          </p:cNvPr>
          <p:cNvSpPr>
            <a:spLocks noGrp="1"/>
          </p:cNvSpPr>
          <p:nvPr>
            <p:ph type="title"/>
          </p:nvPr>
        </p:nvSpPr>
        <p:spPr/>
        <p:txBody>
          <a:bodyPr/>
          <a:lstStyle/>
          <a:p>
            <a:r>
              <a:rPr lang="da-DK">
                <a:ea typeface="+mj-lt"/>
                <a:cs typeface="+mj-lt"/>
              </a:rPr>
              <a:t>Hvem er afsenderen og hvem er den tiltænkte modtager? </a:t>
            </a:r>
            <a:endParaRPr lang="da-DK"/>
          </a:p>
        </p:txBody>
      </p:sp>
      <p:sp>
        <p:nvSpPr>
          <p:cNvPr id="3" name="Pladsholder til indhold 2">
            <a:extLst>
              <a:ext uri="{FF2B5EF4-FFF2-40B4-BE49-F238E27FC236}">
                <a16:creationId xmlns:a16="http://schemas.microsoft.com/office/drawing/2014/main" id="{9691C4B4-6ED1-C5E3-E790-E4FF56201C84}"/>
              </a:ext>
            </a:extLst>
          </p:cNvPr>
          <p:cNvSpPr>
            <a:spLocks noGrp="1"/>
          </p:cNvSpPr>
          <p:nvPr>
            <p:ph idx="1"/>
          </p:nvPr>
        </p:nvSpPr>
        <p:spPr/>
        <p:txBody>
          <a:bodyPr vert="horz" lIns="91440" tIns="45720" rIns="91440" bIns="45720" rtlCol="0" anchor="t">
            <a:normAutofit/>
          </a:bodyPr>
          <a:lstStyle/>
          <a:p>
            <a:r>
              <a:rPr lang="da-DK"/>
              <a:t>Afsenderen er </a:t>
            </a:r>
            <a:r>
              <a:rPr lang="da-DK">
                <a:ea typeface="+mj-lt"/>
                <a:cs typeface="+mj-lt"/>
              </a:rPr>
              <a:t>Christoffer Guldbrandsen og DR2</a:t>
            </a:r>
            <a:endParaRPr lang="da-DK"/>
          </a:p>
          <a:p>
            <a:pPr>
              <a:buClr>
                <a:srgbClr val="8AD0D6"/>
              </a:buClr>
            </a:pPr>
            <a:r>
              <a:rPr lang="da-DK"/>
              <a:t>Modtagerne er alle som har interesse i Afghanistan krigen.</a:t>
            </a:r>
          </a:p>
          <a:p>
            <a:pPr>
              <a:buClr>
                <a:srgbClr val="8AD0D6"/>
              </a:buClr>
            </a:pPr>
            <a:endParaRPr lang="da-DK"/>
          </a:p>
          <a:p>
            <a:pPr>
              <a:buClr>
                <a:srgbClr val="8AD0D6"/>
              </a:buClr>
            </a:pPr>
            <a:endParaRPr lang="da-DK"/>
          </a:p>
        </p:txBody>
      </p:sp>
    </p:spTree>
    <p:extLst>
      <p:ext uri="{BB962C8B-B14F-4D97-AF65-F5344CB8AC3E}">
        <p14:creationId xmlns:p14="http://schemas.microsoft.com/office/powerpoint/2010/main" val="165593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502CC-1C8F-4248-E192-091AAF37A8AB}"/>
              </a:ext>
            </a:extLst>
          </p:cNvPr>
          <p:cNvSpPr>
            <a:spLocks noGrp="1"/>
          </p:cNvSpPr>
          <p:nvPr>
            <p:ph type="title"/>
          </p:nvPr>
        </p:nvSpPr>
        <p:spPr/>
        <p:txBody>
          <a:bodyPr/>
          <a:lstStyle/>
          <a:p>
            <a:r>
              <a:rPr lang="da-DK">
                <a:ea typeface="+mj-lt"/>
                <a:cs typeface="+mj-lt"/>
              </a:rPr>
              <a:t>Hvilken type dokumentar er der tale om?</a:t>
            </a:r>
            <a:endParaRPr lang="da-DK"/>
          </a:p>
        </p:txBody>
      </p:sp>
      <p:sp>
        <p:nvSpPr>
          <p:cNvPr id="3" name="Pladsholder til indhold 2">
            <a:extLst>
              <a:ext uri="{FF2B5EF4-FFF2-40B4-BE49-F238E27FC236}">
                <a16:creationId xmlns:a16="http://schemas.microsoft.com/office/drawing/2014/main" id="{D342D18C-53C8-5234-9971-0C4B899BFB1E}"/>
              </a:ext>
            </a:extLst>
          </p:cNvPr>
          <p:cNvSpPr>
            <a:spLocks noGrp="1"/>
          </p:cNvSpPr>
          <p:nvPr>
            <p:ph idx="1"/>
          </p:nvPr>
        </p:nvSpPr>
        <p:spPr/>
        <p:txBody>
          <a:bodyPr/>
          <a:lstStyle/>
          <a:p>
            <a:r>
              <a:rPr lang="da-DK"/>
              <a:t>Dokumentaren er mest dybdeborende pga. den har en bestemt sag som den ønsker at belyse. Journalisten optræder også som detektiv der prøver at finde sagens sammenhæng og drage konklusioner. De bruger mange eksperter som kilder og de søger at være dagsordensættende</a:t>
            </a:r>
          </a:p>
          <a:p>
            <a:endParaRPr lang="da-DK"/>
          </a:p>
        </p:txBody>
      </p:sp>
    </p:spTree>
    <p:extLst>
      <p:ext uri="{BB962C8B-B14F-4D97-AF65-F5344CB8AC3E}">
        <p14:creationId xmlns:p14="http://schemas.microsoft.com/office/powerpoint/2010/main" val="88096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C60B1-E299-C02F-A16F-271A945E99CF}"/>
              </a:ext>
            </a:extLst>
          </p:cNvPr>
          <p:cNvSpPr>
            <a:spLocks noGrp="1"/>
          </p:cNvSpPr>
          <p:nvPr>
            <p:ph type="title"/>
          </p:nvPr>
        </p:nvSpPr>
        <p:spPr/>
        <p:txBody>
          <a:bodyPr/>
          <a:lstStyle/>
          <a:p>
            <a:r>
              <a:rPr lang="da-DK" sz="3200">
                <a:ea typeface="+mj-lt"/>
                <a:cs typeface="+mj-lt"/>
              </a:rPr>
              <a:t>Hvad er dokumentarens hovedpåstand/vinkel, og hvilket formål har den?</a:t>
            </a:r>
            <a:endParaRPr lang="da-DK" sz="3200"/>
          </a:p>
        </p:txBody>
      </p:sp>
      <p:sp>
        <p:nvSpPr>
          <p:cNvPr id="3" name="Pladsholder til indhold 2">
            <a:extLst>
              <a:ext uri="{FF2B5EF4-FFF2-40B4-BE49-F238E27FC236}">
                <a16:creationId xmlns:a16="http://schemas.microsoft.com/office/drawing/2014/main" id="{BD4A1363-4E0A-17B7-D3CF-92C817473B29}"/>
              </a:ext>
            </a:extLst>
          </p:cNvPr>
          <p:cNvSpPr>
            <a:spLocks noGrp="1"/>
          </p:cNvSpPr>
          <p:nvPr>
            <p:ph idx="1"/>
          </p:nvPr>
        </p:nvSpPr>
        <p:spPr/>
        <p:txBody>
          <a:bodyPr vert="horz" lIns="91440" tIns="45720" rIns="91440" bIns="45720" rtlCol="0" anchor="t">
            <a:normAutofit/>
          </a:bodyPr>
          <a:lstStyle/>
          <a:p>
            <a:r>
              <a:rPr lang="da-DK"/>
              <a:t>Hovedpåstanden er at det danske forsvars indsats i Afghanistan krigen ikke opfyldte de krav der var blevet stillet af folketinget.</a:t>
            </a:r>
          </a:p>
          <a:p>
            <a:r>
              <a:rPr lang="da-DK"/>
              <a:t>Pga. af at den er en dybdeborende dokumentar har den et tydeligt formål om at fremstille militæret og regeringen som nogen løgnere og dårlige mennesker.</a:t>
            </a:r>
          </a:p>
        </p:txBody>
      </p:sp>
    </p:spTree>
    <p:extLst>
      <p:ext uri="{BB962C8B-B14F-4D97-AF65-F5344CB8AC3E}">
        <p14:creationId xmlns:p14="http://schemas.microsoft.com/office/powerpoint/2010/main" val="249478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183F12-E037-F3A7-2F6A-10FEC5503DB4}"/>
              </a:ext>
            </a:extLst>
          </p:cNvPr>
          <p:cNvSpPr>
            <a:spLocks noGrp="1"/>
          </p:cNvSpPr>
          <p:nvPr>
            <p:ph type="title"/>
          </p:nvPr>
        </p:nvSpPr>
        <p:spPr/>
        <p:txBody>
          <a:bodyPr/>
          <a:lstStyle/>
          <a:p>
            <a:r>
              <a:rPr lang="da-DK">
                <a:ea typeface="+mj-lt"/>
                <a:cs typeface="+mj-lt"/>
              </a:rPr>
              <a:t>Hvordan fremstilles de forskellige personer i dokumentaren?</a:t>
            </a:r>
            <a:endParaRPr lang="da-DK"/>
          </a:p>
        </p:txBody>
      </p:sp>
      <p:sp>
        <p:nvSpPr>
          <p:cNvPr id="3" name="Pladsholder til indhold 2">
            <a:extLst>
              <a:ext uri="{FF2B5EF4-FFF2-40B4-BE49-F238E27FC236}">
                <a16:creationId xmlns:a16="http://schemas.microsoft.com/office/drawing/2014/main" id="{003467E7-298B-66B1-DB74-70441ED7BB56}"/>
              </a:ext>
            </a:extLst>
          </p:cNvPr>
          <p:cNvSpPr>
            <a:spLocks noGrp="1"/>
          </p:cNvSpPr>
          <p:nvPr>
            <p:ph idx="1"/>
          </p:nvPr>
        </p:nvSpPr>
        <p:spPr/>
        <p:txBody>
          <a:bodyPr vert="horz" lIns="91440" tIns="45720" rIns="91440" bIns="45720" rtlCol="0" anchor="t">
            <a:normAutofit/>
          </a:bodyPr>
          <a:lstStyle/>
          <a:p>
            <a:r>
              <a:rPr lang="da-DK" dirty="0">
                <a:ea typeface="+mj-lt"/>
                <a:cs typeface="+mj-lt"/>
              </a:rPr>
              <a:t>De danske politikere og forsvaret</a:t>
            </a:r>
            <a:endParaRPr lang="da-DK" dirty="0"/>
          </a:p>
          <a:p>
            <a:pPr lvl="1">
              <a:buClr>
                <a:srgbClr val="8AD0D6"/>
              </a:buClr>
            </a:pPr>
            <a:r>
              <a:rPr lang="da-DK" dirty="0">
                <a:ea typeface="+mj-lt"/>
                <a:cs typeface="+mj-lt"/>
              </a:rPr>
              <a:t>De danske politikere og forsvaret blive fremstillet meget negativt. De bliver fremstillet som usympatiske og løgnere. F.eks. ser man Anders Fogh Rasmussen tale om at Danmark bliver ved med at samarbejde med Amerika lige efter man har hørt om at de har mishandlet krigsfanger og ikke holder </a:t>
            </a:r>
            <a:r>
              <a:rPr lang="da-DK" dirty="0" err="1">
                <a:ea typeface="+mj-lt"/>
                <a:cs typeface="+mj-lt"/>
              </a:rPr>
              <a:t>geneva</a:t>
            </a:r>
            <a:r>
              <a:rPr lang="da-DK" dirty="0">
                <a:ea typeface="+mj-lt"/>
                <a:cs typeface="+mj-lt"/>
              </a:rPr>
              <a:t> konventionen.</a:t>
            </a:r>
          </a:p>
          <a:p>
            <a:pPr>
              <a:buClr>
                <a:srgbClr val="8AD0D6"/>
              </a:buClr>
            </a:pPr>
            <a:r>
              <a:rPr lang="da-DK" dirty="0">
                <a:ea typeface="+mj-lt"/>
                <a:cs typeface="+mj-lt"/>
              </a:rPr>
              <a:t>Amerikanerne</a:t>
            </a:r>
          </a:p>
          <a:p>
            <a:pPr lvl="1">
              <a:buClr>
                <a:srgbClr val="8AD0D6"/>
              </a:buClr>
            </a:pPr>
            <a:r>
              <a:rPr lang="da-DK" dirty="0">
                <a:ea typeface="+mj-lt"/>
                <a:cs typeface="+mj-lt"/>
              </a:rPr>
              <a:t>Amerikanerne</a:t>
            </a:r>
            <a:r>
              <a:rPr lang="da-DK" dirty="0"/>
              <a:t> bliver fremstillet som umenneskelige. Dokumentaren fremstiller amerikanerne ud fra den vinkel hvor de har gjort noget meget forkert og brudt alle konventionerne. Man for det indtryk at amerikanere har en meget aggressiv måde at holde fanger på også overfor uskyldige civile.</a:t>
            </a:r>
          </a:p>
        </p:txBody>
      </p:sp>
    </p:spTree>
    <p:extLst>
      <p:ext uri="{BB962C8B-B14F-4D97-AF65-F5344CB8AC3E}">
        <p14:creationId xmlns:p14="http://schemas.microsoft.com/office/powerpoint/2010/main" val="73139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3F297-7E16-218B-BBA4-E5294FB05258}"/>
              </a:ext>
            </a:extLst>
          </p:cNvPr>
          <p:cNvSpPr>
            <a:spLocks noGrp="1"/>
          </p:cNvSpPr>
          <p:nvPr>
            <p:ph type="title"/>
          </p:nvPr>
        </p:nvSpPr>
        <p:spPr/>
        <p:txBody>
          <a:bodyPr/>
          <a:lstStyle/>
          <a:p>
            <a:r>
              <a:rPr lang="da-DK">
                <a:ea typeface="+mj-lt"/>
                <a:cs typeface="+mj-lt"/>
              </a:rPr>
              <a:t>Er bevisførelsen i dokumentaren, f.eks. billederne, troværdig? </a:t>
            </a:r>
            <a:endParaRPr lang="da-DK"/>
          </a:p>
        </p:txBody>
      </p:sp>
      <p:sp>
        <p:nvSpPr>
          <p:cNvPr id="3" name="Pladsholder til indhold 2">
            <a:extLst>
              <a:ext uri="{FF2B5EF4-FFF2-40B4-BE49-F238E27FC236}">
                <a16:creationId xmlns:a16="http://schemas.microsoft.com/office/drawing/2014/main" id="{23006AF6-D0D2-FB4A-5397-817C7C3491FF}"/>
              </a:ext>
            </a:extLst>
          </p:cNvPr>
          <p:cNvSpPr>
            <a:spLocks noGrp="1"/>
          </p:cNvSpPr>
          <p:nvPr>
            <p:ph idx="1"/>
          </p:nvPr>
        </p:nvSpPr>
        <p:spPr/>
        <p:txBody>
          <a:bodyPr vert="horz" lIns="91440" tIns="45720" rIns="91440" bIns="45720" rtlCol="0" anchor="t">
            <a:normAutofit/>
          </a:bodyPr>
          <a:lstStyle/>
          <a:p>
            <a:r>
              <a:rPr lang="da-DK"/>
              <a:t>Billeder som dem de viser i dokumentaren er de bedste beviser de kan få i de givne omstændigheder, men de giver kun et udsnit af virkeligheden, og kan ofte tages ud af kontekst og proportion. Vi mener dog at billederne formentligt er det mest pålidelige kildemateriale de bruger i dokumentaren.</a:t>
            </a:r>
          </a:p>
        </p:txBody>
      </p:sp>
    </p:spTree>
    <p:extLst>
      <p:ext uri="{BB962C8B-B14F-4D97-AF65-F5344CB8AC3E}">
        <p14:creationId xmlns:p14="http://schemas.microsoft.com/office/powerpoint/2010/main" val="670245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DE114-DA9A-7BBE-CCAC-517D0B42D736}"/>
              </a:ext>
            </a:extLst>
          </p:cNvPr>
          <p:cNvSpPr>
            <a:spLocks noGrp="1"/>
          </p:cNvSpPr>
          <p:nvPr>
            <p:ph type="title"/>
          </p:nvPr>
        </p:nvSpPr>
        <p:spPr/>
        <p:txBody>
          <a:bodyPr/>
          <a:lstStyle/>
          <a:p>
            <a:r>
              <a:rPr lang="da-DK" sz="2800">
                <a:ea typeface="+mj-lt"/>
                <a:cs typeface="+mj-lt"/>
              </a:rPr>
              <a:t>Hvilke filmiske virkemidler bruges til at dramatisere, og hvordan understøtter de filmiske virkemidler dokumentarens pointer/budskaber?</a:t>
            </a:r>
            <a:endParaRPr lang="da-DK" sz="2800"/>
          </a:p>
        </p:txBody>
      </p:sp>
      <p:sp>
        <p:nvSpPr>
          <p:cNvPr id="3" name="Pladsholder til indhold 2">
            <a:extLst>
              <a:ext uri="{FF2B5EF4-FFF2-40B4-BE49-F238E27FC236}">
                <a16:creationId xmlns:a16="http://schemas.microsoft.com/office/drawing/2014/main" id="{839844F5-382E-9DE6-FE5F-5B844F9F9DA1}"/>
              </a:ext>
            </a:extLst>
          </p:cNvPr>
          <p:cNvSpPr>
            <a:spLocks noGrp="1"/>
          </p:cNvSpPr>
          <p:nvPr>
            <p:ph idx="1"/>
          </p:nvPr>
        </p:nvSpPr>
        <p:spPr/>
        <p:txBody>
          <a:bodyPr vert="horz" lIns="91440" tIns="45720" rIns="91440" bIns="45720" rtlCol="0" anchor="t">
            <a:normAutofit/>
          </a:bodyPr>
          <a:lstStyle/>
          <a:p>
            <a:r>
              <a:rPr lang="da-DK"/>
              <a:t>Underlægningsmusik, supernær optagelse, grynet filmisk filter.</a:t>
            </a:r>
          </a:p>
          <a:p>
            <a:pPr>
              <a:buClr>
                <a:srgbClr val="8AD0D6"/>
              </a:buClr>
            </a:pPr>
            <a:r>
              <a:rPr lang="da-DK"/>
              <a:t>De forsøger at vække nogle følelser, i guess.</a:t>
            </a:r>
          </a:p>
        </p:txBody>
      </p:sp>
    </p:spTree>
    <p:extLst>
      <p:ext uri="{BB962C8B-B14F-4D97-AF65-F5344CB8AC3E}">
        <p14:creationId xmlns:p14="http://schemas.microsoft.com/office/powerpoint/2010/main" val="158595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76CFCB-E04D-A9E3-B9F4-2D989EDC6D3F}"/>
              </a:ext>
            </a:extLst>
          </p:cNvPr>
          <p:cNvSpPr>
            <a:spLocks noGrp="1"/>
          </p:cNvSpPr>
          <p:nvPr>
            <p:ph type="title"/>
          </p:nvPr>
        </p:nvSpPr>
        <p:spPr/>
        <p:txBody>
          <a:bodyPr/>
          <a:lstStyle/>
          <a:p>
            <a:r>
              <a:rPr lang="da-DK" sz="2400">
                <a:ea typeface="+mj-lt"/>
                <a:cs typeface="+mj-lt"/>
              </a:rPr>
              <a:t>Diskuter om dokumentaren samlet set er troværdig og overholder kriterierne for dokumentargenren. Anvend den vedlagte tekst som del af jeres diskussion. </a:t>
            </a:r>
            <a:endParaRPr lang="da-DK" sz="2400"/>
          </a:p>
        </p:txBody>
      </p:sp>
      <p:sp>
        <p:nvSpPr>
          <p:cNvPr id="3" name="Pladsholder til indhold 2">
            <a:extLst>
              <a:ext uri="{FF2B5EF4-FFF2-40B4-BE49-F238E27FC236}">
                <a16:creationId xmlns:a16="http://schemas.microsoft.com/office/drawing/2014/main" id="{77D05B49-22BE-E3B5-0705-522395E531EF}"/>
              </a:ext>
            </a:extLst>
          </p:cNvPr>
          <p:cNvSpPr>
            <a:spLocks noGrp="1"/>
          </p:cNvSpPr>
          <p:nvPr>
            <p:ph idx="1"/>
          </p:nvPr>
        </p:nvSpPr>
        <p:spPr/>
        <p:txBody>
          <a:bodyPr vert="horz" lIns="91440" tIns="45720" rIns="91440" bIns="45720" rtlCol="0" anchor="t">
            <a:normAutofit/>
          </a:bodyPr>
          <a:lstStyle/>
          <a:p>
            <a:r>
              <a:rPr lang="da-DK"/>
              <a:t>Dokumentaren er meget fiktionsrettet, og kan derfor være upålidelig. Den viser en meget ensidet historie, hvor vi ikke får de anklagedes synspunkt. Den overholder kriterierne for dokumentargenren, men ligger stærkt over i den fiktionskodede dokumentargenre.</a:t>
            </a:r>
          </a:p>
        </p:txBody>
      </p:sp>
    </p:spTree>
    <p:extLst>
      <p:ext uri="{BB962C8B-B14F-4D97-AF65-F5344CB8AC3E}">
        <p14:creationId xmlns:p14="http://schemas.microsoft.com/office/powerpoint/2010/main" val="742559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1b29427a-4ed3-4f0e-a3ff-ced1342f64ac}" enabled="0" method="" siteId="{1b29427a-4ed3-4f0e-a3ff-ced1342f64ac}" removed="1"/>
</clbl:labelList>
</file>

<file path=docProps/app.xml><?xml version="1.0" encoding="utf-8"?>
<Properties xmlns="http://schemas.openxmlformats.org/officeDocument/2006/extended-properties" xmlns:vt="http://schemas.openxmlformats.org/officeDocument/2006/docPropsVTypes">
  <Template>TM02836342[[fn=Ion]]</Template>
  <Application>Microsoft Office PowerPoint</Application>
  <PresentationFormat>Widescreen</PresentationFormat>
  <Slides>8</Slides>
  <Notes>0</Notes>
  <HiddenSlides>0</HiddenSlides>
  <ScaleCrop>false</ScaleCrop>
  <HeadingPairs>
    <vt:vector size="4" baseType="variant">
      <vt:variant>
        <vt:lpstr>Tema</vt:lpstr>
      </vt:variant>
      <vt:variant>
        <vt:i4>1</vt:i4>
      </vt:variant>
      <vt:variant>
        <vt:lpstr>Slidetitler</vt:lpstr>
      </vt:variant>
      <vt:variant>
        <vt:i4>8</vt:i4>
      </vt:variant>
    </vt:vector>
  </HeadingPairs>
  <TitlesOfParts>
    <vt:vector size="9" baseType="lpstr">
      <vt:lpstr>Ion</vt:lpstr>
      <vt:lpstr>Den hemmelige krig</vt:lpstr>
      <vt:lpstr>Hvem er afsenderen og hvem er den tiltænkte modtager? </vt:lpstr>
      <vt:lpstr>Hvilken type dokumentar er der tale om?</vt:lpstr>
      <vt:lpstr>Hvad er dokumentarens hovedpåstand/vinkel, og hvilket formål har den?</vt:lpstr>
      <vt:lpstr>Hvordan fremstilles de forskellige personer i dokumentaren?</vt:lpstr>
      <vt:lpstr>Er bevisførelsen i dokumentaren, f.eks. billederne, troværdig? </vt:lpstr>
      <vt:lpstr>Hvilke filmiske virkemidler bruges til at dramatisere, og hvordan understøtter de filmiske virkemidler dokumentarens pointer/budskaber?</vt:lpstr>
      <vt:lpstr>Diskuter om dokumentaren samlet set er troværdig og overholder kriterierne for dokumentargenren. Anvend den vedlagte tekst som del af jeres diskussion.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Mingus Frederik Hellström (UNORDMFHEL)</dc:creator>
  <cp:revision>8</cp:revision>
  <dcterms:created xsi:type="dcterms:W3CDTF">2022-04-22T07:47:52Z</dcterms:created>
  <dcterms:modified xsi:type="dcterms:W3CDTF">2022-04-27T11:30:01Z</dcterms:modified>
</cp:coreProperties>
</file>