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7" r:id="rId3"/>
    <p:sldId id="258" r:id="rId4"/>
    <p:sldId id="262" r:id="rId5"/>
    <p:sldId id="261" r:id="rId6"/>
    <p:sldId id="259" r:id="rId7"/>
    <p:sldId id="260"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99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56" autoAdjust="0"/>
    <p:restoredTop sz="94660"/>
  </p:normalViewPr>
  <p:slideViewPr>
    <p:cSldViewPr snapToGrid="0">
      <p:cViewPr varScale="1">
        <p:scale>
          <a:sx n="68" d="100"/>
          <a:sy n="68"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3AA7A3-3D42-4AF5-9D59-A85CA1439AF3}"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D9B4811-6241-49C1-9B09-04F6FBED4755}">
      <dgm:prSet/>
      <dgm:spPr/>
      <dgm:t>
        <a:bodyPr/>
        <a:lstStyle/>
        <a:p>
          <a:r>
            <a:rPr lang="it-IT" b="0" i="0" dirty="0"/>
            <a:t>Il sito vuole essere un repository delle opere cui fa riferimento Giorgio Vasari nella sua famosa opera «</a:t>
          </a:r>
          <a:r>
            <a:rPr lang="it-IT" b="0" i="1" dirty="0"/>
            <a:t>Le Vite de’ più eccellenti pittori, scultori e architettori</a:t>
          </a:r>
          <a:r>
            <a:rPr lang="it-IT" b="0" i="0" dirty="0"/>
            <a:t>».</a:t>
          </a:r>
          <a:endParaRPr lang="en-US" dirty="0"/>
        </a:p>
      </dgm:t>
    </dgm:pt>
    <dgm:pt modelId="{7C1998C2-67E6-4A4F-A58C-546C7139D910}" type="parTrans" cxnId="{73C17B0E-0C77-43BE-BAF4-EFB5607D0D66}">
      <dgm:prSet/>
      <dgm:spPr/>
      <dgm:t>
        <a:bodyPr/>
        <a:lstStyle/>
        <a:p>
          <a:endParaRPr lang="en-US"/>
        </a:p>
      </dgm:t>
    </dgm:pt>
    <dgm:pt modelId="{2D502594-4DC2-4873-8E8C-775312F9EA7D}" type="sibTrans" cxnId="{73C17B0E-0C77-43BE-BAF4-EFB5607D0D66}">
      <dgm:prSet/>
      <dgm:spPr/>
      <dgm:t>
        <a:bodyPr/>
        <a:lstStyle/>
        <a:p>
          <a:endParaRPr lang="en-US"/>
        </a:p>
      </dgm:t>
    </dgm:pt>
    <dgm:pt modelId="{EE66E8C8-8685-494E-8E03-23B2CAF16E63}">
      <dgm:prSet/>
      <dgm:spPr/>
      <dgm:t>
        <a:bodyPr/>
        <a:lstStyle/>
        <a:p>
          <a:r>
            <a:rPr lang="it-IT" b="0" i="0" dirty="0"/>
            <a:t>L’obiettivo non è solo la pura catalogazione degli item ma anche la possibilità di cerare uno strumento di facile utilizzo che renda possibile affiancare direttamente l’opera al giudizio che ne dà Vasari della stessa.</a:t>
          </a:r>
          <a:endParaRPr lang="en-US" dirty="0"/>
        </a:p>
      </dgm:t>
    </dgm:pt>
    <dgm:pt modelId="{95DA8E3A-A587-4C40-ADF6-14E0CE533787}" type="parTrans" cxnId="{B1D79905-32FA-47E4-8BDE-A6F4ED34EC93}">
      <dgm:prSet/>
      <dgm:spPr/>
      <dgm:t>
        <a:bodyPr/>
        <a:lstStyle/>
        <a:p>
          <a:endParaRPr lang="en-US"/>
        </a:p>
      </dgm:t>
    </dgm:pt>
    <dgm:pt modelId="{9F64ADA3-F646-4803-9E97-9E201E6B5E15}" type="sibTrans" cxnId="{B1D79905-32FA-47E4-8BDE-A6F4ED34EC93}">
      <dgm:prSet/>
      <dgm:spPr/>
      <dgm:t>
        <a:bodyPr/>
        <a:lstStyle/>
        <a:p>
          <a:endParaRPr lang="en-US"/>
        </a:p>
      </dgm:t>
    </dgm:pt>
    <dgm:pt modelId="{B08095E6-488F-4F64-87B0-87AFAD61C113}" type="pres">
      <dgm:prSet presAssocID="{183AA7A3-3D42-4AF5-9D59-A85CA1439AF3}" presName="outerComposite" presStyleCnt="0">
        <dgm:presLayoutVars>
          <dgm:chMax val="5"/>
          <dgm:dir/>
          <dgm:resizeHandles val="exact"/>
        </dgm:presLayoutVars>
      </dgm:prSet>
      <dgm:spPr/>
    </dgm:pt>
    <dgm:pt modelId="{0FAF8F3C-FD85-470B-BA91-692CAF94073F}" type="pres">
      <dgm:prSet presAssocID="{183AA7A3-3D42-4AF5-9D59-A85CA1439AF3}" presName="dummyMaxCanvas" presStyleCnt="0">
        <dgm:presLayoutVars/>
      </dgm:prSet>
      <dgm:spPr/>
    </dgm:pt>
    <dgm:pt modelId="{FEFAE429-BABC-48BE-8AC3-CCE4F2EACE3A}" type="pres">
      <dgm:prSet presAssocID="{183AA7A3-3D42-4AF5-9D59-A85CA1439AF3}" presName="TwoNodes_1" presStyleLbl="node1" presStyleIdx="0" presStyleCnt="2">
        <dgm:presLayoutVars>
          <dgm:bulletEnabled val="1"/>
        </dgm:presLayoutVars>
      </dgm:prSet>
      <dgm:spPr/>
    </dgm:pt>
    <dgm:pt modelId="{DF7E85BD-0E93-4843-8878-36EF6F7DB71E}" type="pres">
      <dgm:prSet presAssocID="{183AA7A3-3D42-4AF5-9D59-A85CA1439AF3}" presName="TwoNodes_2" presStyleLbl="node1" presStyleIdx="1" presStyleCnt="2">
        <dgm:presLayoutVars>
          <dgm:bulletEnabled val="1"/>
        </dgm:presLayoutVars>
      </dgm:prSet>
      <dgm:spPr/>
    </dgm:pt>
    <dgm:pt modelId="{C5B781F2-E4C9-43AD-8CAF-2514FC2AF3F2}" type="pres">
      <dgm:prSet presAssocID="{183AA7A3-3D42-4AF5-9D59-A85CA1439AF3}" presName="TwoConn_1-2" presStyleLbl="fgAccFollowNode1" presStyleIdx="0" presStyleCnt="1">
        <dgm:presLayoutVars>
          <dgm:bulletEnabled val="1"/>
        </dgm:presLayoutVars>
      </dgm:prSet>
      <dgm:spPr/>
    </dgm:pt>
    <dgm:pt modelId="{E8DB53C8-FA3E-4A70-8913-0B3DB07C72A9}" type="pres">
      <dgm:prSet presAssocID="{183AA7A3-3D42-4AF5-9D59-A85CA1439AF3}" presName="TwoNodes_1_text" presStyleLbl="node1" presStyleIdx="1" presStyleCnt="2">
        <dgm:presLayoutVars>
          <dgm:bulletEnabled val="1"/>
        </dgm:presLayoutVars>
      </dgm:prSet>
      <dgm:spPr/>
    </dgm:pt>
    <dgm:pt modelId="{856DC2BE-89D8-4906-A493-F32DD45ED62D}" type="pres">
      <dgm:prSet presAssocID="{183AA7A3-3D42-4AF5-9D59-A85CA1439AF3}" presName="TwoNodes_2_text" presStyleLbl="node1" presStyleIdx="1" presStyleCnt="2">
        <dgm:presLayoutVars>
          <dgm:bulletEnabled val="1"/>
        </dgm:presLayoutVars>
      </dgm:prSet>
      <dgm:spPr/>
    </dgm:pt>
  </dgm:ptLst>
  <dgm:cxnLst>
    <dgm:cxn modelId="{5BEBA100-1DBD-49A7-8BAE-C9B80C6A6EC8}" type="presOf" srcId="{EE66E8C8-8685-494E-8E03-23B2CAF16E63}" destId="{856DC2BE-89D8-4906-A493-F32DD45ED62D}" srcOrd="1" destOrd="0" presId="urn:microsoft.com/office/officeart/2005/8/layout/vProcess5"/>
    <dgm:cxn modelId="{B1D79905-32FA-47E4-8BDE-A6F4ED34EC93}" srcId="{183AA7A3-3D42-4AF5-9D59-A85CA1439AF3}" destId="{EE66E8C8-8685-494E-8E03-23B2CAF16E63}" srcOrd="1" destOrd="0" parTransId="{95DA8E3A-A587-4C40-ADF6-14E0CE533787}" sibTransId="{9F64ADA3-F646-4803-9E97-9E201E6B5E15}"/>
    <dgm:cxn modelId="{73C17B0E-0C77-43BE-BAF4-EFB5607D0D66}" srcId="{183AA7A3-3D42-4AF5-9D59-A85CA1439AF3}" destId="{3D9B4811-6241-49C1-9B09-04F6FBED4755}" srcOrd="0" destOrd="0" parTransId="{7C1998C2-67E6-4A4F-A58C-546C7139D910}" sibTransId="{2D502594-4DC2-4873-8E8C-775312F9EA7D}"/>
    <dgm:cxn modelId="{E9C1C013-DB73-407C-920B-3853E59A03E8}" type="presOf" srcId="{2D502594-4DC2-4873-8E8C-775312F9EA7D}" destId="{C5B781F2-E4C9-43AD-8CAF-2514FC2AF3F2}" srcOrd="0" destOrd="0" presId="urn:microsoft.com/office/officeart/2005/8/layout/vProcess5"/>
    <dgm:cxn modelId="{82D6173A-4088-4BB9-A4C8-3F345015A704}" type="presOf" srcId="{183AA7A3-3D42-4AF5-9D59-A85CA1439AF3}" destId="{B08095E6-488F-4F64-87B0-87AFAD61C113}" srcOrd="0" destOrd="0" presId="urn:microsoft.com/office/officeart/2005/8/layout/vProcess5"/>
    <dgm:cxn modelId="{EB193F7E-5ECD-4BBA-BEEC-864CC32C55B8}" type="presOf" srcId="{EE66E8C8-8685-494E-8E03-23B2CAF16E63}" destId="{DF7E85BD-0E93-4843-8878-36EF6F7DB71E}" srcOrd="0" destOrd="0" presId="urn:microsoft.com/office/officeart/2005/8/layout/vProcess5"/>
    <dgm:cxn modelId="{AD367393-FC07-4A6F-B6C7-7E847FD58A70}" type="presOf" srcId="{3D9B4811-6241-49C1-9B09-04F6FBED4755}" destId="{FEFAE429-BABC-48BE-8AC3-CCE4F2EACE3A}" srcOrd="0" destOrd="0" presId="urn:microsoft.com/office/officeart/2005/8/layout/vProcess5"/>
    <dgm:cxn modelId="{8C9B82F1-932A-4781-9592-C14AB3D7B535}" type="presOf" srcId="{3D9B4811-6241-49C1-9B09-04F6FBED4755}" destId="{E8DB53C8-FA3E-4A70-8913-0B3DB07C72A9}" srcOrd="1" destOrd="0" presId="urn:microsoft.com/office/officeart/2005/8/layout/vProcess5"/>
    <dgm:cxn modelId="{F1A4A79E-7E78-4565-9798-6108A2120CBD}" type="presParOf" srcId="{B08095E6-488F-4F64-87B0-87AFAD61C113}" destId="{0FAF8F3C-FD85-470B-BA91-692CAF94073F}" srcOrd="0" destOrd="0" presId="urn:microsoft.com/office/officeart/2005/8/layout/vProcess5"/>
    <dgm:cxn modelId="{DE689F0C-4951-4C51-B5FA-81B725919E1D}" type="presParOf" srcId="{B08095E6-488F-4F64-87B0-87AFAD61C113}" destId="{FEFAE429-BABC-48BE-8AC3-CCE4F2EACE3A}" srcOrd="1" destOrd="0" presId="urn:microsoft.com/office/officeart/2005/8/layout/vProcess5"/>
    <dgm:cxn modelId="{08D87BD5-ABE1-4DB0-932E-934242909A83}" type="presParOf" srcId="{B08095E6-488F-4F64-87B0-87AFAD61C113}" destId="{DF7E85BD-0E93-4843-8878-36EF6F7DB71E}" srcOrd="2" destOrd="0" presId="urn:microsoft.com/office/officeart/2005/8/layout/vProcess5"/>
    <dgm:cxn modelId="{B397AE98-A250-4975-BCF9-7E78CF764145}" type="presParOf" srcId="{B08095E6-488F-4F64-87B0-87AFAD61C113}" destId="{C5B781F2-E4C9-43AD-8CAF-2514FC2AF3F2}" srcOrd="3" destOrd="0" presId="urn:microsoft.com/office/officeart/2005/8/layout/vProcess5"/>
    <dgm:cxn modelId="{484BC47B-955C-40AA-B610-2556D3E5023A}" type="presParOf" srcId="{B08095E6-488F-4F64-87B0-87AFAD61C113}" destId="{E8DB53C8-FA3E-4A70-8913-0B3DB07C72A9}" srcOrd="4" destOrd="0" presId="urn:microsoft.com/office/officeart/2005/8/layout/vProcess5"/>
    <dgm:cxn modelId="{F7029DD3-0CBE-438E-9AF6-04DCB0C767EC}" type="presParOf" srcId="{B08095E6-488F-4F64-87B0-87AFAD61C113}" destId="{856DC2BE-89D8-4906-A493-F32DD45ED62D}"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AFDA40-B091-4797-B507-F471A515A60F}"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A1BCDD19-6E89-4836-AD51-63DC10B9E910}">
      <dgm:prSet/>
      <dgm:spPr/>
      <dgm:t>
        <a:bodyPr/>
        <a:lstStyle/>
        <a:p>
          <a:r>
            <a:rPr lang="it-IT"/>
            <a:t>Header realizzato con Bootstrap che presenta una navbar con dropdowns e una search box.</a:t>
          </a:r>
          <a:endParaRPr lang="en-US"/>
        </a:p>
      </dgm:t>
    </dgm:pt>
    <dgm:pt modelId="{D2547EE6-3E37-4A43-8510-550617C3457C}" type="parTrans" cxnId="{1473FEDC-8FD5-49DD-A889-AA726882314E}">
      <dgm:prSet/>
      <dgm:spPr/>
      <dgm:t>
        <a:bodyPr/>
        <a:lstStyle/>
        <a:p>
          <a:endParaRPr lang="en-US"/>
        </a:p>
      </dgm:t>
    </dgm:pt>
    <dgm:pt modelId="{64B47A56-2E9C-42B6-A996-95CE34831918}" type="sibTrans" cxnId="{1473FEDC-8FD5-49DD-A889-AA726882314E}">
      <dgm:prSet/>
      <dgm:spPr/>
      <dgm:t>
        <a:bodyPr/>
        <a:lstStyle/>
        <a:p>
          <a:endParaRPr lang="en-US"/>
        </a:p>
      </dgm:t>
    </dgm:pt>
    <dgm:pt modelId="{B2332565-60B9-4C6B-A9F1-1DC358C1328C}">
      <dgm:prSet/>
      <dgm:spPr/>
      <dgm:t>
        <a:bodyPr/>
        <a:lstStyle/>
        <a:p>
          <a:r>
            <a:rPr lang="it-IT" dirty="0"/>
            <a:t>Un carosello linkabile per mostre o musei che riguardano le tematiche trattate dal sito</a:t>
          </a:r>
          <a:endParaRPr lang="en-US" dirty="0"/>
        </a:p>
      </dgm:t>
    </dgm:pt>
    <dgm:pt modelId="{656FD002-3618-4682-AA7C-5725600990DD}" type="parTrans" cxnId="{FD481F53-32CA-4AEA-8114-DE09A768A730}">
      <dgm:prSet/>
      <dgm:spPr/>
      <dgm:t>
        <a:bodyPr/>
        <a:lstStyle/>
        <a:p>
          <a:endParaRPr lang="en-US"/>
        </a:p>
      </dgm:t>
    </dgm:pt>
    <dgm:pt modelId="{A8E93D52-81EB-4EB7-81EF-E7DBFD787A42}" type="sibTrans" cxnId="{FD481F53-32CA-4AEA-8114-DE09A768A730}">
      <dgm:prSet/>
      <dgm:spPr/>
      <dgm:t>
        <a:bodyPr/>
        <a:lstStyle/>
        <a:p>
          <a:endParaRPr lang="en-US"/>
        </a:p>
      </dgm:t>
    </dgm:pt>
    <dgm:pt modelId="{742D051F-BD1C-4E94-94FC-E4E0E62020F1}">
      <dgm:prSet/>
      <dgm:spPr/>
      <dgm:t>
        <a:bodyPr/>
        <a:lstStyle/>
        <a:p>
          <a:r>
            <a:rPr lang="it-IT" dirty="0"/>
            <a:t>Card che servono come sezione di ricerca per pittura, scultura e architettura e card che rinviano ad altrettanti collegamenti esterni </a:t>
          </a:r>
          <a:endParaRPr lang="en-US" dirty="0"/>
        </a:p>
      </dgm:t>
    </dgm:pt>
    <dgm:pt modelId="{9C66BED6-ABF8-41B6-AA6D-70E83365CBB7}" type="parTrans" cxnId="{96510E7B-DE12-4E81-BD54-51BC25D38753}">
      <dgm:prSet/>
      <dgm:spPr/>
      <dgm:t>
        <a:bodyPr/>
        <a:lstStyle/>
        <a:p>
          <a:endParaRPr lang="en-US"/>
        </a:p>
      </dgm:t>
    </dgm:pt>
    <dgm:pt modelId="{1102D773-E8CF-4F51-B863-97EEB4A6E2DC}" type="sibTrans" cxnId="{96510E7B-DE12-4E81-BD54-51BC25D38753}">
      <dgm:prSet/>
      <dgm:spPr/>
      <dgm:t>
        <a:bodyPr/>
        <a:lstStyle/>
        <a:p>
          <a:endParaRPr lang="en-US"/>
        </a:p>
      </dgm:t>
    </dgm:pt>
    <dgm:pt modelId="{159A7023-3D08-488C-8AE1-21BC5EA256E4}">
      <dgm:prSet/>
      <dgm:spPr/>
      <dgm:t>
        <a:bodyPr/>
        <a:lstStyle/>
        <a:p>
          <a:r>
            <a:rPr lang="it-IT" dirty="0"/>
            <a:t>Footer con informazioni di contatto, social buttons e Copyright  </a:t>
          </a:r>
          <a:endParaRPr lang="en-US" dirty="0"/>
        </a:p>
      </dgm:t>
    </dgm:pt>
    <dgm:pt modelId="{4E0F7B00-63BB-40C4-A72D-97E74F05277D}" type="parTrans" cxnId="{91AEF349-8344-4FB5-824B-654CE8A62222}">
      <dgm:prSet/>
      <dgm:spPr/>
      <dgm:t>
        <a:bodyPr/>
        <a:lstStyle/>
        <a:p>
          <a:endParaRPr lang="en-US"/>
        </a:p>
      </dgm:t>
    </dgm:pt>
    <dgm:pt modelId="{975DCEC9-DF7F-4171-B71D-DB4F491684D3}" type="sibTrans" cxnId="{91AEF349-8344-4FB5-824B-654CE8A62222}">
      <dgm:prSet/>
      <dgm:spPr/>
      <dgm:t>
        <a:bodyPr/>
        <a:lstStyle/>
        <a:p>
          <a:endParaRPr lang="en-US"/>
        </a:p>
      </dgm:t>
    </dgm:pt>
    <dgm:pt modelId="{870229CE-15A7-4E14-8EAB-C656C52D12E0}">
      <dgm:prSet/>
      <dgm:spPr/>
      <dgm:t>
        <a:bodyPr/>
        <a:lstStyle/>
        <a:p>
          <a:r>
            <a:rPr lang="it-IT" dirty="0"/>
            <a:t>Piccola sezione nel quale si descrive l’obiettivo del progetto</a:t>
          </a:r>
          <a:endParaRPr lang="en-US" dirty="0"/>
        </a:p>
      </dgm:t>
    </dgm:pt>
    <dgm:pt modelId="{C2B15C22-9065-4F00-BB0B-92201566E242}" type="sibTrans" cxnId="{86173885-9088-4557-B7A1-2E8047CC83D1}">
      <dgm:prSet/>
      <dgm:spPr/>
      <dgm:t>
        <a:bodyPr/>
        <a:lstStyle/>
        <a:p>
          <a:endParaRPr lang="en-US"/>
        </a:p>
      </dgm:t>
    </dgm:pt>
    <dgm:pt modelId="{64350F3D-3A87-4E83-8310-8056AC27B06B}" type="parTrans" cxnId="{86173885-9088-4557-B7A1-2E8047CC83D1}">
      <dgm:prSet/>
      <dgm:spPr/>
      <dgm:t>
        <a:bodyPr/>
        <a:lstStyle/>
        <a:p>
          <a:endParaRPr lang="en-US"/>
        </a:p>
      </dgm:t>
    </dgm:pt>
    <dgm:pt modelId="{C433D7A3-7B56-4684-A508-C33A6157DE7D}" type="pres">
      <dgm:prSet presAssocID="{69AFDA40-B091-4797-B507-F471A515A60F}" presName="outerComposite" presStyleCnt="0">
        <dgm:presLayoutVars>
          <dgm:chMax val="5"/>
          <dgm:dir/>
          <dgm:resizeHandles val="exact"/>
        </dgm:presLayoutVars>
      </dgm:prSet>
      <dgm:spPr/>
    </dgm:pt>
    <dgm:pt modelId="{53B5C684-4D17-450B-BB37-200AB21FAB3B}" type="pres">
      <dgm:prSet presAssocID="{69AFDA40-B091-4797-B507-F471A515A60F}" presName="dummyMaxCanvas" presStyleCnt="0">
        <dgm:presLayoutVars/>
      </dgm:prSet>
      <dgm:spPr/>
    </dgm:pt>
    <dgm:pt modelId="{19A22B80-4B9C-4419-8506-0AB4D95E2737}" type="pres">
      <dgm:prSet presAssocID="{69AFDA40-B091-4797-B507-F471A515A60F}" presName="FiveNodes_1" presStyleLbl="node1" presStyleIdx="0" presStyleCnt="5">
        <dgm:presLayoutVars>
          <dgm:bulletEnabled val="1"/>
        </dgm:presLayoutVars>
      </dgm:prSet>
      <dgm:spPr/>
    </dgm:pt>
    <dgm:pt modelId="{0AEE8EF3-AD1B-435A-9413-947AE0E7CE0D}" type="pres">
      <dgm:prSet presAssocID="{69AFDA40-B091-4797-B507-F471A515A60F}" presName="FiveNodes_2" presStyleLbl="node1" presStyleIdx="1" presStyleCnt="5">
        <dgm:presLayoutVars>
          <dgm:bulletEnabled val="1"/>
        </dgm:presLayoutVars>
      </dgm:prSet>
      <dgm:spPr/>
    </dgm:pt>
    <dgm:pt modelId="{35EE0E39-B717-4484-B284-BC72386DCDC3}" type="pres">
      <dgm:prSet presAssocID="{69AFDA40-B091-4797-B507-F471A515A60F}" presName="FiveNodes_3" presStyleLbl="node1" presStyleIdx="2" presStyleCnt="5">
        <dgm:presLayoutVars>
          <dgm:bulletEnabled val="1"/>
        </dgm:presLayoutVars>
      </dgm:prSet>
      <dgm:spPr/>
    </dgm:pt>
    <dgm:pt modelId="{09050F74-DFAE-423C-B6D8-262361C02D47}" type="pres">
      <dgm:prSet presAssocID="{69AFDA40-B091-4797-B507-F471A515A60F}" presName="FiveNodes_4" presStyleLbl="node1" presStyleIdx="3" presStyleCnt="5">
        <dgm:presLayoutVars>
          <dgm:bulletEnabled val="1"/>
        </dgm:presLayoutVars>
      </dgm:prSet>
      <dgm:spPr/>
    </dgm:pt>
    <dgm:pt modelId="{9063BD40-032D-4B6B-9BE0-1EF510148129}" type="pres">
      <dgm:prSet presAssocID="{69AFDA40-B091-4797-B507-F471A515A60F}" presName="FiveNodes_5" presStyleLbl="node1" presStyleIdx="4" presStyleCnt="5" custLinFactNeighborX="0" custLinFactNeighborY="185">
        <dgm:presLayoutVars>
          <dgm:bulletEnabled val="1"/>
        </dgm:presLayoutVars>
      </dgm:prSet>
      <dgm:spPr/>
    </dgm:pt>
    <dgm:pt modelId="{4AAE388E-0BE9-4D37-AB37-24B5EE873376}" type="pres">
      <dgm:prSet presAssocID="{69AFDA40-B091-4797-B507-F471A515A60F}" presName="FiveConn_1-2" presStyleLbl="fgAccFollowNode1" presStyleIdx="0" presStyleCnt="4">
        <dgm:presLayoutVars>
          <dgm:bulletEnabled val="1"/>
        </dgm:presLayoutVars>
      </dgm:prSet>
      <dgm:spPr/>
    </dgm:pt>
    <dgm:pt modelId="{507A43A7-432F-4670-A3AA-A2FCBE885EE0}" type="pres">
      <dgm:prSet presAssocID="{69AFDA40-B091-4797-B507-F471A515A60F}" presName="FiveConn_2-3" presStyleLbl="fgAccFollowNode1" presStyleIdx="1" presStyleCnt="4">
        <dgm:presLayoutVars>
          <dgm:bulletEnabled val="1"/>
        </dgm:presLayoutVars>
      </dgm:prSet>
      <dgm:spPr/>
    </dgm:pt>
    <dgm:pt modelId="{A39E5381-C28C-4346-A10D-3BD758B4983E}" type="pres">
      <dgm:prSet presAssocID="{69AFDA40-B091-4797-B507-F471A515A60F}" presName="FiveConn_3-4" presStyleLbl="fgAccFollowNode1" presStyleIdx="2" presStyleCnt="4">
        <dgm:presLayoutVars>
          <dgm:bulletEnabled val="1"/>
        </dgm:presLayoutVars>
      </dgm:prSet>
      <dgm:spPr/>
    </dgm:pt>
    <dgm:pt modelId="{48CD4934-979A-473C-816F-4D4B52C6279C}" type="pres">
      <dgm:prSet presAssocID="{69AFDA40-B091-4797-B507-F471A515A60F}" presName="FiveConn_4-5" presStyleLbl="fgAccFollowNode1" presStyleIdx="3" presStyleCnt="4">
        <dgm:presLayoutVars>
          <dgm:bulletEnabled val="1"/>
        </dgm:presLayoutVars>
      </dgm:prSet>
      <dgm:spPr/>
    </dgm:pt>
    <dgm:pt modelId="{95C07B0D-A7C0-4DB6-A295-1EA4B3C7CC90}" type="pres">
      <dgm:prSet presAssocID="{69AFDA40-B091-4797-B507-F471A515A60F}" presName="FiveNodes_1_text" presStyleLbl="node1" presStyleIdx="4" presStyleCnt="5">
        <dgm:presLayoutVars>
          <dgm:bulletEnabled val="1"/>
        </dgm:presLayoutVars>
      </dgm:prSet>
      <dgm:spPr/>
    </dgm:pt>
    <dgm:pt modelId="{E56F916B-8721-47EF-AD13-B7D5969247C8}" type="pres">
      <dgm:prSet presAssocID="{69AFDA40-B091-4797-B507-F471A515A60F}" presName="FiveNodes_2_text" presStyleLbl="node1" presStyleIdx="4" presStyleCnt="5">
        <dgm:presLayoutVars>
          <dgm:bulletEnabled val="1"/>
        </dgm:presLayoutVars>
      </dgm:prSet>
      <dgm:spPr/>
    </dgm:pt>
    <dgm:pt modelId="{6DDF6DB3-6CBE-4077-A259-21E06751D3AF}" type="pres">
      <dgm:prSet presAssocID="{69AFDA40-B091-4797-B507-F471A515A60F}" presName="FiveNodes_3_text" presStyleLbl="node1" presStyleIdx="4" presStyleCnt="5">
        <dgm:presLayoutVars>
          <dgm:bulletEnabled val="1"/>
        </dgm:presLayoutVars>
      </dgm:prSet>
      <dgm:spPr/>
    </dgm:pt>
    <dgm:pt modelId="{D8D75CB6-BB1B-42F7-A436-C0B3835C5924}" type="pres">
      <dgm:prSet presAssocID="{69AFDA40-B091-4797-B507-F471A515A60F}" presName="FiveNodes_4_text" presStyleLbl="node1" presStyleIdx="4" presStyleCnt="5">
        <dgm:presLayoutVars>
          <dgm:bulletEnabled val="1"/>
        </dgm:presLayoutVars>
      </dgm:prSet>
      <dgm:spPr/>
    </dgm:pt>
    <dgm:pt modelId="{3E7D465D-E13B-47D2-AEA6-DC068FF3D1F0}" type="pres">
      <dgm:prSet presAssocID="{69AFDA40-B091-4797-B507-F471A515A60F}" presName="FiveNodes_5_text" presStyleLbl="node1" presStyleIdx="4" presStyleCnt="5">
        <dgm:presLayoutVars>
          <dgm:bulletEnabled val="1"/>
        </dgm:presLayoutVars>
      </dgm:prSet>
      <dgm:spPr/>
    </dgm:pt>
  </dgm:ptLst>
  <dgm:cxnLst>
    <dgm:cxn modelId="{EBA59826-35BE-4DAB-BA53-EE98BACBE6F8}" type="presOf" srcId="{64B47A56-2E9C-42B6-A996-95CE34831918}" destId="{4AAE388E-0BE9-4D37-AB37-24B5EE873376}" srcOrd="0" destOrd="0" presId="urn:microsoft.com/office/officeart/2005/8/layout/vProcess5"/>
    <dgm:cxn modelId="{E99DB229-81B0-430B-BE17-B39AC2EA241B}" type="presOf" srcId="{69AFDA40-B091-4797-B507-F471A515A60F}" destId="{C433D7A3-7B56-4684-A508-C33A6157DE7D}" srcOrd="0" destOrd="0" presId="urn:microsoft.com/office/officeart/2005/8/layout/vProcess5"/>
    <dgm:cxn modelId="{6DA9D92A-12C7-434E-869F-B91541185CAE}" type="presOf" srcId="{C2B15C22-9065-4F00-BB0B-92201566E242}" destId="{A39E5381-C28C-4346-A10D-3BD758B4983E}" srcOrd="0" destOrd="0" presId="urn:microsoft.com/office/officeart/2005/8/layout/vProcess5"/>
    <dgm:cxn modelId="{B3E5CC31-9B52-4D2E-9725-D75DADF46751}" type="presOf" srcId="{A8E93D52-81EB-4EB7-81EF-E7DBFD787A42}" destId="{507A43A7-432F-4670-A3AA-A2FCBE885EE0}" srcOrd="0" destOrd="0" presId="urn:microsoft.com/office/officeart/2005/8/layout/vProcess5"/>
    <dgm:cxn modelId="{CB02ED34-28F2-4092-A12C-63FBFE730A42}" type="presOf" srcId="{B2332565-60B9-4C6B-A9F1-1DC358C1328C}" destId="{0AEE8EF3-AD1B-435A-9413-947AE0E7CE0D}" srcOrd="0" destOrd="0" presId="urn:microsoft.com/office/officeart/2005/8/layout/vProcess5"/>
    <dgm:cxn modelId="{91AEF349-8344-4FB5-824B-654CE8A62222}" srcId="{69AFDA40-B091-4797-B507-F471A515A60F}" destId="{159A7023-3D08-488C-8AE1-21BC5EA256E4}" srcOrd="4" destOrd="0" parTransId="{4E0F7B00-63BB-40C4-A72D-97E74F05277D}" sibTransId="{975DCEC9-DF7F-4171-B71D-DB4F491684D3}"/>
    <dgm:cxn modelId="{8DE80D6C-71E1-4EC6-B559-856FAD384C5C}" type="presOf" srcId="{742D051F-BD1C-4E94-94FC-E4E0E62020F1}" destId="{D8D75CB6-BB1B-42F7-A436-C0B3835C5924}" srcOrd="1" destOrd="0" presId="urn:microsoft.com/office/officeart/2005/8/layout/vProcess5"/>
    <dgm:cxn modelId="{4E31AC52-9663-4782-AFC4-905FF21693DA}" type="presOf" srcId="{B2332565-60B9-4C6B-A9F1-1DC358C1328C}" destId="{E56F916B-8721-47EF-AD13-B7D5969247C8}" srcOrd="1" destOrd="0" presId="urn:microsoft.com/office/officeart/2005/8/layout/vProcess5"/>
    <dgm:cxn modelId="{FD481F53-32CA-4AEA-8114-DE09A768A730}" srcId="{69AFDA40-B091-4797-B507-F471A515A60F}" destId="{B2332565-60B9-4C6B-A9F1-1DC358C1328C}" srcOrd="1" destOrd="0" parTransId="{656FD002-3618-4682-AA7C-5725600990DD}" sibTransId="{A8E93D52-81EB-4EB7-81EF-E7DBFD787A42}"/>
    <dgm:cxn modelId="{96510E7B-DE12-4E81-BD54-51BC25D38753}" srcId="{69AFDA40-B091-4797-B507-F471A515A60F}" destId="{742D051F-BD1C-4E94-94FC-E4E0E62020F1}" srcOrd="3" destOrd="0" parTransId="{9C66BED6-ABF8-41B6-AA6D-70E83365CBB7}" sibTransId="{1102D773-E8CF-4F51-B863-97EEB4A6E2DC}"/>
    <dgm:cxn modelId="{0410DD82-88CF-485F-A271-FCECE8F91C1A}" type="presOf" srcId="{A1BCDD19-6E89-4836-AD51-63DC10B9E910}" destId="{19A22B80-4B9C-4419-8506-0AB4D95E2737}" srcOrd="0" destOrd="0" presId="urn:microsoft.com/office/officeart/2005/8/layout/vProcess5"/>
    <dgm:cxn modelId="{86173885-9088-4557-B7A1-2E8047CC83D1}" srcId="{69AFDA40-B091-4797-B507-F471A515A60F}" destId="{870229CE-15A7-4E14-8EAB-C656C52D12E0}" srcOrd="2" destOrd="0" parTransId="{64350F3D-3A87-4E83-8310-8056AC27B06B}" sibTransId="{C2B15C22-9065-4F00-BB0B-92201566E242}"/>
    <dgm:cxn modelId="{7850A685-6AF3-45EC-83BD-CFA3204CEAEE}" type="presOf" srcId="{742D051F-BD1C-4E94-94FC-E4E0E62020F1}" destId="{09050F74-DFAE-423C-B6D8-262361C02D47}" srcOrd="0" destOrd="0" presId="urn:microsoft.com/office/officeart/2005/8/layout/vProcess5"/>
    <dgm:cxn modelId="{3AAD9E8D-C99D-4C46-8003-58B11EFE822B}" type="presOf" srcId="{A1BCDD19-6E89-4836-AD51-63DC10B9E910}" destId="{95C07B0D-A7C0-4DB6-A295-1EA4B3C7CC90}" srcOrd="1" destOrd="0" presId="urn:microsoft.com/office/officeart/2005/8/layout/vProcess5"/>
    <dgm:cxn modelId="{8F621098-08E1-484B-AF53-DB518E9F3943}" type="presOf" srcId="{1102D773-E8CF-4F51-B863-97EEB4A6E2DC}" destId="{48CD4934-979A-473C-816F-4D4B52C6279C}" srcOrd="0" destOrd="0" presId="urn:microsoft.com/office/officeart/2005/8/layout/vProcess5"/>
    <dgm:cxn modelId="{A9F43CCF-67BA-4405-A160-9AF6A1E3ACC8}" type="presOf" srcId="{159A7023-3D08-488C-8AE1-21BC5EA256E4}" destId="{9063BD40-032D-4B6B-9BE0-1EF510148129}" srcOrd="0" destOrd="0" presId="urn:microsoft.com/office/officeart/2005/8/layout/vProcess5"/>
    <dgm:cxn modelId="{B2AAA0D9-8C41-4710-B61D-ECB51E4D9C86}" type="presOf" srcId="{159A7023-3D08-488C-8AE1-21BC5EA256E4}" destId="{3E7D465D-E13B-47D2-AEA6-DC068FF3D1F0}" srcOrd="1" destOrd="0" presId="urn:microsoft.com/office/officeart/2005/8/layout/vProcess5"/>
    <dgm:cxn modelId="{1473FEDC-8FD5-49DD-A889-AA726882314E}" srcId="{69AFDA40-B091-4797-B507-F471A515A60F}" destId="{A1BCDD19-6E89-4836-AD51-63DC10B9E910}" srcOrd="0" destOrd="0" parTransId="{D2547EE6-3E37-4A43-8510-550617C3457C}" sibTransId="{64B47A56-2E9C-42B6-A996-95CE34831918}"/>
    <dgm:cxn modelId="{D7AF8DE4-89F6-4EB2-81CF-8C48AED4AB05}" type="presOf" srcId="{870229CE-15A7-4E14-8EAB-C656C52D12E0}" destId="{6DDF6DB3-6CBE-4077-A259-21E06751D3AF}" srcOrd="1" destOrd="0" presId="urn:microsoft.com/office/officeart/2005/8/layout/vProcess5"/>
    <dgm:cxn modelId="{75A10EEF-78E4-4535-8053-170A6975F592}" type="presOf" srcId="{870229CE-15A7-4E14-8EAB-C656C52D12E0}" destId="{35EE0E39-B717-4484-B284-BC72386DCDC3}" srcOrd="0" destOrd="0" presId="urn:microsoft.com/office/officeart/2005/8/layout/vProcess5"/>
    <dgm:cxn modelId="{F7D13271-5BF5-41C1-991E-EC8B17F0D8AE}" type="presParOf" srcId="{C433D7A3-7B56-4684-A508-C33A6157DE7D}" destId="{53B5C684-4D17-450B-BB37-200AB21FAB3B}" srcOrd="0" destOrd="0" presId="urn:microsoft.com/office/officeart/2005/8/layout/vProcess5"/>
    <dgm:cxn modelId="{B271EEFE-0671-45EC-A0C4-FC3D7962D6B4}" type="presParOf" srcId="{C433D7A3-7B56-4684-A508-C33A6157DE7D}" destId="{19A22B80-4B9C-4419-8506-0AB4D95E2737}" srcOrd="1" destOrd="0" presId="urn:microsoft.com/office/officeart/2005/8/layout/vProcess5"/>
    <dgm:cxn modelId="{B41D790C-3DAD-4C73-8806-F6F9ECF3E57C}" type="presParOf" srcId="{C433D7A3-7B56-4684-A508-C33A6157DE7D}" destId="{0AEE8EF3-AD1B-435A-9413-947AE0E7CE0D}" srcOrd="2" destOrd="0" presId="urn:microsoft.com/office/officeart/2005/8/layout/vProcess5"/>
    <dgm:cxn modelId="{BAADAB50-C04D-461A-913E-4C7AE78D793E}" type="presParOf" srcId="{C433D7A3-7B56-4684-A508-C33A6157DE7D}" destId="{35EE0E39-B717-4484-B284-BC72386DCDC3}" srcOrd="3" destOrd="0" presId="urn:microsoft.com/office/officeart/2005/8/layout/vProcess5"/>
    <dgm:cxn modelId="{32201639-5186-4785-A773-A0D97CD7426A}" type="presParOf" srcId="{C433D7A3-7B56-4684-A508-C33A6157DE7D}" destId="{09050F74-DFAE-423C-B6D8-262361C02D47}" srcOrd="4" destOrd="0" presId="urn:microsoft.com/office/officeart/2005/8/layout/vProcess5"/>
    <dgm:cxn modelId="{F5062B10-D2CA-447F-998D-98A61892FE8F}" type="presParOf" srcId="{C433D7A3-7B56-4684-A508-C33A6157DE7D}" destId="{9063BD40-032D-4B6B-9BE0-1EF510148129}" srcOrd="5" destOrd="0" presId="urn:microsoft.com/office/officeart/2005/8/layout/vProcess5"/>
    <dgm:cxn modelId="{0983F0D5-4389-4B72-B8FD-54B2128483D5}" type="presParOf" srcId="{C433D7A3-7B56-4684-A508-C33A6157DE7D}" destId="{4AAE388E-0BE9-4D37-AB37-24B5EE873376}" srcOrd="6" destOrd="0" presId="urn:microsoft.com/office/officeart/2005/8/layout/vProcess5"/>
    <dgm:cxn modelId="{E9238EA6-1E56-4C87-BDD9-BC4E6617C38B}" type="presParOf" srcId="{C433D7A3-7B56-4684-A508-C33A6157DE7D}" destId="{507A43A7-432F-4670-A3AA-A2FCBE885EE0}" srcOrd="7" destOrd="0" presId="urn:microsoft.com/office/officeart/2005/8/layout/vProcess5"/>
    <dgm:cxn modelId="{A51FD6CB-FA32-4CDA-AD87-4913F1364F40}" type="presParOf" srcId="{C433D7A3-7B56-4684-A508-C33A6157DE7D}" destId="{A39E5381-C28C-4346-A10D-3BD758B4983E}" srcOrd="8" destOrd="0" presId="urn:microsoft.com/office/officeart/2005/8/layout/vProcess5"/>
    <dgm:cxn modelId="{6A56725A-BFF8-49E4-9D3C-089D7D27D6A8}" type="presParOf" srcId="{C433D7A3-7B56-4684-A508-C33A6157DE7D}" destId="{48CD4934-979A-473C-816F-4D4B52C6279C}" srcOrd="9" destOrd="0" presId="urn:microsoft.com/office/officeart/2005/8/layout/vProcess5"/>
    <dgm:cxn modelId="{9D0E5307-1239-46B9-A02A-1875B1CFCD8C}" type="presParOf" srcId="{C433D7A3-7B56-4684-A508-C33A6157DE7D}" destId="{95C07B0D-A7C0-4DB6-A295-1EA4B3C7CC90}" srcOrd="10" destOrd="0" presId="urn:microsoft.com/office/officeart/2005/8/layout/vProcess5"/>
    <dgm:cxn modelId="{3FDEDB0F-0050-4393-921A-DD9C0971AB75}" type="presParOf" srcId="{C433D7A3-7B56-4684-A508-C33A6157DE7D}" destId="{E56F916B-8721-47EF-AD13-B7D5969247C8}" srcOrd="11" destOrd="0" presId="urn:microsoft.com/office/officeart/2005/8/layout/vProcess5"/>
    <dgm:cxn modelId="{3ACD4BD3-CE8C-4264-9A1D-D47A61808000}" type="presParOf" srcId="{C433D7A3-7B56-4684-A508-C33A6157DE7D}" destId="{6DDF6DB3-6CBE-4077-A259-21E06751D3AF}" srcOrd="12" destOrd="0" presId="urn:microsoft.com/office/officeart/2005/8/layout/vProcess5"/>
    <dgm:cxn modelId="{0BCABBA5-ADEA-40B1-9A0B-A8B23AE5D6D8}" type="presParOf" srcId="{C433D7A3-7B56-4684-A508-C33A6157DE7D}" destId="{D8D75CB6-BB1B-42F7-A436-C0B3835C5924}" srcOrd="13" destOrd="0" presId="urn:microsoft.com/office/officeart/2005/8/layout/vProcess5"/>
    <dgm:cxn modelId="{47A45601-2EEB-4C1A-BF00-9965ECC60F71}" type="presParOf" srcId="{C433D7A3-7B56-4684-A508-C33A6157DE7D}" destId="{3E7D465D-E13B-47D2-AEA6-DC068FF3D1F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D21490-F7B9-4EE3-9A37-B66A2B47F43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23F921F1-7A98-4623-9AE9-5AED0318F7A3}">
      <dgm:prSet/>
      <dgm:spPr/>
      <dgm:t>
        <a:bodyPr/>
        <a:lstStyle/>
        <a:p>
          <a:r>
            <a:rPr lang="it-IT" dirty="0"/>
            <a:t>Timeline (Knight Lab)</a:t>
          </a:r>
          <a:endParaRPr lang="en-US" dirty="0"/>
        </a:p>
      </dgm:t>
    </dgm:pt>
    <dgm:pt modelId="{2016C1D2-65EB-452F-9C9C-616F4676ECBB}" type="parTrans" cxnId="{F75C2497-399F-42B8-95C9-BFC0F9366B70}">
      <dgm:prSet/>
      <dgm:spPr/>
      <dgm:t>
        <a:bodyPr/>
        <a:lstStyle/>
        <a:p>
          <a:endParaRPr lang="en-US"/>
        </a:p>
      </dgm:t>
    </dgm:pt>
    <dgm:pt modelId="{8043C2EE-C55F-4D0E-9669-6C51924F5CAA}" type="sibTrans" cxnId="{F75C2497-399F-42B8-95C9-BFC0F9366B70}">
      <dgm:prSet/>
      <dgm:spPr/>
      <dgm:t>
        <a:bodyPr/>
        <a:lstStyle/>
        <a:p>
          <a:endParaRPr lang="en-US"/>
        </a:p>
      </dgm:t>
    </dgm:pt>
    <dgm:pt modelId="{2669CFA1-C035-4B58-A1AA-D5D70D01A3AF}">
      <dgm:prSet/>
      <dgm:spPr/>
      <dgm:t>
        <a:bodyPr/>
        <a:lstStyle/>
        <a:p>
          <a:r>
            <a:rPr lang="it-IT" dirty="0"/>
            <a:t>Accordion e checks (Bootstrap)</a:t>
          </a:r>
          <a:endParaRPr lang="en-US" dirty="0"/>
        </a:p>
      </dgm:t>
    </dgm:pt>
    <dgm:pt modelId="{95854B1C-9CB0-4E92-B927-AA1D2233BBAB}" type="parTrans" cxnId="{55F2BC93-603B-4F91-AEC3-6D039418FDEB}">
      <dgm:prSet/>
      <dgm:spPr/>
      <dgm:t>
        <a:bodyPr/>
        <a:lstStyle/>
        <a:p>
          <a:endParaRPr lang="en-US"/>
        </a:p>
      </dgm:t>
    </dgm:pt>
    <dgm:pt modelId="{294CD6EC-AEEE-4982-94BF-F4AB8A31E98D}" type="sibTrans" cxnId="{55F2BC93-603B-4F91-AEC3-6D039418FDEB}">
      <dgm:prSet/>
      <dgm:spPr/>
      <dgm:t>
        <a:bodyPr/>
        <a:lstStyle/>
        <a:p>
          <a:endParaRPr lang="en-US"/>
        </a:p>
      </dgm:t>
    </dgm:pt>
    <dgm:pt modelId="{9D2003AC-1883-4619-AEF2-F84CB0F37EAE}">
      <dgm:prSet/>
      <dgm:spPr/>
      <dgm:t>
        <a:bodyPr/>
        <a:lstStyle/>
        <a:p>
          <a:r>
            <a:rPr lang="it-IT"/>
            <a:t>Analisi del testo tramite Voyant tools </a:t>
          </a:r>
          <a:endParaRPr lang="en-US"/>
        </a:p>
      </dgm:t>
    </dgm:pt>
    <dgm:pt modelId="{85468BD2-E1BC-433D-AE40-6C7667DC9E2B}" type="parTrans" cxnId="{2D55AF99-8B94-49B3-9E86-A9D1F7F26751}">
      <dgm:prSet/>
      <dgm:spPr/>
      <dgm:t>
        <a:bodyPr/>
        <a:lstStyle/>
        <a:p>
          <a:endParaRPr lang="en-US"/>
        </a:p>
      </dgm:t>
    </dgm:pt>
    <dgm:pt modelId="{48159175-F0F4-4F95-84FB-FF703DF530B0}" type="sibTrans" cxnId="{2D55AF99-8B94-49B3-9E86-A9D1F7F26751}">
      <dgm:prSet/>
      <dgm:spPr/>
      <dgm:t>
        <a:bodyPr/>
        <a:lstStyle/>
        <a:p>
          <a:endParaRPr lang="en-US"/>
        </a:p>
      </dgm:t>
    </dgm:pt>
    <dgm:pt modelId="{A0666F48-3F6B-4267-9F77-738A94F38A22}">
      <dgm:prSet/>
      <dgm:spPr/>
      <dgm:t>
        <a:bodyPr/>
        <a:lstStyle/>
        <a:p>
          <a:r>
            <a:rPr lang="it-IT" dirty="0"/>
            <a:t>Pagination Item (Bootstrap)</a:t>
          </a:r>
          <a:endParaRPr lang="en-US" dirty="0"/>
        </a:p>
      </dgm:t>
    </dgm:pt>
    <dgm:pt modelId="{96E6E4BB-7A5D-4031-A27B-EF051EB83574}" type="parTrans" cxnId="{B0E4D402-79C8-410C-948D-A6C4D5C6AEA1}">
      <dgm:prSet/>
      <dgm:spPr/>
      <dgm:t>
        <a:bodyPr/>
        <a:lstStyle/>
        <a:p>
          <a:endParaRPr lang="en-US"/>
        </a:p>
      </dgm:t>
    </dgm:pt>
    <dgm:pt modelId="{E32AF75C-7970-4257-A965-A2F8B0CB7F24}" type="sibTrans" cxnId="{B0E4D402-79C8-410C-948D-A6C4D5C6AEA1}">
      <dgm:prSet/>
      <dgm:spPr/>
      <dgm:t>
        <a:bodyPr/>
        <a:lstStyle/>
        <a:p>
          <a:endParaRPr lang="en-US"/>
        </a:p>
      </dgm:t>
    </dgm:pt>
    <dgm:pt modelId="{597DE74E-4F03-49D9-89BA-214C79E4B3D0}">
      <dgm:prSet/>
      <dgm:spPr/>
      <dgm:t>
        <a:bodyPr/>
        <a:lstStyle/>
        <a:p>
          <a:r>
            <a:rPr lang="en-US" dirty="0"/>
            <a:t>Nav-tabs (Bootstrap)</a:t>
          </a:r>
        </a:p>
      </dgm:t>
    </dgm:pt>
    <dgm:pt modelId="{1CC1AAAE-3328-4ACB-84BD-E10D981FBFF6}" type="parTrans" cxnId="{FF2745CF-4B04-484E-A298-1314A319CD6D}">
      <dgm:prSet/>
      <dgm:spPr/>
      <dgm:t>
        <a:bodyPr/>
        <a:lstStyle/>
        <a:p>
          <a:endParaRPr lang="it-IT"/>
        </a:p>
      </dgm:t>
    </dgm:pt>
    <dgm:pt modelId="{B28F4A1A-2527-4A9E-B9B8-0A098F9205D1}" type="sibTrans" cxnId="{FF2745CF-4B04-484E-A298-1314A319CD6D}">
      <dgm:prSet/>
      <dgm:spPr/>
      <dgm:t>
        <a:bodyPr/>
        <a:lstStyle/>
        <a:p>
          <a:endParaRPr lang="it-IT"/>
        </a:p>
      </dgm:t>
    </dgm:pt>
    <dgm:pt modelId="{BB87A780-2FFB-4FD2-A8A0-D22E482F85DF}">
      <dgm:prSet/>
      <dgm:spPr/>
      <dgm:t>
        <a:bodyPr/>
        <a:lstStyle/>
        <a:p>
          <a:r>
            <a:rPr lang="en-US" dirty="0"/>
            <a:t>Breadcrumbs (Bootstrap)</a:t>
          </a:r>
        </a:p>
      </dgm:t>
    </dgm:pt>
    <dgm:pt modelId="{C87C1E29-E5E3-43B5-BDD1-AD6951D318E1}" type="parTrans" cxnId="{1C46F5F3-9B27-4835-9F81-FBF0D5B777AC}">
      <dgm:prSet/>
      <dgm:spPr/>
      <dgm:t>
        <a:bodyPr/>
        <a:lstStyle/>
        <a:p>
          <a:endParaRPr lang="it-IT"/>
        </a:p>
      </dgm:t>
    </dgm:pt>
    <dgm:pt modelId="{BC64C2DB-B95B-44E8-902D-FD4553738E1E}" type="sibTrans" cxnId="{1C46F5F3-9B27-4835-9F81-FBF0D5B777AC}">
      <dgm:prSet/>
      <dgm:spPr/>
      <dgm:t>
        <a:bodyPr/>
        <a:lstStyle/>
        <a:p>
          <a:endParaRPr lang="it-IT"/>
        </a:p>
      </dgm:t>
    </dgm:pt>
    <dgm:pt modelId="{B8355AB8-A272-4846-B9D8-DD41640C53B4}" type="pres">
      <dgm:prSet presAssocID="{39D21490-F7B9-4EE3-9A37-B66A2B47F432}" presName="linear" presStyleCnt="0">
        <dgm:presLayoutVars>
          <dgm:dir/>
          <dgm:animLvl val="lvl"/>
          <dgm:resizeHandles val="exact"/>
        </dgm:presLayoutVars>
      </dgm:prSet>
      <dgm:spPr/>
    </dgm:pt>
    <dgm:pt modelId="{48A30175-0C0F-4799-9906-10A0A34E14FA}" type="pres">
      <dgm:prSet presAssocID="{23F921F1-7A98-4623-9AE9-5AED0318F7A3}" presName="parentLin" presStyleCnt="0"/>
      <dgm:spPr/>
    </dgm:pt>
    <dgm:pt modelId="{234BEDA6-510E-45D3-86FF-834A89D2F505}" type="pres">
      <dgm:prSet presAssocID="{23F921F1-7A98-4623-9AE9-5AED0318F7A3}" presName="parentLeftMargin" presStyleLbl="node1" presStyleIdx="0" presStyleCnt="6"/>
      <dgm:spPr/>
    </dgm:pt>
    <dgm:pt modelId="{01DEBAEE-9C44-4018-AD78-8C67E3D5F824}" type="pres">
      <dgm:prSet presAssocID="{23F921F1-7A98-4623-9AE9-5AED0318F7A3}" presName="parentText" presStyleLbl="node1" presStyleIdx="0" presStyleCnt="6">
        <dgm:presLayoutVars>
          <dgm:chMax val="0"/>
          <dgm:bulletEnabled val="1"/>
        </dgm:presLayoutVars>
      </dgm:prSet>
      <dgm:spPr/>
    </dgm:pt>
    <dgm:pt modelId="{8EE10D10-3F4D-4E6C-9E49-BB40516730C1}" type="pres">
      <dgm:prSet presAssocID="{23F921F1-7A98-4623-9AE9-5AED0318F7A3}" presName="negativeSpace" presStyleCnt="0"/>
      <dgm:spPr/>
    </dgm:pt>
    <dgm:pt modelId="{C058CA4F-120C-4B9A-9494-AF523E952102}" type="pres">
      <dgm:prSet presAssocID="{23F921F1-7A98-4623-9AE9-5AED0318F7A3}" presName="childText" presStyleLbl="conFgAcc1" presStyleIdx="0" presStyleCnt="6">
        <dgm:presLayoutVars>
          <dgm:bulletEnabled val="1"/>
        </dgm:presLayoutVars>
      </dgm:prSet>
      <dgm:spPr/>
    </dgm:pt>
    <dgm:pt modelId="{4A987996-4C4F-4AED-859E-E0643C6F4B94}" type="pres">
      <dgm:prSet presAssocID="{8043C2EE-C55F-4D0E-9669-6C51924F5CAA}" presName="spaceBetweenRectangles" presStyleCnt="0"/>
      <dgm:spPr/>
    </dgm:pt>
    <dgm:pt modelId="{76253359-DE5B-45B7-B864-6C1510A596F3}" type="pres">
      <dgm:prSet presAssocID="{2669CFA1-C035-4B58-A1AA-D5D70D01A3AF}" presName="parentLin" presStyleCnt="0"/>
      <dgm:spPr/>
    </dgm:pt>
    <dgm:pt modelId="{7B89BBA3-FB28-4164-A1D9-5FA46E6766A2}" type="pres">
      <dgm:prSet presAssocID="{2669CFA1-C035-4B58-A1AA-D5D70D01A3AF}" presName="parentLeftMargin" presStyleLbl="node1" presStyleIdx="0" presStyleCnt="6"/>
      <dgm:spPr/>
    </dgm:pt>
    <dgm:pt modelId="{A5B9F585-75DA-44D2-BCFE-3507E5972BE0}" type="pres">
      <dgm:prSet presAssocID="{2669CFA1-C035-4B58-A1AA-D5D70D01A3AF}" presName="parentText" presStyleLbl="node1" presStyleIdx="1" presStyleCnt="6">
        <dgm:presLayoutVars>
          <dgm:chMax val="0"/>
          <dgm:bulletEnabled val="1"/>
        </dgm:presLayoutVars>
      </dgm:prSet>
      <dgm:spPr/>
    </dgm:pt>
    <dgm:pt modelId="{9748D33F-AF3B-4900-AD7B-600DC3264B03}" type="pres">
      <dgm:prSet presAssocID="{2669CFA1-C035-4B58-A1AA-D5D70D01A3AF}" presName="negativeSpace" presStyleCnt="0"/>
      <dgm:spPr/>
    </dgm:pt>
    <dgm:pt modelId="{EE46C737-5CE7-452E-A07D-454DD27A6FFB}" type="pres">
      <dgm:prSet presAssocID="{2669CFA1-C035-4B58-A1AA-D5D70D01A3AF}" presName="childText" presStyleLbl="conFgAcc1" presStyleIdx="1" presStyleCnt="6">
        <dgm:presLayoutVars>
          <dgm:bulletEnabled val="1"/>
        </dgm:presLayoutVars>
      </dgm:prSet>
      <dgm:spPr/>
    </dgm:pt>
    <dgm:pt modelId="{573E563F-C093-4A36-899C-FA954788CCCB}" type="pres">
      <dgm:prSet presAssocID="{294CD6EC-AEEE-4982-94BF-F4AB8A31E98D}" presName="spaceBetweenRectangles" presStyleCnt="0"/>
      <dgm:spPr/>
    </dgm:pt>
    <dgm:pt modelId="{BA70D2CC-894C-4B37-9012-CECB1971C740}" type="pres">
      <dgm:prSet presAssocID="{9D2003AC-1883-4619-AEF2-F84CB0F37EAE}" presName="parentLin" presStyleCnt="0"/>
      <dgm:spPr/>
    </dgm:pt>
    <dgm:pt modelId="{050D71EB-DFD3-465D-886B-156ACDD2E526}" type="pres">
      <dgm:prSet presAssocID="{9D2003AC-1883-4619-AEF2-F84CB0F37EAE}" presName="parentLeftMargin" presStyleLbl="node1" presStyleIdx="1" presStyleCnt="6"/>
      <dgm:spPr/>
    </dgm:pt>
    <dgm:pt modelId="{44825466-9D8D-4B6F-8A6E-AC9A3D47D7E2}" type="pres">
      <dgm:prSet presAssocID="{9D2003AC-1883-4619-AEF2-F84CB0F37EAE}" presName="parentText" presStyleLbl="node1" presStyleIdx="2" presStyleCnt="6">
        <dgm:presLayoutVars>
          <dgm:chMax val="0"/>
          <dgm:bulletEnabled val="1"/>
        </dgm:presLayoutVars>
      </dgm:prSet>
      <dgm:spPr/>
    </dgm:pt>
    <dgm:pt modelId="{61908891-E33D-469A-BDD6-313306E4F3F0}" type="pres">
      <dgm:prSet presAssocID="{9D2003AC-1883-4619-AEF2-F84CB0F37EAE}" presName="negativeSpace" presStyleCnt="0"/>
      <dgm:spPr/>
    </dgm:pt>
    <dgm:pt modelId="{1A9A70DC-2FB0-4A85-B128-9F33B6A7B78A}" type="pres">
      <dgm:prSet presAssocID="{9D2003AC-1883-4619-AEF2-F84CB0F37EAE}" presName="childText" presStyleLbl="conFgAcc1" presStyleIdx="2" presStyleCnt="6">
        <dgm:presLayoutVars>
          <dgm:bulletEnabled val="1"/>
        </dgm:presLayoutVars>
      </dgm:prSet>
      <dgm:spPr/>
    </dgm:pt>
    <dgm:pt modelId="{ABE82640-5DD3-423A-BD35-C7B00D7A0E26}" type="pres">
      <dgm:prSet presAssocID="{48159175-F0F4-4F95-84FB-FF703DF530B0}" presName="spaceBetweenRectangles" presStyleCnt="0"/>
      <dgm:spPr/>
    </dgm:pt>
    <dgm:pt modelId="{32140BC9-69E0-4833-A8A3-253833F1A27D}" type="pres">
      <dgm:prSet presAssocID="{A0666F48-3F6B-4267-9F77-738A94F38A22}" presName="parentLin" presStyleCnt="0"/>
      <dgm:spPr/>
    </dgm:pt>
    <dgm:pt modelId="{5876B69B-C056-4FBC-B78E-06D1E11D57F8}" type="pres">
      <dgm:prSet presAssocID="{A0666F48-3F6B-4267-9F77-738A94F38A22}" presName="parentLeftMargin" presStyleLbl="node1" presStyleIdx="2" presStyleCnt="6"/>
      <dgm:spPr/>
    </dgm:pt>
    <dgm:pt modelId="{D460A607-FDF0-4275-873F-1EA7FE733118}" type="pres">
      <dgm:prSet presAssocID="{A0666F48-3F6B-4267-9F77-738A94F38A22}" presName="parentText" presStyleLbl="node1" presStyleIdx="3" presStyleCnt="6">
        <dgm:presLayoutVars>
          <dgm:chMax val="0"/>
          <dgm:bulletEnabled val="1"/>
        </dgm:presLayoutVars>
      </dgm:prSet>
      <dgm:spPr/>
    </dgm:pt>
    <dgm:pt modelId="{31CC4BD5-E8EE-47F0-BECA-2A95CBFE7FBC}" type="pres">
      <dgm:prSet presAssocID="{A0666F48-3F6B-4267-9F77-738A94F38A22}" presName="negativeSpace" presStyleCnt="0"/>
      <dgm:spPr/>
    </dgm:pt>
    <dgm:pt modelId="{1BBCD222-1FB4-4181-817D-A236DAD427F1}" type="pres">
      <dgm:prSet presAssocID="{A0666F48-3F6B-4267-9F77-738A94F38A22}" presName="childText" presStyleLbl="conFgAcc1" presStyleIdx="3" presStyleCnt="6">
        <dgm:presLayoutVars>
          <dgm:bulletEnabled val="1"/>
        </dgm:presLayoutVars>
      </dgm:prSet>
      <dgm:spPr/>
    </dgm:pt>
    <dgm:pt modelId="{B53CAA8F-4588-44EE-BCC7-4D165C6DEB5F}" type="pres">
      <dgm:prSet presAssocID="{E32AF75C-7970-4257-A965-A2F8B0CB7F24}" presName="spaceBetweenRectangles" presStyleCnt="0"/>
      <dgm:spPr/>
    </dgm:pt>
    <dgm:pt modelId="{B5880873-33AA-40F6-A131-66B3DB0ECAD6}" type="pres">
      <dgm:prSet presAssocID="{597DE74E-4F03-49D9-89BA-214C79E4B3D0}" presName="parentLin" presStyleCnt="0"/>
      <dgm:spPr/>
    </dgm:pt>
    <dgm:pt modelId="{A143BB79-EBA5-4D27-A129-17E91A4D6DBD}" type="pres">
      <dgm:prSet presAssocID="{597DE74E-4F03-49D9-89BA-214C79E4B3D0}" presName="parentLeftMargin" presStyleLbl="node1" presStyleIdx="3" presStyleCnt="6"/>
      <dgm:spPr/>
    </dgm:pt>
    <dgm:pt modelId="{99A5B870-528C-4ABC-8F46-97240228B7E9}" type="pres">
      <dgm:prSet presAssocID="{597DE74E-4F03-49D9-89BA-214C79E4B3D0}" presName="parentText" presStyleLbl="node1" presStyleIdx="4" presStyleCnt="6">
        <dgm:presLayoutVars>
          <dgm:chMax val="0"/>
          <dgm:bulletEnabled val="1"/>
        </dgm:presLayoutVars>
      </dgm:prSet>
      <dgm:spPr/>
    </dgm:pt>
    <dgm:pt modelId="{092ADF66-79A4-4F04-8FB7-891730CBE057}" type="pres">
      <dgm:prSet presAssocID="{597DE74E-4F03-49D9-89BA-214C79E4B3D0}" presName="negativeSpace" presStyleCnt="0"/>
      <dgm:spPr/>
    </dgm:pt>
    <dgm:pt modelId="{E1394E84-1344-48BE-991F-62BB9302039D}" type="pres">
      <dgm:prSet presAssocID="{597DE74E-4F03-49D9-89BA-214C79E4B3D0}" presName="childText" presStyleLbl="conFgAcc1" presStyleIdx="4" presStyleCnt="6">
        <dgm:presLayoutVars>
          <dgm:bulletEnabled val="1"/>
        </dgm:presLayoutVars>
      </dgm:prSet>
      <dgm:spPr/>
    </dgm:pt>
    <dgm:pt modelId="{13A1C0D0-6BAF-4F88-9E49-2E554DDD0016}" type="pres">
      <dgm:prSet presAssocID="{B28F4A1A-2527-4A9E-B9B8-0A098F9205D1}" presName="spaceBetweenRectangles" presStyleCnt="0"/>
      <dgm:spPr/>
    </dgm:pt>
    <dgm:pt modelId="{2BEE8FAF-1007-40BC-96B6-63A1AF0216CA}" type="pres">
      <dgm:prSet presAssocID="{BB87A780-2FFB-4FD2-A8A0-D22E482F85DF}" presName="parentLin" presStyleCnt="0"/>
      <dgm:spPr/>
    </dgm:pt>
    <dgm:pt modelId="{3C32C76D-E109-44FC-BB33-AE79942CF3D6}" type="pres">
      <dgm:prSet presAssocID="{BB87A780-2FFB-4FD2-A8A0-D22E482F85DF}" presName="parentLeftMargin" presStyleLbl="node1" presStyleIdx="4" presStyleCnt="6"/>
      <dgm:spPr/>
    </dgm:pt>
    <dgm:pt modelId="{341AB497-671E-4BAF-9DA8-D7DB68E8540C}" type="pres">
      <dgm:prSet presAssocID="{BB87A780-2FFB-4FD2-A8A0-D22E482F85DF}" presName="parentText" presStyleLbl="node1" presStyleIdx="5" presStyleCnt="6">
        <dgm:presLayoutVars>
          <dgm:chMax val="0"/>
          <dgm:bulletEnabled val="1"/>
        </dgm:presLayoutVars>
      </dgm:prSet>
      <dgm:spPr/>
    </dgm:pt>
    <dgm:pt modelId="{6D5952B0-CB73-40A7-9486-774AEA6E483E}" type="pres">
      <dgm:prSet presAssocID="{BB87A780-2FFB-4FD2-A8A0-D22E482F85DF}" presName="negativeSpace" presStyleCnt="0"/>
      <dgm:spPr/>
    </dgm:pt>
    <dgm:pt modelId="{D093F8A8-B56B-4A8D-B23F-9080DB59E9A3}" type="pres">
      <dgm:prSet presAssocID="{BB87A780-2FFB-4FD2-A8A0-D22E482F85DF}" presName="childText" presStyleLbl="conFgAcc1" presStyleIdx="5" presStyleCnt="6">
        <dgm:presLayoutVars>
          <dgm:bulletEnabled val="1"/>
        </dgm:presLayoutVars>
      </dgm:prSet>
      <dgm:spPr/>
    </dgm:pt>
  </dgm:ptLst>
  <dgm:cxnLst>
    <dgm:cxn modelId="{C420BA02-6D6D-4B23-BD3C-4D1BD7C59FB9}" type="presOf" srcId="{9D2003AC-1883-4619-AEF2-F84CB0F37EAE}" destId="{44825466-9D8D-4B6F-8A6E-AC9A3D47D7E2}" srcOrd="1" destOrd="0" presId="urn:microsoft.com/office/officeart/2005/8/layout/list1"/>
    <dgm:cxn modelId="{B0E4D402-79C8-410C-948D-A6C4D5C6AEA1}" srcId="{39D21490-F7B9-4EE3-9A37-B66A2B47F432}" destId="{A0666F48-3F6B-4267-9F77-738A94F38A22}" srcOrd="3" destOrd="0" parTransId="{96E6E4BB-7A5D-4031-A27B-EF051EB83574}" sibTransId="{E32AF75C-7970-4257-A965-A2F8B0CB7F24}"/>
    <dgm:cxn modelId="{2920BD1F-C426-4130-B146-2DC86EEF7155}" type="presOf" srcId="{597DE74E-4F03-49D9-89BA-214C79E4B3D0}" destId="{99A5B870-528C-4ABC-8F46-97240228B7E9}" srcOrd="1" destOrd="0" presId="urn:microsoft.com/office/officeart/2005/8/layout/list1"/>
    <dgm:cxn modelId="{7E0D2B3D-F53F-4F40-A2FE-66FA3130D585}" type="presOf" srcId="{BB87A780-2FFB-4FD2-A8A0-D22E482F85DF}" destId="{341AB497-671E-4BAF-9DA8-D7DB68E8540C}" srcOrd="1" destOrd="0" presId="urn:microsoft.com/office/officeart/2005/8/layout/list1"/>
    <dgm:cxn modelId="{FB6D306E-693C-4558-B960-0C5A00BB6BDA}" type="presOf" srcId="{A0666F48-3F6B-4267-9F77-738A94F38A22}" destId="{D460A607-FDF0-4275-873F-1EA7FE733118}" srcOrd="1" destOrd="0" presId="urn:microsoft.com/office/officeart/2005/8/layout/list1"/>
    <dgm:cxn modelId="{BD670A59-5043-4F79-B3C2-57F59AB0514C}" type="presOf" srcId="{A0666F48-3F6B-4267-9F77-738A94F38A22}" destId="{5876B69B-C056-4FBC-B78E-06D1E11D57F8}" srcOrd="0" destOrd="0" presId="urn:microsoft.com/office/officeart/2005/8/layout/list1"/>
    <dgm:cxn modelId="{46A92082-EF1F-4150-B9E0-FB21A2C64AC0}" type="presOf" srcId="{9D2003AC-1883-4619-AEF2-F84CB0F37EAE}" destId="{050D71EB-DFD3-465D-886B-156ACDD2E526}" srcOrd="0" destOrd="0" presId="urn:microsoft.com/office/officeart/2005/8/layout/list1"/>
    <dgm:cxn modelId="{5B6F428C-BB71-4CB9-8026-0B2C6D4CFEC2}" type="presOf" srcId="{39D21490-F7B9-4EE3-9A37-B66A2B47F432}" destId="{B8355AB8-A272-4846-B9D8-DD41640C53B4}" srcOrd="0" destOrd="0" presId="urn:microsoft.com/office/officeart/2005/8/layout/list1"/>
    <dgm:cxn modelId="{55F2BC93-603B-4F91-AEC3-6D039418FDEB}" srcId="{39D21490-F7B9-4EE3-9A37-B66A2B47F432}" destId="{2669CFA1-C035-4B58-A1AA-D5D70D01A3AF}" srcOrd="1" destOrd="0" parTransId="{95854B1C-9CB0-4E92-B927-AA1D2233BBAB}" sibTransId="{294CD6EC-AEEE-4982-94BF-F4AB8A31E98D}"/>
    <dgm:cxn modelId="{F75C2497-399F-42B8-95C9-BFC0F9366B70}" srcId="{39D21490-F7B9-4EE3-9A37-B66A2B47F432}" destId="{23F921F1-7A98-4623-9AE9-5AED0318F7A3}" srcOrd="0" destOrd="0" parTransId="{2016C1D2-65EB-452F-9C9C-616F4676ECBB}" sibTransId="{8043C2EE-C55F-4D0E-9669-6C51924F5CAA}"/>
    <dgm:cxn modelId="{2D55AF99-8B94-49B3-9E86-A9D1F7F26751}" srcId="{39D21490-F7B9-4EE3-9A37-B66A2B47F432}" destId="{9D2003AC-1883-4619-AEF2-F84CB0F37EAE}" srcOrd="2" destOrd="0" parTransId="{85468BD2-E1BC-433D-AE40-6C7667DC9E2B}" sibTransId="{48159175-F0F4-4F95-84FB-FF703DF530B0}"/>
    <dgm:cxn modelId="{43A5C1A8-5776-4959-9EEB-C8458C5927ED}" type="presOf" srcId="{2669CFA1-C035-4B58-A1AA-D5D70D01A3AF}" destId="{7B89BBA3-FB28-4164-A1D9-5FA46E6766A2}" srcOrd="0" destOrd="0" presId="urn:microsoft.com/office/officeart/2005/8/layout/list1"/>
    <dgm:cxn modelId="{22C983B5-9B97-4D8F-8721-3466EAC063BB}" type="presOf" srcId="{2669CFA1-C035-4B58-A1AA-D5D70D01A3AF}" destId="{A5B9F585-75DA-44D2-BCFE-3507E5972BE0}" srcOrd="1" destOrd="0" presId="urn:microsoft.com/office/officeart/2005/8/layout/list1"/>
    <dgm:cxn modelId="{FF2745CF-4B04-484E-A298-1314A319CD6D}" srcId="{39D21490-F7B9-4EE3-9A37-B66A2B47F432}" destId="{597DE74E-4F03-49D9-89BA-214C79E4B3D0}" srcOrd="4" destOrd="0" parTransId="{1CC1AAAE-3328-4ACB-84BD-E10D981FBFF6}" sibTransId="{B28F4A1A-2527-4A9E-B9B8-0A098F9205D1}"/>
    <dgm:cxn modelId="{0CB4C1D0-B4A7-4CC0-9DA1-29BA7965ECE9}" type="presOf" srcId="{23F921F1-7A98-4623-9AE9-5AED0318F7A3}" destId="{234BEDA6-510E-45D3-86FF-834A89D2F505}" srcOrd="0" destOrd="0" presId="urn:microsoft.com/office/officeart/2005/8/layout/list1"/>
    <dgm:cxn modelId="{B14DD9D3-CDF2-4B3F-B0B0-30EC1A1D846A}" type="presOf" srcId="{BB87A780-2FFB-4FD2-A8A0-D22E482F85DF}" destId="{3C32C76D-E109-44FC-BB33-AE79942CF3D6}" srcOrd="0" destOrd="0" presId="urn:microsoft.com/office/officeart/2005/8/layout/list1"/>
    <dgm:cxn modelId="{727358DD-019A-4959-83AA-B436A68C60D5}" type="presOf" srcId="{597DE74E-4F03-49D9-89BA-214C79E4B3D0}" destId="{A143BB79-EBA5-4D27-A129-17E91A4D6DBD}" srcOrd="0" destOrd="0" presId="urn:microsoft.com/office/officeart/2005/8/layout/list1"/>
    <dgm:cxn modelId="{A804D8EA-D31E-43EC-83FF-9C0D667870E1}" type="presOf" srcId="{23F921F1-7A98-4623-9AE9-5AED0318F7A3}" destId="{01DEBAEE-9C44-4018-AD78-8C67E3D5F824}" srcOrd="1" destOrd="0" presId="urn:microsoft.com/office/officeart/2005/8/layout/list1"/>
    <dgm:cxn modelId="{1C46F5F3-9B27-4835-9F81-FBF0D5B777AC}" srcId="{39D21490-F7B9-4EE3-9A37-B66A2B47F432}" destId="{BB87A780-2FFB-4FD2-A8A0-D22E482F85DF}" srcOrd="5" destOrd="0" parTransId="{C87C1E29-E5E3-43B5-BDD1-AD6951D318E1}" sibTransId="{BC64C2DB-B95B-44E8-902D-FD4553738E1E}"/>
    <dgm:cxn modelId="{3226DAFE-3D1D-4C83-A9BA-2B26413BE523}" type="presParOf" srcId="{B8355AB8-A272-4846-B9D8-DD41640C53B4}" destId="{48A30175-0C0F-4799-9906-10A0A34E14FA}" srcOrd="0" destOrd="0" presId="urn:microsoft.com/office/officeart/2005/8/layout/list1"/>
    <dgm:cxn modelId="{72DBC0C9-60DD-4FBD-885D-DF470992B3C7}" type="presParOf" srcId="{48A30175-0C0F-4799-9906-10A0A34E14FA}" destId="{234BEDA6-510E-45D3-86FF-834A89D2F505}" srcOrd="0" destOrd="0" presId="urn:microsoft.com/office/officeart/2005/8/layout/list1"/>
    <dgm:cxn modelId="{334E532C-0B58-4F97-90A6-7ACF03C1683E}" type="presParOf" srcId="{48A30175-0C0F-4799-9906-10A0A34E14FA}" destId="{01DEBAEE-9C44-4018-AD78-8C67E3D5F824}" srcOrd="1" destOrd="0" presId="urn:microsoft.com/office/officeart/2005/8/layout/list1"/>
    <dgm:cxn modelId="{E0FA985E-E86C-4B64-A7E0-C0588F09C9FA}" type="presParOf" srcId="{B8355AB8-A272-4846-B9D8-DD41640C53B4}" destId="{8EE10D10-3F4D-4E6C-9E49-BB40516730C1}" srcOrd="1" destOrd="0" presId="urn:microsoft.com/office/officeart/2005/8/layout/list1"/>
    <dgm:cxn modelId="{31455579-7752-4CB2-95C5-ABB64C8F35FB}" type="presParOf" srcId="{B8355AB8-A272-4846-B9D8-DD41640C53B4}" destId="{C058CA4F-120C-4B9A-9494-AF523E952102}" srcOrd="2" destOrd="0" presId="urn:microsoft.com/office/officeart/2005/8/layout/list1"/>
    <dgm:cxn modelId="{8E9666FD-1FBE-42D1-B2FD-4C0AD2A67855}" type="presParOf" srcId="{B8355AB8-A272-4846-B9D8-DD41640C53B4}" destId="{4A987996-4C4F-4AED-859E-E0643C6F4B94}" srcOrd="3" destOrd="0" presId="urn:microsoft.com/office/officeart/2005/8/layout/list1"/>
    <dgm:cxn modelId="{DFDE9E1A-DA1F-4336-B1D5-F5634AA891A7}" type="presParOf" srcId="{B8355AB8-A272-4846-B9D8-DD41640C53B4}" destId="{76253359-DE5B-45B7-B864-6C1510A596F3}" srcOrd="4" destOrd="0" presId="urn:microsoft.com/office/officeart/2005/8/layout/list1"/>
    <dgm:cxn modelId="{19149FCE-86F8-4D1E-8236-8124AE79552E}" type="presParOf" srcId="{76253359-DE5B-45B7-B864-6C1510A596F3}" destId="{7B89BBA3-FB28-4164-A1D9-5FA46E6766A2}" srcOrd="0" destOrd="0" presId="urn:microsoft.com/office/officeart/2005/8/layout/list1"/>
    <dgm:cxn modelId="{4B6E8EF6-B4C4-43F4-B63B-389E4AFB5FC3}" type="presParOf" srcId="{76253359-DE5B-45B7-B864-6C1510A596F3}" destId="{A5B9F585-75DA-44D2-BCFE-3507E5972BE0}" srcOrd="1" destOrd="0" presId="urn:microsoft.com/office/officeart/2005/8/layout/list1"/>
    <dgm:cxn modelId="{3575ADF6-C92B-4B99-9F36-1BBB63110CA3}" type="presParOf" srcId="{B8355AB8-A272-4846-B9D8-DD41640C53B4}" destId="{9748D33F-AF3B-4900-AD7B-600DC3264B03}" srcOrd="5" destOrd="0" presId="urn:microsoft.com/office/officeart/2005/8/layout/list1"/>
    <dgm:cxn modelId="{DFA78E37-46B2-4C66-8053-B645CEA873D0}" type="presParOf" srcId="{B8355AB8-A272-4846-B9D8-DD41640C53B4}" destId="{EE46C737-5CE7-452E-A07D-454DD27A6FFB}" srcOrd="6" destOrd="0" presId="urn:microsoft.com/office/officeart/2005/8/layout/list1"/>
    <dgm:cxn modelId="{7BAB0DAE-5F5C-4AF1-B196-F3E08365FE43}" type="presParOf" srcId="{B8355AB8-A272-4846-B9D8-DD41640C53B4}" destId="{573E563F-C093-4A36-899C-FA954788CCCB}" srcOrd="7" destOrd="0" presId="urn:microsoft.com/office/officeart/2005/8/layout/list1"/>
    <dgm:cxn modelId="{A4F8BF80-4C32-4278-B73D-E392039370BD}" type="presParOf" srcId="{B8355AB8-A272-4846-B9D8-DD41640C53B4}" destId="{BA70D2CC-894C-4B37-9012-CECB1971C740}" srcOrd="8" destOrd="0" presId="urn:microsoft.com/office/officeart/2005/8/layout/list1"/>
    <dgm:cxn modelId="{8FE7907A-02E5-4EB7-8492-7985DE9825A9}" type="presParOf" srcId="{BA70D2CC-894C-4B37-9012-CECB1971C740}" destId="{050D71EB-DFD3-465D-886B-156ACDD2E526}" srcOrd="0" destOrd="0" presId="urn:microsoft.com/office/officeart/2005/8/layout/list1"/>
    <dgm:cxn modelId="{84DCCAAE-F0E7-480A-ADE4-C9C82B334BBF}" type="presParOf" srcId="{BA70D2CC-894C-4B37-9012-CECB1971C740}" destId="{44825466-9D8D-4B6F-8A6E-AC9A3D47D7E2}" srcOrd="1" destOrd="0" presId="urn:microsoft.com/office/officeart/2005/8/layout/list1"/>
    <dgm:cxn modelId="{6A04D68A-D8B3-4FDD-A373-75A77F672FC8}" type="presParOf" srcId="{B8355AB8-A272-4846-B9D8-DD41640C53B4}" destId="{61908891-E33D-469A-BDD6-313306E4F3F0}" srcOrd="9" destOrd="0" presId="urn:microsoft.com/office/officeart/2005/8/layout/list1"/>
    <dgm:cxn modelId="{70EDC80F-36EF-4EAE-8A00-9CE968E42155}" type="presParOf" srcId="{B8355AB8-A272-4846-B9D8-DD41640C53B4}" destId="{1A9A70DC-2FB0-4A85-B128-9F33B6A7B78A}" srcOrd="10" destOrd="0" presId="urn:microsoft.com/office/officeart/2005/8/layout/list1"/>
    <dgm:cxn modelId="{7890B356-941F-4FBD-BDC5-68BF408592AF}" type="presParOf" srcId="{B8355AB8-A272-4846-B9D8-DD41640C53B4}" destId="{ABE82640-5DD3-423A-BD35-C7B00D7A0E26}" srcOrd="11" destOrd="0" presId="urn:microsoft.com/office/officeart/2005/8/layout/list1"/>
    <dgm:cxn modelId="{ECBDF525-B9AF-41C4-8343-DC4A23389DBF}" type="presParOf" srcId="{B8355AB8-A272-4846-B9D8-DD41640C53B4}" destId="{32140BC9-69E0-4833-A8A3-253833F1A27D}" srcOrd="12" destOrd="0" presId="urn:microsoft.com/office/officeart/2005/8/layout/list1"/>
    <dgm:cxn modelId="{4A2F084D-7868-4A71-94B9-11FCA3654D77}" type="presParOf" srcId="{32140BC9-69E0-4833-A8A3-253833F1A27D}" destId="{5876B69B-C056-4FBC-B78E-06D1E11D57F8}" srcOrd="0" destOrd="0" presId="urn:microsoft.com/office/officeart/2005/8/layout/list1"/>
    <dgm:cxn modelId="{BB68964C-D140-4B4C-930D-A29A4D237ACC}" type="presParOf" srcId="{32140BC9-69E0-4833-A8A3-253833F1A27D}" destId="{D460A607-FDF0-4275-873F-1EA7FE733118}" srcOrd="1" destOrd="0" presId="urn:microsoft.com/office/officeart/2005/8/layout/list1"/>
    <dgm:cxn modelId="{2516BFE4-4F05-4CA5-8F44-436C7276A080}" type="presParOf" srcId="{B8355AB8-A272-4846-B9D8-DD41640C53B4}" destId="{31CC4BD5-E8EE-47F0-BECA-2A95CBFE7FBC}" srcOrd="13" destOrd="0" presId="urn:microsoft.com/office/officeart/2005/8/layout/list1"/>
    <dgm:cxn modelId="{89933A56-DC57-439C-9F39-0DBCDE0ACA8B}" type="presParOf" srcId="{B8355AB8-A272-4846-B9D8-DD41640C53B4}" destId="{1BBCD222-1FB4-4181-817D-A236DAD427F1}" srcOrd="14" destOrd="0" presId="urn:microsoft.com/office/officeart/2005/8/layout/list1"/>
    <dgm:cxn modelId="{751C2B5B-C818-49DB-AFF6-31749569ACEE}" type="presParOf" srcId="{B8355AB8-A272-4846-B9D8-DD41640C53B4}" destId="{B53CAA8F-4588-44EE-BCC7-4D165C6DEB5F}" srcOrd="15" destOrd="0" presId="urn:microsoft.com/office/officeart/2005/8/layout/list1"/>
    <dgm:cxn modelId="{82A314BC-54BB-48B8-9630-7C9588D01810}" type="presParOf" srcId="{B8355AB8-A272-4846-B9D8-DD41640C53B4}" destId="{B5880873-33AA-40F6-A131-66B3DB0ECAD6}" srcOrd="16" destOrd="0" presId="urn:microsoft.com/office/officeart/2005/8/layout/list1"/>
    <dgm:cxn modelId="{EFC7018A-D197-459E-903E-B1C1E5311D11}" type="presParOf" srcId="{B5880873-33AA-40F6-A131-66B3DB0ECAD6}" destId="{A143BB79-EBA5-4D27-A129-17E91A4D6DBD}" srcOrd="0" destOrd="0" presId="urn:microsoft.com/office/officeart/2005/8/layout/list1"/>
    <dgm:cxn modelId="{BC74B2E7-4343-4DF7-BD46-02B559099D85}" type="presParOf" srcId="{B5880873-33AA-40F6-A131-66B3DB0ECAD6}" destId="{99A5B870-528C-4ABC-8F46-97240228B7E9}" srcOrd="1" destOrd="0" presId="urn:microsoft.com/office/officeart/2005/8/layout/list1"/>
    <dgm:cxn modelId="{BDEEE057-55B9-4009-99DF-9D47C4C0F6A7}" type="presParOf" srcId="{B8355AB8-A272-4846-B9D8-DD41640C53B4}" destId="{092ADF66-79A4-4F04-8FB7-891730CBE057}" srcOrd="17" destOrd="0" presId="urn:microsoft.com/office/officeart/2005/8/layout/list1"/>
    <dgm:cxn modelId="{2B0363BE-0DC6-439E-A579-E2AF446DAE31}" type="presParOf" srcId="{B8355AB8-A272-4846-B9D8-DD41640C53B4}" destId="{E1394E84-1344-48BE-991F-62BB9302039D}" srcOrd="18" destOrd="0" presId="urn:microsoft.com/office/officeart/2005/8/layout/list1"/>
    <dgm:cxn modelId="{D15FF228-6CD7-4A24-9E00-2660CFBD9124}" type="presParOf" srcId="{B8355AB8-A272-4846-B9D8-DD41640C53B4}" destId="{13A1C0D0-6BAF-4F88-9E49-2E554DDD0016}" srcOrd="19" destOrd="0" presId="urn:microsoft.com/office/officeart/2005/8/layout/list1"/>
    <dgm:cxn modelId="{BD2227D5-8C92-46A9-8429-2147C39A9F76}" type="presParOf" srcId="{B8355AB8-A272-4846-B9D8-DD41640C53B4}" destId="{2BEE8FAF-1007-40BC-96B6-63A1AF0216CA}" srcOrd="20" destOrd="0" presId="urn:microsoft.com/office/officeart/2005/8/layout/list1"/>
    <dgm:cxn modelId="{B3C30E1D-29BC-4F7E-BBE0-15C78FF3D3BE}" type="presParOf" srcId="{2BEE8FAF-1007-40BC-96B6-63A1AF0216CA}" destId="{3C32C76D-E109-44FC-BB33-AE79942CF3D6}" srcOrd="0" destOrd="0" presId="urn:microsoft.com/office/officeart/2005/8/layout/list1"/>
    <dgm:cxn modelId="{0B4EB688-DEDA-4E98-ACAB-254796CE901E}" type="presParOf" srcId="{2BEE8FAF-1007-40BC-96B6-63A1AF0216CA}" destId="{341AB497-671E-4BAF-9DA8-D7DB68E8540C}" srcOrd="1" destOrd="0" presId="urn:microsoft.com/office/officeart/2005/8/layout/list1"/>
    <dgm:cxn modelId="{B25F6EF0-498F-47E4-89DB-C31A79628691}" type="presParOf" srcId="{B8355AB8-A272-4846-B9D8-DD41640C53B4}" destId="{6D5952B0-CB73-40A7-9486-774AEA6E483E}" srcOrd="21" destOrd="0" presId="urn:microsoft.com/office/officeart/2005/8/layout/list1"/>
    <dgm:cxn modelId="{254B95E3-B7F0-4301-AE6B-DBDDD2463B06}" type="presParOf" srcId="{B8355AB8-A272-4846-B9D8-DD41640C53B4}" destId="{D093F8A8-B56B-4A8D-B23F-9080DB59E9A3}"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A85C3-B961-45EF-88E5-BA429CAD383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238A00D-8692-452D-AD73-CEA0852E050D}">
      <dgm:prSet/>
      <dgm:spPr/>
      <dgm:t>
        <a:bodyPr/>
        <a:lstStyle/>
        <a:p>
          <a:r>
            <a:rPr lang="it-IT" b="0" i="0" dirty="0"/>
            <a:t>Ricerca per testi nei quali si trova il testo del Vasari diviso in sezioni </a:t>
          </a:r>
          <a:endParaRPr lang="en-US" dirty="0"/>
        </a:p>
      </dgm:t>
    </dgm:pt>
    <dgm:pt modelId="{DDE57D4B-AA67-4D7A-A3CF-503A6CD580F9}" type="parTrans" cxnId="{6B428343-E3BB-44D9-8972-1209475FD9FA}">
      <dgm:prSet/>
      <dgm:spPr/>
      <dgm:t>
        <a:bodyPr/>
        <a:lstStyle/>
        <a:p>
          <a:endParaRPr lang="en-US"/>
        </a:p>
      </dgm:t>
    </dgm:pt>
    <dgm:pt modelId="{44AD5A7B-404F-4E4D-9257-154954321C1F}" type="sibTrans" cxnId="{6B428343-E3BB-44D9-8972-1209475FD9FA}">
      <dgm:prSet/>
      <dgm:spPr/>
      <dgm:t>
        <a:bodyPr/>
        <a:lstStyle/>
        <a:p>
          <a:endParaRPr lang="en-US"/>
        </a:p>
      </dgm:t>
    </dgm:pt>
    <dgm:pt modelId="{2D8886B9-2A6E-4D20-9BE9-6C170A921A69}">
      <dgm:prSet/>
      <dgm:spPr/>
      <dgm:t>
        <a:bodyPr/>
        <a:lstStyle/>
        <a:p>
          <a:r>
            <a:rPr lang="it-IT" b="0" i="0"/>
            <a:t>Ricerca per luoghi </a:t>
          </a:r>
          <a:endParaRPr lang="en-US"/>
        </a:p>
      </dgm:t>
    </dgm:pt>
    <dgm:pt modelId="{D0BD7BD9-B4BE-4A7B-A0D6-246BF3B8B267}" type="parTrans" cxnId="{4E72BD65-614E-4CCF-863B-8921E3CACD2C}">
      <dgm:prSet/>
      <dgm:spPr/>
      <dgm:t>
        <a:bodyPr/>
        <a:lstStyle/>
        <a:p>
          <a:endParaRPr lang="en-US"/>
        </a:p>
      </dgm:t>
    </dgm:pt>
    <dgm:pt modelId="{110C7A61-6F8E-470B-8400-CE71DF24DE5B}" type="sibTrans" cxnId="{4E72BD65-614E-4CCF-863B-8921E3CACD2C}">
      <dgm:prSet/>
      <dgm:spPr/>
      <dgm:t>
        <a:bodyPr/>
        <a:lstStyle/>
        <a:p>
          <a:endParaRPr lang="en-US"/>
        </a:p>
      </dgm:t>
    </dgm:pt>
    <dgm:pt modelId="{9A507DB4-436E-4580-A0E0-91732469DE0F}">
      <dgm:prSet/>
      <dgm:spPr/>
      <dgm:t>
        <a:bodyPr/>
        <a:lstStyle/>
        <a:p>
          <a:r>
            <a:rPr lang="it-IT" b="0" i="0" dirty="0"/>
            <a:t>Ricerca per artisti</a:t>
          </a:r>
        </a:p>
      </dgm:t>
    </dgm:pt>
    <dgm:pt modelId="{DB053619-73D4-4B70-B9B0-C4BAE81CA42A}" type="parTrans" cxnId="{EFB3B1AA-908F-4696-BD70-0B9D4FDEE622}">
      <dgm:prSet/>
      <dgm:spPr/>
      <dgm:t>
        <a:bodyPr/>
        <a:lstStyle/>
        <a:p>
          <a:endParaRPr lang="en-US"/>
        </a:p>
      </dgm:t>
    </dgm:pt>
    <dgm:pt modelId="{4A448963-AF5F-401A-97B2-E966C3059B01}" type="sibTrans" cxnId="{EFB3B1AA-908F-4696-BD70-0B9D4FDEE622}">
      <dgm:prSet/>
      <dgm:spPr/>
      <dgm:t>
        <a:bodyPr/>
        <a:lstStyle/>
        <a:p>
          <a:endParaRPr lang="en-US"/>
        </a:p>
      </dgm:t>
    </dgm:pt>
    <dgm:pt modelId="{D494B8B8-2507-4304-AA49-ECFE887BD81F}">
      <dgm:prSet/>
      <dgm:spPr/>
      <dgm:t>
        <a:bodyPr/>
        <a:lstStyle/>
        <a:p>
          <a:r>
            <a:rPr lang="it-IT" b="0" i="0"/>
            <a:t>Ricerca per categorie nei quali gli item sono divisi in base alla loro tipologia( pittura, scultura e architettura).</a:t>
          </a:r>
          <a:endParaRPr lang="it-IT" b="0" i="0" dirty="0"/>
        </a:p>
      </dgm:t>
    </dgm:pt>
    <dgm:pt modelId="{1EC021A6-8145-468E-9815-DF57FC0A58AE}" type="parTrans" cxnId="{3F282CD8-DCF4-4F6A-AC40-11F6273D4DC3}">
      <dgm:prSet/>
      <dgm:spPr/>
      <dgm:t>
        <a:bodyPr/>
        <a:lstStyle/>
        <a:p>
          <a:endParaRPr lang="it-IT"/>
        </a:p>
      </dgm:t>
    </dgm:pt>
    <dgm:pt modelId="{4E29C764-8D35-416C-9BFA-9909635605F6}" type="sibTrans" cxnId="{3F282CD8-DCF4-4F6A-AC40-11F6273D4DC3}">
      <dgm:prSet/>
      <dgm:spPr/>
      <dgm:t>
        <a:bodyPr/>
        <a:lstStyle/>
        <a:p>
          <a:endParaRPr lang="it-IT"/>
        </a:p>
      </dgm:t>
    </dgm:pt>
    <dgm:pt modelId="{8070CB08-E6A2-4CC4-81BC-740D057D5356}" type="pres">
      <dgm:prSet presAssocID="{0BDA85C3-B961-45EF-88E5-BA429CAD3830}" presName="linear" presStyleCnt="0">
        <dgm:presLayoutVars>
          <dgm:animLvl val="lvl"/>
          <dgm:resizeHandles val="exact"/>
        </dgm:presLayoutVars>
      </dgm:prSet>
      <dgm:spPr/>
    </dgm:pt>
    <dgm:pt modelId="{4E774564-8FEE-4206-AF08-C85C2766A90E}" type="pres">
      <dgm:prSet presAssocID="{A238A00D-8692-452D-AD73-CEA0852E050D}" presName="parentText" presStyleLbl="node1" presStyleIdx="0" presStyleCnt="4">
        <dgm:presLayoutVars>
          <dgm:chMax val="0"/>
          <dgm:bulletEnabled val="1"/>
        </dgm:presLayoutVars>
      </dgm:prSet>
      <dgm:spPr/>
    </dgm:pt>
    <dgm:pt modelId="{CC93193B-E956-4B36-9178-6585BB34F386}" type="pres">
      <dgm:prSet presAssocID="{44AD5A7B-404F-4E4D-9257-154954321C1F}" presName="spacer" presStyleCnt="0"/>
      <dgm:spPr/>
    </dgm:pt>
    <dgm:pt modelId="{DD73E949-68E4-4E51-950F-3303999F394F}" type="pres">
      <dgm:prSet presAssocID="{2D8886B9-2A6E-4D20-9BE9-6C170A921A69}" presName="parentText" presStyleLbl="node1" presStyleIdx="1" presStyleCnt="4">
        <dgm:presLayoutVars>
          <dgm:chMax val="0"/>
          <dgm:bulletEnabled val="1"/>
        </dgm:presLayoutVars>
      </dgm:prSet>
      <dgm:spPr/>
    </dgm:pt>
    <dgm:pt modelId="{C8189331-09BB-43A7-808C-29FC6CF1DC89}" type="pres">
      <dgm:prSet presAssocID="{110C7A61-6F8E-470B-8400-CE71DF24DE5B}" presName="spacer" presStyleCnt="0"/>
      <dgm:spPr/>
    </dgm:pt>
    <dgm:pt modelId="{8B312F29-C408-4D9E-92E5-06471AE63DB6}" type="pres">
      <dgm:prSet presAssocID="{9A507DB4-436E-4580-A0E0-91732469DE0F}" presName="parentText" presStyleLbl="node1" presStyleIdx="2" presStyleCnt="4">
        <dgm:presLayoutVars>
          <dgm:chMax val="0"/>
          <dgm:bulletEnabled val="1"/>
        </dgm:presLayoutVars>
      </dgm:prSet>
      <dgm:spPr/>
    </dgm:pt>
    <dgm:pt modelId="{6E57D9BC-C48E-49EC-A35A-9356605559AE}" type="pres">
      <dgm:prSet presAssocID="{4A448963-AF5F-401A-97B2-E966C3059B01}" presName="spacer" presStyleCnt="0"/>
      <dgm:spPr/>
    </dgm:pt>
    <dgm:pt modelId="{A27EF2D6-1782-49EA-B45A-DC20922BF839}" type="pres">
      <dgm:prSet presAssocID="{D494B8B8-2507-4304-AA49-ECFE887BD81F}" presName="parentText" presStyleLbl="node1" presStyleIdx="3" presStyleCnt="4">
        <dgm:presLayoutVars>
          <dgm:chMax val="0"/>
          <dgm:bulletEnabled val="1"/>
        </dgm:presLayoutVars>
      </dgm:prSet>
      <dgm:spPr/>
    </dgm:pt>
  </dgm:ptLst>
  <dgm:cxnLst>
    <dgm:cxn modelId="{8CE03004-89CC-435C-A812-B8520D398A3A}" type="presOf" srcId="{0BDA85C3-B961-45EF-88E5-BA429CAD3830}" destId="{8070CB08-E6A2-4CC4-81BC-740D057D5356}" srcOrd="0" destOrd="0" presId="urn:microsoft.com/office/officeart/2005/8/layout/vList2"/>
    <dgm:cxn modelId="{0FA47014-96F2-43AB-8D15-F5040AB4956C}" type="presOf" srcId="{2D8886B9-2A6E-4D20-9BE9-6C170A921A69}" destId="{DD73E949-68E4-4E51-950F-3303999F394F}" srcOrd="0" destOrd="0" presId="urn:microsoft.com/office/officeart/2005/8/layout/vList2"/>
    <dgm:cxn modelId="{6B428343-E3BB-44D9-8972-1209475FD9FA}" srcId="{0BDA85C3-B961-45EF-88E5-BA429CAD3830}" destId="{A238A00D-8692-452D-AD73-CEA0852E050D}" srcOrd="0" destOrd="0" parTransId="{DDE57D4B-AA67-4D7A-A3CF-503A6CD580F9}" sibTransId="{44AD5A7B-404F-4E4D-9257-154954321C1F}"/>
    <dgm:cxn modelId="{4E72BD65-614E-4CCF-863B-8921E3CACD2C}" srcId="{0BDA85C3-B961-45EF-88E5-BA429CAD3830}" destId="{2D8886B9-2A6E-4D20-9BE9-6C170A921A69}" srcOrd="1" destOrd="0" parTransId="{D0BD7BD9-B4BE-4A7B-A0D6-246BF3B8B267}" sibTransId="{110C7A61-6F8E-470B-8400-CE71DF24DE5B}"/>
    <dgm:cxn modelId="{10242371-C528-46F8-B35D-7DA38D3CC344}" type="presOf" srcId="{D494B8B8-2507-4304-AA49-ECFE887BD81F}" destId="{A27EF2D6-1782-49EA-B45A-DC20922BF839}" srcOrd="0" destOrd="0" presId="urn:microsoft.com/office/officeart/2005/8/layout/vList2"/>
    <dgm:cxn modelId="{91ACA09C-404E-4F71-89FC-A1F917D9DD9F}" type="presOf" srcId="{A238A00D-8692-452D-AD73-CEA0852E050D}" destId="{4E774564-8FEE-4206-AF08-C85C2766A90E}" srcOrd="0" destOrd="0" presId="urn:microsoft.com/office/officeart/2005/8/layout/vList2"/>
    <dgm:cxn modelId="{EFB3B1AA-908F-4696-BD70-0B9D4FDEE622}" srcId="{0BDA85C3-B961-45EF-88E5-BA429CAD3830}" destId="{9A507DB4-436E-4580-A0E0-91732469DE0F}" srcOrd="2" destOrd="0" parTransId="{DB053619-73D4-4B70-B9B0-C4BAE81CA42A}" sibTransId="{4A448963-AF5F-401A-97B2-E966C3059B01}"/>
    <dgm:cxn modelId="{3F282CD8-DCF4-4F6A-AC40-11F6273D4DC3}" srcId="{0BDA85C3-B961-45EF-88E5-BA429CAD3830}" destId="{D494B8B8-2507-4304-AA49-ECFE887BD81F}" srcOrd="3" destOrd="0" parTransId="{1EC021A6-8145-468E-9815-DF57FC0A58AE}" sibTransId="{4E29C764-8D35-416C-9BFA-9909635605F6}"/>
    <dgm:cxn modelId="{4FA6F7DD-5E74-4883-9F79-55AFF815FC2A}" type="presOf" srcId="{9A507DB4-436E-4580-A0E0-91732469DE0F}" destId="{8B312F29-C408-4D9E-92E5-06471AE63DB6}" srcOrd="0" destOrd="0" presId="urn:microsoft.com/office/officeart/2005/8/layout/vList2"/>
    <dgm:cxn modelId="{E73C01AA-6EE8-4098-834E-7692966C7440}" type="presParOf" srcId="{8070CB08-E6A2-4CC4-81BC-740D057D5356}" destId="{4E774564-8FEE-4206-AF08-C85C2766A90E}" srcOrd="0" destOrd="0" presId="urn:microsoft.com/office/officeart/2005/8/layout/vList2"/>
    <dgm:cxn modelId="{4D179C32-F0BF-40D8-8789-220593F3694D}" type="presParOf" srcId="{8070CB08-E6A2-4CC4-81BC-740D057D5356}" destId="{CC93193B-E956-4B36-9178-6585BB34F386}" srcOrd="1" destOrd="0" presId="urn:microsoft.com/office/officeart/2005/8/layout/vList2"/>
    <dgm:cxn modelId="{B111D796-23F7-4B6A-B650-381F7FE379E9}" type="presParOf" srcId="{8070CB08-E6A2-4CC4-81BC-740D057D5356}" destId="{DD73E949-68E4-4E51-950F-3303999F394F}" srcOrd="2" destOrd="0" presId="urn:microsoft.com/office/officeart/2005/8/layout/vList2"/>
    <dgm:cxn modelId="{D39C9F66-B754-491D-8BB5-510080246DE8}" type="presParOf" srcId="{8070CB08-E6A2-4CC4-81BC-740D057D5356}" destId="{C8189331-09BB-43A7-808C-29FC6CF1DC89}" srcOrd="3" destOrd="0" presId="urn:microsoft.com/office/officeart/2005/8/layout/vList2"/>
    <dgm:cxn modelId="{6FAD60D6-643D-427C-8AF6-3E45E3A65F7D}" type="presParOf" srcId="{8070CB08-E6A2-4CC4-81BC-740D057D5356}" destId="{8B312F29-C408-4D9E-92E5-06471AE63DB6}" srcOrd="4" destOrd="0" presId="urn:microsoft.com/office/officeart/2005/8/layout/vList2"/>
    <dgm:cxn modelId="{793927C6-D4DF-4836-A6B6-453ABD242BD7}" type="presParOf" srcId="{8070CB08-E6A2-4CC4-81BC-740D057D5356}" destId="{6E57D9BC-C48E-49EC-A35A-9356605559AE}" srcOrd="5" destOrd="0" presId="urn:microsoft.com/office/officeart/2005/8/layout/vList2"/>
    <dgm:cxn modelId="{7647520F-7BEE-47C5-BC3E-E6CE48BFC887}" type="presParOf" srcId="{8070CB08-E6A2-4CC4-81BC-740D057D5356}" destId="{A27EF2D6-1782-49EA-B45A-DC20922BF8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B5DA8A-CB05-464F-921F-780C4E04EB2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91E55E14-58BC-447C-A0B2-534C9938BEE0}">
      <dgm:prSet/>
      <dgm:spPr/>
      <dgm:t>
        <a:bodyPr/>
        <a:lstStyle/>
        <a:p>
          <a:pPr algn="ctr"/>
          <a:r>
            <a:rPr lang="it-IT" b="0" i="0" dirty="0"/>
            <a:t>XML/DC </a:t>
          </a:r>
          <a:endParaRPr lang="en-US" dirty="0"/>
        </a:p>
      </dgm:t>
    </dgm:pt>
    <dgm:pt modelId="{71EB68B9-5422-4812-8C2C-4D2FA7314B25}" type="parTrans" cxnId="{7371945B-5974-460D-BF88-8FD54B1318C1}">
      <dgm:prSet/>
      <dgm:spPr/>
      <dgm:t>
        <a:bodyPr/>
        <a:lstStyle/>
        <a:p>
          <a:endParaRPr lang="en-US"/>
        </a:p>
      </dgm:t>
    </dgm:pt>
    <dgm:pt modelId="{096C1382-2D8A-4A80-B907-5D8280E04C8E}" type="sibTrans" cxnId="{7371945B-5974-460D-BF88-8FD54B1318C1}">
      <dgm:prSet/>
      <dgm:spPr/>
      <dgm:t>
        <a:bodyPr/>
        <a:lstStyle/>
        <a:p>
          <a:endParaRPr lang="en-US"/>
        </a:p>
      </dgm:t>
    </dgm:pt>
    <dgm:pt modelId="{04CB2AA2-4094-48E5-ADF5-9D3B3D8F132A}">
      <dgm:prSet/>
      <dgm:spPr/>
      <dgm:t>
        <a:bodyPr/>
        <a:lstStyle/>
        <a:p>
          <a:pPr algn="ctr"/>
          <a:r>
            <a:rPr lang="it-IT" b="0" i="0" dirty="0"/>
            <a:t>XML/TEI </a:t>
          </a:r>
          <a:endParaRPr lang="en-US" dirty="0"/>
        </a:p>
      </dgm:t>
    </dgm:pt>
    <dgm:pt modelId="{5EE88CF9-FAA5-4726-BAAE-4328FE1B3ABF}" type="parTrans" cxnId="{2ECB75C9-01AC-40B8-951A-D03718BE49C7}">
      <dgm:prSet/>
      <dgm:spPr/>
      <dgm:t>
        <a:bodyPr/>
        <a:lstStyle/>
        <a:p>
          <a:endParaRPr lang="en-US"/>
        </a:p>
      </dgm:t>
    </dgm:pt>
    <dgm:pt modelId="{D3EE8AAF-10CB-45E3-9164-EACCEB985F76}" type="sibTrans" cxnId="{2ECB75C9-01AC-40B8-951A-D03718BE49C7}">
      <dgm:prSet/>
      <dgm:spPr/>
      <dgm:t>
        <a:bodyPr/>
        <a:lstStyle/>
        <a:p>
          <a:endParaRPr lang="en-US"/>
        </a:p>
      </dgm:t>
    </dgm:pt>
    <dgm:pt modelId="{381A5123-4E61-44C1-9F43-DEBC9CB97392}" type="pres">
      <dgm:prSet presAssocID="{63B5DA8A-CB05-464F-921F-780C4E04EB22}" presName="linear" presStyleCnt="0">
        <dgm:presLayoutVars>
          <dgm:dir/>
          <dgm:animLvl val="lvl"/>
          <dgm:resizeHandles val="exact"/>
        </dgm:presLayoutVars>
      </dgm:prSet>
      <dgm:spPr/>
    </dgm:pt>
    <dgm:pt modelId="{636CD266-5F15-410D-8534-999052A18AC4}" type="pres">
      <dgm:prSet presAssocID="{91E55E14-58BC-447C-A0B2-534C9938BEE0}" presName="parentLin" presStyleCnt="0"/>
      <dgm:spPr/>
    </dgm:pt>
    <dgm:pt modelId="{7DD6CEEE-7AEE-412C-B19C-419D8DE8706A}" type="pres">
      <dgm:prSet presAssocID="{91E55E14-58BC-447C-A0B2-534C9938BEE0}" presName="parentLeftMargin" presStyleLbl="node1" presStyleIdx="0" presStyleCnt="2"/>
      <dgm:spPr/>
    </dgm:pt>
    <dgm:pt modelId="{710287DC-7560-4F6C-8FD4-E586F4765652}" type="pres">
      <dgm:prSet presAssocID="{91E55E14-58BC-447C-A0B2-534C9938BEE0}" presName="parentText" presStyleLbl="node1" presStyleIdx="0" presStyleCnt="2" custLinFactNeighborX="-4181">
        <dgm:presLayoutVars>
          <dgm:chMax val="0"/>
          <dgm:bulletEnabled val="1"/>
        </dgm:presLayoutVars>
      </dgm:prSet>
      <dgm:spPr/>
    </dgm:pt>
    <dgm:pt modelId="{A6751B6A-ECFD-4691-9505-CA7321E4602B}" type="pres">
      <dgm:prSet presAssocID="{91E55E14-58BC-447C-A0B2-534C9938BEE0}" presName="negativeSpace" presStyleCnt="0"/>
      <dgm:spPr/>
    </dgm:pt>
    <dgm:pt modelId="{D3F9AEB6-F9AE-4B2A-BC75-1D2C0F0F23E2}" type="pres">
      <dgm:prSet presAssocID="{91E55E14-58BC-447C-A0B2-534C9938BEE0}" presName="childText" presStyleLbl="conFgAcc1" presStyleIdx="0" presStyleCnt="2">
        <dgm:presLayoutVars>
          <dgm:bulletEnabled val="1"/>
        </dgm:presLayoutVars>
      </dgm:prSet>
      <dgm:spPr/>
    </dgm:pt>
    <dgm:pt modelId="{B3F58569-783F-4C10-8464-DAB605E8C792}" type="pres">
      <dgm:prSet presAssocID="{096C1382-2D8A-4A80-B907-5D8280E04C8E}" presName="spaceBetweenRectangles" presStyleCnt="0"/>
      <dgm:spPr/>
    </dgm:pt>
    <dgm:pt modelId="{B1F5910E-B52D-4D05-9317-53EDB55F2D08}" type="pres">
      <dgm:prSet presAssocID="{04CB2AA2-4094-48E5-ADF5-9D3B3D8F132A}" presName="parentLin" presStyleCnt="0"/>
      <dgm:spPr/>
    </dgm:pt>
    <dgm:pt modelId="{3D116283-49B3-4D36-922A-8D1280957999}" type="pres">
      <dgm:prSet presAssocID="{04CB2AA2-4094-48E5-ADF5-9D3B3D8F132A}" presName="parentLeftMargin" presStyleLbl="node1" presStyleIdx="0" presStyleCnt="2"/>
      <dgm:spPr/>
    </dgm:pt>
    <dgm:pt modelId="{55B4241F-13A5-42C7-AD3E-DC25A53C571B}" type="pres">
      <dgm:prSet presAssocID="{04CB2AA2-4094-48E5-ADF5-9D3B3D8F132A}" presName="parentText" presStyleLbl="node1" presStyleIdx="1" presStyleCnt="2">
        <dgm:presLayoutVars>
          <dgm:chMax val="0"/>
          <dgm:bulletEnabled val="1"/>
        </dgm:presLayoutVars>
      </dgm:prSet>
      <dgm:spPr/>
    </dgm:pt>
    <dgm:pt modelId="{953C644D-970A-44A9-8CF1-1C0902D4070C}" type="pres">
      <dgm:prSet presAssocID="{04CB2AA2-4094-48E5-ADF5-9D3B3D8F132A}" presName="negativeSpace" presStyleCnt="0"/>
      <dgm:spPr/>
    </dgm:pt>
    <dgm:pt modelId="{D9EF0B74-B4EB-4026-9E97-C743F0CC7F58}" type="pres">
      <dgm:prSet presAssocID="{04CB2AA2-4094-48E5-ADF5-9D3B3D8F132A}" presName="childText" presStyleLbl="conFgAcc1" presStyleIdx="1" presStyleCnt="2">
        <dgm:presLayoutVars>
          <dgm:bulletEnabled val="1"/>
        </dgm:presLayoutVars>
      </dgm:prSet>
      <dgm:spPr/>
    </dgm:pt>
  </dgm:ptLst>
  <dgm:cxnLst>
    <dgm:cxn modelId="{74F1AD07-41AC-4843-89BE-50B54DBA4694}" type="presOf" srcId="{63B5DA8A-CB05-464F-921F-780C4E04EB22}" destId="{381A5123-4E61-44C1-9F43-DEBC9CB97392}" srcOrd="0" destOrd="0" presId="urn:microsoft.com/office/officeart/2005/8/layout/list1"/>
    <dgm:cxn modelId="{6DBC3525-5D2D-4995-AF71-737879B8A50C}" type="presOf" srcId="{04CB2AA2-4094-48E5-ADF5-9D3B3D8F132A}" destId="{55B4241F-13A5-42C7-AD3E-DC25A53C571B}" srcOrd="1" destOrd="0" presId="urn:microsoft.com/office/officeart/2005/8/layout/list1"/>
    <dgm:cxn modelId="{7371945B-5974-460D-BF88-8FD54B1318C1}" srcId="{63B5DA8A-CB05-464F-921F-780C4E04EB22}" destId="{91E55E14-58BC-447C-A0B2-534C9938BEE0}" srcOrd="0" destOrd="0" parTransId="{71EB68B9-5422-4812-8C2C-4D2FA7314B25}" sibTransId="{096C1382-2D8A-4A80-B907-5D8280E04C8E}"/>
    <dgm:cxn modelId="{2ECB75C9-01AC-40B8-951A-D03718BE49C7}" srcId="{63B5DA8A-CB05-464F-921F-780C4E04EB22}" destId="{04CB2AA2-4094-48E5-ADF5-9D3B3D8F132A}" srcOrd="1" destOrd="0" parTransId="{5EE88CF9-FAA5-4726-BAAE-4328FE1B3ABF}" sibTransId="{D3EE8AAF-10CB-45E3-9164-EACCEB985F76}"/>
    <dgm:cxn modelId="{AB7DB1D5-4992-4BC6-AAC4-294CC365AA5C}" type="presOf" srcId="{91E55E14-58BC-447C-A0B2-534C9938BEE0}" destId="{7DD6CEEE-7AEE-412C-B19C-419D8DE8706A}" srcOrd="0" destOrd="0" presId="urn:microsoft.com/office/officeart/2005/8/layout/list1"/>
    <dgm:cxn modelId="{FF195FE4-9240-40DE-AC2D-EAF400B658AD}" type="presOf" srcId="{04CB2AA2-4094-48E5-ADF5-9D3B3D8F132A}" destId="{3D116283-49B3-4D36-922A-8D1280957999}" srcOrd="0" destOrd="0" presId="urn:microsoft.com/office/officeart/2005/8/layout/list1"/>
    <dgm:cxn modelId="{6A77A0F6-EADE-444F-A09F-E9CA5110ECAB}" type="presOf" srcId="{91E55E14-58BC-447C-A0B2-534C9938BEE0}" destId="{710287DC-7560-4F6C-8FD4-E586F4765652}" srcOrd="1" destOrd="0" presId="urn:microsoft.com/office/officeart/2005/8/layout/list1"/>
    <dgm:cxn modelId="{14534A84-942C-4B5D-89FE-458FF5E639E4}" type="presParOf" srcId="{381A5123-4E61-44C1-9F43-DEBC9CB97392}" destId="{636CD266-5F15-410D-8534-999052A18AC4}" srcOrd="0" destOrd="0" presId="urn:microsoft.com/office/officeart/2005/8/layout/list1"/>
    <dgm:cxn modelId="{371FDE80-5345-46F3-B6B4-F8998B6B025A}" type="presParOf" srcId="{636CD266-5F15-410D-8534-999052A18AC4}" destId="{7DD6CEEE-7AEE-412C-B19C-419D8DE8706A}" srcOrd="0" destOrd="0" presId="urn:microsoft.com/office/officeart/2005/8/layout/list1"/>
    <dgm:cxn modelId="{8369DCC4-1C2B-4BF7-AF4A-435CEC8A10A2}" type="presParOf" srcId="{636CD266-5F15-410D-8534-999052A18AC4}" destId="{710287DC-7560-4F6C-8FD4-E586F4765652}" srcOrd="1" destOrd="0" presId="urn:microsoft.com/office/officeart/2005/8/layout/list1"/>
    <dgm:cxn modelId="{730E5878-8DC5-40FD-BCED-FA12CF350F4C}" type="presParOf" srcId="{381A5123-4E61-44C1-9F43-DEBC9CB97392}" destId="{A6751B6A-ECFD-4691-9505-CA7321E4602B}" srcOrd="1" destOrd="0" presId="urn:microsoft.com/office/officeart/2005/8/layout/list1"/>
    <dgm:cxn modelId="{C998BADD-78C7-4E32-B6CF-BAFB66164B61}" type="presParOf" srcId="{381A5123-4E61-44C1-9F43-DEBC9CB97392}" destId="{D3F9AEB6-F9AE-4B2A-BC75-1D2C0F0F23E2}" srcOrd="2" destOrd="0" presId="urn:microsoft.com/office/officeart/2005/8/layout/list1"/>
    <dgm:cxn modelId="{30C42898-D80E-4CEC-91EF-F11794E9E3A0}" type="presParOf" srcId="{381A5123-4E61-44C1-9F43-DEBC9CB97392}" destId="{B3F58569-783F-4C10-8464-DAB605E8C792}" srcOrd="3" destOrd="0" presId="urn:microsoft.com/office/officeart/2005/8/layout/list1"/>
    <dgm:cxn modelId="{92A9C170-5FB8-411A-A4E7-4EADACEE3608}" type="presParOf" srcId="{381A5123-4E61-44C1-9F43-DEBC9CB97392}" destId="{B1F5910E-B52D-4D05-9317-53EDB55F2D08}" srcOrd="4" destOrd="0" presId="urn:microsoft.com/office/officeart/2005/8/layout/list1"/>
    <dgm:cxn modelId="{264B6A78-6648-4E2E-B632-CD869431194B}" type="presParOf" srcId="{B1F5910E-B52D-4D05-9317-53EDB55F2D08}" destId="{3D116283-49B3-4D36-922A-8D1280957999}" srcOrd="0" destOrd="0" presId="urn:microsoft.com/office/officeart/2005/8/layout/list1"/>
    <dgm:cxn modelId="{4537A74E-471E-4D40-BA64-8E9CBBFBC075}" type="presParOf" srcId="{B1F5910E-B52D-4D05-9317-53EDB55F2D08}" destId="{55B4241F-13A5-42C7-AD3E-DC25A53C571B}" srcOrd="1" destOrd="0" presId="urn:microsoft.com/office/officeart/2005/8/layout/list1"/>
    <dgm:cxn modelId="{15E7345C-A085-4674-A2FA-9CB656AA3F2E}" type="presParOf" srcId="{381A5123-4E61-44C1-9F43-DEBC9CB97392}" destId="{953C644D-970A-44A9-8CF1-1C0902D4070C}" srcOrd="5" destOrd="0" presId="urn:microsoft.com/office/officeart/2005/8/layout/list1"/>
    <dgm:cxn modelId="{12124680-6B27-40F6-B74B-435C5A495BD5}" type="presParOf" srcId="{381A5123-4E61-44C1-9F43-DEBC9CB97392}" destId="{D9EF0B74-B4EB-4026-9E97-C743F0CC7F5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AE429-BABC-48BE-8AC3-CCE4F2EACE3A}">
      <dsp:nvSpPr>
        <dsp:cNvPr id="0" name=""/>
        <dsp:cNvSpPr/>
      </dsp:nvSpPr>
      <dsp:spPr>
        <a:xfrm>
          <a:off x="0" y="0"/>
          <a:ext cx="9055206" cy="143446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b="0" i="0" kern="1200" dirty="0"/>
            <a:t>Il sito vuole essere un repository delle opere cui fa riferimento Giorgio Vasari nella sua famosa opera «</a:t>
          </a:r>
          <a:r>
            <a:rPr lang="it-IT" sz="2000" b="0" i="1" kern="1200" dirty="0"/>
            <a:t>Le Vite de’ più eccellenti pittori, scultori e architettori</a:t>
          </a:r>
          <a:r>
            <a:rPr lang="it-IT" sz="2000" b="0" i="0" kern="1200" dirty="0"/>
            <a:t>».</a:t>
          </a:r>
          <a:endParaRPr lang="en-US" sz="2000" kern="1200" dirty="0"/>
        </a:p>
      </dsp:txBody>
      <dsp:txXfrm>
        <a:off x="42014" y="42014"/>
        <a:ext cx="7572575" cy="1350437"/>
      </dsp:txXfrm>
    </dsp:sp>
    <dsp:sp modelId="{DF7E85BD-0E93-4843-8878-36EF6F7DB71E}">
      <dsp:nvSpPr>
        <dsp:cNvPr id="0" name=""/>
        <dsp:cNvSpPr/>
      </dsp:nvSpPr>
      <dsp:spPr>
        <a:xfrm>
          <a:off x="1597977" y="1753235"/>
          <a:ext cx="9055206" cy="143446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b="0" i="0" kern="1200" dirty="0"/>
            <a:t>L’obiettivo non è solo la pura catalogazione degli item ma anche la possibilità di cerare uno strumento di facile utilizzo che renda possibile affiancare direttamente l’opera al giudizio che ne dà Vasari della stessa.</a:t>
          </a:r>
          <a:endParaRPr lang="en-US" sz="2000" kern="1200" dirty="0"/>
        </a:p>
      </dsp:txBody>
      <dsp:txXfrm>
        <a:off x="1639991" y="1795249"/>
        <a:ext cx="6440798" cy="1350437"/>
      </dsp:txXfrm>
    </dsp:sp>
    <dsp:sp modelId="{C5B781F2-E4C9-43AD-8CAF-2514FC2AF3F2}">
      <dsp:nvSpPr>
        <dsp:cNvPr id="0" name=""/>
        <dsp:cNvSpPr/>
      </dsp:nvSpPr>
      <dsp:spPr>
        <a:xfrm>
          <a:off x="8122804" y="1127648"/>
          <a:ext cx="932402" cy="93240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2594" y="1127648"/>
        <a:ext cx="512822" cy="701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22B80-4B9C-4419-8506-0AB4D95E2737}">
      <dsp:nvSpPr>
        <dsp:cNvPr id="0" name=""/>
        <dsp:cNvSpPr/>
      </dsp:nvSpPr>
      <dsp:spPr>
        <a:xfrm>
          <a:off x="0" y="0"/>
          <a:ext cx="8539842" cy="6852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Header realizzato con Bootstrap che presenta una navbar con dropdowns e una search box.</a:t>
          </a:r>
          <a:endParaRPr lang="en-US" sz="1800" kern="1200"/>
        </a:p>
      </dsp:txBody>
      <dsp:txXfrm>
        <a:off x="20069" y="20069"/>
        <a:ext cx="7720283" cy="645067"/>
      </dsp:txXfrm>
    </dsp:sp>
    <dsp:sp modelId="{0AEE8EF3-AD1B-435A-9413-947AE0E7CE0D}">
      <dsp:nvSpPr>
        <dsp:cNvPr id="0" name=""/>
        <dsp:cNvSpPr/>
      </dsp:nvSpPr>
      <dsp:spPr>
        <a:xfrm>
          <a:off x="637715" y="780373"/>
          <a:ext cx="8539842" cy="6852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dirty="0"/>
            <a:t>Un carosello linkabile per mostre o musei che riguardano le tematiche trattate dal sito</a:t>
          </a:r>
          <a:endParaRPr lang="en-US" sz="1800" kern="1200" dirty="0"/>
        </a:p>
      </dsp:txBody>
      <dsp:txXfrm>
        <a:off x="657784" y="800442"/>
        <a:ext cx="7416605" cy="645067"/>
      </dsp:txXfrm>
    </dsp:sp>
    <dsp:sp modelId="{35EE0E39-B717-4484-B284-BC72386DCDC3}">
      <dsp:nvSpPr>
        <dsp:cNvPr id="0" name=""/>
        <dsp:cNvSpPr/>
      </dsp:nvSpPr>
      <dsp:spPr>
        <a:xfrm>
          <a:off x="1275431" y="1560746"/>
          <a:ext cx="8539842" cy="6852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dirty="0"/>
            <a:t>Piccola sezione nel quale si descrive l’obiettivo del progetto</a:t>
          </a:r>
          <a:endParaRPr lang="en-US" sz="1800" kern="1200" dirty="0"/>
        </a:p>
      </dsp:txBody>
      <dsp:txXfrm>
        <a:off x="1295500" y="1580815"/>
        <a:ext cx="7416605" cy="645067"/>
      </dsp:txXfrm>
    </dsp:sp>
    <dsp:sp modelId="{09050F74-DFAE-423C-B6D8-262361C02D47}">
      <dsp:nvSpPr>
        <dsp:cNvPr id="0" name=""/>
        <dsp:cNvSpPr/>
      </dsp:nvSpPr>
      <dsp:spPr>
        <a:xfrm>
          <a:off x="1913146" y="2341119"/>
          <a:ext cx="8539842" cy="6852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dirty="0"/>
            <a:t>Card che servono come sezione di ricerca per pittura, scultura e architettura e card che rinviano ad altrettanti collegamenti esterni </a:t>
          </a:r>
          <a:endParaRPr lang="en-US" sz="1800" kern="1200" dirty="0"/>
        </a:p>
      </dsp:txBody>
      <dsp:txXfrm>
        <a:off x="1933215" y="2361188"/>
        <a:ext cx="7416605" cy="645067"/>
      </dsp:txXfrm>
    </dsp:sp>
    <dsp:sp modelId="{9063BD40-032D-4B6B-9BE0-1EF510148129}">
      <dsp:nvSpPr>
        <dsp:cNvPr id="0" name=""/>
        <dsp:cNvSpPr/>
      </dsp:nvSpPr>
      <dsp:spPr>
        <a:xfrm>
          <a:off x="2550862" y="3121492"/>
          <a:ext cx="8539842" cy="68520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dirty="0"/>
            <a:t>Footer con informazioni di contatto, social buttons e Copyright  </a:t>
          </a:r>
          <a:endParaRPr lang="en-US" sz="1800" kern="1200" dirty="0"/>
        </a:p>
      </dsp:txBody>
      <dsp:txXfrm>
        <a:off x="2570931" y="3141561"/>
        <a:ext cx="7416605" cy="645067"/>
      </dsp:txXfrm>
    </dsp:sp>
    <dsp:sp modelId="{4AAE388E-0BE9-4D37-AB37-24B5EE873376}">
      <dsp:nvSpPr>
        <dsp:cNvPr id="0" name=""/>
        <dsp:cNvSpPr/>
      </dsp:nvSpPr>
      <dsp:spPr>
        <a:xfrm>
          <a:off x="8094459" y="500580"/>
          <a:ext cx="445383" cy="44538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94670" y="500580"/>
        <a:ext cx="244961" cy="335151"/>
      </dsp:txXfrm>
    </dsp:sp>
    <dsp:sp modelId="{507A43A7-432F-4670-A3AA-A2FCBE885EE0}">
      <dsp:nvSpPr>
        <dsp:cNvPr id="0" name=""/>
        <dsp:cNvSpPr/>
      </dsp:nvSpPr>
      <dsp:spPr>
        <a:xfrm>
          <a:off x="8732174" y="1280953"/>
          <a:ext cx="445383" cy="44538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832385" y="1280953"/>
        <a:ext cx="244961" cy="335151"/>
      </dsp:txXfrm>
    </dsp:sp>
    <dsp:sp modelId="{A39E5381-C28C-4346-A10D-3BD758B4983E}">
      <dsp:nvSpPr>
        <dsp:cNvPr id="0" name=""/>
        <dsp:cNvSpPr/>
      </dsp:nvSpPr>
      <dsp:spPr>
        <a:xfrm>
          <a:off x="9369890" y="2049906"/>
          <a:ext cx="445383" cy="445383"/>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470101" y="2049906"/>
        <a:ext cx="244961" cy="335151"/>
      </dsp:txXfrm>
    </dsp:sp>
    <dsp:sp modelId="{48CD4934-979A-473C-816F-4D4B52C6279C}">
      <dsp:nvSpPr>
        <dsp:cNvPr id="0" name=""/>
        <dsp:cNvSpPr/>
      </dsp:nvSpPr>
      <dsp:spPr>
        <a:xfrm>
          <a:off x="10007605" y="2837893"/>
          <a:ext cx="445383" cy="445383"/>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0107816" y="2837893"/>
        <a:ext cx="244961" cy="3351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8CA4F-120C-4B9A-9494-AF523E952102}">
      <dsp:nvSpPr>
        <dsp:cNvPr id="0" name=""/>
        <dsp:cNvSpPr/>
      </dsp:nvSpPr>
      <dsp:spPr>
        <a:xfrm>
          <a:off x="0" y="346439"/>
          <a:ext cx="745440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DEBAEE-9C44-4018-AD78-8C67E3D5F824}">
      <dsp:nvSpPr>
        <dsp:cNvPr id="0" name=""/>
        <dsp:cNvSpPr/>
      </dsp:nvSpPr>
      <dsp:spPr>
        <a:xfrm>
          <a:off x="372720" y="65998"/>
          <a:ext cx="5218085"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231" tIns="0" rIns="197231" bIns="0" numCol="1" spcCol="1270" anchor="ctr" anchorCtr="0">
          <a:noAutofit/>
        </a:bodyPr>
        <a:lstStyle/>
        <a:p>
          <a:pPr marL="0" lvl="0" indent="0" algn="l" defTabSz="844550">
            <a:lnSpc>
              <a:spcPct val="90000"/>
            </a:lnSpc>
            <a:spcBef>
              <a:spcPct val="0"/>
            </a:spcBef>
            <a:spcAft>
              <a:spcPct val="35000"/>
            </a:spcAft>
            <a:buNone/>
          </a:pPr>
          <a:r>
            <a:rPr lang="it-IT" sz="1900" kern="1200" dirty="0"/>
            <a:t>Timeline (Knight Lab)</a:t>
          </a:r>
          <a:endParaRPr lang="en-US" sz="1900" kern="1200" dirty="0"/>
        </a:p>
      </dsp:txBody>
      <dsp:txXfrm>
        <a:off x="400100" y="93378"/>
        <a:ext cx="5163325" cy="506120"/>
      </dsp:txXfrm>
    </dsp:sp>
    <dsp:sp modelId="{EE46C737-5CE7-452E-A07D-454DD27A6FFB}">
      <dsp:nvSpPr>
        <dsp:cNvPr id="0" name=""/>
        <dsp:cNvSpPr/>
      </dsp:nvSpPr>
      <dsp:spPr>
        <a:xfrm>
          <a:off x="0" y="1208279"/>
          <a:ext cx="7454408" cy="478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B9F585-75DA-44D2-BCFE-3507E5972BE0}">
      <dsp:nvSpPr>
        <dsp:cNvPr id="0" name=""/>
        <dsp:cNvSpPr/>
      </dsp:nvSpPr>
      <dsp:spPr>
        <a:xfrm>
          <a:off x="372720" y="927839"/>
          <a:ext cx="5218085" cy="5608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231" tIns="0" rIns="197231" bIns="0" numCol="1" spcCol="1270" anchor="ctr" anchorCtr="0">
          <a:noAutofit/>
        </a:bodyPr>
        <a:lstStyle/>
        <a:p>
          <a:pPr marL="0" lvl="0" indent="0" algn="l" defTabSz="844550">
            <a:lnSpc>
              <a:spcPct val="90000"/>
            </a:lnSpc>
            <a:spcBef>
              <a:spcPct val="0"/>
            </a:spcBef>
            <a:spcAft>
              <a:spcPct val="35000"/>
            </a:spcAft>
            <a:buNone/>
          </a:pPr>
          <a:r>
            <a:rPr lang="it-IT" sz="1900" kern="1200" dirty="0"/>
            <a:t>Accordion e checks (Bootstrap)</a:t>
          </a:r>
          <a:endParaRPr lang="en-US" sz="1900" kern="1200" dirty="0"/>
        </a:p>
      </dsp:txBody>
      <dsp:txXfrm>
        <a:off x="400100" y="955219"/>
        <a:ext cx="5163325" cy="506120"/>
      </dsp:txXfrm>
    </dsp:sp>
    <dsp:sp modelId="{1A9A70DC-2FB0-4A85-B128-9F33B6A7B78A}">
      <dsp:nvSpPr>
        <dsp:cNvPr id="0" name=""/>
        <dsp:cNvSpPr/>
      </dsp:nvSpPr>
      <dsp:spPr>
        <a:xfrm>
          <a:off x="0" y="2070119"/>
          <a:ext cx="7454408" cy="478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825466-9D8D-4B6F-8A6E-AC9A3D47D7E2}">
      <dsp:nvSpPr>
        <dsp:cNvPr id="0" name=""/>
        <dsp:cNvSpPr/>
      </dsp:nvSpPr>
      <dsp:spPr>
        <a:xfrm>
          <a:off x="372720" y="1789679"/>
          <a:ext cx="5218085"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231" tIns="0" rIns="197231" bIns="0" numCol="1" spcCol="1270" anchor="ctr" anchorCtr="0">
          <a:noAutofit/>
        </a:bodyPr>
        <a:lstStyle/>
        <a:p>
          <a:pPr marL="0" lvl="0" indent="0" algn="l" defTabSz="844550">
            <a:lnSpc>
              <a:spcPct val="90000"/>
            </a:lnSpc>
            <a:spcBef>
              <a:spcPct val="0"/>
            </a:spcBef>
            <a:spcAft>
              <a:spcPct val="35000"/>
            </a:spcAft>
            <a:buNone/>
          </a:pPr>
          <a:r>
            <a:rPr lang="it-IT" sz="1900" kern="1200"/>
            <a:t>Analisi del testo tramite Voyant tools </a:t>
          </a:r>
          <a:endParaRPr lang="en-US" sz="1900" kern="1200"/>
        </a:p>
      </dsp:txBody>
      <dsp:txXfrm>
        <a:off x="400100" y="1817059"/>
        <a:ext cx="5163325" cy="506120"/>
      </dsp:txXfrm>
    </dsp:sp>
    <dsp:sp modelId="{1BBCD222-1FB4-4181-817D-A236DAD427F1}">
      <dsp:nvSpPr>
        <dsp:cNvPr id="0" name=""/>
        <dsp:cNvSpPr/>
      </dsp:nvSpPr>
      <dsp:spPr>
        <a:xfrm>
          <a:off x="0" y="2931959"/>
          <a:ext cx="7454408" cy="478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60A607-FDF0-4275-873F-1EA7FE733118}">
      <dsp:nvSpPr>
        <dsp:cNvPr id="0" name=""/>
        <dsp:cNvSpPr/>
      </dsp:nvSpPr>
      <dsp:spPr>
        <a:xfrm>
          <a:off x="372720" y="2651519"/>
          <a:ext cx="5218085" cy="560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231" tIns="0" rIns="197231" bIns="0" numCol="1" spcCol="1270" anchor="ctr" anchorCtr="0">
          <a:noAutofit/>
        </a:bodyPr>
        <a:lstStyle/>
        <a:p>
          <a:pPr marL="0" lvl="0" indent="0" algn="l" defTabSz="844550">
            <a:lnSpc>
              <a:spcPct val="90000"/>
            </a:lnSpc>
            <a:spcBef>
              <a:spcPct val="0"/>
            </a:spcBef>
            <a:spcAft>
              <a:spcPct val="35000"/>
            </a:spcAft>
            <a:buNone/>
          </a:pPr>
          <a:r>
            <a:rPr lang="it-IT" sz="1900" kern="1200" dirty="0"/>
            <a:t>Pagination Item (Bootstrap)</a:t>
          </a:r>
          <a:endParaRPr lang="en-US" sz="1900" kern="1200" dirty="0"/>
        </a:p>
      </dsp:txBody>
      <dsp:txXfrm>
        <a:off x="400100" y="2678899"/>
        <a:ext cx="5163325" cy="506120"/>
      </dsp:txXfrm>
    </dsp:sp>
    <dsp:sp modelId="{E1394E84-1344-48BE-991F-62BB9302039D}">
      <dsp:nvSpPr>
        <dsp:cNvPr id="0" name=""/>
        <dsp:cNvSpPr/>
      </dsp:nvSpPr>
      <dsp:spPr>
        <a:xfrm>
          <a:off x="0" y="3793799"/>
          <a:ext cx="7454408" cy="4788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A5B870-528C-4ABC-8F46-97240228B7E9}">
      <dsp:nvSpPr>
        <dsp:cNvPr id="0" name=""/>
        <dsp:cNvSpPr/>
      </dsp:nvSpPr>
      <dsp:spPr>
        <a:xfrm>
          <a:off x="372720" y="3513359"/>
          <a:ext cx="5218085" cy="5608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231" tIns="0" rIns="197231" bIns="0" numCol="1" spcCol="1270" anchor="ctr" anchorCtr="0">
          <a:noAutofit/>
        </a:bodyPr>
        <a:lstStyle/>
        <a:p>
          <a:pPr marL="0" lvl="0" indent="0" algn="l" defTabSz="844550">
            <a:lnSpc>
              <a:spcPct val="90000"/>
            </a:lnSpc>
            <a:spcBef>
              <a:spcPct val="0"/>
            </a:spcBef>
            <a:spcAft>
              <a:spcPct val="35000"/>
            </a:spcAft>
            <a:buNone/>
          </a:pPr>
          <a:r>
            <a:rPr lang="en-US" sz="1900" kern="1200" dirty="0"/>
            <a:t>Nav-tabs (Bootstrap)</a:t>
          </a:r>
        </a:p>
      </dsp:txBody>
      <dsp:txXfrm>
        <a:off x="400100" y="3540739"/>
        <a:ext cx="5163325" cy="506120"/>
      </dsp:txXfrm>
    </dsp:sp>
    <dsp:sp modelId="{D093F8A8-B56B-4A8D-B23F-9080DB59E9A3}">
      <dsp:nvSpPr>
        <dsp:cNvPr id="0" name=""/>
        <dsp:cNvSpPr/>
      </dsp:nvSpPr>
      <dsp:spPr>
        <a:xfrm>
          <a:off x="0" y="4655639"/>
          <a:ext cx="7454408"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1AB497-671E-4BAF-9DA8-D7DB68E8540C}">
      <dsp:nvSpPr>
        <dsp:cNvPr id="0" name=""/>
        <dsp:cNvSpPr/>
      </dsp:nvSpPr>
      <dsp:spPr>
        <a:xfrm>
          <a:off x="372720" y="4375198"/>
          <a:ext cx="5218085"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7231" tIns="0" rIns="197231" bIns="0" numCol="1" spcCol="1270" anchor="ctr" anchorCtr="0">
          <a:noAutofit/>
        </a:bodyPr>
        <a:lstStyle/>
        <a:p>
          <a:pPr marL="0" lvl="0" indent="0" algn="l" defTabSz="844550">
            <a:lnSpc>
              <a:spcPct val="90000"/>
            </a:lnSpc>
            <a:spcBef>
              <a:spcPct val="0"/>
            </a:spcBef>
            <a:spcAft>
              <a:spcPct val="35000"/>
            </a:spcAft>
            <a:buNone/>
          </a:pPr>
          <a:r>
            <a:rPr lang="en-US" sz="1900" kern="1200" dirty="0"/>
            <a:t>Breadcrumbs (Bootstrap)</a:t>
          </a:r>
        </a:p>
      </dsp:txBody>
      <dsp:txXfrm>
        <a:off x="400100" y="4402578"/>
        <a:ext cx="5163325"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74564-8FEE-4206-AF08-C85C2766A90E}">
      <dsp:nvSpPr>
        <dsp:cNvPr id="0" name=""/>
        <dsp:cNvSpPr/>
      </dsp:nvSpPr>
      <dsp:spPr>
        <a:xfrm>
          <a:off x="0" y="752679"/>
          <a:ext cx="7247462" cy="875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b="0" i="0" kern="1200" dirty="0"/>
            <a:t>Ricerca per testi nei quali si trova il testo del Vasari diviso in sezioni </a:t>
          </a:r>
          <a:endParaRPr lang="en-US" sz="2200" kern="1200" dirty="0"/>
        </a:p>
      </dsp:txBody>
      <dsp:txXfrm>
        <a:off x="42722" y="795401"/>
        <a:ext cx="7162018" cy="789716"/>
      </dsp:txXfrm>
    </dsp:sp>
    <dsp:sp modelId="{DD73E949-68E4-4E51-950F-3303999F394F}">
      <dsp:nvSpPr>
        <dsp:cNvPr id="0" name=""/>
        <dsp:cNvSpPr/>
      </dsp:nvSpPr>
      <dsp:spPr>
        <a:xfrm>
          <a:off x="0" y="1691199"/>
          <a:ext cx="7247462" cy="875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b="0" i="0" kern="1200"/>
            <a:t>Ricerca per luoghi </a:t>
          </a:r>
          <a:endParaRPr lang="en-US" sz="2200" kern="1200"/>
        </a:p>
      </dsp:txBody>
      <dsp:txXfrm>
        <a:off x="42722" y="1733921"/>
        <a:ext cx="7162018" cy="789716"/>
      </dsp:txXfrm>
    </dsp:sp>
    <dsp:sp modelId="{8B312F29-C408-4D9E-92E5-06471AE63DB6}">
      <dsp:nvSpPr>
        <dsp:cNvPr id="0" name=""/>
        <dsp:cNvSpPr/>
      </dsp:nvSpPr>
      <dsp:spPr>
        <a:xfrm>
          <a:off x="0" y="2629720"/>
          <a:ext cx="7247462" cy="8751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b="0" i="0" kern="1200" dirty="0"/>
            <a:t>Ricerca per artisti</a:t>
          </a:r>
        </a:p>
      </dsp:txBody>
      <dsp:txXfrm>
        <a:off x="42722" y="2672442"/>
        <a:ext cx="7162018" cy="789716"/>
      </dsp:txXfrm>
    </dsp:sp>
    <dsp:sp modelId="{A27EF2D6-1782-49EA-B45A-DC20922BF839}">
      <dsp:nvSpPr>
        <dsp:cNvPr id="0" name=""/>
        <dsp:cNvSpPr/>
      </dsp:nvSpPr>
      <dsp:spPr>
        <a:xfrm>
          <a:off x="0" y="3568240"/>
          <a:ext cx="7247462" cy="8751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b="0" i="0" kern="1200"/>
            <a:t>Ricerca per categorie nei quali gli item sono divisi in base alla loro tipologia( pittura, scultura e architettura).</a:t>
          </a:r>
          <a:endParaRPr lang="it-IT" sz="2200" b="0" i="0" kern="1200" dirty="0"/>
        </a:p>
      </dsp:txBody>
      <dsp:txXfrm>
        <a:off x="42722" y="3610962"/>
        <a:ext cx="7162018" cy="789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9AEB6-F9AE-4B2A-BC75-1D2C0F0F23E2}">
      <dsp:nvSpPr>
        <dsp:cNvPr id="0" name=""/>
        <dsp:cNvSpPr/>
      </dsp:nvSpPr>
      <dsp:spPr>
        <a:xfrm>
          <a:off x="0" y="763086"/>
          <a:ext cx="6728905" cy="1285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0287DC-7560-4F6C-8FD4-E586F4765652}">
      <dsp:nvSpPr>
        <dsp:cNvPr id="0" name=""/>
        <dsp:cNvSpPr/>
      </dsp:nvSpPr>
      <dsp:spPr>
        <a:xfrm>
          <a:off x="322378" y="10326"/>
          <a:ext cx="4710233" cy="1505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8036" tIns="0" rIns="178036" bIns="0" numCol="1" spcCol="1270" anchor="ctr" anchorCtr="0">
          <a:noAutofit/>
        </a:bodyPr>
        <a:lstStyle/>
        <a:p>
          <a:pPr marL="0" lvl="0" indent="0" algn="ctr" defTabSz="2266950">
            <a:lnSpc>
              <a:spcPct val="90000"/>
            </a:lnSpc>
            <a:spcBef>
              <a:spcPct val="0"/>
            </a:spcBef>
            <a:spcAft>
              <a:spcPct val="35000"/>
            </a:spcAft>
            <a:buNone/>
          </a:pPr>
          <a:r>
            <a:rPr lang="it-IT" sz="5100" b="0" i="0" kern="1200" dirty="0"/>
            <a:t>XML/DC </a:t>
          </a:r>
          <a:endParaRPr lang="en-US" sz="5100" kern="1200" dirty="0"/>
        </a:p>
      </dsp:txBody>
      <dsp:txXfrm>
        <a:off x="395871" y="83819"/>
        <a:ext cx="4563247" cy="1358534"/>
      </dsp:txXfrm>
    </dsp:sp>
    <dsp:sp modelId="{D9EF0B74-B4EB-4026-9E97-C743F0CC7F58}">
      <dsp:nvSpPr>
        <dsp:cNvPr id="0" name=""/>
        <dsp:cNvSpPr/>
      </dsp:nvSpPr>
      <dsp:spPr>
        <a:xfrm>
          <a:off x="0" y="3076446"/>
          <a:ext cx="6728905" cy="1285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B4241F-13A5-42C7-AD3E-DC25A53C571B}">
      <dsp:nvSpPr>
        <dsp:cNvPr id="0" name=""/>
        <dsp:cNvSpPr/>
      </dsp:nvSpPr>
      <dsp:spPr>
        <a:xfrm>
          <a:off x="336445" y="2323686"/>
          <a:ext cx="4710233" cy="1505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8036" tIns="0" rIns="178036" bIns="0" numCol="1" spcCol="1270" anchor="ctr" anchorCtr="0">
          <a:noAutofit/>
        </a:bodyPr>
        <a:lstStyle/>
        <a:p>
          <a:pPr marL="0" lvl="0" indent="0" algn="ctr" defTabSz="2266950">
            <a:lnSpc>
              <a:spcPct val="90000"/>
            </a:lnSpc>
            <a:spcBef>
              <a:spcPct val="0"/>
            </a:spcBef>
            <a:spcAft>
              <a:spcPct val="35000"/>
            </a:spcAft>
            <a:buNone/>
          </a:pPr>
          <a:r>
            <a:rPr lang="it-IT" sz="5100" b="0" i="0" kern="1200" dirty="0"/>
            <a:t>XML/TEI </a:t>
          </a:r>
          <a:endParaRPr lang="en-US" sz="5100" kern="1200" dirty="0"/>
        </a:p>
      </dsp:txBody>
      <dsp:txXfrm>
        <a:off x="409938" y="2397179"/>
        <a:ext cx="4563247" cy="135853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2/14/2023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‹N›</a:t>
            </a:fld>
            <a:endParaRPr lang="en-US"/>
          </a:p>
        </p:txBody>
      </p:sp>
    </p:spTree>
    <p:extLst>
      <p:ext uri="{BB962C8B-B14F-4D97-AF65-F5344CB8AC3E}">
        <p14:creationId xmlns:p14="http://schemas.microsoft.com/office/powerpoint/2010/main" val="250867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2/14/2023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53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2/14/2023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942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2/14/2023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‹N›</a:t>
            </a:fld>
            <a:endParaRPr lang="en-US"/>
          </a:p>
        </p:txBody>
      </p:sp>
    </p:spTree>
    <p:extLst>
      <p:ext uri="{BB962C8B-B14F-4D97-AF65-F5344CB8AC3E}">
        <p14:creationId xmlns:p14="http://schemas.microsoft.com/office/powerpoint/2010/main" val="138368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2/14/2023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‹N›</a:t>
            </a:fld>
            <a:endParaRPr lang="en-US"/>
          </a:p>
        </p:txBody>
      </p:sp>
    </p:spTree>
    <p:extLst>
      <p:ext uri="{BB962C8B-B14F-4D97-AF65-F5344CB8AC3E}">
        <p14:creationId xmlns:p14="http://schemas.microsoft.com/office/powerpoint/2010/main" val="60915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2/14/2023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2661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2/14/2023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80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2/14/2023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00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2/14/2023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163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2/14/2023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45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2/14/2023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‹N›</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159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2/14/2023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‹N›</a:t>
            </a:fld>
            <a:endParaRPr lang="en-US"/>
          </a:p>
        </p:txBody>
      </p:sp>
    </p:spTree>
    <p:extLst>
      <p:ext uri="{BB962C8B-B14F-4D97-AF65-F5344CB8AC3E}">
        <p14:creationId xmlns:p14="http://schemas.microsoft.com/office/powerpoint/2010/main" val="1506439468"/>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Motivi di foglie colorati">
            <a:extLst>
              <a:ext uri="{FF2B5EF4-FFF2-40B4-BE49-F238E27FC236}">
                <a16:creationId xmlns:a16="http://schemas.microsoft.com/office/drawing/2014/main" id="{F1B4698D-9E50-7EA1-D245-E0A70145CDE3}"/>
              </a:ext>
            </a:extLst>
          </p:cNvPr>
          <p:cNvPicPr>
            <a:picLocks noChangeAspect="1"/>
          </p:cNvPicPr>
          <p:nvPr/>
        </p:nvPicPr>
        <p:blipFill rotWithShape="1">
          <a:blip r:embed="rId2"/>
          <a:srcRect t="5753" b="13890"/>
          <a:stretch/>
        </p:blipFill>
        <p:spPr>
          <a:xfrm>
            <a:off x="20" y="10"/>
            <a:ext cx="12191980" cy="6857990"/>
          </a:xfrm>
          <a:prstGeom prst="rect">
            <a:avLst/>
          </a:prstGeom>
        </p:spPr>
      </p:pic>
      <p:sp>
        <p:nvSpPr>
          <p:cNvPr id="24"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6" name="Cross 25">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7">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D4668C-689B-79E1-7955-40CEA15E1F95}"/>
              </a:ext>
            </a:extLst>
          </p:cNvPr>
          <p:cNvSpPr>
            <a:spLocks noGrp="1"/>
          </p:cNvSpPr>
          <p:nvPr>
            <p:ph type="ctrTitle"/>
          </p:nvPr>
        </p:nvSpPr>
        <p:spPr>
          <a:xfrm>
            <a:off x="231048" y="706835"/>
            <a:ext cx="9752835" cy="2722164"/>
          </a:xfrm>
        </p:spPr>
        <p:txBody>
          <a:bodyPr>
            <a:normAutofit/>
          </a:bodyPr>
          <a:lstStyle/>
          <a:p>
            <a:r>
              <a:rPr lang="it-IT" dirty="0"/>
              <a:t>Presentazione progetto </a:t>
            </a:r>
          </a:p>
        </p:txBody>
      </p:sp>
      <p:sp>
        <p:nvSpPr>
          <p:cNvPr id="3" name="Sottotitolo 2">
            <a:extLst>
              <a:ext uri="{FF2B5EF4-FFF2-40B4-BE49-F238E27FC236}">
                <a16:creationId xmlns:a16="http://schemas.microsoft.com/office/drawing/2014/main" id="{CA47E355-23EB-4640-8D51-A3CF5E25DF58}"/>
              </a:ext>
            </a:extLst>
          </p:cNvPr>
          <p:cNvSpPr>
            <a:spLocks noGrp="1"/>
          </p:cNvSpPr>
          <p:nvPr>
            <p:ph type="subTitle" idx="1"/>
          </p:nvPr>
        </p:nvSpPr>
        <p:spPr>
          <a:xfrm>
            <a:off x="231048" y="3819143"/>
            <a:ext cx="9377186" cy="882904"/>
          </a:xfrm>
        </p:spPr>
        <p:txBody>
          <a:bodyPr>
            <a:normAutofit lnSpcReduction="10000"/>
          </a:bodyPr>
          <a:lstStyle/>
          <a:p>
            <a:r>
              <a:rPr lang="it-IT" dirty="0"/>
              <a:t>Corso di Digital Humanities e Patrimonio culturale,AA.2021-2022</a:t>
            </a:r>
          </a:p>
          <a:p>
            <a:r>
              <a:rPr lang="it-IT" dirty="0"/>
              <a:t>Matilde Vinotti, matricola 0001037874</a:t>
            </a:r>
          </a:p>
        </p:txBody>
      </p:sp>
    </p:spTree>
    <p:extLst>
      <p:ext uri="{BB962C8B-B14F-4D97-AF65-F5344CB8AC3E}">
        <p14:creationId xmlns:p14="http://schemas.microsoft.com/office/powerpoint/2010/main" val="196582113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DDF2F6E-D2FE-3B18-310F-8A977D8D8A02}"/>
              </a:ext>
            </a:extLst>
          </p:cNvPr>
          <p:cNvSpPr>
            <a:spLocks noGrp="1"/>
          </p:cNvSpPr>
          <p:nvPr>
            <p:ph type="title"/>
          </p:nvPr>
        </p:nvSpPr>
        <p:spPr>
          <a:xfrm>
            <a:off x="565149" y="647607"/>
            <a:ext cx="8267296" cy="1446550"/>
          </a:xfrm>
        </p:spPr>
        <p:txBody>
          <a:bodyPr>
            <a:normAutofit/>
          </a:bodyPr>
          <a:lstStyle/>
          <a:p>
            <a:r>
              <a:rPr lang="it-IT" dirty="0"/>
              <a:t>L’idea del progetto</a:t>
            </a:r>
            <a:br>
              <a:rPr lang="it-IT" dirty="0"/>
            </a:br>
            <a:r>
              <a:rPr lang="it-IT" dirty="0"/>
              <a:t> «Le Vite di Giorgio Vasari»</a:t>
            </a:r>
          </a:p>
        </p:txBody>
      </p:sp>
      <p:sp>
        <p:nvSpPr>
          <p:cNvPr id="27" name="Rectangle 26">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9" name="Rectangle 28">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Segnaposto contenuto 2">
            <a:extLst>
              <a:ext uri="{FF2B5EF4-FFF2-40B4-BE49-F238E27FC236}">
                <a16:creationId xmlns:a16="http://schemas.microsoft.com/office/drawing/2014/main" id="{B8F505A3-026C-EB65-B15B-B82335D66F38}"/>
              </a:ext>
            </a:extLst>
          </p:cNvPr>
          <p:cNvGraphicFramePr>
            <a:graphicFrameLocks noGrp="1"/>
          </p:cNvGraphicFramePr>
          <p:nvPr>
            <p:ph idx="1"/>
            <p:extLst>
              <p:ext uri="{D42A27DB-BD31-4B8C-83A1-F6EECF244321}">
                <p14:modId xmlns:p14="http://schemas.microsoft.com/office/powerpoint/2010/main" val="3840446897"/>
              </p:ext>
            </p:extLst>
          </p:nvPr>
        </p:nvGraphicFramePr>
        <p:xfrm>
          <a:off x="565149" y="2692400"/>
          <a:ext cx="10653184"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48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2FC619D-D9F1-8A0E-E6E7-062851940A28}"/>
              </a:ext>
            </a:extLst>
          </p:cNvPr>
          <p:cNvSpPr>
            <a:spLocks noGrp="1"/>
          </p:cNvSpPr>
          <p:nvPr>
            <p:ph type="title"/>
          </p:nvPr>
        </p:nvSpPr>
        <p:spPr>
          <a:xfrm>
            <a:off x="463549" y="372229"/>
            <a:ext cx="8267296" cy="1446550"/>
          </a:xfrm>
        </p:spPr>
        <p:txBody>
          <a:bodyPr>
            <a:normAutofit/>
          </a:bodyPr>
          <a:lstStyle/>
          <a:p>
            <a:r>
              <a:rPr lang="it-IT" dirty="0"/>
              <a:t>Componenti logiche dell’interfaccia </a:t>
            </a:r>
          </a:p>
        </p:txBody>
      </p:sp>
      <p:sp>
        <p:nvSpPr>
          <p:cNvPr id="11" name="Rectangle 10">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egnaposto contenuto 2">
            <a:extLst>
              <a:ext uri="{FF2B5EF4-FFF2-40B4-BE49-F238E27FC236}">
                <a16:creationId xmlns:a16="http://schemas.microsoft.com/office/drawing/2014/main" id="{5E505E39-FB2B-444C-F6D7-82EC0FD335BA}"/>
              </a:ext>
            </a:extLst>
          </p:cNvPr>
          <p:cNvGraphicFramePr>
            <a:graphicFrameLocks noGrp="1"/>
          </p:cNvGraphicFramePr>
          <p:nvPr>
            <p:ph idx="1"/>
            <p:extLst>
              <p:ext uri="{D42A27DB-BD31-4B8C-83A1-F6EECF244321}">
                <p14:modId xmlns:p14="http://schemas.microsoft.com/office/powerpoint/2010/main" val="4064673693"/>
              </p:ext>
            </p:extLst>
          </p:nvPr>
        </p:nvGraphicFramePr>
        <p:xfrm>
          <a:off x="304800" y="2073403"/>
          <a:ext cx="11090705" cy="3806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668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88CC209-5915-143F-F01E-B070C4A88AD0}"/>
              </a:ext>
            </a:extLst>
          </p:cNvPr>
          <p:cNvSpPr>
            <a:spLocks noGrp="1"/>
          </p:cNvSpPr>
          <p:nvPr>
            <p:ph type="title"/>
          </p:nvPr>
        </p:nvSpPr>
        <p:spPr>
          <a:xfrm>
            <a:off x="565149" y="1204720"/>
            <a:ext cx="3198777" cy="4344711"/>
          </a:xfrm>
        </p:spPr>
        <p:txBody>
          <a:bodyPr>
            <a:normAutofit/>
          </a:bodyPr>
          <a:lstStyle/>
          <a:p>
            <a:r>
              <a:rPr lang="it-IT" dirty="0"/>
              <a:t>Altre componenti </a:t>
            </a:r>
            <a:br>
              <a:rPr lang="it-IT" dirty="0"/>
            </a:br>
            <a:endParaRPr lang="it-IT" dirty="0"/>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egnaposto contenuto 2">
            <a:extLst>
              <a:ext uri="{FF2B5EF4-FFF2-40B4-BE49-F238E27FC236}">
                <a16:creationId xmlns:a16="http://schemas.microsoft.com/office/drawing/2014/main" id="{9AA306EE-40AF-C429-8442-D0C83588396A}"/>
              </a:ext>
            </a:extLst>
          </p:cNvPr>
          <p:cNvGraphicFramePr>
            <a:graphicFrameLocks noGrp="1"/>
          </p:cNvGraphicFramePr>
          <p:nvPr>
            <p:ph idx="1"/>
            <p:extLst>
              <p:ext uri="{D42A27DB-BD31-4B8C-83A1-F6EECF244321}">
                <p14:modId xmlns:p14="http://schemas.microsoft.com/office/powerpoint/2010/main" val="1447649955"/>
              </p:ext>
            </p:extLst>
          </p:nvPr>
        </p:nvGraphicFramePr>
        <p:xfrm>
          <a:off x="3763926" y="1204721"/>
          <a:ext cx="7454408" cy="5200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769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1A02A4F-CB6A-A58E-5AE4-EF5532FACAF5}"/>
              </a:ext>
            </a:extLst>
          </p:cNvPr>
          <p:cNvSpPr>
            <a:spLocks noGrp="1"/>
          </p:cNvSpPr>
          <p:nvPr>
            <p:ph type="title"/>
          </p:nvPr>
        </p:nvSpPr>
        <p:spPr>
          <a:xfrm>
            <a:off x="565149" y="1204720"/>
            <a:ext cx="3198777" cy="4024885"/>
          </a:xfrm>
        </p:spPr>
        <p:txBody>
          <a:bodyPr>
            <a:normAutofit/>
          </a:bodyPr>
          <a:lstStyle/>
          <a:p>
            <a:r>
              <a:rPr lang="it-IT" dirty="0"/>
              <a:t>Navigazione </a:t>
            </a:r>
            <a:br>
              <a:rPr lang="it-IT" dirty="0"/>
            </a:br>
            <a:endParaRPr lang="it-IT" dirty="0"/>
          </a:p>
        </p:txBody>
      </p:sp>
      <p:sp>
        <p:nvSpPr>
          <p:cNvPr id="25" name="Rectangle 24">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7" name="Rectangle 26">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ross 28">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Segnaposto contenuto 2">
            <a:extLst>
              <a:ext uri="{FF2B5EF4-FFF2-40B4-BE49-F238E27FC236}">
                <a16:creationId xmlns:a16="http://schemas.microsoft.com/office/drawing/2014/main" id="{99551961-30C7-EE09-7C9E-3B0299E70DF3}"/>
              </a:ext>
            </a:extLst>
          </p:cNvPr>
          <p:cNvGraphicFramePr>
            <a:graphicFrameLocks noGrp="1"/>
          </p:cNvGraphicFramePr>
          <p:nvPr>
            <p:ph idx="1"/>
            <p:extLst>
              <p:ext uri="{D42A27DB-BD31-4B8C-83A1-F6EECF244321}">
                <p14:modId xmlns:p14="http://schemas.microsoft.com/office/powerpoint/2010/main" val="53833976"/>
              </p:ext>
            </p:extLst>
          </p:nvPr>
        </p:nvGraphicFramePr>
        <p:xfrm>
          <a:off x="4148043" y="976630"/>
          <a:ext cx="7247462" cy="519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146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15B4BCF-4D9D-B288-9922-7B2BC5DDA3E6}"/>
              </a:ext>
            </a:extLst>
          </p:cNvPr>
          <p:cNvSpPr>
            <a:spLocks noGrp="1"/>
          </p:cNvSpPr>
          <p:nvPr>
            <p:ph type="title"/>
          </p:nvPr>
        </p:nvSpPr>
        <p:spPr>
          <a:xfrm>
            <a:off x="1167365" y="11207"/>
            <a:ext cx="8792308" cy="1182194"/>
          </a:xfrm>
        </p:spPr>
        <p:txBody>
          <a:bodyPr>
            <a:normAutofit/>
          </a:bodyPr>
          <a:lstStyle/>
          <a:p>
            <a:pPr algn="ctr"/>
            <a:r>
              <a:rPr lang="it-IT" sz="5400" dirty="0"/>
              <a:t>Item </a:t>
            </a:r>
          </a:p>
        </p:txBody>
      </p:sp>
      <p:sp>
        <p:nvSpPr>
          <p:cNvPr id="39" name="Rectangle 38">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magine 11">
            <a:extLst>
              <a:ext uri="{FF2B5EF4-FFF2-40B4-BE49-F238E27FC236}">
                <a16:creationId xmlns:a16="http://schemas.microsoft.com/office/drawing/2014/main" id="{1DAB697E-737D-0096-742B-021C608F7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365" y="2406574"/>
            <a:ext cx="2083972" cy="2083972"/>
          </a:xfrm>
          <a:prstGeom prst="rect">
            <a:avLst/>
          </a:prstGeom>
        </p:spPr>
      </p:pic>
      <p:pic>
        <p:nvPicPr>
          <p:cNvPr id="14" name="Immagine 13">
            <a:extLst>
              <a:ext uri="{FF2B5EF4-FFF2-40B4-BE49-F238E27FC236}">
                <a16:creationId xmlns:a16="http://schemas.microsoft.com/office/drawing/2014/main" id="{5668CF4D-803A-77EC-AEB8-486F129B7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444" y="4257930"/>
            <a:ext cx="1790700" cy="1790700"/>
          </a:xfrm>
          <a:prstGeom prst="rect">
            <a:avLst/>
          </a:prstGeom>
        </p:spPr>
      </p:pic>
      <p:pic>
        <p:nvPicPr>
          <p:cNvPr id="19" name="Immagine 18">
            <a:extLst>
              <a:ext uri="{FF2B5EF4-FFF2-40B4-BE49-F238E27FC236}">
                <a16:creationId xmlns:a16="http://schemas.microsoft.com/office/drawing/2014/main" id="{F6B38131-3195-3C2F-EF4F-E8EAE874E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8292" y="2319545"/>
            <a:ext cx="1790700" cy="2258029"/>
          </a:xfrm>
          <a:prstGeom prst="rect">
            <a:avLst/>
          </a:prstGeom>
        </p:spPr>
      </p:pic>
      <p:pic>
        <p:nvPicPr>
          <p:cNvPr id="24" name="Immagine 23" descr="Immagine che contiene scultura, fissando&#10;&#10;Descrizione generata automaticamente">
            <a:extLst>
              <a:ext uri="{FF2B5EF4-FFF2-40B4-BE49-F238E27FC236}">
                <a16:creationId xmlns:a16="http://schemas.microsoft.com/office/drawing/2014/main" id="{53110E61-1C66-59BC-9C7C-E63F20744B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2621" y="4421706"/>
            <a:ext cx="2076680" cy="1539258"/>
          </a:xfrm>
          <a:prstGeom prst="rect">
            <a:avLst/>
          </a:prstGeom>
        </p:spPr>
      </p:pic>
      <p:pic>
        <p:nvPicPr>
          <p:cNvPr id="28" name="Immagine 27" descr="Immagine che contiene edificio, cielo, esterni, cupola&#10;&#10;Descrizione generata automaticamente">
            <a:extLst>
              <a:ext uri="{FF2B5EF4-FFF2-40B4-BE49-F238E27FC236}">
                <a16:creationId xmlns:a16="http://schemas.microsoft.com/office/drawing/2014/main" id="{66E0F210-4155-A363-7F1E-535B2DDC60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6985" y="2330613"/>
            <a:ext cx="1687566" cy="2250791"/>
          </a:xfrm>
          <a:prstGeom prst="rect">
            <a:avLst/>
          </a:prstGeom>
        </p:spPr>
      </p:pic>
      <p:pic>
        <p:nvPicPr>
          <p:cNvPr id="26" name="Immagine 25">
            <a:extLst>
              <a:ext uri="{FF2B5EF4-FFF2-40B4-BE49-F238E27FC236}">
                <a16:creationId xmlns:a16="http://schemas.microsoft.com/office/drawing/2014/main" id="{0772304A-4F41-F0B6-CCF4-750F520859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2898" y="4360629"/>
            <a:ext cx="1475740" cy="1866810"/>
          </a:xfrm>
          <a:prstGeom prst="rect">
            <a:avLst/>
          </a:prstGeom>
        </p:spPr>
      </p:pic>
      <p:sp>
        <p:nvSpPr>
          <p:cNvPr id="29" name="Rettangolo con angoli arrotondati 28">
            <a:extLst>
              <a:ext uri="{FF2B5EF4-FFF2-40B4-BE49-F238E27FC236}">
                <a16:creationId xmlns:a16="http://schemas.microsoft.com/office/drawing/2014/main" id="{CBF5EFDD-4B0A-1B77-73EC-0081FF45D2DF}"/>
              </a:ext>
            </a:extLst>
          </p:cNvPr>
          <p:cNvSpPr/>
          <p:nvPr/>
        </p:nvSpPr>
        <p:spPr>
          <a:xfrm>
            <a:off x="699988" y="1023442"/>
            <a:ext cx="2668156" cy="91490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500" dirty="0"/>
              <a:t>Pittorici</a:t>
            </a:r>
          </a:p>
        </p:txBody>
      </p:sp>
      <p:sp>
        <p:nvSpPr>
          <p:cNvPr id="30" name="Rettangolo con angoli arrotondati 29">
            <a:extLst>
              <a:ext uri="{FF2B5EF4-FFF2-40B4-BE49-F238E27FC236}">
                <a16:creationId xmlns:a16="http://schemas.microsoft.com/office/drawing/2014/main" id="{05779D73-C2BC-B6EA-C3AA-907E1A3926B1}"/>
              </a:ext>
            </a:extLst>
          </p:cNvPr>
          <p:cNvSpPr/>
          <p:nvPr/>
        </p:nvSpPr>
        <p:spPr>
          <a:xfrm>
            <a:off x="4179096" y="976630"/>
            <a:ext cx="2567242" cy="979021"/>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500" dirty="0"/>
              <a:t>Scultorei</a:t>
            </a:r>
          </a:p>
        </p:txBody>
      </p:sp>
      <p:sp>
        <p:nvSpPr>
          <p:cNvPr id="31" name="Rettangolo con angoli arrotondati 30">
            <a:extLst>
              <a:ext uri="{FF2B5EF4-FFF2-40B4-BE49-F238E27FC236}">
                <a16:creationId xmlns:a16="http://schemas.microsoft.com/office/drawing/2014/main" id="{E893F7F8-C520-AC0F-8852-3EA59DE7176A}"/>
              </a:ext>
            </a:extLst>
          </p:cNvPr>
          <p:cNvSpPr/>
          <p:nvPr/>
        </p:nvSpPr>
        <p:spPr>
          <a:xfrm>
            <a:off x="7518585" y="1006139"/>
            <a:ext cx="2278190" cy="989183"/>
          </a:xfrm>
          <a:prstGeom prst="roundRect">
            <a:avLst/>
          </a:prstGeom>
          <a:solidFill>
            <a:srgbClr val="A3994B"/>
          </a:solidFill>
          <a:ln>
            <a:solidFill>
              <a:srgbClr val="A39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500" dirty="0"/>
              <a:t>Architettonici</a:t>
            </a:r>
          </a:p>
        </p:txBody>
      </p:sp>
    </p:spTree>
    <p:extLst>
      <p:ext uri="{BB962C8B-B14F-4D97-AF65-F5344CB8AC3E}">
        <p14:creationId xmlns:p14="http://schemas.microsoft.com/office/powerpoint/2010/main" val="292945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B73780D-F263-F06F-DE08-896A012D495A}"/>
              </a:ext>
            </a:extLst>
          </p:cNvPr>
          <p:cNvSpPr>
            <a:spLocks noGrp="1"/>
          </p:cNvSpPr>
          <p:nvPr>
            <p:ph type="title"/>
          </p:nvPr>
        </p:nvSpPr>
        <p:spPr>
          <a:xfrm>
            <a:off x="565149" y="1204720"/>
            <a:ext cx="3198777" cy="4344711"/>
          </a:xfrm>
        </p:spPr>
        <p:txBody>
          <a:bodyPr>
            <a:normAutofit/>
          </a:bodyPr>
          <a:lstStyle/>
          <a:p>
            <a:r>
              <a:rPr lang="it-IT" dirty="0"/>
              <a:t>Standard utilizzati:</a:t>
            </a:r>
            <a:br>
              <a:rPr lang="it-IT" dirty="0"/>
            </a:br>
            <a:endParaRPr lang="it-IT" dirty="0"/>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egnaposto contenuto 2">
            <a:extLst>
              <a:ext uri="{FF2B5EF4-FFF2-40B4-BE49-F238E27FC236}">
                <a16:creationId xmlns:a16="http://schemas.microsoft.com/office/drawing/2014/main" id="{D96D6AD2-9C73-BE8B-0F80-819EE3DB4586}"/>
              </a:ext>
            </a:extLst>
          </p:cNvPr>
          <p:cNvGraphicFramePr>
            <a:graphicFrameLocks noGrp="1"/>
          </p:cNvGraphicFramePr>
          <p:nvPr>
            <p:ph idx="1"/>
            <p:extLst>
              <p:ext uri="{D42A27DB-BD31-4B8C-83A1-F6EECF244321}">
                <p14:modId xmlns:p14="http://schemas.microsoft.com/office/powerpoint/2010/main" val="3678447575"/>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5276456"/>
      </p:ext>
    </p:extLst>
  </p:cSld>
  <p:clrMapOvr>
    <a:masterClrMapping/>
  </p:clrMapOvr>
</p:sld>
</file>

<file path=ppt/theme/theme1.xml><?xml version="1.0" encoding="utf-8"?>
<a:theme xmlns:a="http://schemas.openxmlformats.org/drawingml/2006/main" name="Madrid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2118</TotalTime>
  <Words>257</Words>
  <Application>Microsoft Office PowerPoint</Application>
  <PresentationFormat>Widescreen</PresentationFormat>
  <Paragraphs>31</Paragraphs>
  <Slides>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Arial</vt:lpstr>
      <vt:lpstr>Seaford Display</vt:lpstr>
      <vt:lpstr>System Font Regular</vt:lpstr>
      <vt:lpstr>Tenorite</vt:lpstr>
      <vt:lpstr>MadridVTI</vt:lpstr>
      <vt:lpstr>Presentazione progetto </vt:lpstr>
      <vt:lpstr>L’idea del progetto  «Le Vite di Giorgio Vasari»</vt:lpstr>
      <vt:lpstr>Componenti logiche dell’interfaccia </vt:lpstr>
      <vt:lpstr>Altre componenti  </vt:lpstr>
      <vt:lpstr>Navigazione  </vt:lpstr>
      <vt:lpstr>Item </vt:lpstr>
      <vt:lpstr>Standard utilizzati: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progetto </dc:title>
  <dc:creator>Matilde Vinotti - matilde.vinotti@studio.unibo.it</dc:creator>
  <cp:lastModifiedBy>Matilde Vinotti - matilde.vinotti@studio.unibo.it</cp:lastModifiedBy>
  <cp:revision>15</cp:revision>
  <dcterms:created xsi:type="dcterms:W3CDTF">2023-02-13T09:49:24Z</dcterms:created>
  <dcterms:modified xsi:type="dcterms:W3CDTF">2023-02-15T17:02:22Z</dcterms:modified>
</cp:coreProperties>
</file>