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4F21B1D-94A6-4831-96D9-0BE60B7FBD88}" type="datetimeFigureOut">
              <a:rPr lang="es-CL" smtClean="0"/>
              <a:t>24-09-2021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DDC3CFB-07F4-43A7-839E-F7F03352A794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70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1B1D-94A6-4831-96D9-0BE60B7FBD88}" type="datetimeFigureOut">
              <a:rPr lang="es-CL" smtClean="0"/>
              <a:t>24-09-2021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3CFB-07F4-43A7-839E-F7F03352A7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879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1B1D-94A6-4831-96D9-0BE60B7FBD88}" type="datetimeFigureOut">
              <a:rPr lang="es-CL" smtClean="0"/>
              <a:t>24-09-2021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3CFB-07F4-43A7-839E-F7F03352A794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723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1B1D-94A6-4831-96D9-0BE60B7FBD88}" type="datetimeFigureOut">
              <a:rPr lang="es-CL" smtClean="0"/>
              <a:t>24-09-2021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3CFB-07F4-43A7-839E-F7F03352A794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90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1B1D-94A6-4831-96D9-0BE60B7FBD88}" type="datetimeFigureOut">
              <a:rPr lang="es-CL" smtClean="0"/>
              <a:t>24-09-2021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3CFB-07F4-43A7-839E-F7F03352A7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6337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1B1D-94A6-4831-96D9-0BE60B7FBD88}" type="datetimeFigureOut">
              <a:rPr lang="es-CL" smtClean="0"/>
              <a:t>24-09-2021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3CFB-07F4-43A7-839E-F7F03352A794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957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1B1D-94A6-4831-96D9-0BE60B7FBD88}" type="datetimeFigureOut">
              <a:rPr lang="es-CL" smtClean="0"/>
              <a:t>24-09-2021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3CFB-07F4-43A7-839E-F7F03352A794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048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1B1D-94A6-4831-96D9-0BE60B7FBD88}" type="datetimeFigureOut">
              <a:rPr lang="es-CL" smtClean="0"/>
              <a:t>24-09-2021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3CFB-07F4-43A7-839E-F7F03352A794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722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1B1D-94A6-4831-96D9-0BE60B7FBD88}" type="datetimeFigureOut">
              <a:rPr lang="es-CL" smtClean="0"/>
              <a:t>24-09-2021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3CFB-07F4-43A7-839E-F7F03352A794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23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1B1D-94A6-4831-96D9-0BE60B7FBD88}" type="datetimeFigureOut">
              <a:rPr lang="es-CL" smtClean="0"/>
              <a:t>24-09-2021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3CFB-07F4-43A7-839E-F7F03352A7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761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1B1D-94A6-4831-96D9-0BE60B7FBD88}" type="datetimeFigureOut">
              <a:rPr lang="es-CL" smtClean="0"/>
              <a:t>24-09-2021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3CFB-07F4-43A7-839E-F7F03352A794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59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1B1D-94A6-4831-96D9-0BE60B7FBD88}" type="datetimeFigureOut">
              <a:rPr lang="es-CL" smtClean="0"/>
              <a:t>24-09-2021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3CFB-07F4-43A7-839E-F7F03352A7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70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1B1D-94A6-4831-96D9-0BE60B7FBD88}" type="datetimeFigureOut">
              <a:rPr lang="es-CL" smtClean="0"/>
              <a:t>24-09-2021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3CFB-07F4-43A7-839E-F7F03352A794}" type="slidenum">
              <a:rPr lang="es-CL" smtClean="0"/>
              <a:t>‹Nº›</a:t>
            </a:fld>
            <a:endParaRPr lang="es-C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97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1B1D-94A6-4831-96D9-0BE60B7FBD88}" type="datetimeFigureOut">
              <a:rPr lang="es-CL" smtClean="0"/>
              <a:t>24-09-2021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3CFB-07F4-43A7-839E-F7F03352A794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7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1B1D-94A6-4831-96D9-0BE60B7FBD88}" type="datetimeFigureOut">
              <a:rPr lang="es-CL" smtClean="0"/>
              <a:t>24-09-2021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3CFB-07F4-43A7-839E-F7F03352A7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409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1B1D-94A6-4831-96D9-0BE60B7FBD88}" type="datetimeFigureOut">
              <a:rPr lang="es-CL" smtClean="0"/>
              <a:t>24-09-2021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3CFB-07F4-43A7-839E-F7F03352A794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1B1D-94A6-4831-96D9-0BE60B7FBD88}" type="datetimeFigureOut">
              <a:rPr lang="es-CL" smtClean="0"/>
              <a:t>24-09-2021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3CFB-07F4-43A7-839E-F7F03352A7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196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F21B1D-94A6-4831-96D9-0BE60B7FBD88}" type="datetimeFigureOut">
              <a:rPr lang="es-CL" smtClean="0"/>
              <a:t>24-09-2021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DC3CFB-07F4-43A7-839E-F7F03352A7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162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fif"/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f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1517" y="4848077"/>
            <a:ext cx="6980497" cy="1303867"/>
          </a:xfrm>
        </p:spPr>
        <p:txBody>
          <a:bodyPr>
            <a:noAutofit/>
          </a:bodyPr>
          <a:lstStyle/>
          <a:p>
            <a:r>
              <a:rPr lang="es-CL" sz="9600" u="sng" dirty="0" smtClean="0">
                <a:solidFill>
                  <a:srgbClr val="00B0F0"/>
                </a:solidFill>
                <a:latin typeface="Chiller" panose="04020404031007020602" pitchFamily="82" charset="0"/>
              </a:rPr>
              <a:t>recuerdos</a:t>
            </a:r>
            <a:endParaRPr lang="es-CL" sz="9600" u="sng" dirty="0">
              <a:solidFill>
                <a:srgbClr val="00B0F0"/>
              </a:solidFill>
              <a:latin typeface="Chiller" panose="04020404031007020602" pitchFamily="82" charset="0"/>
            </a:endParaRP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41" y="627061"/>
            <a:ext cx="3872617" cy="3956514"/>
          </a:xfr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6" y="632847"/>
            <a:ext cx="3335346" cy="3950728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359" y="627060"/>
            <a:ext cx="3666799" cy="39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5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10523">
        <p:circle/>
      </p:transition>
    </mc:Choice>
    <mc:Fallback>
      <p:transition spd="slow" advTm="10523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0677" y="4454538"/>
            <a:ext cx="9601196" cy="1303867"/>
          </a:xfrm>
        </p:spPr>
        <p:txBody>
          <a:bodyPr>
            <a:noAutofit/>
          </a:bodyPr>
          <a:lstStyle/>
          <a:p>
            <a:r>
              <a:rPr lang="es-CL" sz="9600" u="sng" dirty="0">
                <a:solidFill>
                  <a:srgbClr val="00B0F0"/>
                </a:solidFill>
                <a:latin typeface="Chiller" panose="04020404031007020602" pitchFamily="82" charset="0"/>
              </a:rPr>
              <a:t>recuerdos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7" y="623566"/>
            <a:ext cx="3680750" cy="3319462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57" y="623566"/>
            <a:ext cx="3588152" cy="3317875"/>
          </a:xfr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509" y="623566"/>
            <a:ext cx="368075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58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9892">
        <p15:prstTrans prst="crush"/>
      </p:transition>
    </mc:Choice>
    <mc:Fallback xmlns="">
      <p:transition spd="slow" advTm="98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1746" y="4622802"/>
            <a:ext cx="9601196" cy="1303867"/>
          </a:xfrm>
        </p:spPr>
        <p:txBody>
          <a:bodyPr>
            <a:noAutofit/>
          </a:bodyPr>
          <a:lstStyle/>
          <a:p>
            <a:r>
              <a:rPr lang="es-CL" sz="9600" u="sng" dirty="0">
                <a:solidFill>
                  <a:srgbClr val="00B0F0"/>
                </a:solidFill>
                <a:latin typeface="Chiller" panose="04020404031007020602" pitchFamily="82" charset="0"/>
              </a:rPr>
              <a:t>recuerdos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8" y="636125"/>
            <a:ext cx="3310962" cy="331787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70" y="636125"/>
            <a:ext cx="3638148" cy="33178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418" y="636125"/>
            <a:ext cx="399326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32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1384">
        <p15:prstTrans prst="wind"/>
      </p:transition>
    </mc:Choice>
    <mc:Fallback xmlns="">
      <p:transition spd="slow" advTm="1138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4572001"/>
            <a:ext cx="9601196" cy="1303867"/>
          </a:xfrm>
        </p:spPr>
        <p:txBody>
          <a:bodyPr>
            <a:noAutofit/>
          </a:bodyPr>
          <a:lstStyle/>
          <a:p>
            <a:r>
              <a:rPr lang="es-CL" sz="9600" u="sng" dirty="0">
                <a:solidFill>
                  <a:srgbClr val="00B0F0"/>
                </a:solidFill>
                <a:latin typeface="Chiller" panose="04020404031007020602" pitchFamily="82" charset="0"/>
              </a:rPr>
              <a:t>recuerdos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73" y="647639"/>
            <a:ext cx="3616312" cy="3317875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86" y="647639"/>
            <a:ext cx="3819644" cy="33178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130" y="647638"/>
            <a:ext cx="3470715" cy="331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49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1675">
        <p15:prstTrans prst="fracture"/>
      </p:transition>
    </mc:Choice>
    <mc:Fallback xmlns="">
      <p:transition spd="slow" advTm="116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2646" y="4459110"/>
            <a:ext cx="9601196" cy="1303867"/>
          </a:xfrm>
        </p:spPr>
        <p:txBody>
          <a:bodyPr>
            <a:noAutofit/>
          </a:bodyPr>
          <a:lstStyle/>
          <a:p>
            <a:r>
              <a:rPr lang="es-CL" sz="9600" u="sng" dirty="0">
                <a:solidFill>
                  <a:srgbClr val="00B0F0"/>
                </a:solidFill>
                <a:latin typeface="Chiller" panose="04020404031007020602" pitchFamily="82" charset="0"/>
              </a:rPr>
              <a:t>recuerdos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5" y="615775"/>
            <a:ext cx="3702050" cy="3317875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645" y="615775"/>
            <a:ext cx="3759199" cy="331787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844" y="615775"/>
            <a:ext cx="349955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6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658">
        <p15:prstTrans prst="fallOver"/>
      </p:transition>
    </mc:Choice>
    <mc:Fallback xmlns="">
      <p:transition spd="slow" advTm="1065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4572001"/>
            <a:ext cx="9601196" cy="1303867"/>
          </a:xfrm>
        </p:spPr>
        <p:txBody>
          <a:bodyPr>
            <a:noAutofit/>
          </a:bodyPr>
          <a:lstStyle/>
          <a:p>
            <a:r>
              <a:rPr lang="es-CL" sz="9600" u="sng" dirty="0">
                <a:solidFill>
                  <a:srgbClr val="00B0F0"/>
                </a:solidFill>
                <a:latin typeface="Chiller" panose="04020404031007020602" pitchFamily="82" charset="0"/>
              </a:rPr>
              <a:t>recuerdos</a:t>
            </a:r>
            <a:endParaRPr lang="es-CL" sz="9600" dirty="0">
              <a:latin typeface="Chiller" panose="04020404031007020602" pitchFamily="82" charset="0"/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1" y="615774"/>
            <a:ext cx="3858050" cy="3317875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1" y="615774"/>
            <a:ext cx="3454399" cy="33178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615774"/>
            <a:ext cx="366888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97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10559">
        <p15:prstTrans prst="origami"/>
      </p:transition>
    </mc:Choice>
    <mc:Fallback xmlns="">
      <p:transition spd="slow" advTm="1055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5400" u="sng" dirty="0" smtClean="0">
                <a:solidFill>
                  <a:schemeClr val="tx1"/>
                </a:solidFill>
              </a:rPr>
              <a:t>Eres el mejor abuelo del mundo</a:t>
            </a:r>
            <a:endParaRPr lang="es-CL" sz="5400" u="sng" dirty="0">
              <a:solidFill>
                <a:schemeClr val="tx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86" y="2927854"/>
            <a:ext cx="5231325" cy="331787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511" y="2927853"/>
            <a:ext cx="5698769" cy="331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376">
        <p14:vortex dir="r"/>
      </p:transition>
    </mc:Choice>
    <mc:Fallback xmlns="">
      <p:transition spd="slow" advTm="103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</TotalTime>
  <Words>12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Chiller</vt:lpstr>
      <vt:lpstr>Garamond</vt:lpstr>
      <vt:lpstr>Orgánico</vt:lpstr>
      <vt:lpstr>recuerdos</vt:lpstr>
      <vt:lpstr>recuerdos</vt:lpstr>
      <vt:lpstr>recuerdos</vt:lpstr>
      <vt:lpstr>recuerdos</vt:lpstr>
      <vt:lpstr>recuerdos</vt:lpstr>
      <vt:lpstr>recuerdos</vt:lpstr>
      <vt:lpstr>Eres el mejor abuelo del mundo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recuerdos</dc:title>
  <dc:creator>Docente</dc:creator>
  <cp:lastModifiedBy>Docente</cp:lastModifiedBy>
  <cp:revision>6</cp:revision>
  <dcterms:created xsi:type="dcterms:W3CDTF">2021-09-24T17:43:33Z</dcterms:created>
  <dcterms:modified xsi:type="dcterms:W3CDTF">2021-09-24T18:53:49Z</dcterms:modified>
</cp:coreProperties>
</file>