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0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0660D-E345-2FFB-5E43-DD3C92EA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475D8B-9490-F793-10AD-8D454B92A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178FB-39D3-BD48-3311-B0CB6074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A3DA-225C-4B58-9F4E-A73BB567F3E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D2CE8B-6F4A-8830-077B-9393224E3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5AC21-CF49-ECD8-49D8-E2EBBA1C1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4724-A284-433E-A18B-399CBE0A3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2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CC73F-F59E-3CA7-C62D-4D2AEA20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49A898-3FFE-A614-D475-F36B2BD82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44103E-C851-8096-B212-6F1745DE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A3DA-225C-4B58-9F4E-A73BB567F3E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F6B3D9-1F9C-2836-73BD-7EDACA299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0C9CFE-6438-790B-9F80-DF0FE36B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4724-A284-433E-A18B-399CBE0A3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558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303118-165E-BED0-7567-6B5BB9C45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FEB4D6-1024-FA4E-B96F-BE5215D81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267FF9-0C79-4D36-16D5-D64AA40F8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A3DA-225C-4B58-9F4E-A73BB567F3E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B05CB3-B825-820E-E1C4-CD40B0AA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F5D27-90DD-5484-FF25-520495281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4724-A284-433E-A18B-399CBE0A3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75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7C961-B693-66A3-8BF5-B461B24C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75C9E9-1594-D7BD-0380-C6C8560EF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C3E6C4-C095-C923-8F03-16E0CFD02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A3DA-225C-4B58-9F4E-A73BB567F3E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F646B2-79AC-BCFD-637F-009EFEB1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DDD2E-3AFC-C4E0-5ACB-674958630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4724-A284-433E-A18B-399CBE0A3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3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BF106-B0FE-DBD9-EBC1-D1A6468AE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EF0522-29C6-40C4-15BF-883FA6928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947650-5C06-32E9-7B86-7B1D68C4B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A3DA-225C-4B58-9F4E-A73BB567F3E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BA2DD1-FD3E-2BD7-3CF7-45C5B914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084521-EC53-5612-C6CB-DF8FC287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4724-A284-433E-A18B-399CBE0A3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987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69D99-8B3A-D9AF-82FE-1BD062E5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688A3D-BC5D-30B2-25B9-A4FE85095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DA19E8-48C9-624B-C6A8-DF925BEA1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616970-9DE7-1871-F361-D006B5A2E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A3DA-225C-4B58-9F4E-A73BB567F3E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7FA765-4BC4-98B5-8FE5-4924B50A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AAC847-3E67-7297-F1D6-3BEB4FEA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4724-A284-433E-A18B-399CBE0A3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22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5A844-E1EC-84A3-F507-CB45F936F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C0C7DE-82C7-5E40-2018-1AEA10174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4BA7B5-9E39-053B-432D-F6F0F6445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E474E1-4D16-20AA-565D-9DB0B9B76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A4DD78-9082-BFD3-844F-DA5E6A90A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178354-58C4-DDE1-BBDB-ECA480868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A3DA-225C-4B58-9F4E-A73BB567F3E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7ED853-35E6-DC4E-0945-6176E1E1E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AE70DA-F08E-10C3-2027-788DD51AC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4724-A284-433E-A18B-399CBE0A3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286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57B5B-F5B1-9646-5980-18061D1B3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FC9019-975E-A7CA-C9E3-5613E8840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A3DA-225C-4B58-9F4E-A73BB567F3E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26C818-3FA8-8193-6532-0945F86F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D4C4ED-D038-AC65-2CDC-84B12607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4724-A284-433E-A18B-399CBE0A3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80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148FF6-663B-6D0B-CBA1-37C122D6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A3DA-225C-4B58-9F4E-A73BB567F3E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C63E82-9354-F7D5-E5B7-9CF343C3C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AA8CA3-9A48-6AD7-DBD4-622EC65C3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4724-A284-433E-A18B-399CBE0A3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54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021B24-C849-0379-D260-17622241F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EFC78C-9931-C5B7-F2A8-8EC959507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1D63A2-6651-9C4A-4DB9-3B5593767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79A9D1-60D6-9452-0A85-11A330DF7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A3DA-225C-4B58-9F4E-A73BB567F3E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277F64-A9C6-BF0B-6044-1C9958AAC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BD7FDB-2013-06EB-08A8-656ECA03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4724-A284-433E-A18B-399CBE0A3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41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E55BD-8D29-133D-B787-C7137D05E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F51AE9-7C6F-EA1F-0788-C99F06289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F24275-59EB-F6A1-2BD0-BC099759C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6C3223-B11F-6DD8-451F-D0CEC1B2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A3DA-225C-4B58-9F4E-A73BB567F3E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E26325-A8E9-E320-541D-BA41A55D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0480B5-4FA0-9A5D-AAAB-9ACFA753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4724-A284-433E-A18B-399CBE0A3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114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6C4FF7-315F-A696-9A0E-28FE035D4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E4FA85-A23A-1B18-DDCA-3C3F84722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A9F744-1A60-D66E-6341-2963643FF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2A3DA-225C-4B58-9F4E-A73BB567F3E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C36A14-B056-D60E-3AFB-F50CD63CDF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926D05-EFE7-8660-F76D-B724BB250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F4724-A284-433E-A18B-399CBE0A3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39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292F0-3DB5-3163-307A-9A0074AED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 err="1"/>
              <a:t>리액트</a:t>
            </a:r>
            <a:r>
              <a:rPr lang="en-US" altLang="ko-KR" sz="4400" dirty="0"/>
              <a:t>_</a:t>
            </a:r>
            <a:r>
              <a:rPr lang="ko-KR" altLang="en-US" sz="4400" dirty="0"/>
              <a:t>프로그래밍</a:t>
            </a:r>
            <a:r>
              <a:rPr lang="en-US" altLang="ko-KR" sz="4400" dirty="0"/>
              <a:t>_</a:t>
            </a:r>
            <a:r>
              <a:rPr lang="ko-KR" altLang="en-US" sz="4400" dirty="0" err="1"/>
              <a:t>신지섭</a:t>
            </a:r>
            <a:r>
              <a:rPr lang="en-US" altLang="ko-KR" sz="4400" dirty="0"/>
              <a:t>_</a:t>
            </a:r>
            <a:r>
              <a:rPr lang="ko-KR" altLang="en-US" sz="4400" dirty="0"/>
              <a:t>보고서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38A92F-D65D-87AB-927F-1D3DE69AC3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604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4226B68-7013-9CCD-F47B-8949889234EE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7460975" cy="1085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2. </a:t>
            </a:r>
            <a:r>
              <a:rPr lang="ko-KR" altLang="en-US" sz="3200" dirty="0"/>
              <a:t>소스코드</a:t>
            </a:r>
            <a:r>
              <a:rPr lang="en-US" altLang="ko-KR" sz="3200" dirty="0"/>
              <a:t>(components &gt; Spinner.js)</a:t>
            </a:r>
            <a:endParaRPr lang="ko-KR" altLang="en-US" sz="32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73DA3EE-AB01-69A8-C6E3-845769C2C5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7" b="3962"/>
          <a:stretch/>
        </p:blipFill>
        <p:spPr>
          <a:xfrm>
            <a:off x="3557403" y="795130"/>
            <a:ext cx="4973910" cy="606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219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4226B68-7013-9CCD-F47B-8949889234EE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7460975" cy="1085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2. </a:t>
            </a:r>
            <a:r>
              <a:rPr lang="ko-KR" altLang="en-US" sz="3200" dirty="0"/>
              <a:t>소스코드</a:t>
            </a:r>
            <a:r>
              <a:rPr lang="en-US" altLang="ko-KR" sz="3200" dirty="0"/>
              <a:t>(components &gt; MenuLink.js)</a:t>
            </a:r>
            <a:endParaRPr lang="ko-KR" altLang="en-US" sz="32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90D6627-B9D9-CB0F-6663-22869F4DB7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6" b="4734"/>
          <a:stretch/>
        </p:blipFill>
        <p:spPr>
          <a:xfrm>
            <a:off x="2942664" y="841512"/>
            <a:ext cx="6306671" cy="601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14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4226B68-7013-9CCD-F47B-8949889234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259746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2. </a:t>
            </a:r>
            <a:r>
              <a:rPr lang="ko-KR" altLang="en-US" sz="3200" dirty="0"/>
              <a:t>소스코드</a:t>
            </a:r>
            <a:r>
              <a:rPr lang="en-US" altLang="ko-KR" sz="3200" dirty="0"/>
              <a:t>(components &gt; LineChartView.js)</a:t>
            </a:r>
            <a:endParaRPr lang="ko-KR" altLang="en-US" sz="3200" dirty="0"/>
          </a:p>
        </p:txBody>
      </p:sp>
      <p:pic>
        <p:nvPicPr>
          <p:cNvPr id="4" name="그림 3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C1500E81-6947-1DE4-5905-B618702638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4" b="2995"/>
          <a:stretch/>
        </p:blipFill>
        <p:spPr>
          <a:xfrm>
            <a:off x="3594910" y="658034"/>
            <a:ext cx="4979247" cy="619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007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4226B68-7013-9CCD-F47B-8949889234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259746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2. </a:t>
            </a:r>
            <a:r>
              <a:rPr lang="ko-KR" altLang="en-US" sz="3200" dirty="0"/>
              <a:t>소스코드</a:t>
            </a:r>
            <a:r>
              <a:rPr lang="en-US" altLang="ko-KR" sz="3200" dirty="0"/>
              <a:t>(components &gt; ErrorView.js)</a:t>
            </a:r>
            <a:endParaRPr lang="ko-KR" altLang="en-US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FD1FFA-7331-264E-59D5-3F4B6CC10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32" y="1073425"/>
            <a:ext cx="8743935" cy="516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99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4226B68-7013-9CCD-F47B-8949889234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259746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2. </a:t>
            </a:r>
            <a:r>
              <a:rPr lang="ko-KR" altLang="en-US" sz="3200" dirty="0"/>
              <a:t>소스코드</a:t>
            </a:r>
            <a:r>
              <a:rPr lang="en-US" altLang="ko-KR" sz="3200" dirty="0"/>
              <a:t>(components &gt; ErrorView.js)</a:t>
            </a:r>
            <a:endParaRPr lang="ko-KR" altLang="en-US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FD1FFA-7331-264E-59D5-3F4B6CC10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32" y="1073425"/>
            <a:ext cx="8743935" cy="516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31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4226B68-7013-9CCD-F47B-8949889234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259746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2. </a:t>
            </a:r>
            <a:r>
              <a:rPr lang="ko-KR" altLang="en-US" sz="3200" dirty="0"/>
              <a:t>소스코드</a:t>
            </a:r>
            <a:r>
              <a:rPr lang="en-US" altLang="ko-KR" sz="3200" dirty="0"/>
              <a:t>(hooks &gt; useQueryString.js)</a:t>
            </a:r>
            <a:endParaRPr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893C72-A0B6-390A-0542-1536E8874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1077153"/>
            <a:ext cx="90773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31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4226B68-7013-9CCD-F47B-8949889234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259746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구현결과</a:t>
            </a:r>
            <a:r>
              <a:rPr lang="en-US" altLang="ko-KR" sz="3200" dirty="0"/>
              <a:t>(</a:t>
            </a:r>
            <a:r>
              <a:rPr lang="ko-KR" altLang="en-US" sz="3200" dirty="0"/>
              <a:t>버튼 클릭 전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10E968-3838-0EE7-0B78-9E2C7B0CC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08" y="871043"/>
            <a:ext cx="10561983" cy="598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83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4226B68-7013-9CCD-F47B-8949889234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259746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구현결과</a:t>
            </a:r>
            <a:r>
              <a:rPr lang="en-US" altLang="ko-KR" sz="3200" dirty="0"/>
              <a:t>(</a:t>
            </a:r>
            <a:r>
              <a:rPr lang="ko-KR" altLang="en-US" sz="3200" dirty="0"/>
              <a:t>버튼 클릭 후 </a:t>
            </a:r>
            <a:r>
              <a:rPr lang="ko-KR" altLang="en-US" sz="3200" dirty="0" err="1"/>
              <a:t>일일확진자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5FDA33-B7E8-B612-2DB0-3D7CE8382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278" y="863784"/>
            <a:ext cx="8701652" cy="599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559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4226B68-7013-9CCD-F47B-8949889234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259746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구현결과</a:t>
            </a:r>
            <a:r>
              <a:rPr lang="en-US" altLang="ko-KR" sz="3200" dirty="0"/>
              <a:t>(</a:t>
            </a:r>
            <a:r>
              <a:rPr lang="ko-KR" altLang="en-US" sz="3200" dirty="0" err="1"/>
              <a:t>누적확진자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7F3F70-080F-6BA7-FB40-66B91DB5E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174" y="762122"/>
            <a:ext cx="8693651" cy="609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22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4226B68-7013-9CCD-F47B-8949889234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259746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구현결과</a:t>
            </a:r>
            <a:r>
              <a:rPr lang="en-US" altLang="ko-KR" sz="3200" dirty="0"/>
              <a:t>(</a:t>
            </a:r>
            <a:r>
              <a:rPr lang="ko-KR" altLang="en-US" sz="3200" dirty="0"/>
              <a:t>격리환자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0EA82E-7515-A03B-C962-76B66F954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406" y="675946"/>
            <a:ext cx="8957188" cy="618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53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77BC0-D964-1899-9A12-976CBC5FB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305530" cy="108522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파일 구조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63781A-C2AC-30FC-3272-83C665B73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725" y="600075"/>
            <a:ext cx="211455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95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4226B68-7013-9CCD-F47B-8949889234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259746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구현결과</a:t>
            </a:r>
            <a:r>
              <a:rPr lang="en-US" altLang="ko-KR" sz="3200" dirty="0"/>
              <a:t>(</a:t>
            </a:r>
            <a:r>
              <a:rPr lang="ko-KR" altLang="en-US" sz="3200" dirty="0"/>
              <a:t>격리해제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B49F8C-A1A5-BF61-978E-5403CFB6D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905" y="692848"/>
            <a:ext cx="8848189" cy="616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8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4226B68-7013-9CCD-F47B-8949889234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259746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구현결과</a:t>
            </a:r>
            <a:r>
              <a:rPr lang="en-US" altLang="ko-KR" sz="3200" dirty="0"/>
              <a:t>(</a:t>
            </a:r>
            <a:r>
              <a:rPr lang="ko-KR" altLang="en-US" sz="3200" dirty="0" err="1"/>
              <a:t>누적격리해제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F0E872-65E2-648F-7485-79D62A9F7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151" y="579888"/>
            <a:ext cx="9081697" cy="627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95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4226B68-7013-9CCD-F47B-8949889234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259746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구현결과</a:t>
            </a:r>
            <a:r>
              <a:rPr lang="en-US" altLang="ko-KR" sz="3200" dirty="0"/>
              <a:t>(</a:t>
            </a:r>
            <a:r>
              <a:rPr lang="ko-KR" altLang="en-US" sz="3200" dirty="0"/>
              <a:t>사망자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C1C8FE-CE52-5F93-C688-7D8BAA1E5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13" y="846203"/>
            <a:ext cx="8667773" cy="601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37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4226B68-7013-9CCD-F47B-8949889234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259746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구현결과</a:t>
            </a:r>
            <a:r>
              <a:rPr lang="en-US" altLang="ko-KR" sz="3200" dirty="0"/>
              <a:t>(</a:t>
            </a:r>
            <a:r>
              <a:rPr lang="ko-KR" altLang="en-US" sz="3200" dirty="0" err="1"/>
              <a:t>누적확진자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49420D-719A-C364-34F8-B6C2D5229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484" y="810210"/>
            <a:ext cx="8661032" cy="60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65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4226B68-7013-9CCD-F47B-8949889234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259746" cy="874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4. </a:t>
            </a:r>
            <a:r>
              <a:rPr lang="ko-KR" altLang="en-US" sz="3200" dirty="0"/>
              <a:t>문제점 및 소감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DE8962-6DD0-A91A-B099-432A53086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17" y="874643"/>
            <a:ext cx="11247783" cy="53023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	2</a:t>
            </a:r>
            <a:r>
              <a:rPr lang="ko-KR" altLang="en-US" dirty="0"/>
              <a:t>시간 동안 데이터가 안 불러와져서 뭐가 문제일까 한참을 고민했습니다</a:t>
            </a:r>
            <a:r>
              <a:rPr lang="en-US" altLang="ko-KR" dirty="0"/>
              <a:t>. </a:t>
            </a:r>
            <a:r>
              <a:rPr lang="ko-KR" altLang="en-US" dirty="0"/>
              <a:t>문제는 </a:t>
            </a:r>
            <a:r>
              <a:rPr lang="en-US" altLang="ko-KR" dirty="0"/>
              <a:t>dispatch(getCovid19)</a:t>
            </a:r>
            <a:r>
              <a:rPr lang="ko-KR" altLang="en-US" dirty="0"/>
              <a:t>로 해놓고 </a:t>
            </a:r>
            <a:r>
              <a:rPr lang="en-US" altLang="ko-KR" dirty="0"/>
              <a:t>2</a:t>
            </a:r>
            <a:r>
              <a:rPr lang="ko-KR" altLang="en-US" dirty="0"/>
              <a:t>시간을 낭비해 버렸습니다</a:t>
            </a:r>
            <a:r>
              <a:rPr lang="en-US" altLang="ko-KR" dirty="0"/>
              <a:t>. </a:t>
            </a:r>
            <a:r>
              <a:rPr lang="ko-KR" altLang="en-US" dirty="0"/>
              <a:t>그 후로는 이것 저것 테스트 해보면서 문제를 해결했습니다</a:t>
            </a:r>
            <a:r>
              <a:rPr lang="en-US" altLang="ko-KR" dirty="0"/>
              <a:t>. </a:t>
            </a:r>
            <a:r>
              <a:rPr lang="ko-KR" altLang="en-US" dirty="0"/>
              <a:t>수업 시간내에 해결하지 못한 것이 아쉽습니다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소요시간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ko-KR" altLang="en-US" dirty="0"/>
              <a:t>문제풀이</a:t>
            </a:r>
            <a:r>
              <a:rPr lang="en-US" altLang="ko-KR" dirty="0"/>
              <a:t>: 5</a:t>
            </a:r>
            <a:r>
              <a:rPr lang="ko-KR" altLang="en-US" dirty="0"/>
              <a:t>시간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Ppt: 40</a:t>
            </a:r>
            <a:r>
              <a:rPr lang="ko-KR" altLang="en-US" dirty="0"/>
              <a:t>분</a:t>
            </a:r>
          </a:p>
        </p:txBody>
      </p:sp>
    </p:spTree>
    <p:extLst>
      <p:ext uri="{BB962C8B-B14F-4D97-AF65-F5344CB8AC3E}">
        <p14:creationId xmlns:p14="http://schemas.microsoft.com/office/powerpoint/2010/main" val="271565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77BC0-D964-1899-9A12-976CBC5FB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305530" cy="108522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2. </a:t>
            </a:r>
            <a:r>
              <a:rPr lang="ko-KR" altLang="en-US" sz="3200" dirty="0"/>
              <a:t>소스코드</a:t>
            </a:r>
            <a:r>
              <a:rPr lang="en-US" altLang="ko-KR" sz="3200" dirty="0"/>
              <a:t>(index.js)</a:t>
            </a: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B9D2EF-ED89-E726-9BA9-19830BA74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683" y="1085223"/>
            <a:ext cx="8734633" cy="576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80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4226B68-7013-9CCD-F47B-8949889234EE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5305530" cy="1085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2. </a:t>
            </a:r>
            <a:r>
              <a:rPr lang="ko-KR" altLang="en-US" sz="3200" dirty="0"/>
              <a:t>소스코드</a:t>
            </a:r>
            <a:r>
              <a:rPr lang="en-US" altLang="ko-KR" sz="3200" dirty="0"/>
              <a:t>(App.js)</a:t>
            </a:r>
            <a:endParaRPr lang="ko-KR" altLang="en-US" sz="3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32BB2B5-8AAF-4854-E2F2-DE63A201B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043" y="1085223"/>
            <a:ext cx="7681913" cy="576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81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4226B68-7013-9CCD-F47B-8949889234EE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5305530" cy="1085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2. </a:t>
            </a:r>
            <a:r>
              <a:rPr lang="ko-KR" altLang="en-US" sz="3200" dirty="0"/>
              <a:t>소스코드</a:t>
            </a:r>
            <a:r>
              <a:rPr lang="en-US" altLang="ko-KR" sz="3200" dirty="0"/>
              <a:t>(Meta.js)</a:t>
            </a:r>
            <a:endParaRPr lang="ko-KR" altLang="en-US" sz="32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303ECEA-C46F-407B-A98A-28742E5338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5" t="6763" r="5969" b="3962"/>
          <a:stretch/>
        </p:blipFill>
        <p:spPr>
          <a:xfrm>
            <a:off x="3790121" y="11730"/>
            <a:ext cx="5156931" cy="684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24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4226B68-7013-9CCD-F47B-8949889234EE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5305530" cy="1085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2. </a:t>
            </a:r>
            <a:r>
              <a:rPr lang="ko-KR" altLang="en-US" sz="3200" dirty="0"/>
              <a:t>소스코드</a:t>
            </a:r>
            <a:r>
              <a:rPr lang="en-US" altLang="ko-KR" sz="3200" dirty="0"/>
              <a:t>(store.js)</a:t>
            </a:r>
            <a:endParaRPr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FE3A33-0ECD-17E3-BC9C-00E8D4D90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86215"/>
            <a:ext cx="12149027" cy="359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18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4226B68-7013-9CCD-F47B-8949889234EE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6851374" cy="1085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2. </a:t>
            </a:r>
            <a:r>
              <a:rPr lang="ko-KR" altLang="en-US" sz="3200" dirty="0"/>
              <a:t>소스코드</a:t>
            </a:r>
            <a:r>
              <a:rPr lang="en-US" altLang="ko-KR" sz="3200" dirty="0"/>
              <a:t>(slices &gt; Covid19Slice.js)</a:t>
            </a:r>
            <a:endParaRPr lang="ko-KR" altLang="en-US" sz="32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E266716-9E75-A406-DD52-F139C35878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6" b="3768"/>
          <a:stretch/>
        </p:blipFill>
        <p:spPr>
          <a:xfrm>
            <a:off x="3507619" y="775251"/>
            <a:ext cx="5176762" cy="608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71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4226B68-7013-9CCD-F47B-8949889234EE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6851374" cy="1085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2. </a:t>
            </a:r>
            <a:r>
              <a:rPr lang="ko-KR" altLang="en-US" sz="3200" dirty="0"/>
              <a:t>소스코드</a:t>
            </a:r>
            <a:r>
              <a:rPr lang="en-US" altLang="ko-KR" sz="3200" dirty="0"/>
              <a:t>(pages &gt; Covid19.js)</a:t>
            </a:r>
            <a:endParaRPr lang="ko-KR" altLang="en-US" sz="32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0A8350A-BB79-25A7-22FC-759A6CE5EC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" t="4687" r="30672" b="59554"/>
          <a:stretch/>
        </p:blipFill>
        <p:spPr>
          <a:xfrm>
            <a:off x="1" y="794401"/>
            <a:ext cx="5882924" cy="4638990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B4D8335-4B09-9514-D78C-B3A531FCF5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" t="40349" r="11445" b="3226"/>
          <a:stretch/>
        </p:blipFill>
        <p:spPr>
          <a:xfrm>
            <a:off x="5899976" y="794401"/>
            <a:ext cx="6292023" cy="606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71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4226B68-7013-9CCD-F47B-8949889234EE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6427305" cy="1085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2. </a:t>
            </a:r>
            <a:r>
              <a:rPr lang="ko-KR" altLang="en-US" sz="3200" dirty="0"/>
              <a:t>소스코드</a:t>
            </a:r>
            <a:r>
              <a:rPr lang="en-US" altLang="ko-KR" sz="3200" dirty="0"/>
              <a:t>(components &gt; Top.js)</a:t>
            </a:r>
            <a:endParaRPr lang="ko-KR" altLang="en-US" sz="32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4F9F86F-983A-A136-2E18-87521AF4B6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0" b="3768"/>
          <a:stretch/>
        </p:blipFill>
        <p:spPr>
          <a:xfrm>
            <a:off x="3259666" y="708991"/>
            <a:ext cx="5672667" cy="614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55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241</Words>
  <Application>Microsoft Office PowerPoint</Application>
  <PresentationFormat>와이드스크린</PresentationFormat>
  <Paragraphs>33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리액트_프로그래밍_신지섭_보고서</vt:lpstr>
      <vt:lpstr>1. 파일 구조</vt:lpstr>
      <vt:lpstr>2. 소스코드(index.js)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22.06.02_신지섭_리액트프로그래밍</dc:title>
  <dc:creator>1165</dc:creator>
  <cp:lastModifiedBy>1165</cp:lastModifiedBy>
  <cp:revision>9</cp:revision>
  <dcterms:created xsi:type="dcterms:W3CDTF">2022-06-02T09:00:00Z</dcterms:created>
  <dcterms:modified xsi:type="dcterms:W3CDTF">2022-06-02T09:43:27Z</dcterms:modified>
</cp:coreProperties>
</file>